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Lst>
  <p:sldSz cy="5143500" cx="9144000"/>
  <p:notesSz cx="6858000" cy="9144000"/>
  <p:embeddedFontLst>
    <p:embeddedFont>
      <p:font typeface="Proxima Nova"/>
      <p:regular r:id="rId59"/>
      <p:bold r:id="rId60"/>
      <p:italic r:id="rId61"/>
      <p:boldItalic r:id="rId62"/>
    </p:embeddedFont>
    <p:embeddedFont>
      <p:font typeface="Roboto Medium"/>
      <p:regular r:id="rId63"/>
      <p:bold r:id="rId64"/>
      <p:italic r:id="rId65"/>
      <p:boldItalic r:id="rId66"/>
    </p:embeddedFont>
    <p:embeddedFont>
      <p:font typeface="Amatic SC"/>
      <p:regular r:id="rId67"/>
      <p:bold r:id="rId68"/>
    </p:embeddedFont>
    <p:embeddedFont>
      <p:font typeface="PT Serif"/>
      <p:regular r:id="rId69"/>
      <p:bold r:id="rId70"/>
      <p:italic r:id="rId71"/>
      <p:boldItalic r:id="rId72"/>
    </p:embeddedFont>
    <p:embeddedFont>
      <p:font typeface="Proxima Nova Semibold"/>
      <p:regular r:id="rId73"/>
      <p:bold r:id="rId74"/>
      <p:boldItalic r:id="rId75"/>
    </p:embeddedFont>
    <p:embeddedFont>
      <p:font typeface="Crete Round"/>
      <p:regular r:id="rId76"/>
      <p:italic r:id="rId77"/>
    </p:embeddedFont>
    <p:embeddedFont>
      <p:font typeface="Open Sans"/>
      <p:regular r:id="rId78"/>
      <p:bold r:id="rId79"/>
      <p:italic r:id="rId80"/>
      <p:boldItalic r:id="rId8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1558E73-C8AA-4172-A829-801B55EDD835}">
  <a:tblStyle styleId="{11558E73-C8AA-4172-A829-801B55EDD835}"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OpenSans-italic.fntdata"/><Relationship Id="rId81" Type="http://schemas.openxmlformats.org/officeDocument/2006/relationships/font" Target="fonts/OpenSans-bold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Semibold-regular.fntdata"/><Relationship Id="rId72" Type="http://schemas.openxmlformats.org/officeDocument/2006/relationships/font" Target="fonts/PTSerif-boldItalic.fntdata"/><Relationship Id="rId31" Type="http://schemas.openxmlformats.org/officeDocument/2006/relationships/slide" Target="slides/slide25.xml"/><Relationship Id="rId75" Type="http://schemas.openxmlformats.org/officeDocument/2006/relationships/font" Target="fonts/ProximaNovaSemibold-boldItalic.fntdata"/><Relationship Id="rId30" Type="http://schemas.openxmlformats.org/officeDocument/2006/relationships/slide" Target="slides/slide24.xml"/><Relationship Id="rId74" Type="http://schemas.openxmlformats.org/officeDocument/2006/relationships/font" Target="fonts/ProximaNovaSemibold-bold.fntdata"/><Relationship Id="rId33" Type="http://schemas.openxmlformats.org/officeDocument/2006/relationships/slide" Target="slides/slide27.xml"/><Relationship Id="rId77" Type="http://schemas.openxmlformats.org/officeDocument/2006/relationships/font" Target="fonts/CreteRound-italic.fntdata"/><Relationship Id="rId32" Type="http://schemas.openxmlformats.org/officeDocument/2006/relationships/slide" Target="slides/slide26.xml"/><Relationship Id="rId76" Type="http://schemas.openxmlformats.org/officeDocument/2006/relationships/font" Target="fonts/CreteRound-regular.fntdata"/><Relationship Id="rId35" Type="http://schemas.openxmlformats.org/officeDocument/2006/relationships/slide" Target="slides/slide29.xml"/><Relationship Id="rId79" Type="http://schemas.openxmlformats.org/officeDocument/2006/relationships/font" Target="fonts/OpenSans-bold.fntdata"/><Relationship Id="rId34" Type="http://schemas.openxmlformats.org/officeDocument/2006/relationships/slide" Target="slides/slide28.xml"/><Relationship Id="rId78" Type="http://schemas.openxmlformats.org/officeDocument/2006/relationships/font" Target="fonts/OpenSans-regular.fntdata"/><Relationship Id="rId71" Type="http://schemas.openxmlformats.org/officeDocument/2006/relationships/font" Target="fonts/PTSerif-italic.fntdata"/><Relationship Id="rId70" Type="http://schemas.openxmlformats.org/officeDocument/2006/relationships/font" Target="fonts/PTSerif-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boldItalic.fntdata"/><Relationship Id="rId61" Type="http://schemas.openxmlformats.org/officeDocument/2006/relationships/font" Target="fonts/ProximaNova-italic.fntdata"/><Relationship Id="rId20" Type="http://schemas.openxmlformats.org/officeDocument/2006/relationships/slide" Target="slides/slide14.xml"/><Relationship Id="rId64" Type="http://schemas.openxmlformats.org/officeDocument/2006/relationships/font" Target="fonts/RobotoMedium-bold.fntdata"/><Relationship Id="rId63" Type="http://schemas.openxmlformats.org/officeDocument/2006/relationships/font" Target="fonts/RobotoMedium-regular.fntdata"/><Relationship Id="rId22" Type="http://schemas.openxmlformats.org/officeDocument/2006/relationships/slide" Target="slides/slide16.xml"/><Relationship Id="rId66" Type="http://schemas.openxmlformats.org/officeDocument/2006/relationships/font" Target="fonts/RobotoMedium-boldItalic.fntdata"/><Relationship Id="rId21" Type="http://schemas.openxmlformats.org/officeDocument/2006/relationships/slide" Target="slides/slide15.xml"/><Relationship Id="rId65" Type="http://schemas.openxmlformats.org/officeDocument/2006/relationships/font" Target="fonts/RobotoMedium-italic.fntdata"/><Relationship Id="rId24" Type="http://schemas.openxmlformats.org/officeDocument/2006/relationships/slide" Target="slides/slide18.xml"/><Relationship Id="rId68" Type="http://schemas.openxmlformats.org/officeDocument/2006/relationships/font" Target="fonts/AmaticSC-bold.fntdata"/><Relationship Id="rId23" Type="http://schemas.openxmlformats.org/officeDocument/2006/relationships/slide" Target="slides/slide17.xml"/><Relationship Id="rId67" Type="http://schemas.openxmlformats.org/officeDocument/2006/relationships/font" Target="fonts/AmaticSC-regular.fntdata"/><Relationship Id="rId60" Type="http://schemas.openxmlformats.org/officeDocument/2006/relationships/font" Target="fonts/ProximaNova-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TSerif-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ProximaNova-regular.fntdata"/><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 name="Shape 310"/>
        <p:cNvGrpSpPr/>
        <p:nvPr/>
      </p:nvGrpSpPr>
      <p:grpSpPr>
        <a:xfrm>
          <a:off x="0" y="0"/>
          <a:ext cx="0" cy="0"/>
          <a:chOff x="0" y="0"/>
          <a:chExt cx="0" cy="0"/>
        </a:xfrm>
      </p:grpSpPr>
      <p:sp>
        <p:nvSpPr>
          <p:cNvPr id="311" name="Google Shape;311;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12" name="Google Shape;31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5" name="Shape 1035"/>
        <p:cNvGrpSpPr/>
        <p:nvPr/>
      </p:nvGrpSpPr>
      <p:grpSpPr>
        <a:xfrm>
          <a:off x="0" y="0"/>
          <a:ext cx="0" cy="0"/>
          <a:chOff x="0" y="0"/>
          <a:chExt cx="0" cy="0"/>
        </a:xfrm>
      </p:grpSpPr>
      <p:sp>
        <p:nvSpPr>
          <p:cNvPr id="1036" name="Google Shape;1036;g7882870172_0_4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7" name="Google Shape;1037;g7882870172_0_4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4" name="Shape 1054"/>
        <p:cNvGrpSpPr/>
        <p:nvPr/>
      </p:nvGrpSpPr>
      <p:grpSpPr>
        <a:xfrm>
          <a:off x="0" y="0"/>
          <a:ext cx="0" cy="0"/>
          <a:chOff x="0" y="0"/>
          <a:chExt cx="0" cy="0"/>
        </a:xfrm>
      </p:grpSpPr>
      <p:sp>
        <p:nvSpPr>
          <p:cNvPr id="1055" name="Google Shape;1055;gb0add53432_0_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6" name="Google Shape;1056;gb0add53432_0_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3" name="Shape 1063"/>
        <p:cNvGrpSpPr/>
        <p:nvPr/>
      </p:nvGrpSpPr>
      <p:grpSpPr>
        <a:xfrm>
          <a:off x="0" y="0"/>
          <a:ext cx="0" cy="0"/>
          <a:chOff x="0" y="0"/>
          <a:chExt cx="0" cy="0"/>
        </a:xfrm>
      </p:grpSpPr>
      <p:sp>
        <p:nvSpPr>
          <p:cNvPr id="1064" name="Google Shape;1064;ga9179a95dd_0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5" name="Google Shape;1065;ga9179a95dd_0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2" name="Shape 1122"/>
        <p:cNvGrpSpPr/>
        <p:nvPr/>
      </p:nvGrpSpPr>
      <p:grpSpPr>
        <a:xfrm>
          <a:off x="0" y="0"/>
          <a:ext cx="0" cy="0"/>
          <a:chOff x="0" y="0"/>
          <a:chExt cx="0" cy="0"/>
        </a:xfrm>
      </p:grpSpPr>
      <p:sp>
        <p:nvSpPr>
          <p:cNvPr id="1123" name="Google Shape;1123;g7882870172_0_44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4" name="Google Shape;1124;g7882870172_0_44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1" name="Shape 1131"/>
        <p:cNvGrpSpPr/>
        <p:nvPr/>
      </p:nvGrpSpPr>
      <p:grpSpPr>
        <a:xfrm>
          <a:off x="0" y="0"/>
          <a:ext cx="0" cy="0"/>
          <a:chOff x="0" y="0"/>
          <a:chExt cx="0" cy="0"/>
        </a:xfrm>
      </p:grpSpPr>
      <p:sp>
        <p:nvSpPr>
          <p:cNvPr id="1132" name="Google Shape;1132;g788287017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3" name="Google Shape;1133;g788287017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0" name="Shape 1170"/>
        <p:cNvGrpSpPr/>
        <p:nvPr/>
      </p:nvGrpSpPr>
      <p:grpSpPr>
        <a:xfrm>
          <a:off x="0" y="0"/>
          <a:ext cx="0" cy="0"/>
          <a:chOff x="0" y="0"/>
          <a:chExt cx="0" cy="0"/>
        </a:xfrm>
      </p:grpSpPr>
      <p:sp>
        <p:nvSpPr>
          <p:cNvPr id="1171" name="Google Shape;1171;g7882870172_0_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2" name="Google Shape;1172;g7882870172_0_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0" name="Shape 1190"/>
        <p:cNvGrpSpPr/>
        <p:nvPr/>
      </p:nvGrpSpPr>
      <p:grpSpPr>
        <a:xfrm>
          <a:off x="0" y="0"/>
          <a:ext cx="0" cy="0"/>
          <a:chOff x="0" y="0"/>
          <a:chExt cx="0" cy="0"/>
        </a:xfrm>
      </p:grpSpPr>
      <p:sp>
        <p:nvSpPr>
          <p:cNvPr id="1191" name="Google Shape;1191;ga9179a95dd_0_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2" name="Google Shape;1192;ga9179a95dd_0_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 name="Shape 1337"/>
        <p:cNvGrpSpPr/>
        <p:nvPr/>
      </p:nvGrpSpPr>
      <p:grpSpPr>
        <a:xfrm>
          <a:off x="0" y="0"/>
          <a:ext cx="0" cy="0"/>
          <a:chOff x="0" y="0"/>
          <a:chExt cx="0" cy="0"/>
        </a:xfrm>
      </p:grpSpPr>
      <p:sp>
        <p:nvSpPr>
          <p:cNvPr id="1338" name="Google Shape;1338;g7882870172_0_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9" name="Google Shape;1339;g7882870172_0_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6" name="Shape 1376"/>
        <p:cNvGrpSpPr/>
        <p:nvPr/>
      </p:nvGrpSpPr>
      <p:grpSpPr>
        <a:xfrm>
          <a:off x="0" y="0"/>
          <a:ext cx="0" cy="0"/>
          <a:chOff x="0" y="0"/>
          <a:chExt cx="0" cy="0"/>
        </a:xfrm>
      </p:grpSpPr>
      <p:sp>
        <p:nvSpPr>
          <p:cNvPr id="1377" name="Google Shape;1377;g7882870172_0_4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8" name="Google Shape;1378;g7882870172_0_4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7" name="Shape 1397"/>
        <p:cNvGrpSpPr/>
        <p:nvPr/>
      </p:nvGrpSpPr>
      <p:grpSpPr>
        <a:xfrm>
          <a:off x="0" y="0"/>
          <a:ext cx="0" cy="0"/>
          <a:chOff x="0" y="0"/>
          <a:chExt cx="0" cy="0"/>
        </a:xfrm>
      </p:grpSpPr>
      <p:sp>
        <p:nvSpPr>
          <p:cNvPr id="1398" name="Google Shape;1398;gb0add53432_0_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9" name="Google Shape;1399;gb0add53432_0_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 name="Shape 316"/>
        <p:cNvGrpSpPr/>
        <p:nvPr/>
      </p:nvGrpSpPr>
      <p:grpSpPr>
        <a:xfrm>
          <a:off x="0" y="0"/>
          <a:ext cx="0" cy="0"/>
          <a:chOff x="0" y="0"/>
          <a:chExt cx="0" cy="0"/>
        </a:xfrm>
      </p:grpSpPr>
      <p:sp>
        <p:nvSpPr>
          <p:cNvPr id="317" name="Google Shape;317;g7882870172_0_3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 name="Google Shape;318;g7882870172_0_3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4" name="Shape 1434"/>
        <p:cNvGrpSpPr/>
        <p:nvPr/>
      </p:nvGrpSpPr>
      <p:grpSpPr>
        <a:xfrm>
          <a:off x="0" y="0"/>
          <a:ext cx="0" cy="0"/>
          <a:chOff x="0" y="0"/>
          <a:chExt cx="0" cy="0"/>
        </a:xfrm>
      </p:grpSpPr>
      <p:sp>
        <p:nvSpPr>
          <p:cNvPr id="1435" name="Google Shape;1435;g7882870172_0_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6" name="Google Shape;1436;g7882870172_0_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2" name="Shape 1472"/>
        <p:cNvGrpSpPr/>
        <p:nvPr/>
      </p:nvGrpSpPr>
      <p:grpSpPr>
        <a:xfrm>
          <a:off x="0" y="0"/>
          <a:ext cx="0" cy="0"/>
          <a:chOff x="0" y="0"/>
          <a:chExt cx="0" cy="0"/>
        </a:xfrm>
      </p:grpSpPr>
      <p:sp>
        <p:nvSpPr>
          <p:cNvPr id="1473" name="Google Shape;1473;ga9179a95dd_0_3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4" name="Google Shape;1474;ga9179a95dd_0_3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4" name="Shape 1504"/>
        <p:cNvGrpSpPr/>
        <p:nvPr/>
      </p:nvGrpSpPr>
      <p:grpSpPr>
        <a:xfrm>
          <a:off x="0" y="0"/>
          <a:ext cx="0" cy="0"/>
          <a:chOff x="0" y="0"/>
          <a:chExt cx="0" cy="0"/>
        </a:xfrm>
      </p:grpSpPr>
      <p:sp>
        <p:nvSpPr>
          <p:cNvPr id="1505" name="Google Shape;1505;ga9179a95dd_0_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6" name="Google Shape;1506;ga9179a95dd_0_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8" name="Shape 1538"/>
        <p:cNvGrpSpPr/>
        <p:nvPr/>
      </p:nvGrpSpPr>
      <p:grpSpPr>
        <a:xfrm>
          <a:off x="0" y="0"/>
          <a:ext cx="0" cy="0"/>
          <a:chOff x="0" y="0"/>
          <a:chExt cx="0" cy="0"/>
        </a:xfrm>
      </p:grpSpPr>
      <p:sp>
        <p:nvSpPr>
          <p:cNvPr id="1539" name="Google Shape;1539;g7882870172_0_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0" name="Google Shape;1540;g7882870172_0_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2" name="Shape 5522"/>
        <p:cNvGrpSpPr/>
        <p:nvPr/>
      </p:nvGrpSpPr>
      <p:grpSpPr>
        <a:xfrm>
          <a:off x="0" y="0"/>
          <a:ext cx="0" cy="0"/>
          <a:chOff x="0" y="0"/>
          <a:chExt cx="0" cy="0"/>
        </a:xfrm>
      </p:grpSpPr>
      <p:sp>
        <p:nvSpPr>
          <p:cNvPr id="5523" name="Google Shape;5523;g7882870172_0_2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4" name="Google Shape;5524;g7882870172_0_2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6" name="Shape 5546"/>
        <p:cNvGrpSpPr/>
        <p:nvPr/>
      </p:nvGrpSpPr>
      <p:grpSpPr>
        <a:xfrm>
          <a:off x="0" y="0"/>
          <a:ext cx="0" cy="0"/>
          <a:chOff x="0" y="0"/>
          <a:chExt cx="0" cy="0"/>
        </a:xfrm>
      </p:grpSpPr>
      <p:sp>
        <p:nvSpPr>
          <p:cNvPr id="5547" name="Google Shape;5547;g7882870172_0_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8" name="Google Shape;5548;g7882870172_0_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6" name="Shape 5556"/>
        <p:cNvGrpSpPr/>
        <p:nvPr/>
      </p:nvGrpSpPr>
      <p:grpSpPr>
        <a:xfrm>
          <a:off x="0" y="0"/>
          <a:ext cx="0" cy="0"/>
          <a:chOff x="0" y="0"/>
          <a:chExt cx="0" cy="0"/>
        </a:xfrm>
      </p:grpSpPr>
      <p:sp>
        <p:nvSpPr>
          <p:cNvPr id="5557" name="Google Shape;5557;g7882870172_0_3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8" name="Google Shape;5558;g7882870172_0_3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8" name="Shape 5638"/>
        <p:cNvGrpSpPr/>
        <p:nvPr/>
      </p:nvGrpSpPr>
      <p:grpSpPr>
        <a:xfrm>
          <a:off x="0" y="0"/>
          <a:ext cx="0" cy="0"/>
          <a:chOff x="0" y="0"/>
          <a:chExt cx="0" cy="0"/>
        </a:xfrm>
      </p:grpSpPr>
      <p:sp>
        <p:nvSpPr>
          <p:cNvPr id="5639" name="Google Shape;5639;ga9179a95dd_0_4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40" name="Google Shape;5640;ga9179a95dd_0_4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2" name="Shape 5692"/>
        <p:cNvGrpSpPr/>
        <p:nvPr/>
      </p:nvGrpSpPr>
      <p:grpSpPr>
        <a:xfrm>
          <a:off x="0" y="0"/>
          <a:ext cx="0" cy="0"/>
          <a:chOff x="0" y="0"/>
          <a:chExt cx="0" cy="0"/>
        </a:xfrm>
      </p:grpSpPr>
      <p:sp>
        <p:nvSpPr>
          <p:cNvPr id="5693" name="Google Shape;5693;ga9179a95dd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4" name="Google Shape;5694;ga9179a95dd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75" name="Shape 5875"/>
        <p:cNvGrpSpPr/>
        <p:nvPr/>
      </p:nvGrpSpPr>
      <p:grpSpPr>
        <a:xfrm>
          <a:off x="0" y="0"/>
          <a:ext cx="0" cy="0"/>
          <a:chOff x="0" y="0"/>
          <a:chExt cx="0" cy="0"/>
        </a:xfrm>
      </p:grpSpPr>
      <p:sp>
        <p:nvSpPr>
          <p:cNvPr id="5876" name="Google Shape;5876;g7882870172_0_2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77" name="Google Shape;5877;g7882870172_0_2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 name="Shape 322"/>
        <p:cNvGrpSpPr/>
        <p:nvPr/>
      </p:nvGrpSpPr>
      <p:grpSpPr>
        <a:xfrm>
          <a:off x="0" y="0"/>
          <a:ext cx="0" cy="0"/>
          <a:chOff x="0" y="0"/>
          <a:chExt cx="0" cy="0"/>
        </a:xfrm>
      </p:grpSpPr>
      <p:sp>
        <p:nvSpPr>
          <p:cNvPr id="323" name="Google Shape;323;g7882870172_0_44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4" name="Google Shape;324;g7882870172_0_44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5" name="Shape 5895"/>
        <p:cNvGrpSpPr/>
        <p:nvPr/>
      </p:nvGrpSpPr>
      <p:grpSpPr>
        <a:xfrm>
          <a:off x="0" y="0"/>
          <a:ext cx="0" cy="0"/>
          <a:chOff x="0" y="0"/>
          <a:chExt cx="0" cy="0"/>
        </a:xfrm>
      </p:grpSpPr>
      <p:sp>
        <p:nvSpPr>
          <p:cNvPr id="5896" name="Google Shape;5896;g7882870172_0_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97" name="Google Shape;5897;g7882870172_0_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05" name="Shape 5905"/>
        <p:cNvGrpSpPr/>
        <p:nvPr/>
      </p:nvGrpSpPr>
      <p:grpSpPr>
        <a:xfrm>
          <a:off x="0" y="0"/>
          <a:ext cx="0" cy="0"/>
          <a:chOff x="0" y="0"/>
          <a:chExt cx="0" cy="0"/>
        </a:xfrm>
      </p:grpSpPr>
      <p:sp>
        <p:nvSpPr>
          <p:cNvPr id="5906" name="Google Shape;5906;g7882870172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07" name="Google Shape;5907;g7882870172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3" name="Shape 5913"/>
        <p:cNvGrpSpPr/>
        <p:nvPr/>
      </p:nvGrpSpPr>
      <p:grpSpPr>
        <a:xfrm>
          <a:off x="0" y="0"/>
          <a:ext cx="0" cy="0"/>
          <a:chOff x="0" y="0"/>
          <a:chExt cx="0" cy="0"/>
        </a:xfrm>
      </p:grpSpPr>
      <p:sp>
        <p:nvSpPr>
          <p:cNvPr id="5914" name="Google Shape;5914;ga9179a95dd_0_6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15" name="Google Shape;5915;ga9179a95dd_0_6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6" name="Shape 5966"/>
        <p:cNvGrpSpPr/>
        <p:nvPr/>
      </p:nvGrpSpPr>
      <p:grpSpPr>
        <a:xfrm>
          <a:off x="0" y="0"/>
          <a:ext cx="0" cy="0"/>
          <a:chOff x="0" y="0"/>
          <a:chExt cx="0" cy="0"/>
        </a:xfrm>
      </p:grpSpPr>
      <p:sp>
        <p:nvSpPr>
          <p:cNvPr id="5967" name="Google Shape;5967;ga9179a95dd_0_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68" name="Google Shape;5968;ga9179a95dd_0_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02" name="Shape 6002"/>
        <p:cNvGrpSpPr/>
        <p:nvPr/>
      </p:nvGrpSpPr>
      <p:grpSpPr>
        <a:xfrm>
          <a:off x="0" y="0"/>
          <a:ext cx="0" cy="0"/>
          <a:chOff x="0" y="0"/>
          <a:chExt cx="0" cy="0"/>
        </a:xfrm>
      </p:grpSpPr>
      <p:sp>
        <p:nvSpPr>
          <p:cNvPr id="6003" name="Google Shape;6003;ga9179a95dd_0_7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04" name="Google Shape;6004;ga9179a95dd_0_7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67" name="Shape 6567"/>
        <p:cNvGrpSpPr/>
        <p:nvPr/>
      </p:nvGrpSpPr>
      <p:grpSpPr>
        <a:xfrm>
          <a:off x="0" y="0"/>
          <a:ext cx="0" cy="0"/>
          <a:chOff x="0" y="0"/>
          <a:chExt cx="0" cy="0"/>
        </a:xfrm>
      </p:grpSpPr>
      <p:sp>
        <p:nvSpPr>
          <p:cNvPr id="6568" name="Google Shape;6568;ga9179a95dd_0_7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69" name="Google Shape;6569;ga9179a95dd_0_7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75" name="Shape 6575"/>
        <p:cNvGrpSpPr/>
        <p:nvPr/>
      </p:nvGrpSpPr>
      <p:grpSpPr>
        <a:xfrm>
          <a:off x="0" y="0"/>
          <a:ext cx="0" cy="0"/>
          <a:chOff x="0" y="0"/>
          <a:chExt cx="0" cy="0"/>
        </a:xfrm>
      </p:grpSpPr>
      <p:sp>
        <p:nvSpPr>
          <p:cNvPr id="6576" name="Google Shape;6576;gb0d983446c_1_10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77" name="Google Shape;6577;gb0d983446c_1_10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2" name="Shape 6582"/>
        <p:cNvGrpSpPr/>
        <p:nvPr/>
      </p:nvGrpSpPr>
      <p:grpSpPr>
        <a:xfrm>
          <a:off x="0" y="0"/>
          <a:ext cx="0" cy="0"/>
          <a:chOff x="0" y="0"/>
          <a:chExt cx="0" cy="0"/>
        </a:xfrm>
      </p:grpSpPr>
      <p:sp>
        <p:nvSpPr>
          <p:cNvPr id="6583" name="Google Shape;6583;gb0d983446c_1_10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84" name="Google Shape;6584;gb0d983446c_1_10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98" name="Shape 6598"/>
        <p:cNvGrpSpPr/>
        <p:nvPr/>
      </p:nvGrpSpPr>
      <p:grpSpPr>
        <a:xfrm>
          <a:off x="0" y="0"/>
          <a:ext cx="0" cy="0"/>
          <a:chOff x="0" y="0"/>
          <a:chExt cx="0" cy="0"/>
        </a:xfrm>
      </p:grpSpPr>
      <p:sp>
        <p:nvSpPr>
          <p:cNvPr id="6599" name="Google Shape;6599;gb0d983446c_1_103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00" name="Google Shape;6600;gb0d983446c_1_103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14" name="Shape 6614"/>
        <p:cNvGrpSpPr/>
        <p:nvPr/>
      </p:nvGrpSpPr>
      <p:grpSpPr>
        <a:xfrm>
          <a:off x="0" y="0"/>
          <a:ext cx="0" cy="0"/>
          <a:chOff x="0" y="0"/>
          <a:chExt cx="0" cy="0"/>
        </a:xfrm>
      </p:grpSpPr>
      <p:sp>
        <p:nvSpPr>
          <p:cNvPr id="6615" name="Google Shape;6615;gb0d983446c_1_10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16" name="Google Shape;6616;gb0d983446c_1_10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 name="Shape 364"/>
        <p:cNvGrpSpPr/>
        <p:nvPr/>
      </p:nvGrpSpPr>
      <p:grpSpPr>
        <a:xfrm>
          <a:off x="0" y="0"/>
          <a:ext cx="0" cy="0"/>
          <a:chOff x="0" y="0"/>
          <a:chExt cx="0" cy="0"/>
        </a:xfrm>
      </p:grpSpPr>
      <p:sp>
        <p:nvSpPr>
          <p:cNvPr id="365" name="Google Shape;365;gb1368316cc_0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 name="Google Shape;366;gb1368316cc_0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51" name="Shape 6951"/>
        <p:cNvGrpSpPr/>
        <p:nvPr/>
      </p:nvGrpSpPr>
      <p:grpSpPr>
        <a:xfrm>
          <a:off x="0" y="0"/>
          <a:ext cx="0" cy="0"/>
          <a:chOff x="0" y="0"/>
          <a:chExt cx="0" cy="0"/>
        </a:xfrm>
      </p:grpSpPr>
      <p:sp>
        <p:nvSpPr>
          <p:cNvPr id="6952" name="Google Shape;6952;gb0d983446c_1_107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53" name="Google Shape;6953;gb0d983446c_1_107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1" name="Shape 13451"/>
        <p:cNvGrpSpPr/>
        <p:nvPr/>
      </p:nvGrpSpPr>
      <p:grpSpPr>
        <a:xfrm>
          <a:off x="0" y="0"/>
          <a:ext cx="0" cy="0"/>
          <a:chOff x="0" y="0"/>
          <a:chExt cx="0" cy="0"/>
        </a:xfrm>
      </p:grpSpPr>
      <p:sp>
        <p:nvSpPr>
          <p:cNvPr id="13452" name="Google Shape;13452;gb0d983446c_1_172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53" name="Google Shape;13453;gb0d983446c_1_17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78" name="Shape 13878"/>
        <p:cNvGrpSpPr/>
        <p:nvPr/>
      </p:nvGrpSpPr>
      <p:grpSpPr>
        <a:xfrm>
          <a:off x="0" y="0"/>
          <a:ext cx="0" cy="0"/>
          <a:chOff x="0" y="0"/>
          <a:chExt cx="0" cy="0"/>
        </a:xfrm>
      </p:grpSpPr>
      <p:sp>
        <p:nvSpPr>
          <p:cNvPr id="13879" name="Google Shape;13879;gb0d983446c_1_176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80" name="Google Shape;13880;gb0d983446c_1_17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41" name="Shape 14041"/>
        <p:cNvGrpSpPr/>
        <p:nvPr/>
      </p:nvGrpSpPr>
      <p:grpSpPr>
        <a:xfrm>
          <a:off x="0" y="0"/>
          <a:ext cx="0" cy="0"/>
          <a:chOff x="0" y="0"/>
          <a:chExt cx="0" cy="0"/>
        </a:xfrm>
      </p:grpSpPr>
      <p:sp>
        <p:nvSpPr>
          <p:cNvPr id="14042" name="Google Shape;14042;gb0d983446c_1_178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43" name="Google Shape;14043;gb0d983446c_1_178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43" name="Shape 14443"/>
        <p:cNvGrpSpPr/>
        <p:nvPr/>
      </p:nvGrpSpPr>
      <p:grpSpPr>
        <a:xfrm>
          <a:off x="0" y="0"/>
          <a:ext cx="0" cy="0"/>
          <a:chOff x="0" y="0"/>
          <a:chExt cx="0" cy="0"/>
        </a:xfrm>
      </p:grpSpPr>
      <p:sp>
        <p:nvSpPr>
          <p:cNvPr id="14444" name="Google Shape;14444;gb0d983446c_1_182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45" name="Google Shape;14445;gb0d983446c_1_182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14" name="Shape 14814"/>
        <p:cNvGrpSpPr/>
        <p:nvPr/>
      </p:nvGrpSpPr>
      <p:grpSpPr>
        <a:xfrm>
          <a:off x="0" y="0"/>
          <a:ext cx="0" cy="0"/>
          <a:chOff x="0" y="0"/>
          <a:chExt cx="0" cy="0"/>
        </a:xfrm>
      </p:grpSpPr>
      <p:sp>
        <p:nvSpPr>
          <p:cNvPr id="14815" name="Google Shape;14815;gb0d983446c_1_18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16" name="Google Shape;14816;gb0d983446c_1_18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16" name="Shape 15116"/>
        <p:cNvGrpSpPr/>
        <p:nvPr/>
      </p:nvGrpSpPr>
      <p:grpSpPr>
        <a:xfrm>
          <a:off x="0" y="0"/>
          <a:ext cx="0" cy="0"/>
          <a:chOff x="0" y="0"/>
          <a:chExt cx="0" cy="0"/>
        </a:xfrm>
      </p:grpSpPr>
      <p:sp>
        <p:nvSpPr>
          <p:cNvPr id="15117" name="Google Shape;15117;gb0d983446c_1_189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18" name="Google Shape;15118;gb0d983446c_1_189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08" name="Shape 15408"/>
        <p:cNvGrpSpPr/>
        <p:nvPr/>
      </p:nvGrpSpPr>
      <p:grpSpPr>
        <a:xfrm>
          <a:off x="0" y="0"/>
          <a:ext cx="0" cy="0"/>
          <a:chOff x="0" y="0"/>
          <a:chExt cx="0" cy="0"/>
        </a:xfrm>
      </p:grpSpPr>
      <p:sp>
        <p:nvSpPr>
          <p:cNvPr id="15409" name="Google Shape;15409;gb0d983446c_1_19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10" name="Google Shape;15410;gb0d983446c_1_19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67" name="Shape 15767"/>
        <p:cNvGrpSpPr/>
        <p:nvPr/>
      </p:nvGrpSpPr>
      <p:grpSpPr>
        <a:xfrm>
          <a:off x="0" y="0"/>
          <a:ext cx="0" cy="0"/>
          <a:chOff x="0" y="0"/>
          <a:chExt cx="0" cy="0"/>
        </a:xfrm>
      </p:grpSpPr>
      <p:sp>
        <p:nvSpPr>
          <p:cNvPr id="15768" name="Google Shape;15768;gb0d983446c_1_195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69" name="Google Shape;15769;gb0d983446c_1_195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84" name="Shape 16184"/>
        <p:cNvGrpSpPr/>
        <p:nvPr/>
      </p:nvGrpSpPr>
      <p:grpSpPr>
        <a:xfrm>
          <a:off x="0" y="0"/>
          <a:ext cx="0" cy="0"/>
          <a:chOff x="0" y="0"/>
          <a:chExt cx="0" cy="0"/>
        </a:xfrm>
      </p:grpSpPr>
      <p:sp>
        <p:nvSpPr>
          <p:cNvPr id="16185" name="Google Shape;16185;gb0d983446c_1_199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86" name="Google Shape;16186;gb0d983446c_1_199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 name="Shape 371"/>
        <p:cNvGrpSpPr/>
        <p:nvPr/>
      </p:nvGrpSpPr>
      <p:grpSpPr>
        <a:xfrm>
          <a:off x="0" y="0"/>
          <a:ext cx="0" cy="0"/>
          <a:chOff x="0" y="0"/>
          <a:chExt cx="0" cy="0"/>
        </a:xfrm>
      </p:grpSpPr>
      <p:sp>
        <p:nvSpPr>
          <p:cNvPr id="372" name="Google Shape;372;gb0add53432_0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3" name="Google Shape;373;gb0add53432_0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23" name="Shape 16523"/>
        <p:cNvGrpSpPr/>
        <p:nvPr/>
      </p:nvGrpSpPr>
      <p:grpSpPr>
        <a:xfrm>
          <a:off x="0" y="0"/>
          <a:ext cx="0" cy="0"/>
          <a:chOff x="0" y="0"/>
          <a:chExt cx="0" cy="0"/>
        </a:xfrm>
      </p:grpSpPr>
      <p:sp>
        <p:nvSpPr>
          <p:cNvPr id="16524" name="Google Shape;16524;gb0d983446c_1_20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25" name="Google Shape;16525;gb0d983446c_1_203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11" name="Shape 16711"/>
        <p:cNvGrpSpPr/>
        <p:nvPr/>
      </p:nvGrpSpPr>
      <p:grpSpPr>
        <a:xfrm>
          <a:off x="0" y="0"/>
          <a:ext cx="0" cy="0"/>
          <a:chOff x="0" y="0"/>
          <a:chExt cx="0" cy="0"/>
        </a:xfrm>
      </p:grpSpPr>
      <p:sp>
        <p:nvSpPr>
          <p:cNvPr id="16712" name="Google Shape;16712;gb0d983446c_1_20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13" name="Google Shape;16713;gb0d983446c_1_20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54" name="Shape 16954"/>
        <p:cNvGrpSpPr/>
        <p:nvPr/>
      </p:nvGrpSpPr>
      <p:grpSpPr>
        <a:xfrm>
          <a:off x="0" y="0"/>
          <a:ext cx="0" cy="0"/>
          <a:chOff x="0" y="0"/>
          <a:chExt cx="0" cy="0"/>
        </a:xfrm>
      </p:grpSpPr>
      <p:sp>
        <p:nvSpPr>
          <p:cNvPr id="16955" name="Google Shape;16955;gb0d983446c_1_207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56" name="Google Shape;16956;gb0d983446c_1_207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 name="Shape 381"/>
        <p:cNvGrpSpPr/>
        <p:nvPr/>
      </p:nvGrpSpPr>
      <p:grpSpPr>
        <a:xfrm>
          <a:off x="0" y="0"/>
          <a:ext cx="0" cy="0"/>
          <a:chOff x="0" y="0"/>
          <a:chExt cx="0" cy="0"/>
        </a:xfrm>
      </p:grpSpPr>
      <p:sp>
        <p:nvSpPr>
          <p:cNvPr id="382" name="Google Shape;382;gb1368316cc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 name="Google Shape;383;gb1368316cc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 name="Shape 955"/>
        <p:cNvGrpSpPr/>
        <p:nvPr/>
      </p:nvGrpSpPr>
      <p:grpSpPr>
        <a:xfrm>
          <a:off x="0" y="0"/>
          <a:ext cx="0" cy="0"/>
          <a:chOff x="0" y="0"/>
          <a:chExt cx="0" cy="0"/>
        </a:xfrm>
      </p:grpSpPr>
      <p:sp>
        <p:nvSpPr>
          <p:cNvPr id="956" name="Google Shape;956;g7882870172_0_4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7" name="Google Shape;957;g7882870172_0_4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 name="Shape 975"/>
        <p:cNvGrpSpPr/>
        <p:nvPr/>
      </p:nvGrpSpPr>
      <p:grpSpPr>
        <a:xfrm>
          <a:off x="0" y="0"/>
          <a:ext cx="0" cy="0"/>
          <a:chOff x="0" y="0"/>
          <a:chExt cx="0" cy="0"/>
        </a:xfrm>
      </p:grpSpPr>
      <p:sp>
        <p:nvSpPr>
          <p:cNvPr id="976" name="Google Shape;976;g7882870172_0_45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7" name="Google Shape;977;g7882870172_0_4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 name="Shape 983"/>
        <p:cNvGrpSpPr/>
        <p:nvPr/>
      </p:nvGrpSpPr>
      <p:grpSpPr>
        <a:xfrm>
          <a:off x="0" y="0"/>
          <a:ext cx="0" cy="0"/>
          <a:chOff x="0" y="0"/>
          <a:chExt cx="0" cy="0"/>
        </a:xfrm>
      </p:grpSpPr>
      <p:sp>
        <p:nvSpPr>
          <p:cNvPr id="984" name="Google Shape;984;gb0add53432_0_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5" name="Google Shape;985;gb0add53432_0_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flipH="1">
            <a:off x="5792148" y="928542"/>
            <a:ext cx="8536475" cy="3286425"/>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dk2"/>
            </a:solidFill>
            <a:prstDash val="dash"/>
            <a:round/>
            <a:headEnd len="med" w="med" type="none"/>
            <a:tailEnd len="med" w="med" type="stealth"/>
          </a:ln>
        </p:spPr>
      </p:sp>
      <p:sp>
        <p:nvSpPr>
          <p:cNvPr id="14" name="Google Shape;14;p2"/>
          <p:cNvSpPr txBox="1"/>
          <p:nvPr>
            <p:ph type="ctrTitle"/>
          </p:nvPr>
        </p:nvSpPr>
        <p:spPr>
          <a:xfrm>
            <a:off x="685800" y="1000925"/>
            <a:ext cx="5760900" cy="1796400"/>
          </a:xfrm>
          <a:prstGeom prst="rect">
            <a:avLst/>
          </a:prstGeom>
        </p:spPr>
        <p:txBody>
          <a:bodyPr anchorCtr="0" anchor="b" bIns="91425" lIns="91425" spcFirstLastPara="1" rIns="91425" wrap="square" tIns="91425">
            <a:noAutofit/>
          </a:bodyPr>
          <a:lstStyle>
            <a:lvl1pPr lvl="0">
              <a:spcBef>
                <a:spcPts val="0"/>
              </a:spcBef>
              <a:spcAft>
                <a:spcPts val="0"/>
              </a:spcAft>
              <a:buSzPts val="5200"/>
              <a:buNone/>
              <a:defRPr sz="5200"/>
            </a:lvl1pPr>
            <a:lvl2pPr lvl="1">
              <a:spcBef>
                <a:spcPts val="0"/>
              </a:spcBef>
              <a:spcAft>
                <a:spcPts val="0"/>
              </a:spcAft>
              <a:buSzPts val="5200"/>
              <a:buNone/>
              <a:defRPr sz="5200"/>
            </a:lvl2pPr>
            <a:lvl3pPr lvl="2">
              <a:spcBef>
                <a:spcPts val="0"/>
              </a:spcBef>
              <a:spcAft>
                <a:spcPts val="0"/>
              </a:spcAft>
              <a:buSzPts val="5200"/>
              <a:buNone/>
              <a:defRPr sz="5200"/>
            </a:lvl3pPr>
            <a:lvl4pPr lvl="3">
              <a:spcBef>
                <a:spcPts val="0"/>
              </a:spcBef>
              <a:spcAft>
                <a:spcPts val="0"/>
              </a:spcAft>
              <a:buSzPts val="5200"/>
              <a:buNone/>
              <a:defRPr sz="5200"/>
            </a:lvl4pPr>
            <a:lvl5pPr lvl="4">
              <a:spcBef>
                <a:spcPts val="0"/>
              </a:spcBef>
              <a:spcAft>
                <a:spcPts val="0"/>
              </a:spcAft>
              <a:buSzPts val="5200"/>
              <a:buNone/>
              <a:defRPr sz="5200"/>
            </a:lvl5pPr>
            <a:lvl6pPr lvl="5">
              <a:spcBef>
                <a:spcPts val="0"/>
              </a:spcBef>
              <a:spcAft>
                <a:spcPts val="0"/>
              </a:spcAft>
              <a:buSzPts val="5200"/>
              <a:buNone/>
              <a:defRPr sz="5200"/>
            </a:lvl6pPr>
            <a:lvl7pPr lvl="6">
              <a:spcBef>
                <a:spcPts val="0"/>
              </a:spcBef>
              <a:spcAft>
                <a:spcPts val="0"/>
              </a:spcAft>
              <a:buSzPts val="5200"/>
              <a:buNone/>
              <a:defRPr sz="5200"/>
            </a:lvl7pPr>
            <a:lvl8pPr lvl="7">
              <a:spcBef>
                <a:spcPts val="0"/>
              </a:spcBef>
              <a:spcAft>
                <a:spcPts val="0"/>
              </a:spcAft>
              <a:buSzPts val="5200"/>
              <a:buNone/>
              <a:defRPr sz="5200"/>
            </a:lvl8pPr>
            <a:lvl9pPr lvl="8">
              <a:spcBef>
                <a:spcPts val="0"/>
              </a:spcBef>
              <a:spcAft>
                <a:spcPts val="0"/>
              </a:spcAft>
              <a:buSzPts val="5200"/>
              <a:buNone/>
              <a:defRPr sz="5200"/>
            </a:lvl9pPr>
          </a:lstStyle>
          <a:p/>
        </p:txBody>
      </p:sp>
      <p:sp>
        <p:nvSpPr>
          <p:cNvPr id="15" name="Google Shape;15;p2"/>
          <p:cNvSpPr txBox="1"/>
          <p:nvPr>
            <p:ph idx="1" type="subTitle"/>
          </p:nvPr>
        </p:nvSpPr>
        <p:spPr>
          <a:xfrm>
            <a:off x="685800" y="2834125"/>
            <a:ext cx="3886200" cy="7926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16" name="Google Shape;16;p2"/>
          <p:cNvSpPr/>
          <p:nvPr/>
        </p:nvSpPr>
        <p:spPr>
          <a:xfrm>
            <a:off x="-2478965" y="3238280"/>
            <a:ext cx="8536475" cy="3286425"/>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dk2"/>
            </a:solidFill>
            <a:prstDash val="dash"/>
            <a:round/>
            <a:headEnd len="med" w="med" type="none"/>
            <a:tailEnd len="med" w="med" type="stealth"/>
          </a:ln>
        </p:spPr>
      </p:sp>
      <p:grpSp>
        <p:nvGrpSpPr>
          <p:cNvPr id="17" name="Google Shape;17;p2"/>
          <p:cNvGrpSpPr/>
          <p:nvPr/>
        </p:nvGrpSpPr>
        <p:grpSpPr>
          <a:xfrm>
            <a:off x="4021437" y="2191332"/>
            <a:ext cx="5350044" cy="2952363"/>
            <a:chOff x="2845275" y="2257250"/>
            <a:chExt cx="2385750" cy="1316550"/>
          </a:xfrm>
        </p:grpSpPr>
        <p:sp>
          <p:nvSpPr>
            <p:cNvPr id="18" name="Google Shape;18;p2"/>
            <p:cNvSpPr/>
            <p:nvPr/>
          </p:nvSpPr>
          <p:spPr>
            <a:xfrm>
              <a:off x="4670500" y="2258150"/>
              <a:ext cx="116425" cy="34975"/>
            </a:xfrm>
            <a:custGeom>
              <a:rect b="b" l="l" r="r" t="t"/>
              <a:pathLst>
                <a:path extrusionOk="0" h="1399" w="4657">
                  <a:moveTo>
                    <a:pt x="1179" y="0"/>
                  </a:moveTo>
                  <a:cubicBezTo>
                    <a:pt x="1005" y="0"/>
                    <a:pt x="830" y="13"/>
                    <a:pt x="656" y="36"/>
                  </a:cubicBezTo>
                  <a:cubicBezTo>
                    <a:pt x="608" y="36"/>
                    <a:pt x="584" y="48"/>
                    <a:pt x="537" y="84"/>
                  </a:cubicBezTo>
                  <a:cubicBezTo>
                    <a:pt x="489" y="84"/>
                    <a:pt x="430" y="107"/>
                    <a:pt x="394" y="107"/>
                  </a:cubicBezTo>
                  <a:cubicBezTo>
                    <a:pt x="346" y="131"/>
                    <a:pt x="311" y="155"/>
                    <a:pt x="275" y="155"/>
                  </a:cubicBezTo>
                  <a:cubicBezTo>
                    <a:pt x="180" y="155"/>
                    <a:pt x="72" y="191"/>
                    <a:pt x="1" y="262"/>
                  </a:cubicBezTo>
                  <a:lnTo>
                    <a:pt x="1" y="1179"/>
                  </a:lnTo>
                  <a:cubicBezTo>
                    <a:pt x="336" y="993"/>
                    <a:pt x="731" y="900"/>
                    <a:pt x="1126" y="900"/>
                  </a:cubicBezTo>
                  <a:cubicBezTo>
                    <a:pt x="1363" y="900"/>
                    <a:pt x="1599" y="933"/>
                    <a:pt x="1823" y="1000"/>
                  </a:cubicBezTo>
                  <a:cubicBezTo>
                    <a:pt x="2073" y="1084"/>
                    <a:pt x="2263" y="1203"/>
                    <a:pt x="2513" y="1274"/>
                  </a:cubicBezTo>
                  <a:cubicBezTo>
                    <a:pt x="2771" y="1336"/>
                    <a:pt x="3056" y="1398"/>
                    <a:pt x="3320" y="1398"/>
                  </a:cubicBezTo>
                  <a:cubicBezTo>
                    <a:pt x="3361" y="1398"/>
                    <a:pt x="3402" y="1397"/>
                    <a:pt x="3442" y="1393"/>
                  </a:cubicBezTo>
                  <a:cubicBezTo>
                    <a:pt x="3668" y="1393"/>
                    <a:pt x="3918" y="1393"/>
                    <a:pt x="4144" y="1346"/>
                  </a:cubicBezTo>
                  <a:cubicBezTo>
                    <a:pt x="4228" y="1322"/>
                    <a:pt x="4299" y="1298"/>
                    <a:pt x="4406" y="1274"/>
                  </a:cubicBezTo>
                  <a:cubicBezTo>
                    <a:pt x="4513" y="1239"/>
                    <a:pt x="4585" y="1203"/>
                    <a:pt x="4656" y="1167"/>
                  </a:cubicBezTo>
                  <a:lnTo>
                    <a:pt x="4656" y="250"/>
                  </a:lnTo>
                  <a:cubicBezTo>
                    <a:pt x="4327" y="426"/>
                    <a:pt x="3964" y="499"/>
                    <a:pt x="3596" y="499"/>
                  </a:cubicBezTo>
                  <a:cubicBezTo>
                    <a:pt x="3139" y="499"/>
                    <a:pt x="2673" y="386"/>
                    <a:pt x="2251" y="215"/>
                  </a:cubicBezTo>
                  <a:cubicBezTo>
                    <a:pt x="1918" y="60"/>
                    <a:pt x="1552" y="0"/>
                    <a:pt x="1179" y="0"/>
                  </a:cubicBez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670225" y="2312425"/>
              <a:ext cx="116700" cy="35975"/>
            </a:xfrm>
            <a:custGeom>
              <a:rect b="b" l="l" r="r" t="t"/>
              <a:pathLst>
                <a:path extrusionOk="0" h="1439" w="4668">
                  <a:moveTo>
                    <a:pt x="1233" y="1"/>
                  </a:moveTo>
                  <a:cubicBezTo>
                    <a:pt x="814" y="1"/>
                    <a:pt x="393" y="86"/>
                    <a:pt x="0" y="234"/>
                  </a:cubicBezTo>
                  <a:lnTo>
                    <a:pt x="0" y="1187"/>
                  </a:lnTo>
                  <a:cubicBezTo>
                    <a:pt x="354" y="1017"/>
                    <a:pt x="741" y="925"/>
                    <a:pt x="1125" y="925"/>
                  </a:cubicBezTo>
                  <a:cubicBezTo>
                    <a:pt x="1361" y="925"/>
                    <a:pt x="1595" y="960"/>
                    <a:pt x="1822" y="1032"/>
                  </a:cubicBezTo>
                  <a:cubicBezTo>
                    <a:pt x="2274" y="1187"/>
                    <a:pt x="2691" y="1389"/>
                    <a:pt x="3167" y="1437"/>
                  </a:cubicBezTo>
                  <a:cubicBezTo>
                    <a:pt x="3225" y="1438"/>
                    <a:pt x="3282" y="1439"/>
                    <a:pt x="3339" y="1439"/>
                  </a:cubicBezTo>
                  <a:cubicBezTo>
                    <a:pt x="3808" y="1439"/>
                    <a:pt x="4242" y="1389"/>
                    <a:pt x="4667" y="1187"/>
                  </a:cubicBezTo>
                  <a:lnTo>
                    <a:pt x="4667" y="234"/>
                  </a:lnTo>
                  <a:cubicBezTo>
                    <a:pt x="4349" y="424"/>
                    <a:pt x="4001" y="499"/>
                    <a:pt x="3646" y="499"/>
                  </a:cubicBezTo>
                  <a:cubicBezTo>
                    <a:pt x="3178" y="499"/>
                    <a:pt x="2701" y="368"/>
                    <a:pt x="2274" y="199"/>
                  </a:cubicBezTo>
                  <a:cubicBezTo>
                    <a:pt x="1941" y="62"/>
                    <a:pt x="1588" y="1"/>
                    <a:pt x="1233" y="1"/>
                  </a:cubicBez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4670500" y="2281250"/>
              <a:ext cx="117600" cy="42900"/>
            </a:xfrm>
            <a:custGeom>
              <a:rect b="b" l="l" r="r" t="t"/>
              <a:pathLst>
                <a:path extrusionOk="0" h="1716" w="4704">
                  <a:moveTo>
                    <a:pt x="1160" y="0"/>
                  </a:moveTo>
                  <a:cubicBezTo>
                    <a:pt x="765" y="0"/>
                    <a:pt x="374" y="71"/>
                    <a:pt x="1" y="243"/>
                  </a:cubicBezTo>
                  <a:lnTo>
                    <a:pt x="1" y="1469"/>
                  </a:lnTo>
                  <a:cubicBezTo>
                    <a:pt x="37" y="1446"/>
                    <a:pt x="84" y="1446"/>
                    <a:pt x="108" y="1422"/>
                  </a:cubicBezTo>
                  <a:cubicBezTo>
                    <a:pt x="156" y="1422"/>
                    <a:pt x="180" y="1386"/>
                    <a:pt x="227" y="1386"/>
                  </a:cubicBezTo>
                  <a:cubicBezTo>
                    <a:pt x="263" y="1374"/>
                    <a:pt x="299" y="1350"/>
                    <a:pt x="334" y="1350"/>
                  </a:cubicBezTo>
                  <a:cubicBezTo>
                    <a:pt x="406" y="1315"/>
                    <a:pt x="477" y="1303"/>
                    <a:pt x="561" y="1267"/>
                  </a:cubicBezTo>
                  <a:cubicBezTo>
                    <a:pt x="729" y="1230"/>
                    <a:pt x="895" y="1211"/>
                    <a:pt x="1060" y="1211"/>
                  </a:cubicBezTo>
                  <a:cubicBezTo>
                    <a:pt x="1314" y="1211"/>
                    <a:pt x="1565" y="1256"/>
                    <a:pt x="1811" y="1350"/>
                  </a:cubicBezTo>
                  <a:cubicBezTo>
                    <a:pt x="2376" y="1536"/>
                    <a:pt x="2953" y="1716"/>
                    <a:pt x="3542" y="1716"/>
                  </a:cubicBezTo>
                  <a:cubicBezTo>
                    <a:pt x="3785" y="1716"/>
                    <a:pt x="4029" y="1685"/>
                    <a:pt x="4275" y="1612"/>
                  </a:cubicBezTo>
                  <a:cubicBezTo>
                    <a:pt x="4323" y="1600"/>
                    <a:pt x="4347" y="1565"/>
                    <a:pt x="4394" y="1565"/>
                  </a:cubicBezTo>
                  <a:cubicBezTo>
                    <a:pt x="4478" y="1565"/>
                    <a:pt x="4585" y="1541"/>
                    <a:pt x="4656" y="1469"/>
                  </a:cubicBezTo>
                  <a:cubicBezTo>
                    <a:pt x="4633" y="1065"/>
                    <a:pt x="4704" y="648"/>
                    <a:pt x="4656" y="243"/>
                  </a:cubicBezTo>
                  <a:lnTo>
                    <a:pt x="4656" y="243"/>
                  </a:lnTo>
                  <a:cubicBezTo>
                    <a:pt x="4333" y="412"/>
                    <a:pt x="3978" y="506"/>
                    <a:pt x="3623" y="506"/>
                  </a:cubicBezTo>
                  <a:cubicBezTo>
                    <a:pt x="3375" y="506"/>
                    <a:pt x="3129" y="460"/>
                    <a:pt x="2894" y="362"/>
                  </a:cubicBezTo>
                  <a:cubicBezTo>
                    <a:pt x="2339" y="156"/>
                    <a:pt x="1746" y="0"/>
                    <a:pt x="1160" y="0"/>
                  </a:cubicBezTo>
                  <a:close/>
                </a:path>
              </a:pathLst>
            </a:custGeom>
            <a:solidFill>
              <a:srgbClr val="FFD6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4668725" y="2257250"/>
              <a:ext cx="3900" cy="187550"/>
            </a:xfrm>
            <a:custGeom>
              <a:rect b="b" l="l" r="r" t="t"/>
              <a:pathLst>
                <a:path extrusionOk="0" h="7502" w="156">
                  <a:moveTo>
                    <a:pt x="72" y="1"/>
                  </a:moveTo>
                  <a:cubicBezTo>
                    <a:pt x="36" y="1"/>
                    <a:pt x="1" y="13"/>
                    <a:pt x="1" y="48"/>
                  </a:cubicBezTo>
                  <a:lnTo>
                    <a:pt x="1" y="7502"/>
                  </a:lnTo>
                  <a:lnTo>
                    <a:pt x="155" y="7502"/>
                  </a:lnTo>
                  <a:lnTo>
                    <a:pt x="155" y="48"/>
                  </a:lnTo>
                  <a:cubicBezTo>
                    <a:pt x="155" y="13"/>
                    <a:pt x="120" y="1"/>
                    <a:pt x="72" y="1"/>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4669925" y="2257250"/>
              <a:ext cx="2700" cy="187550"/>
            </a:xfrm>
            <a:custGeom>
              <a:rect b="b" l="l" r="r" t="t"/>
              <a:pathLst>
                <a:path extrusionOk="0" h="7502" w="108">
                  <a:moveTo>
                    <a:pt x="0" y="1"/>
                  </a:moveTo>
                  <a:cubicBezTo>
                    <a:pt x="24" y="1"/>
                    <a:pt x="36" y="13"/>
                    <a:pt x="36" y="48"/>
                  </a:cubicBezTo>
                  <a:lnTo>
                    <a:pt x="36" y="7502"/>
                  </a:lnTo>
                  <a:lnTo>
                    <a:pt x="107" y="7502"/>
                  </a:lnTo>
                  <a:lnTo>
                    <a:pt x="107" y="48"/>
                  </a:lnTo>
                  <a:cubicBezTo>
                    <a:pt x="107" y="13"/>
                    <a:pt x="72" y="1"/>
                    <a:pt x="24"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4668725" y="2443875"/>
              <a:ext cx="3900" cy="1525"/>
            </a:xfrm>
            <a:custGeom>
              <a:rect b="b" l="l" r="r" t="t"/>
              <a:pathLst>
                <a:path extrusionOk="0" h="61" w="156">
                  <a:moveTo>
                    <a:pt x="72" y="1"/>
                  </a:moveTo>
                  <a:cubicBezTo>
                    <a:pt x="36" y="1"/>
                    <a:pt x="1" y="25"/>
                    <a:pt x="1" y="37"/>
                  </a:cubicBezTo>
                  <a:cubicBezTo>
                    <a:pt x="1" y="48"/>
                    <a:pt x="36" y="60"/>
                    <a:pt x="72" y="60"/>
                  </a:cubicBezTo>
                  <a:cubicBezTo>
                    <a:pt x="120" y="60"/>
                    <a:pt x="155" y="48"/>
                    <a:pt x="155" y="37"/>
                  </a:cubicBezTo>
                  <a:cubicBezTo>
                    <a:pt x="155" y="25"/>
                    <a:pt x="120" y="1"/>
                    <a:pt x="72"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4669625" y="2258450"/>
              <a:ext cx="900" cy="15500"/>
            </a:xfrm>
            <a:custGeom>
              <a:rect b="b" l="l" r="r" t="t"/>
              <a:pathLst>
                <a:path extrusionOk="0" h="620" w="36">
                  <a:moveTo>
                    <a:pt x="24" y="0"/>
                  </a:moveTo>
                  <a:cubicBezTo>
                    <a:pt x="24" y="0"/>
                    <a:pt x="12" y="0"/>
                    <a:pt x="12" y="12"/>
                  </a:cubicBezTo>
                  <a:cubicBezTo>
                    <a:pt x="0" y="24"/>
                    <a:pt x="0" y="60"/>
                    <a:pt x="0" y="84"/>
                  </a:cubicBezTo>
                  <a:lnTo>
                    <a:pt x="0" y="131"/>
                  </a:lnTo>
                  <a:lnTo>
                    <a:pt x="0" y="191"/>
                  </a:lnTo>
                  <a:lnTo>
                    <a:pt x="0" y="310"/>
                  </a:lnTo>
                  <a:cubicBezTo>
                    <a:pt x="0" y="476"/>
                    <a:pt x="0" y="619"/>
                    <a:pt x="12" y="619"/>
                  </a:cubicBezTo>
                  <a:cubicBezTo>
                    <a:pt x="12" y="619"/>
                    <a:pt x="24" y="476"/>
                    <a:pt x="24" y="310"/>
                  </a:cubicBezTo>
                  <a:lnTo>
                    <a:pt x="24" y="191"/>
                  </a:lnTo>
                  <a:lnTo>
                    <a:pt x="24" y="131"/>
                  </a:lnTo>
                  <a:lnTo>
                    <a:pt x="24" y="84"/>
                  </a:lnTo>
                  <a:lnTo>
                    <a:pt x="24" y="24"/>
                  </a:lnTo>
                  <a:cubicBezTo>
                    <a:pt x="24" y="12"/>
                    <a:pt x="36" y="0"/>
                    <a:pt x="36"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4669025" y="2275400"/>
              <a:ext cx="1225" cy="2725"/>
            </a:xfrm>
            <a:custGeom>
              <a:rect b="b" l="l" r="r" t="t"/>
              <a:pathLst>
                <a:path extrusionOk="0" h="109" w="49">
                  <a:moveTo>
                    <a:pt x="24" y="1"/>
                  </a:moveTo>
                  <a:cubicBezTo>
                    <a:pt x="24" y="1"/>
                    <a:pt x="0" y="13"/>
                    <a:pt x="0" y="49"/>
                  </a:cubicBezTo>
                  <a:cubicBezTo>
                    <a:pt x="0" y="72"/>
                    <a:pt x="0" y="108"/>
                    <a:pt x="24" y="108"/>
                  </a:cubicBezTo>
                  <a:cubicBezTo>
                    <a:pt x="36" y="108"/>
                    <a:pt x="48" y="72"/>
                    <a:pt x="36" y="60"/>
                  </a:cubicBezTo>
                  <a:cubicBezTo>
                    <a:pt x="36" y="37"/>
                    <a:pt x="36" y="1"/>
                    <a:pt x="24"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3367075" y="2258150"/>
              <a:ext cx="116700" cy="34975"/>
            </a:xfrm>
            <a:custGeom>
              <a:rect b="b" l="l" r="r" t="t"/>
              <a:pathLst>
                <a:path extrusionOk="0" h="1399" w="4668">
                  <a:moveTo>
                    <a:pt x="1184" y="0"/>
                  </a:moveTo>
                  <a:cubicBezTo>
                    <a:pt x="1010" y="0"/>
                    <a:pt x="833" y="13"/>
                    <a:pt x="655" y="36"/>
                  </a:cubicBezTo>
                  <a:cubicBezTo>
                    <a:pt x="620" y="36"/>
                    <a:pt x="584" y="48"/>
                    <a:pt x="536" y="84"/>
                  </a:cubicBezTo>
                  <a:cubicBezTo>
                    <a:pt x="501" y="84"/>
                    <a:pt x="441" y="107"/>
                    <a:pt x="393" y="107"/>
                  </a:cubicBezTo>
                  <a:cubicBezTo>
                    <a:pt x="346" y="131"/>
                    <a:pt x="322" y="155"/>
                    <a:pt x="274" y="155"/>
                  </a:cubicBezTo>
                  <a:cubicBezTo>
                    <a:pt x="179" y="155"/>
                    <a:pt x="84" y="191"/>
                    <a:pt x="1" y="262"/>
                  </a:cubicBezTo>
                  <a:lnTo>
                    <a:pt x="1" y="1179"/>
                  </a:lnTo>
                  <a:cubicBezTo>
                    <a:pt x="335" y="993"/>
                    <a:pt x="731" y="900"/>
                    <a:pt x="1125" y="900"/>
                  </a:cubicBezTo>
                  <a:cubicBezTo>
                    <a:pt x="1362" y="900"/>
                    <a:pt x="1599" y="933"/>
                    <a:pt x="1822" y="1000"/>
                  </a:cubicBezTo>
                  <a:cubicBezTo>
                    <a:pt x="2072" y="1084"/>
                    <a:pt x="2263" y="1203"/>
                    <a:pt x="2525" y="1274"/>
                  </a:cubicBezTo>
                  <a:cubicBezTo>
                    <a:pt x="2782" y="1336"/>
                    <a:pt x="3058" y="1398"/>
                    <a:pt x="3321" y="1398"/>
                  </a:cubicBezTo>
                  <a:cubicBezTo>
                    <a:pt x="3361" y="1398"/>
                    <a:pt x="3402" y="1397"/>
                    <a:pt x="3441" y="1393"/>
                  </a:cubicBezTo>
                  <a:cubicBezTo>
                    <a:pt x="3668" y="1393"/>
                    <a:pt x="3918" y="1393"/>
                    <a:pt x="4144" y="1346"/>
                  </a:cubicBezTo>
                  <a:cubicBezTo>
                    <a:pt x="4227" y="1322"/>
                    <a:pt x="4311" y="1298"/>
                    <a:pt x="4406" y="1274"/>
                  </a:cubicBezTo>
                  <a:cubicBezTo>
                    <a:pt x="4513" y="1239"/>
                    <a:pt x="4596" y="1203"/>
                    <a:pt x="4668" y="1167"/>
                  </a:cubicBezTo>
                  <a:lnTo>
                    <a:pt x="4668" y="250"/>
                  </a:lnTo>
                  <a:cubicBezTo>
                    <a:pt x="4333" y="426"/>
                    <a:pt x="3967" y="499"/>
                    <a:pt x="3598" y="499"/>
                  </a:cubicBezTo>
                  <a:cubicBezTo>
                    <a:pt x="3139" y="499"/>
                    <a:pt x="2673" y="386"/>
                    <a:pt x="2251" y="215"/>
                  </a:cubicBezTo>
                  <a:cubicBezTo>
                    <a:pt x="1918" y="60"/>
                    <a:pt x="1557" y="0"/>
                    <a:pt x="1184" y="0"/>
                  </a:cubicBez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3366775" y="2312425"/>
              <a:ext cx="117000" cy="35975"/>
            </a:xfrm>
            <a:custGeom>
              <a:rect b="b" l="l" r="r" t="t"/>
              <a:pathLst>
                <a:path extrusionOk="0" h="1439" w="4680">
                  <a:moveTo>
                    <a:pt x="1233" y="1"/>
                  </a:moveTo>
                  <a:cubicBezTo>
                    <a:pt x="815" y="1"/>
                    <a:pt x="394" y="86"/>
                    <a:pt x="1" y="234"/>
                  </a:cubicBezTo>
                  <a:lnTo>
                    <a:pt x="1" y="1187"/>
                  </a:lnTo>
                  <a:cubicBezTo>
                    <a:pt x="355" y="1017"/>
                    <a:pt x="741" y="925"/>
                    <a:pt x="1126" y="925"/>
                  </a:cubicBezTo>
                  <a:cubicBezTo>
                    <a:pt x="1361" y="925"/>
                    <a:pt x="1596" y="960"/>
                    <a:pt x="1822" y="1032"/>
                  </a:cubicBezTo>
                  <a:cubicBezTo>
                    <a:pt x="2287" y="1187"/>
                    <a:pt x="2691" y="1389"/>
                    <a:pt x="3180" y="1437"/>
                  </a:cubicBezTo>
                  <a:cubicBezTo>
                    <a:pt x="3237" y="1438"/>
                    <a:pt x="3294" y="1439"/>
                    <a:pt x="3351" y="1439"/>
                  </a:cubicBezTo>
                  <a:cubicBezTo>
                    <a:pt x="3820" y="1439"/>
                    <a:pt x="4255" y="1389"/>
                    <a:pt x="4680" y="1187"/>
                  </a:cubicBezTo>
                  <a:lnTo>
                    <a:pt x="4680" y="234"/>
                  </a:lnTo>
                  <a:cubicBezTo>
                    <a:pt x="4357" y="424"/>
                    <a:pt x="4005" y="499"/>
                    <a:pt x="3649" y="499"/>
                  </a:cubicBezTo>
                  <a:cubicBezTo>
                    <a:pt x="3179" y="499"/>
                    <a:pt x="2702" y="368"/>
                    <a:pt x="2275" y="199"/>
                  </a:cubicBezTo>
                  <a:cubicBezTo>
                    <a:pt x="1942" y="62"/>
                    <a:pt x="1588" y="1"/>
                    <a:pt x="1233" y="1"/>
                  </a:cubicBez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3367375" y="2281250"/>
              <a:ext cx="117300" cy="42900"/>
            </a:xfrm>
            <a:custGeom>
              <a:rect b="b" l="l" r="r" t="t"/>
              <a:pathLst>
                <a:path extrusionOk="0" h="1716" w="4692">
                  <a:moveTo>
                    <a:pt x="1153" y="0"/>
                  </a:moveTo>
                  <a:cubicBezTo>
                    <a:pt x="759" y="0"/>
                    <a:pt x="369" y="71"/>
                    <a:pt x="0" y="243"/>
                  </a:cubicBezTo>
                  <a:lnTo>
                    <a:pt x="0" y="1469"/>
                  </a:lnTo>
                  <a:cubicBezTo>
                    <a:pt x="24" y="1446"/>
                    <a:pt x="72" y="1446"/>
                    <a:pt x="96" y="1422"/>
                  </a:cubicBezTo>
                  <a:cubicBezTo>
                    <a:pt x="143" y="1422"/>
                    <a:pt x="179" y="1386"/>
                    <a:pt x="215" y="1386"/>
                  </a:cubicBezTo>
                  <a:cubicBezTo>
                    <a:pt x="250" y="1374"/>
                    <a:pt x="298" y="1350"/>
                    <a:pt x="322" y="1350"/>
                  </a:cubicBezTo>
                  <a:cubicBezTo>
                    <a:pt x="393" y="1315"/>
                    <a:pt x="477" y="1303"/>
                    <a:pt x="548" y="1267"/>
                  </a:cubicBezTo>
                  <a:cubicBezTo>
                    <a:pt x="716" y="1230"/>
                    <a:pt x="883" y="1211"/>
                    <a:pt x="1047" y="1211"/>
                  </a:cubicBezTo>
                  <a:cubicBezTo>
                    <a:pt x="1302" y="1211"/>
                    <a:pt x="1552" y="1256"/>
                    <a:pt x="1798" y="1350"/>
                  </a:cubicBezTo>
                  <a:cubicBezTo>
                    <a:pt x="2363" y="1536"/>
                    <a:pt x="2941" y="1716"/>
                    <a:pt x="3530" y="1716"/>
                  </a:cubicBezTo>
                  <a:cubicBezTo>
                    <a:pt x="3772" y="1716"/>
                    <a:pt x="4016" y="1685"/>
                    <a:pt x="4263" y="1612"/>
                  </a:cubicBezTo>
                  <a:cubicBezTo>
                    <a:pt x="4310" y="1600"/>
                    <a:pt x="4346" y="1565"/>
                    <a:pt x="4382" y="1565"/>
                  </a:cubicBezTo>
                  <a:cubicBezTo>
                    <a:pt x="4477" y="1565"/>
                    <a:pt x="4584" y="1541"/>
                    <a:pt x="4656" y="1469"/>
                  </a:cubicBezTo>
                  <a:cubicBezTo>
                    <a:pt x="4620" y="1065"/>
                    <a:pt x="4691" y="648"/>
                    <a:pt x="4656" y="243"/>
                  </a:cubicBezTo>
                  <a:lnTo>
                    <a:pt x="4656" y="243"/>
                  </a:lnTo>
                  <a:cubicBezTo>
                    <a:pt x="4333" y="412"/>
                    <a:pt x="3973" y="506"/>
                    <a:pt x="3615" y="506"/>
                  </a:cubicBezTo>
                  <a:cubicBezTo>
                    <a:pt x="3365" y="506"/>
                    <a:pt x="3116" y="460"/>
                    <a:pt x="2882" y="362"/>
                  </a:cubicBezTo>
                  <a:cubicBezTo>
                    <a:pt x="2334" y="156"/>
                    <a:pt x="1739" y="0"/>
                    <a:pt x="1153" y="0"/>
                  </a:cubicBezTo>
                  <a:close/>
                </a:path>
              </a:pathLst>
            </a:custGeom>
            <a:solidFill>
              <a:srgbClr val="FFD6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3365300" y="2257250"/>
              <a:ext cx="3875" cy="187550"/>
            </a:xfrm>
            <a:custGeom>
              <a:rect b="b" l="l" r="r" t="t"/>
              <a:pathLst>
                <a:path extrusionOk="0" h="7502" w="155">
                  <a:moveTo>
                    <a:pt x="83" y="1"/>
                  </a:moveTo>
                  <a:cubicBezTo>
                    <a:pt x="36" y="1"/>
                    <a:pt x="0" y="13"/>
                    <a:pt x="0" y="48"/>
                  </a:cubicBezTo>
                  <a:lnTo>
                    <a:pt x="0" y="7502"/>
                  </a:lnTo>
                  <a:lnTo>
                    <a:pt x="155" y="7502"/>
                  </a:lnTo>
                  <a:lnTo>
                    <a:pt x="155" y="48"/>
                  </a:lnTo>
                  <a:cubicBezTo>
                    <a:pt x="155" y="13"/>
                    <a:pt x="119" y="1"/>
                    <a:pt x="83" y="1"/>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3366475" y="2257250"/>
              <a:ext cx="2700" cy="187550"/>
            </a:xfrm>
            <a:custGeom>
              <a:rect b="b" l="l" r="r" t="t"/>
              <a:pathLst>
                <a:path extrusionOk="0" h="7502" w="108">
                  <a:moveTo>
                    <a:pt x="1" y="1"/>
                  </a:moveTo>
                  <a:cubicBezTo>
                    <a:pt x="36" y="1"/>
                    <a:pt x="48" y="13"/>
                    <a:pt x="48" y="48"/>
                  </a:cubicBezTo>
                  <a:lnTo>
                    <a:pt x="48" y="7502"/>
                  </a:lnTo>
                  <a:lnTo>
                    <a:pt x="108" y="7502"/>
                  </a:lnTo>
                  <a:lnTo>
                    <a:pt x="108" y="48"/>
                  </a:lnTo>
                  <a:cubicBezTo>
                    <a:pt x="108" y="13"/>
                    <a:pt x="72" y="1"/>
                    <a:pt x="36"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3365300" y="2443875"/>
              <a:ext cx="3875" cy="1525"/>
            </a:xfrm>
            <a:custGeom>
              <a:rect b="b" l="l" r="r" t="t"/>
              <a:pathLst>
                <a:path extrusionOk="0" h="61" w="155">
                  <a:moveTo>
                    <a:pt x="83" y="1"/>
                  </a:moveTo>
                  <a:cubicBezTo>
                    <a:pt x="36" y="1"/>
                    <a:pt x="0" y="25"/>
                    <a:pt x="0" y="37"/>
                  </a:cubicBezTo>
                  <a:cubicBezTo>
                    <a:pt x="0" y="48"/>
                    <a:pt x="36" y="60"/>
                    <a:pt x="83" y="60"/>
                  </a:cubicBezTo>
                  <a:cubicBezTo>
                    <a:pt x="119" y="60"/>
                    <a:pt x="155" y="48"/>
                    <a:pt x="155" y="37"/>
                  </a:cubicBezTo>
                  <a:cubicBezTo>
                    <a:pt x="155" y="25"/>
                    <a:pt x="119" y="1"/>
                    <a:pt x="83"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3366175" y="2258450"/>
              <a:ext cx="1225" cy="15500"/>
            </a:xfrm>
            <a:custGeom>
              <a:rect b="b" l="l" r="r" t="t"/>
              <a:pathLst>
                <a:path extrusionOk="0" h="620" w="49">
                  <a:moveTo>
                    <a:pt x="25" y="0"/>
                  </a:moveTo>
                  <a:cubicBezTo>
                    <a:pt x="25" y="0"/>
                    <a:pt x="13" y="0"/>
                    <a:pt x="13" y="12"/>
                  </a:cubicBezTo>
                  <a:cubicBezTo>
                    <a:pt x="1" y="24"/>
                    <a:pt x="1" y="60"/>
                    <a:pt x="1" y="84"/>
                  </a:cubicBezTo>
                  <a:lnTo>
                    <a:pt x="1" y="131"/>
                  </a:lnTo>
                  <a:lnTo>
                    <a:pt x="1" y="191"/>
                  </a:lnTo>
                  <a:lnTo>
                    <a:pt x="1" y="310"/>
                  </a:lnTo>
                  <a:cubicBezTo>
                    <a:pt x="1" y="476"/>
                    <a:pt x="1" y="619"/>
                    <a:pt x="13" y="619"/>
                  </a:cubicBezTo>
                  <a:cubicBezTo>
                    <a:pt x="13" y="619"/>
                    <a:pt x="25" y="476"/>
                    <a:pt x="25" y="310"/>
                  </a:cubicBezTo>
                  <a:lnTo>
                    <a:pt x="25" y="191"/>
                  </a:lnTo>
                  <a:lnTo>
                    <a:pt x="25" y="131"/>
                  </a:lnTo>
                  <a:lnTo>
                    <a:pt x="25" y="84"/>
                  </a:lnTo>
                  <a:lnTo>
                    <a:pt x="25" y="24"/>
                  </a:lnTo>
                  <a:cubicBezTo>
                    <a:pt x="25" y="12"/>
                    <a:pt x="48" y="0"/>
                    <a:pt x="48"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3365875" y="2275400"/>
              <a:ext cx="925" cy="2725"/>
            </a:xfrm>
            <a:custGeom>
              <a:rect b="b" l="l" r="r" t="t"/>
              <a:pathLst>
                <a:path extrusionOk="0" h="109" w="37">
                  <a:moveTo>
                    <a:pt x="13" y="1"/>
                  </a:moveTo>
                  <a:cubicBezTo>
                    <a:pt x="13" y="1"/>
                    <a:pt x="1" y="13"/>
                    <a:pt x="1" y="49"/>
                  </a:cubicBezTo>
                  <a:cubicBezTo>
                    <a:pt x="1" y="72"/>
                    <a:pt x="1" y="108"/>
                    <a:pt x="13" y="108"/>
                  </a:cubicBezTo>
                  <a:cubicBezTo>
                    <a:pt x="25" y="108"/>
                    <a:pt x="37" y="72"/>
                    <a:pt x="25" y="60"/>
                  </a:cubicBezTo>
                  <a:cubicBezTo>
                    <a:pt x="25" y="37"/>
                    <a:pt x="25" y="1"/>
                    <a:pt x="13"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2845275" y="2562950"/>
              <a:ext cx="567075" cy="232500"/>
            </a:xfrm>
            <a:custGeom>
              <a:rect b="b" l="l" r="r" t="t"/>
              <a:pathLst>
                <a:path extrusionOk="0" h="9300" w="22683">
                  <a:moveTo>
                    <a:pt x="12586" y="0"/>
                  </a:moveTo>
                  <a:cubicBezTo>
                    <a:pt x="11419" y="0"/>
                    <a:pt x="10431" y="810"/>
                    <a:pt x="10145" y="1893"/>
                  </a:cubicBezTo>
                  <a:cubicBezTo>
                    <a:pt x="9609" y="1060"/>
                    <a:pt x="8692" y="512"/>
                    <a:pt x="7633" y="512"/>
                  </a:cubicBezTo>
                  <a:cubicBezTo>
                    <a:pt x="5978" y="512"/>
                    <a:pt x="4632" y="1846"/>
                    <a:pt x="4632" y="3513"/>
                  </a:cubicBezTo>
                  <a:cubicBezTo>
                    <a:pt x="4632" y="3608"/>
                    <a:pt x="4632" y="3691"/>
                    <a:pt x="4644" y="3798"/>
                  </a:cubicBezTo>
                  <a:cubicBezTo>
                    <a:pt x="4168" y="3489"/>
                    <a:pt x="3620" y="3310"/>
                    <a:pt x="3001" y="3310"/>
                  </a:cubicBezTo>
                  <a:cubicBezTo>
                    <a:pt x="1358" y="3310"/>
                    <a:pt x="1" y="4644"/>
                    <a:pt x="1" y="6311"/>
                  </a:cubicBezTo>
                  <a:cubicBezTo>
                    <a:pt x="1" y="7906"/>
                    <a:pt x="1239" y="9204"/>
                    <a:pt x="2799" y="9299"/>
                  </a:cubicBezTo>
                  <a:lnTo>
                    <a:pt x="19789" y="9299"/>
                  </a:lnTo>
                  <a:cubicBezTo>
                    <a:pt x="21396" y="9251"/>
                    <a:pt x="22682" y="7942"/>
                    <a:pt x="22682" y="6311"/>
                  </a:cubicBezTo>
                  <a:cubicBezTo>
                    <a:pt x="22682" y="4668"/>
                    <a:pt x="21337" y="3310"/>
                    <a:pt x="19670" y="3310"/>
                  </a:cubicBezTo>
                  <a:cubicBezTo>
                    <a:pt x="19075" y="3310"/>
                    <a:pt x="18527" y="3489"/>
                    <a:pt x="18063" y="3775"/>
                  </a:cubicBezTo>
                  <a:cubicBezTo>
                    <a:pt x="17932" y="2905"/>
                    <a:pt x="17193" y="2239"/>
                    <a:pt x="16277" y="2239"/>
                  </a:cubicBezTo>
                  <a:cubicBezTo>
                    <a:pt x="15824" y="2239"/>
                    <a:pt x="15419" y="2405"/>
                    <a:pt x="15086" y="2679"/>
                  </a:cubicBezTo>
                  <a:cubicBezTo>
                    <a:pt x="15086" y="2620"/>
                    <a:pt x="15110" y="2584"/>
                    <a:pt x="15110" y="2524"/>
                  </a:cubicBezTo>
                  <a:cubicBezTo>
                    <a:pt x="15110" y="1119"/>
                    <a:pt x="13979" y="0"/>
                    <a:pt x="12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4552650" y="2916850"/>
              <a:ext cx="632825" cy="230725"/>
            </a:xfrm>
            <a:custGeom>
              <a:rect b="b" l="l" r="r" t="t"/>
              <a:pathLst>
                <a:path extrusionOk="0" h="9229" w="25313">
                  <a:moveTo>
                    <a:pt x="12847" y="1"/>
                  </a:moveTo>
                  <a:cubicBezTo>
                    <a:pt x="11466" y="1"/>
                    <a:pt x="10347" y="1120"/>
                    <a:pt x="10347" y="2501"/>
                  </a:cubicBezTo>
                  <a:cubicBezTo>
                    <a:pt x="10347" y="2561"/>
                    <a:pt x="10359" y="2608"/>
                    <a:pt x="10359" y="2668"/>
                  </a:cubicBezTo>
                  <a:cubicBezTo>
                    <a:pt x="10049" y="2382"/>
                    <a:pt x="9632" y="2215"/>
                    <a:pt x="9180" y="2215"/>
                  </a:cubicBezTo>
                  <a:cubicBezTo>
                    <a:pt x="8287" y="2215"/>
                    <a:pt x="7549" y="2870"/>
                    <a:pt x="7418" y="3739"/>
                  </a:cubicBezTo>
                  <a:cubicBezTo>
                    <a:pt x="6953" y="3454"/>
                    <a:pt x="6406" y="3275"/>
                    <a:pt x="5822" y="3275"/>
                  </a:cubicBezTo>
                  <a:cubicBezTo>
                    <a:pt x="4465" y="3275"/>
                    <a:pt x="3322" y="4180"/>
                    <a:pt x="2965" y="5418"/>
                  </a:cubicBezTo>
                  <a:lnTo>
                    <a:pt x="1929" y="5418"/>
                  </a:lnTo>
                  <a:cubicBezTo>
                    <a:pt x="893" y="5418"/>
                    <a:pt x="48" y="6252"/>
                    <a:pt x="0" y="7287"/>
                  </a:cubicBezTo>
                  <a:cubicBezTo>
                    <a:pt x="0" y="8335"/>
                    <a:pt x="845" y="9180"/>
                    <a:pt x="1893" y="9180"/>
                  </a:cubicBezTo>
                  <a:lnTo>
                    <a:pt x="5298" y="9180"/>
                  </a:lnTo>
                  <a:cubicBezTo>
                    <a:pt x="5417" y="9216"/>
                    <a:pt x="5537" y="9228"/>
                    <a:pt x="5656" y="9228"/>
                  </a:cubicBezTo>
                  <a:lnTo>
                    <a:pt x="22539" y="9228"/>
                  </a:lnTo>
                  <a:cubicBezTo>
                    <a:pt x="24086" y="9121"/>
                    <a:pt x="25313" y="7823"/>
                    <a:pt x="25313" y="6252"/>
                  </a:cubicBezTo>
                  <a:cubicBezTo>
                    <a:pt x="25313" y="4609"/>
                    <a:pt x="23991" y="3275"/>
                    <a:pt x="22336" y="3275"/>
                  </a:cubicBezTo>
                  <a:cubicBezTo>
                    <a:pt x="21741" y="3275"/>
                    <a:pt x="21181" y="3454"/>
                    <a:pt x="20717" y="3751"/>
                  </a:cubicBezTo>
                  <a:cubicBezTo>
                    <a:pt x="20729" y="3668"/>
                    <a:pt x="20729" y="3573"/>
                    <a:pt x="20729" y="3477"/>
                  </a:cubicBezTo>
                  <a:cubicBezTo>
                    <a:pt x="20729" y="1846"/>
                    <a:pt x="19407" y="501"/>
                    <a:pt x="17752" y="501"/>
                  </a:cubicBezTo>
                  <a:cubicBezTo>
                    <a:pt x="16716" y="501"/>
                    <a:pt x="15788" y="1060"/>
                    <a:pt x="15252" y="1882"/>
                  </a:cubicBezTo>
                  <a:cubicBezTo>
                    <a:pt x="14990" y="799"/>
                    <a:pt x="14002" y="1"/>
                    <a:pt x="128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3890050" y="2555800"/>
              <a:ext cx="275375" cy="1016825"/>
            </a:xfrm>
            <a:custGeom>
              <a:rect b="b" l="l" r="r" t="t"/>
              <a:pathLst>
                <a:path extrusionOk="0" h="40673" w="11015">
                  <a:moveTo>
                    <a:pt x="1" y="1"/>
                  </a:moveTo>
                  <a:lnTo>
                    <a:pt x="1" y="40672"/>
                  </a:lnTo>
                  <a:lnTo>
                    <a:pt x="11014" y="40672"/>
                  </a:lnTo>
                  <a:lnTo>
                    <a:pt x="11014" y="1"/>
                  </a:ln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3872500" y="2468300"/>
              <a:ext cx="310775" cy="122650"/>
            </a:xfrm>
            <a:custGeom>
              <a:rect b="b" l="l" r="r" t="t"/>
              <a:pathLst>
                <a:path extrusionOk="0" h="4906" w="12431">
                  <a:moveTo>
                    <a:pt x="5465" y="0"/>
                  </a:moveTo>
                  <a:lnTo>
                    <a:pt x="5465" y="2334"/>
                  </a:lnTo>
                  <a:lnTo>
                    <a:pt x="4108" y="2334"/>
                  </a:lnTo>
                  <a:lnTo>
                    <a:pt x="4108" y="12"/>
                  </a:lnTo>
                  <a:lnTo>
                    <a:pt x="2751" y="12"/>
                  </a:lnTo>
                  <a:lnTo>
                    <a:pt x="2751" y="2334"/>
                  </a:lnTo>
                  <a:lnTo>
                    <a:pt x="1370" y="2334"/>
                  </a:lnTo>
                  <a:lnTo>
                    <a:pt x="1370" y="12"/>
                  </a:lnTo>
                  <a:lnTo>
                    <a:pt x="0" y="12"/>
                  </a:lnTo>
                  <a:lnTo>
                    <a:pt x="0" y="4905"/>
                  </a:lnTo>
                  <a:lnTo>
                    <a:pt x="12430" y="4905"/>
                  </a:lnTo>
                  <a:lnTo>
                    <a:pt x="12430" y="12"/>
                  </a:lnTo>
                  <a:lnTo>
                    <a:pt x="11073" y="12"/>
                  </a:lnTo>
                  <a:lnTo>
                    <a:pt x="11073" y="2334"/>
                  </a:lnTo>
                  <a:lnTo>
                    <a:pt x="9680" y="2334"/>
                  </a:lnTo>
                  <a:lnTo>
                    <a:pt x="9680" y="12"/>
                  </a:lnTo>
                  <a:lnTo>
                    <a:pt x="8323" y="12"/>
                  </a:lnTo>
                  <a:lnTo>
                    <a:pt x="8323" y="2334"/>
                  </a:lnTo>
                  <a:lnTo>
                    <a:pt x="6835" y="2334"/>
                  </a:lnTo>
                  <a:lnTo>
                    <a:pt x="6835" y="0"/>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3994825" y="2647775"/>
              <a:ext cx="58975" cy="89925"/>
            </a:xfrm>
            <a:custGeom>
              <a:rect b="b" l="l" r="r" t="t"/>
              <a:pathLst>
                <a:path extrusionOk="0" h="3597" w="2359">
                  <a:moveTo>
                    <a:pt x="1180" y="1"/>
                  </a:moveTo>
                  <a:cubicBezTo>
                    <a:pt x="525" y="1"/>
                    <a:pt x="1" y="524"/>
                    <a:pt x="1" y="1179"/>
                  </a:cubicBezTo>
                  <a:lnTo>
                    <a:pt x="1" y="3596"/>
                  </a:lnTo>
                  <a:lnTo>
                    <a:pt x="2346" y="3596"/>
                  </a:lnTo>
                  <a:lnTo>
                    <a:pt x="2346" y="1179"/>
                  </a:lnTo>
                  <a:lnTo>
                    <a:pt x="2358" y="1179"/>
                  </a:lnTo>
                  <a:cubicBezTo>
                    <a:pt x="2358" y="536"/>
                    <a:pt x="1834" y="1"/>
                    <a:pt x="1180" y="1"/>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3979350" y="2733200"/>
              <a:ext cx="88425" cy="14025"/>
            </a:xfrm>
            <a:custGeom>
              <a:rect b="b" l="l" r="r" t="t"/>
              <a:pathLst>
                <a:path extrusionOk="0" h="561" w="3537">
                  <a:moveTo>
                    <a:pt x="275" y="1"/>
                  </a:moveTo>
                  <a:cubicBezTo>
                    <a:pt x="120" y="1"/>
                    <a:pt x="1" y="132"/>
                    <a:pt x="1" y="274"/>
                  </a:cubicBezTo>
                  <a:cubicBezTo>
                    <a:pt x="1" y="441"/>
                    <a:pt x="132" y="560"/>
                    <a:pt x="275" y="560"/>
                  </a:cubicBezTo>
                  <a:lnTo>
                    <a:pt x="3251" y="560"/>
                  </a:lnTo>
                  <a:cubicBezTo>
                    <a:pt x="3418" y="560"/>
                    <a:pt x="3537" y="429"/>
                    <a:pt x="3537" y="274"/>
                  </a:cubicBezTo>
                  <a:cubicBezTo>
                    <a:pt x="3537" y="132"/>
                    <a:pt x="3418" y="1"/>
                    <a:pt x="3251" y="1"/>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3994825" y="2804050"/>
              <a:ext cx="58975" cy="89925"/>
            </a:xfrm>
            <a:custGeom>
              <a:rect b="b" l="l" r="r" t="t"/>
              <a:pathLst>
                <a:path extrusionOk="0" h="3597" w="2359">
                  <a:moveTo>
                    <a:pt x="1180" y="0"/>
                  </a:moveTo>
                  <a:cubicBezTo>
                    <a:pt x="525" y="0"/>
                    <a:pt x="1" y="524"/>
                    <a:pt x="1" y="1179"/>
                  </a:cubicBezTo>
                  <a:lnTo>
                    <a:pt x="1" y="3596"/>
                  </a:lnTo>
                  <a:lnTo>
                    <a:pt x="2346" y="3596"/>
                  </a:lnTo>
                  <a:lnTo>
                    <a:pt x="2346" y="1179"/>
                  </a:lnTo>
                  <a:lnTo>
                    <a:pt x="2358" y="1179"/>
                  </a:lnTo>
                  <a:cubicBezTo>
                    <a:pt x="2358" y="536"/>
                    <a:pt x="1834" y="0"/>
                    <a:pt x="1180" y="0"/>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3979350" y="2889775"/>
              <a:ext cx="88425" cy="14000"/>
            </a:xfrm>
            <a:custGeom>
              <a:rect b="b" l="l" r="r" t="t"/>
              <a:pathLst>
                <a:path extrusionOk="0" h="560" w="3537">
                  <a:moveTo>
                    <a:pt x="275" y="0"/>
                  </a:moveTo>
                  <a:cubicBezTo>
                    <a:pt x="120" y="0"/>
                    <a:pt x="1" y="131"/>
                    <a:pt x="1" y="286"/>
                  </a:cubicBezTo>
                  <a:cubicBezTo>
                    <a:pt x="1" y="441"/>
                    <a:pt x="132" y="560"/>
                    <a:pt x="275" y="560"/>
                  </a:cubicBezTo>
                  <a:lnTo>
                    <a:pt x="3251" y="560"/>
                  </a:lnTo>
                  <a:cubicBezTo>
                    <a:pt x="3418" y="560"/>
                    <a:pt x="3537" y="429"/>
                    <a:pt x="3537" y="286"/>
                  </a:cubicBezTo>
                  <a:cubicBezTo>
                    <a:pt x="3537" y="119"/>
                    <a:pt x="3418" y="0"/>
                    <a:pt x="3251" y="0"/>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3353975" y="2974600"/>
              <a:ext cx="1318050" cy="598025"/>
            </a:xfrm>
            <a:custGeom>
              <a:rect b="b" l="l" r="r" t="t"/>
              <a:pathLst>
                <a:path extrusionOk="0" h="23921" w="52722">
                  <a:moveTo>
                    <a:pt x="1" y="1"/>
                  </a:moveTo>
                  <a:lnTo>
                    <a:pt x="1" y="23920"/>
                  </a:lnTo>
                  <a:lnTo>
                    <a:pt x="52722" y="23920"/>
                  </a:lnTo>
                  <a:lnTo>
                    <a:pt x="52722" y="1"/>
                  </a:lnTo>
                  <a:close/>
                </a:path>
              </a:pathLst>
            </a:custGeom>
            <a:solidFill>
              <a:srgbClr val="8892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449225" y="2972225"/>
              <a:ext cx="1162675" cy="40500"/>
            </a:xfrm>
            <a:custGeom>
              <a:rect b="b" l="l" r="r" t="t"/>
              <a:pathLst>
                <a:path extrusionOk="0" h="1620" w="46507">
                  <a:moveTo>
                    <a:pt x="1" y="0"/>
                  </a:moveTo>
                  <a:lnTo>
                    <a:pt x="1" y="1620"/>
                  </a:lnTo>
                  <a:lnTo>
                    <a:pt x="46506" y="1620"/>
                  </a:lnTo>
                  <a:lnTo>
                    <a:pt x="46506" y="0"/>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3893025" y="3148425"/>
              <a:ext cx="270600" cy="424200"/>
            </a:xfrm>
            <a:custGeom>
              <a:rect b="b" l="l" r="r" t="t"/>
              <a:pathLst>
                <a:path extrusionOk="0" h="16968" w="10824">
                  <a:moveTo>
                    <a:pt x="6652" y="1"/>
                  </a:moveTo>
                  <a:cubicBezTo>
                    <a:pt x="6638" y="1"/>
                    <a:pt x="6623" y="1"/>
                    <a:pt x="6609" y="1"/>
                  </a:cubicBezTo>
                  <a:lnTo>
                    <a:pt x="4204" y="1"/>
                  </a:lnTo>
                  <a:cubicBezTo>
                    <a:pt x="1894" y="1"/>
                    <a:pt x="1" y="1882"/>
                    <a:pt x="1" y="4204"/>
                  </a:cubicBezTo>
                  <a:lnTo>
                    <a:pt x="1" y="16967"/>
                  </a:lnTo>
                  <a:lnTo>
                    <a:pt x="10824" y="16967"/>
                  </a:lnTo>
                  <a:lnTo>
                    <a:pt x="10824" y="4204"/>
                  </a:lnTo>
                  <a:cubicBezTo>
                    <a:pt x="10824" y="1885"/>
                    <a:pt x="8954" y="1"/>
                    <a:pt x="6652" y="1"/>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3675450" y="2502825"/>
              <a:ext cx="83950" cy="47650"/>
            </a:xfrm>
            <a:custGeom>
              <a:rect b="b" l="l" r="r" t="t"/>
              <a:pathLst>
                <a:path extrusionOk="0" h="1906" w="3358">
                  <a:moveTo>
                    <a:pt x="0" y="0"/>
                  </a:moveTo>
                  <a:lnTo>
                    <a:pt x="0" y="1905"/>
                  </a:lnTo>
                  <a:lnTo>
                    <a:pt x="3358" y="1905"/>
                  </a:lnTo>
                  <a:lnTo>
                    <a:pt x="2679" y="977"/>
                  </a:lnTo>
                  <a:lnTo>
                    <a:pt x="3358" y="0"/>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3671875" y="2493600"/>
              <a:ext cx="4500" cy="283075"/>
            </a:xfrm>
            <a:custGeom>
              <a:rect b="b" l="l" r="r" t="t"/>
              <a:pathLst>
                <a:path extrusionOk="0" h="11323" w="180">
                  <a:moveTo>
                    <a:pt x="1" y="0"/>
                  </a:moveTo>
                  <a:lnTo>
                    <a:pt x="1" y="11323"/>
                  </a:lnTo>
                  <a:lnTo>
                    <a:pt x="179" y="11323"/>
                  </a:lnTo>
                  <a:lnTo>
                    <a:pt x="179" y="0"/>
                  </a:ln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3668600" y="2489125"/>
              <a:ext cx="11925" cy="11925"/>
            </a:xfrm>
            <a:custGeom>
              <a:rect b="b" l="l" r="r" t="t"/>
              <a:pathLst>
                <a:path extrusionOk="0" h="477" w="477">
                  <a:moveTo>
                    <a:pt x="239" y="1"/>
                  </a:moveTo>
                  <a:cubicBezTo>
                    <a:pt x="108" y="1"/>
                    <a:pt x="1" y="96"/>
                    <a:pt x="1" y="239"/>
                  </a:cubicBezTo>
                  <a:cubicBezTo>
                    <a:pt x="1" y="370"/>
                    <a:pt x="108" y="477"/>
                    <a:pt x="239" y="477"/>
                  </a:cubicBezTo>
                  <a:cubicBezTo>
                    <a:pt x="370" y="477"/>
                    <a:pt x="477" y="370"/>
                    <a:pt x="477" y="239"/>
                  </a:cubicBezTo>
                  <a:cubicBezTo>
                    <a:pt x="477" y="96"/>
                    <a:pt x="358" y="1"/>
                    <a:pt x="239" y="1"/>
                  </a:cubicBezTo>
                  <a:close/>
                </a:path>
              </a:pathLst>
            </a:custGeom>
            <a:solidFill>
              <a:srgbClr val="E9B6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3575125" y="2793625"/>
              <a:ext cx="202150" cy="778700"/>
            </a:xfrm>
            <a:custGeom>
              <a:rect b="b" l="l" r="r" t="t"/>
              <a:pathLst>
                <a:path extrusionOk="0" h="31148" w="8086">
                  <a:moveTo>
                    <a:pt x="1" y="1"/>
                  </a:moveTo>
                  <a:lnTo>
                    <a:pt x="1" y="31147"/>
                  </a:lnTo>
                  <a:lnTo>
                    <a:pt x="8085" y="31147"/>
                  </a:lnTo>
                  <a:lnTo>
                    <a:pt x="8085" y="1"/>
                  </a:ln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3562350" y="2729325"/>
              <a:ext cx="228025" cy="90225"/>
            </a:xfrm>
            <a:custGeom>
              <a:rect b="b" l="l" r="r" t="t"/>
              <a:pathLst>
                <a:path extrusionOk="0" h="3609" w="9121">
                  <a:moveTo>
                    <a:pt x="4001" y="1"/>
                  </a:moveTo>
                  <a:lnTo>
                    <a:pt x="4001" y="1715"/>
                  </a:lnTo>
                  <a:lnTo>
                    <a:pt x="3012" y="1715"/>
                  </a:lnTo>
                  <a:lnTo>
                    <a:pt x="3012" y="13"/>
                  </a:lnTo>
                  <a:lnTo>
                    <a:pt x="2024" y="13"/>
                  </a:lnTo>
                  <a:lnTo>
                    <a:pt x="2024" y="1715"/>
                  </a:lnTo>
                  <a:lnTo>
                    <a:pt x="988" y="1715"/>
                  </a:lnTo>
                  <a:lnTo>
                    <a:pt x="988" y="13"/>
                  </a:lnTo>
                  <a:lnTo>
                    <a:pt x="0" y="13"/>
                  </a:lnTo>
                  <a:lnTo>
                    <a:pt x="0" y="3608"/>
                  </a:lnTo>
                  <a:lnTo>
                    <a:pt x="9120" y="3608"/>
                  </a:lnTo>
                  <a:lnTo>
                    <a:pt x="9120" y="13"/>
                  </a:lnTo>
                  <a:lnTo>
                    <a:pt x="8120" y="13"/>
                  </a:lnTo>
                  <a:lnTo>
                    <a:pt x="8120" y="1715"/>
                  </a:lnTo>
                  <a:lnTo>
                    <a:pt x="7096" y="1715"/>
                  </a:lnTo>
                  <a:lnTo>
                    <a:pt x="7096" y="13"/>
                  </a:lnTo>
                  <a:lnTo>
                    <a:pt x="6096" y="13"/>
                  </a:lnTo>
                  <a:lnTo>
                    <a:pt x="6096" y="1715"/>
                  </a:lnTo>
                  <a:lnTo>
                    <a:pt x="5001" y="1715"/>
                  </a:lnTo>
                  <a:lnTo>
                    <a:pt x="5001" y="1"/>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3656400" y="2899300"/>
              <a:ext cx="43175" cy="66100"/>
            </a:xfrm>
            <a:custGeom>
              <a:rect b="b" l="l" r="r" t="t"/>
              <a:pathLst>
                <a:path extrusionOk="0" h="2644" w="1727">
                  <a:moveTo>
                    <a:pt x="858" y="0"/>
                  </a:moveTo>
                  <a:cubicBezTo>
                    <a:pt x="381" y="0"/>
                    <a:pt x="0" y="393"/>
                    <a:pt x="0" y="869"/>
                  </a:cubicBezTo>
                  <a:lnTo>
                    <a:pt x="0" y="2644"/>
                  </a:lnTo>
                  <a:lnTo>
                    <a:pt x="1715" y="2644"/>
                  </a:lnTo>
                  <a:lnTo>
                    <a:pt x="1715" y="869"/>
                  </a:lnTo>
                  <a:lnTo>
                    <a:pt x="1727" y="869"/>
                  </a:lnTo>
                  <a:cubicBezTo>
                    <a:pt x="1727" y="393"/>
                    <a:pt x="1334" y="0"/>
                    <a:pt x="858" y="0"/>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3644800" y="2961800"/>
              <a:ext cx="65200" cy="10450"/>
            </a:xfrm>
            <a:custGeom>
              <a:rect b="b" l="l" r="r" t="t"/>
              <a:pathLst>
                <a:path extrusionOk="0" h="418" w="2608">
                  <a:moveTo>
                    <a:pt x="214" y="1"/>
                  </a:moveTo>
                  <a:cubicBezTo>
                    <a:pt x="95" y="1"/>
                    <a:pt x="0" y="96"/>
                    <a:pt x="0" y="215"/>
                  </a:cubicBezTo>
                  <a:cubicBezTo>
                    <a:pt x="0" y="334"/>
                    <a:pt x="95" y="417"/>
                    <a:pt x="214" y="417"/>
                  </a:cubicBezTo>
                  <a:lnTo>
                    <a:pt x="2393" y="417"/>
                  </a:lnTo>
                  <a:cubicBezTo>
                    <a:pt x="2512" y="417"/>
                    <a:pt x="2608" y="334"/>
                    <a:pt x="2608" y="215"/>
                  </a:cubicBezTo>
                  <a:cubicBezTo>
                    <a:pt x="2608" y="108"/>
                    <a:pt x="2500" y="24"/>
                    <a:pt x="2393" y="1"/>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3656400" y="3023725"/>
              <a:ext cx="43175" cy="65800"/>
            </a:xfrm>
            <a:custGeom>
              <a:rect b="b" l="l" r="r" t="t"/>
              <a:pathLst>
                <a:path extrusionOk="0" h="2632" w="1727">
                  <a:moveTo>
                    <a:pt x="858" y="0"/>
                  </a:moveTo>
                  <a:cubicBezTo>
                    <a:pt x="381" y="0"/>
                    <a:pt x="0" y="381"/>
                    <a:pt x="0" y="857"/>
                  </a:cubicBezTo>
                  <a:lnTo>
                    <a:pt x="0" y="2631"/>
                  </a:lnTo>
                  <a:lnTo>
                    <a:pt x="1715" y="2631"/>
                  </a:lnTo>
                  <a:lnTo>
                    <a:pt x="1715" y="857"/>
                  </a:lnTo>
                  <a:lnTo>
                    <a:pt x="1727" y="857"/>
                  </a:lnTo>
                  <a:cubicBezTo>
                    <a:pt x="1727" y="381"/>
                    <a:pt x="1334" y="0"/>
                    <a:pt x="858" y="0"/>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3644800" y="3086225"/>
              <a:ext cx="65200" cy="10450"/>
            </a:xfrm>
            <a:custGeom>
              <a:rect b="b" l="l" r="r" t="t"/>
              <a:pathLst>
                <a:path extrusionOk="0" h="418" w="2608">
                  <a:moveTo>
                    <a:pt x="214" y="0"/>
                  </a:moveTo>
                  <a:cubicBezTo>
                    <a:pt x="95" y="0"/>
                    <a:pt x="0" y="84"/>
                    <a:pt x="0" y="203"/>
                  </a:cubicBezTo>
                  <a:cubicBezTo>
                    <a:pt x="0" y="322"/>
                    <a:pt x="95" y="417"/>
                    <a:pt x="214" y="417"/>
                  </a:cubicBezTo>
                  <a:lnTo>
                    <a:pt x="2393" y="417"/>
                  </a:lnTo>
                  <a:cubicBezTo>
                    <a:pt x="2512" y="417"/>
                    <a:pt x="2608" y="322"/>
                    <a:pt x="2608" y="203"/>
                  </a:cubicBezTo>
                  <a:cubicBezTo>
                    <a:pt x="2608" y="84"/>
                    <a:pt x="2500" y="0"/>
                    <a:pt x="2393" y="0"/>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3656400" y="3145450"/>
              <a:ext cx="43175" cy="65825"/>
            </a:xfrm>
            <a:custGeom>
              <a:rect b="b" l="l" r="r" t="t"/>
              <a:pathLst>
                <a:path extrusionOk="0" h="2633" w="1727">
                  <a:moveTo>
                    <a:pt x="858" y="1"/>
                  </a:moveTo>
                  <a:cubicBezTo>
                    <a:pt x="381" y="1"/>
                    <a:pt x="0" y="382"/>
                    <a:pt x="0" y="858"/>
                  </a:cubicBezTo>
                  <a:lnTo>
                    <a:pt x="0" y="2632"/>
                  </a:lnTo>
                  <a:lnTo>
                    <a:pt x="1715" y="2632"/>
                  </a:lnTo>
                  <a:lnTo>
                    <a:pt x="1715" y="858"/>
                  </a:lnTo>
                  <a:lnTo>
                    <a:pt x="1727" y="858"/>
                  </a:lnTo>
                  <a:cubicBezTo>
                    <a:pt x="1727" y="382"/>
                    <a:pt x="1334" y="1"/>
                    <a:pt x="858" y="1"/>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3644800" y="3207975"/>
              <a:ext cx="65200" cy="10425"/>
            </a:xfrm>
            <a:custGeom>
              <a:rect b="b" l="l" r="r" t="t"/>
              <a:pathLst>
                <a:path extrusionOk="0" h="417" w="2608">
                  <a:moveTo>
                    <a:pt x="214" y="0"/>
                  </a:moveTo>
                  <a:cubicBezTo>
                    <a:pt x="95" y="0"/>
                    <a:pt x="0" y="83"/>
                    <a:pt x="0" y="202"/>
                  </a:cubicBezTo>
                  <a:cubicBezTo>
                    <a:pt x="0" y="322"/>
                    <a:pt x="95" y="417"/>
                    <a:pt x="214" y="417"/>
                  </a:cubicBezTo>
                  <a:lnTo>
                    <a:pt x="2393" y="417"/>
                  </a:lnTo>
                  <a:cubicBezTo>
                    <a:pt x="2512" y="417"/>
                    <a:pt x="2608" y="322"/>
                    <a:pt x="2608" y="202"/>
                  </a:cubicBezTo>
                  <a:cubicBezTo>
                    <a:pt x="2608" y="83"/>
                    <a:pt x="2500" y="0"/>
                    <a:pt x="2393" y="0"/>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369875" y="2503125"/>
              <a:ext cx="84275" cy="47650"/>
            </a:xfrm>
            <a:custGeom>
              <a:rect b="b" l="l" r="r" t="t"/>
              <a:pathLst>
                <a:path extrusionOk="0" h="1906" w="3371">
                  <a:moveTo>
                    <a:pt x="1" y="0"/>
                  </a:moveTo>
                  <a:lnTo>
                    <a:pt x="1" y="1905"/>
                  </a:lnTo>
                  <a:lnTo>
                    <a:pt x="3370" y="1905"/>
                  </a:lnTo>
                  <a:lnTo>
                    <a:pt x="2680" y="988"/>
                  </a:lnTo>
                  <a:lnTo>
                    <a:pt x="3370" y="0"/>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4366900" y="2493900"/>
              <a:ext cx="4500" cy="283075"/>
            </a:xfrm>
            <a:custGeom>
              <a:rect b="b" l="l" r="r" t="t"/>
              <a:pathLst>
                <a:path extrusionOk="0" h="11323" w="180">
                  <a:moveTo>
                    <a:pt x="1" y="0"/>
                  </a:moveTo>
                  <a:lnTo>
                    <a:pt x="1" y="11323"/>
                  </a:lnTo>
                  <a:lnTo>
                    <a:pt x="179" y="11323"/>
                  </a:lnTo>
                  <a:lnTo>
                    <a:pt x="179" y="0"/>
                  </a:ln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4363325" y="2489425"/>
              <a:ext cx="11925" cy="11925"/>
            </a:xfrm>
            <a:custGeom>
              <a:rect b="b" l="l" r="r" t="t"/>
              <a:pathLst>
                <a:path extrusionOk="0" h="477" w="477">
                  <a:moveTo>
                    <a:pt x="239" y="0"/>
                  </a:moveTo>
                  <a:cubicBezTo>
                    <a:pt x="108" y="0"/>
                    <a:pt x="1" y="108"/>
                    <a:pt x="1" y="239"/>
                  </a:cubicBezTo>
                  <a:cubicBezTo>
                    <a:pt x="1" y="370"/>
                    <a:pt x="108" y="477"/>
                    <a:pt x="239" y="477"/>
                  </a:cubicBezTo>
                  <a:cubicBezTo>
                    <a:pt x="370" y="477"/>
                    <a:pt x="477" y="370"/>
                    <a:pt x="477" y="239"/>
                  </a:cubicBezTo>
                  <a:cubicBezTo>
                    <a:pt x="477" y="108"/>
                    <a:pt x="370" y="0"/>
                    <a:pt x="239" y="0"/>
                  </a:cubicBezTo>
                  <a:close/>
                </a:path>
              </a:pathLst>
            </a:custGeom>
            <a:solidFill>
              <a:srgbClr val="E9B6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4266600" y="2793625"/>
              <a:ext cx="201825" cy="778700"/>
            </a:xfrm>
            <a:custGeom>
              <a:rect b="b" l="l" r="r" t="t"/>
              <a:pathLst>
                <a:path extrusionOk="0" h="31148" w="8073">
                  <a:moveTo>
                    <a:pt x="0" y="1"/>
                  </a:moveTo>
                  <a:lnTo>
                    <a:pt x="0" y="31147"/>
                  </a:lnTo>
                  <a:lnTo>
                    <a:pt x="8073" y="31147"/>
                  </a:lnTo>
                  <a:lnTo>
                    <a:pt x="8073" y="1"/>
                  </a:ln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253500" y="2729325"/>
              <a:ext cx="227725" cy="90225"/>
            </a:xfrm>
            <a:custGeom>
              <a:rect b="b" l="l" r="r" t="t"/>
              <a:pathLst>
                <a:path extrusionOk="0" h="3609" w="9109">
                  <a:moveTo>
                    <a:pt x="4108" y="1"/>
                  </a:moveTo>
                  <a:lnTo>
                    <a:pt x="4108" y="1715"/>
                  </a:lnTo>
                  <a:lnTo>
                    <a:pt x="3013" y="1715"/>
                  </a:lnTo>
                  <a:lnTo>
                    <a:pt x="3013" y="13"/>
                  </a:lnTo>
                  <a:lnTo>
                    <a:pt x="2012" y="13"/>
                  </a:lnTo>
                  <a:lnTo>
                    <a:pt x="2012" y="1715"/>
                  </a:lnTo>
                  <a:lnTo>
                    <a:pt x="1000" y="1715"/>
                  </a:lnTo>
                  <a:lnTo>
                    <a:pt x="1000" y="13"/>
                  </a:lnTo>
                  <a:lnTo>
                    <a:pt x="0" y="13"/>
                  </a:lnTo>
                  <a:lnTo>
                    <a:pt x="0" y="3608"/>
                  </a:lnTo>
                  <a:lnTo>
                    <a:pt x="9109" y="3608"/>
                  </a:lnTo>
                  <a:lnTo>
                    <a:pt x="9109" y="13"/>
                  </a:lnTo>
                  <a:lnTo>
                    <a:pt x="8108" y="13"/>
                  </a:lnTo>
                  <a:lnTo>
                    <a:pt x="8108" y="1715"/>
                  </a:lnTo>
                  <a:lnTo>
                    <a:pt x="7096" y="1715"/>
                  </a:lnTo>
                  <a:lnTo>
                    <a:pt x="7096" y="13"/>
                  </a:lnTo>
                  <a:lnTo>
                    <a:pt x="6108" y="13"/>
                  </a:lnTo>
                  <a:lnTo>
                    <a:pt x="6108" y="1715"/>
                  </a:lnTo>
                  <a:lnTo>
                    <a:pt x="5108" y="1715"/>
                  </a:lnTo>
                  <a:lnTo>
                    <a:pt x="5108" y="1"/>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344275" y="2899300"/>
              <a:ext cx="43200" cy="66100"/>
            </a:xfrm>
            <a:custGeom>
              <a:rect b="b" l="l" r="r" t="t"/>
              <a:pathLst>
                <a:path extrusionOk="0" h="2644" w="1728">
                  <a:moveTo>
                    <a:pt x="858" y="0"/>
                  </a:moveTo>
                  <a:cubicBezTo>
                    <a:pt x="382" y="0"/>
                    <a:pt x="1" y="393"/>
                    <a:pt x="1" y="869"/>
                  </a:cubicBezTo>
                  <a:lnTo>
                    <a:pt x="13" y="869"/>
                  </a:lnTo>
                  <a:lnTo>
                    <a:pt x="13" y="2644"/>
                  </a:lnTo>
                  <a:lnTo>
                    <a:pt x="1727" y="2644"/>
                  </a:lnTo>
                  <a:lnTo>
                    <a:pt x="1727" y="869"/>
                  </a:lnTo>
                  <a:cubicBezTo>
                    <a:pt x="1727" y="393"/>
                    <a:pt x="1334" y="0"/>
                    <a:pt x="858" y="0"/>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4333875" y="2961800"/>
              <a:ext cx="65200" cy="10450"/>
            </a:xfrm>
            <a:custGeom>
              <a:rect b="b" l="l" r="r" t="t"/>
              <a:pathLst>
                <a:path extrusionOk="0" h="418" w="2608">
                  <a:moveTo>
                    <a:pt x="214" y="1"/>
                  </a:moveTo>
                  <a:cubicBezTo>
                    <a:pt x="95" y="24"/>
                    <a:pt x="0" y="108"/>
                    <a:pt x="0" y="215"/>
                  </a:cubicBezTo>
                  <a:cubicBezTo>
                    <a:pt x="0" y="334"/>
                    <a:pt x="83" y="417"/>
                    <a:pt x="214" y="417"/>
                  </a:cubicBezTo>
                  <a:lnTo>
                    <a:pt x="2393" y="417"/>
                  </a:lnTo>
                  <a:cubicBezTo>
                    <a:pt x="2512" y="417"/>
                    <a:pt x="2607" y="334"/>
                    <a:pt x="2607" y="215"/>
                  </a:cubicBezTo>
                  <a:cubicBezTo>
                    <a:pt x="2607" y="96"/>
                    <a:pt x="2512" y="1"/>
                    <a:pt x="2393" y="1"/>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344275" y="3023725"/>
              <a:ext cx="43200" cy="65800"/>
            </a:xfrm>
            <a:custGeom>
              <a:rect b="b" l="l" r="r" t="t"/>
              <a:pathLst>
                <a:path extrusionOk="0" h="2632" w="1728">
                  <a:moveTo>
                    <a:pt x="858" y="0"/>
                  </a:moveTo>
                  <a:cubicBezTo>
                    <a:pt x="382" y="0"/>
                    <a:pt x="1" y="381"/>
                    <a:pt x="1" y="857"/>
                  </a:cubicBezTo>
                  <a:lnTo>
                    <a:pt x="13" y="857"/>
                  </a:lnTo>
                  <a:lnTo>
                    <a:pt x="13" y="2631"/>
                  </a:lnTo>
                  <a:lnTo>
                    <a:pt x="1727" y="2631"/>
                  </a:lnTo>
                  <a:lnTo>
                    <a:pt x="1727" y="857"/>
                  </a:lnTo>
                  <a:cubicBezTo>
                    <a:pt x="1727" y="381"/>
                    <a:pt x="1334" y="0"/>
                    <a:pt x="858" y="0"/>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4333875" y="3086225"/>
              <a:ext cx="65200" cy="10450"/>
            </a:xfrm>
            <a:custGeom>
              <a:rect b="b" l="l" r="r" t="t"/>
              <a:pathLst>
                <a:path extrusionOk="0" h="418" w="2608">
                  <a:moveTo>
                    <a:pt x="214" y="0"/>
                  </a:moveTo>
                  <a:cubicBezTo>
                    <a:pt x="95" y="0"/>
                    <a:pt x="0" y="84"/>
                    <a:pt x="0" y="203"/>
                  </a:cubicBezTo>
                  <a:cubicBezTo>
                    <a:pt x="0" y="322"/>
                    <a:pt x="83" y="417"/>
                    <a:pt x="214" y="417"/>
                  </a:cubicBezTo>
                  <a:lnTo>
                    <a:pt x="2393" y="417"/>
                  </a:lnTo>
                  <a:cubicBezTo>
                    <a:pt x="2512" y="417"/>
                    <a:pt x="2607" y="322"/>
                    <a:pt x="2607" y="203"/>
                  </a:cubicBezTo>
                  <a:cubicBezTo>
                    <a:pt x="2607" y="84"/>
                    <a:pt x="2512" y="0"/>
                    <a:pt x="2393" y="0"/>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4580325" y="2689450"/>
              <a:ext cx="182175" cy="882575"/>
            </a:xfrm>
            <a:custGeom>
              <a:rect b="b" l="l" r="r" t="t"/>
              <a:pathLst>
                <a:path extrusionOk="0" h="35303" w="7287">
                  <a:moveTo>
                    <a:pt x="0" y="0"/>
                  </a:moveTo>
                  <a:lnTo>
                    <a:pt x="0" y="35302"/>
                  </a:lnTo>
                  <a:lnTo>
                    <a:pt x="7287" y="35302"/>
                  </a:lnTo>
                  <a:lnTo>
                    <a:pt x="7287" y="0"/>
                  </a:ln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4648775" y="2785600"/>
              <a:ext cx="43200" cy="65800"/>
            </a:xfrm>
            <a:custGeom>
              <a:rect b="b" l="l" r="r" t="t"/>
              <a:pathLst>
                <a:path extrusionOk="0" h="2632" w="1728">
                  <a:moveTo>
                    <a:pt x="858" y="0"/>
                  </a:moveTo>
                  <a:cubicBezTo>
                    <a:pt x="382" y="0"/>
                    <a:pt x="1" y="381"/>
                    <a:pt x="1" y="857"/>
                  </a:cubicBezTo>
                  <a:lnTo>
                    <a:pt x="1" y="2631"/>
                  </a:lnTo>
                  <a:lnTo>
                    <a:pt x="1703" y="2631"/>
                  </a:lnTo>
                  <a:lnTo>
                    <a:pt x="1703" y="857"/>
                  </a:lnTo>
                  <a:lnTo>
                    <a:pt x="1727" y="857"/>
                  </a:lnTo>
                  <a:cubicBezTo>
                    <a:pt x="1727" y="381"/>
                    <a:pt x="1334" y="0"/>
                    <a:pt x="858" y="0"/>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637175" y="2848100"/>
              <a:ext cx="65200" cy="10450"/>
            </a:xfrm>
            <a:custGeom>
              <a:rect b="b" l="l" r="r" t="t"/>
              <a:pathLst>
                <a:path extrusionOk="0" h="418" w="2608">
                  <a:moveTo>
                    <a:pt x="203" y="0"/>
                  </a:moveTo>
                  <a:cubicBezTo>
                    <a:pt x="84" y="0"/>
                    <a:pt x="0" y="84"/>
                    <a:pt x="0" y="203"/>
                  </a:cubicBezTo>
                  <a:cubicBezTo>
                    <a:pt x="0" y="322"/>
                    <a:pt x="84" y="417"/>
                    <a:pt x="203" y="417"/>
                  </a:cubicBezTo>
                  <a:lnTo>
                    <a:pt x="2394" y="417"/>
                  </a:lnTo>
                  <a:cubicBezTo>
                    <a:pt x="2513" y="417"/>
                    <a:pt x="2608" y="322"/>
                    <a:pt x="2608" y="203"/>
                  </a:cubicBezTo>
                  <a:cubicBezTo>
                    <a:pt x="2608" y="108"/>
                    <a:pt x="2513" y="0"/>
                    <a:pt x="2394" y="0"/>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4648775" y="2988300"/>
              <a:ext cx="43200" cy="65800"/>
            </a:xfrm>
            <a:custGeom>
              <a:rect b="b" l="l" r="r" t="t"/>
              <a:pathLst>
                <a:path extrusionOk="0" h="2632" w="1728">
                  <a:moveTo>
                    <a:pt x="858" y="0"/>
                  </a:moveTo>
                  <a:cubicBezTo>
                    <a:pt x="382" y="0"/>
                    <a:pt x="1" y="393"/>
                    <a:pt x="1" y="869"/>
                  </a:cubicBezTo>
                  <a:lnTo>
                    <a:pt x="1" y="2632"/>
                  </a:lnTo>
                  <a:lnTo>
                    <a:pt x="1703" y="2632"/>
                  </a:lnTo>
                  <a:lnTo>
                    <a:pt x="1703" y="869"/>
                  </a:lnTo>
                  <a:lnTo>
                    <a:pt x="1727" y="869"/>
                  </a:lnTo>
                  <a:cubicBezTo>
                    <a:pt x="1727" y="381"/>
                    <a:pt x="1334" y="0"/>
                    <a:pt x="858" y="0"/>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4637175" y="3050800"/>
              <a:ext cx="65200" cy="10450"/>
            </a:xfrm>
            <a:custGeom>
              <a:rect b="b" l="l" r="r" t="t"/>
              <a:pathLst>
                <a:path extrusionOk="0" h="418" w="2608">
                  <a:moveTo>
                    <a:pt x="203" y="1"/>
                  </a:moveTo>
                  <a:cubicBezTo>
                    <a:pt x="84" y="1"/>
                    <a:pt x="0" y="96"/>
                    <a:pt x="0" y="203"/>
                  </a:cubicBezTo>
                  <a:cubicBezTo>
                    <a:pt x="0" y="322"/>
                    <a:pt x="84" y="417"/>
                    <a:pt x="203" y="417"/>
                  </a:cubicBezTo>
                  <a:lnTo>
                    <a:pt x="2394" y="417"/>
                  </a:lnTo>
                  <a:cubicBezTo>
                    <a:pt x="2513" y="417"/>
                    <a:pt x="2608" y="322"/>
                    <a:pt x="2608" y="203"/>
                  </a:cubicBezTo>
                  <a:cubicBezTo>
                    <a:pt x="2608" y="108"/>
                    <a:pt x="2513" y="1"/>
                    <a:pt x="2394" y="1"/>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4568725" y="2423050"/>
              <a:ext cx="205400" cy="296200"/>
            </a:xfrm>
            <a:custGeom>
              <a:rect b="b" l="l" r="r" t="t"/>
              <a:pathLst>
                <a:path extrusionOk="0" h="11848" w="8216">
                  <a:moveTo>
                    <a:pt x="4108" y="0"/>
                  </a:moveTo>
                  <a:lnTo>
                    <a:pt x="0" y="11847"/>
                  </a:lnTo>
                  <a:lnTo>
                    <a:pt x="8215" y="11847"/>
                  </a:lnTo>
                  <a:lnTo>
                    <a:pt x="4108" y="0"/>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4555625" y="2711750"/>
              <a:ext cx="230700" cy="14325"/>
            </a:xfrm>
            <a:custGeom>
              <a:rect b="b" l="l" r="r" t="t"/>
              <a:pathLst>
                <a:path extrusionOk="0" h="573" w="9228">
                  <a:moveTo>
                    <a:pt x="8963" y="1"/>
                  </a:moveTo>
                  <a:cubicBezTo>
                    <a:pt x="8956" y="1"/>
                    <a:pt x="8949" y="1"/>
                    <a:pt x="8942" y="1"/>
                  </a:cubicBezTo>
                  <a:lnTo>
                    <a:pt x="286" y="1"/>
                  </a:lnTo>
                  <a:cubicBezTo>
                    <a:pt x="119" y="1"/>
                    <a:pt x="0" y="120"/>
                    <a:pt x="0" y="287"/>
                  </a:cubicBezTo>
                  <a:cubicBezTo>
                    <a:pt x="0" y="442"/>
                    <a:pt x="131" y="573"/>
                    <a:pt x="286" y="573"/>
                  </a:cubicBezTo>
                  <a:lnTo>
                    <a:pt x="8942" y="573"/>
                  </a:lnTo>
                  <a:cubicBezTo>
                    <a:pt x="9108" y="573"/>
                    <a:pt x="9228" y="454"/>
                    <a:pt x="9228" y="287"/>
                  </a:cubicBezTo>
                  <a:cubicBezTo>
                    <a:pt x="9228" y="128"/>
                    <a:pt x="9118" y="1"/>
                    <a:pt x="8963" y="1"/>
                  </a:cubicBezTo>
                  <a:close/>
                </a:path>
              </a:pathLst>
            </a:custGeom>
            <a:solidFill>
              <a:srgbClr val="9F4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4661575" y="2418275"/>
              <a:ext cx="18775" cy="17300"/>
            </a:xfrm>
            <a:custGeom>
              <a:rect b="b" l="l" r="r" t="t"/>
              <a:pathLst>
                <a:path extrusionOk="0" h="692" w="751">
                  <a:moveTo>
                    <a:pt x="382" y="1"/>
                  </a:moveTo>
                  <a:cubicBezTo>
                    <a:pt x="167" y="1"/>
                    <a:pt x="1" y="156"/>
                    <a:pt x="1" y="346"/>
                  </a:cubicBezTo>
                  <a:cubicBezTo>
                    <a:pt x="1" y="537"/>
                    <a:pt x="167" y="691"/>
                    <a:pt x="382" y="691"/>
                  </a:cubicBezTo>
                  <a:cubicBezTo>
                    <a:pt x="584" y="691"/>
                    <a:pt x="751" y="537"/>
                    <a:pt x="751" y="346"/>
                  </a:cubicBezTo>
                  <a:cubicBezTo>
                    <a:pt x="751" y="156"/>
                    <a:pt x="584" y="1"/>
                    <a:pt x="382" y="1"/>
                  </a:cubicBezTo>
                  <a:close/>
                </a:path>
              </a:pathLst>
            </a:custGeom>
            <a:solidFill>
              <a:srgbClr val="E9B6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3276875" y="2689450"/>
              <a:ext cx="182200" cy="884350"/>
            </a:xfrm>
            <a:custGeom>
              <a:rect b="b" l="l" r="r" t="t"/>
              <a:pathLst>
                <a:path extrusionOk="0" h="35374" w="7288">
                  <a:moveTo>
                    <a:pt x="1" y="0"/>
                  </a:moveTo>
                  <a:lnTo>
                    <a:pt x="1" y="35374"/>
                  </a:lnTo>
                  <a:lnTo>
                    <a:pt x="7288" y="35374"/>
                  </a:lnTo>
                  <a:lnTo>
                    <a:pt x="7288" y="0"/>
                  </a:ln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345650" y="2785600"/>
              <a:ext cx="43175" cy="65800"/>
            </a:xfrm>
            <a:custGeom>
              <a:rect b="b" l="l" r="r" t="t"/>
              <a:pathLst>
                <a:path extrusionOk="0" h="2632" w="1727">
                  <a:moveTo>
                    <a:pt x="869" y="0"/>
                  </a:moveTo>
                  <a:cubicBezTo>
                    <a:pt x="393" y="0"/>
                    <a:pt x="0" y="381"/>
                    <a:pt x="0" y="857"/>
                  </a:cubicBezTo>
                  <a:lnTo>
                    <a:pt x="0" y="2631"/>
                  </a:lnTo>
                  <a:lnTo>
                    <a:pt x="1715" y="2631"/>
                  </a:lnTo>
                  <a:lnTo>
                    <a:pt x="1715" y="857"/>
                  </a:lnTo>
                  <a:lnTo>
                    <a:pt x="1727" y="857"/>
                  </a:lnTo>
                  <a:cubicBezTo>
                    <a:pt x="1727" y="381"/>
                    <a:pt x="1346" y="0"/>
                    <a:pt x="869" y="0"/>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333750" y="2848100"/>
              <a:ext cx="65200" cy="10450"/>
            </a:xfrm>
            <a:custGeom>
              <a:rect b="b" l="l" r="r" t="t"/>
              <a:pathLst>
                <a:path extrusionOk="0" h="418" w="2608">
                  <a:moveTo>
                    <a:pt x="214" y="0"/>
                  </a:moveTo>
                  <a:cubicBezTo>
                    <a:pt x="95" y="0"/>
                    <a:pt x="0" y="84"/>
                    <a:pt x="0" y="203"/>
                  </a:cubicBezTo>
                  <a:cubicBezTo>
                    <a:pt x="0" y="322"/>
                    <a:pt x="95" y="417"/>
                    <a:pt x="214" y="417"/>
                  </a:cubicBezTo>
                  <a:lnTo>
                    <a:pt x="2393" y="417"/>
                  </a:lnTo>
                  <a:cubicBezTo>
                    <a:pt x="2512" y="417"/>
                    <a:pt x="2607" y="322"/>
                    <a:pt x="2607" y="203"/>
                  </a:cubicBezTo>
                  <a:cubicBezTo>
                    <a:pt x="2607" y="108"/>
                    <a:pt x="2512" y="0"/>
                    <a:pt x="2393" y="0"/>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345650" y="2988300"/>
              <a:ext cx="43175" cy="65800"/>
            </a:xfrm>
            <a:custGeom>
              <a:rect b="b" l="l" r="r" t="t"/>
              <a:pathLst>
                <a:path extrusionOk="0" h="2632" w="1727">
                  <a:moveTo>
                    <a:pt x="869" y="0"/>
                  </a:moveTo>
                  <a:cubicBezTo>
                    <a:pt x="393" y="0"/>
                    <a:pt x="0" y="393"/>
                    <a:pt x="0" y="869"/>
                  </a:cubicBezTo>
                  <a:lnTo>
                    <a:pt x="0" y="2632"/>
                  </a:lnTo>
                  <a:lnTo>
                    <a:pt x="1715" y="2632"/>
                  </a:lnTo>
                  <a:lnTo>
                    <a:pt x="1715" y="869"/>
                  </a:lnTo>
                  <a:lnTo>
                    <a:pt x="1727" y="869"/>
                  </a:lnTo>
                  <a:cubicBezTo>
                    <a:pt x="1727" y="381"/>
                    <a:pt x="1346" y="0"/>
                    <a:pt x="869" y="0"/>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333750" y="3050800"/>
              <a:ext cx="65200" cy="10450"/>
            </a:xfrm>
            <a:custGeom>
              <a:rect b="b" l="l" r="r" t="t"/>
              <a:pathLst>
                <a:path extrusionOk="0" h="418" w="2608">
                  <a:moveTo>
                    <a:pt x="214" y="1"/>
                  </a:moveTo>
                  <a:cubicBezTo>
                    <a:pt x="95" y="1"/>
                    <a:pt x="0" y="96"/>
                    <a:pt x="0" y="203"/>
                  </a:cubicBezTo>
                  <a:cubicBezTo>
                    <a:pt x="0" y="322"/>
                    <a:pt x="95" y="417"/>
                    <a:pt x="214" y="417"/>
                  </a:cubicBezTo>
                  <a:lnTo>
                    <a:pt x="2393" y="417"/>
                  </a:lnTo>
                  <a:cubicBezTo>
                    <a:pt x="2512" y="417"/>
                    <a:pt x="2607" y="322"/>
                    <a:pt x="2607" y="203"/>
                  </a:cubicBezTo>
                  <a:cubicBezTo>
                    <a:pt x="2607" y="108"/>
                    <a:pt x="2512" y="1"/>
                    <a:pt x="2393" y="1"/>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265275" y="2423050"/>
              <a:ext cx="205400" cy="296200"/>
            </a:xfrm>
            <a:custGeom>
              <a:rect b="b" l="l" r="r" t="t"/>
              <a:pathLst>
                <a:path extrusionOk="0" h="11848" w="8216">
                  <a:moveTo>
                    <a:pt x="4108" y="0"/>
                  </a:moveTo>
                  <a:lnTo>
                    <a:pt x="1" y="11847"/>
                  </a:lnTo>
                  <a:lnTo>
                    <a:pt x="8216" y="11847"/>
                  </a:lnTo>
                  <a:lnTo>
                    <a:pt x="4108" y="0"/>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3252775" y="2711750"/>
              <a:ext cx="230700" cy="14325"/>
            </a:xfrm>
            <a:custGeom>
              <a:rect b="b" l="l" r="r" t="t"/>
              <a:pathLst>
                <a:path extrusionOk="0" h="573" w="9228">
                  <a:moveTo>
                    <a:pt x="8960" y="1"/>
                  </a:moveTo>
                  <a:cubicBezTo>
                    <a:pt x="8954" y="1"/>
                    <a:pt x="8948" y="1"/>
                    <a:pt x="8942" y="1"/>
                  </a:cubicBezTo>
                  <a:lnTo>
                    <a:pt x="274" y="1"/>
                  </a:lnTo>
                  <a:cubicBezTo>
                    <a:pt x="120" y="1"/>
                    <a:pt x="1" y="120"/>
                    <a:pt x="1" y="287"/>
                  </a:cubicBezTo>
                  <a:cubicBezTo>
                    <a:pt x="1" y="442"/>
                    <a:pt x="131" y="573"/>
                    <a:pt x="274" y="573"/>
                  </a:cubicBezTo>
                  <a:lnTo>
                    <a:pt x="8942" y="573"/>
                  </a:lnTo>
                  <a:cubicBezTo>
                    <a:pt x="9109" y="573"/>
                    <a:pt x="9228" y="454"/>
                    <a:pt x="9228" y="287"/>
                  </a:cubicBezTo>
                  <a:cubicBezTo>
                    <a:pt x="9228" y="128"/>
                    <a:pt x="9097" y="1"/>
                    <a:pt x="8960" y="1"/>
                  </a:cubicBezTo>
                  <a:close/>
                </a:path>
              </a:pathLst>
            </a:custGeom>
            <a:solidFill>
              <a:srgbClr val="9F4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3358450" y="2418275"/>
              <a:ext cx="18475" cy="17300"/>
            </a:xfrm>
            <a:custGeom>
              <a:rect b="b" l="l" r="r" t="t"/>
              <a:pathLst>
                <a:path extrusionOk="0" h="692" w="739">
                  <a:moveTo>
                    <a:pt x="369" y="1"/>
                  </a:moveTo>
                  <a:cubicBezTo>
                    <a:pt x="155" y="1"/>
                    <a:pt x="0" y="156"/>
                    <a:pt x="0" y="346"/>
                  </a:cubicBezTo>
                  <a:cubicBezTo>
                    <a:pt x="0" y="537"/>
                    <a:pt x="155" y="691"/>
                    <a:pt x="369" y="691"/>
                  </a:cubicBezTo>
                  <a:cubicBezTo>
                    <a:pt x="572" y="691"/>
                    <a:pt x="738" y="537"/>
                    <a:pt x="738" y="346"/>
                  </a:cubicBezTo>
                  <a:cubicBezTo>
                    <a:pt x="738" y="156"/>
                    <a:pt x="572" y="1"/>
                    <a:pt x="369" y="1"/>
                  </a:cubicBezTo>
                  <a:close/>
                </a:path>
              </a:pathLst>
            </a:custGeom>
            <a:solidFill>
              <a:srgbClr val="E9B6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3276000" y="3244575"/>
              <a:ext cx="46750" cy="33650"/>
            </a:xfrm>
            <a:custGeom>
              <a:rect b="b" l="l" r="r" t="t"/>
              <a:pathLst>
                <a:path extrusionOk="0" h="1346" w="1870">
                  <a:moveTo>
                    <a:pt x="0" y="1"/>
                  </a:moveTo>
                  <a:lnTo>
                    <a:pt x="0" y="1346"/>
                  </a:lnTo>
                  <a:lnTo>
                    <a:pt x="1869" y="1346"/>
                  </a:lnTo>
                  <a:lnTo>
                    <a:pt x="1869" y="1"/>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3294450" y="3291300"/>
              <a:ext cx="46450" cy="33375"/>
            </a:xfrm>
            <a:custGeom>
              <a:rect b="b" l="l" r="r" t="t"/>
              <a:pathLst>
                <a:path extrusionOk="0" h="1335" w="1858">
                  <a:moveTo>
                    <a:pt x="0" y="1"/>
                  </a:moveTo>
                  <a:lnTo>
                    <a:pt x="0" y="1334"/>
                  </a:lnTo>
                  <a:lnTo>
                    <a:pt x="1858" y="1334"/>
                  </a:lnTo>
                  <a:lnTo>
                    <a:pt x="1858" y="1"/>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3412925" y="3398175"/>
              <a:ext cx="46450" cy="33650"/>
            </a:xfrm>
            <a:custGeom>
              <a:rect b="b" l="l" r="r" t="t"/>
              <a:pathLst>
                <a:path extrusionOk="0" h="1346" w="1858">
                  <a:moveTo>
                    <a:pt x="0" y="0"/>
                  </a:moveTo>
                  <a:lnTo>
                    <a:pt x="0" y="1346"/>
                  </a:lnTo>
                  <a:lnTo>
                    <a:pt x="1857" y="1346"/>
                  </a:lnTo>
                  <a:lnTo>
                    <a:pt x="1857" y="0"/>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4345775" y="3145450"/>
              <a:ext cx="43175" cy="65825"/>
            </a:xfrm>
            <a:custGeom>
              <a:rect b="b" l="l" r="r" t="t"/>
              <a:pathLst>
                <a:path extrusionOk="0" h="2633" w="1727">
                  <a:moveTo>
                    <a:pt x="869" y="1"/>
                  </a:moveTo>
                  <a:cubicBezTo>
                    <a:pt x="381" y="1"/>
                    <a:pt x="0" y="382"/>
                    <a:pt x="0" y="858"/>
                  </a:cubicBezTo>
                  <a:lnTo>
                    <a:pt x="0" y="2632"/>
                  </a:lnTo>
                  <a:lnTo>
                    <a:pt x="1715" y="2632"/>
                  </a:lnTo>
                  <a:lnTo>
                    <a:pt x="1715" y="858"/>
                  </a:lnTo>
                  <a:lnTo>
                    <a:pt x="1727" y="858"/>
                  </a:lnTo>
                  <a:cubicBezTo>
                    <a:pt x="1727" y="382"/>
                    <a:pt x="1346" y="1"/>
                    <a:pt x="869" y="1"/>
                  </a:cubicBezTo>
                  <a:close/>
                </a:path>
              </a:pathLst>
            </a:custGeom>
            <a:solidFill>
              <a:srgbClr val="3B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4333875" y="3207975"/>
              <a:ext cx="65200" cy="10425"/>
            </a:xfrm>
            <a:custGeom>
              <a:rect b="b" l="l" r="r" t="t"/>
              <a:pathLst>
                <a:path extrusionOk="0" h="417" w="2608">
                  <a:moveTo>
                    <a:pt x="202" y="0"/>
                  </a:moveTo>
                  <a:cubicBezTo>
                    <a:pt x="83" y="0"/>
                    <a:pt x="0" y="83"/>
                    <a:pt x="0" y="202"/>
                  </a:cubicBezTo>
                  <a:cubicBezTo>
                    <a:pt x="0" y="322"/>
                    <a:pt x="83" y="417"/>
                    <a:pt x="202" y="417"/>
                  </a:cubicBezTo>
                  <a:lnTo>
                    <a:pt x="2393" y="417"/>
                  </a:lnTo>
                  <a:cubicBezTo>
                    <a:pt x="2512" y="417"/>
                    <a:pt x="2607" y="322"/>
                    <a:pt x="2607" y="202"/>
                  </a:cubicBezTo>
                  <a:cubicBezTo>
                    <a:pt x="2607" y="83"/>
                    <a:pt x="2512" y="0"/>
                    <a:pt x="2393" y="0"/>
                  </a:cubicBez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3777250" y="3067175"/>
              <a:ext cx="46450" cy="33350"/>
            </a:xfrm>
            <a:custGeom>
              <a:rect b="b" l="l" r="r" t="t"/>
              <a:pathLst>
                <a:path extrusionOk="0" h="1334" w="1858">
                  <a:moveTo>
                    <a:pt x="0" y="0"/>
                  </a:moveTo>
                  <a:lnTo>
                    <a:pt x="0" y="1334"/>
                  </a:lnTo>
                  <a:lnTo>
                    <a:pt x="1858" y="1334"/>
                  </a:lnTo>
                  <a:lnTo>
                    <a:pt x="1858" y="0"/>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3804625" y="3114500"/>
              <a:ext cx="46750" cy="33375"/>
            </a:xfrm>
            <a:custGeom>
              <a:rect b="b" l="l" r="r" t="t"/>
              <a:pathLst>
                <a:path extrusionOk="0" h="1335" w="1870">
                  <a:moveTo>
                    <a:pt x="1" y="1"/>
                  </a:moveTo>
                  <a:lnTo>
                    <a:pt x="1" y="1334"/>
                  </a:lnTo>
                  <a:lnTo>
                    <a:pt x="1870" y="1334"/>
                  </a:lnTo>
                  <a:lnTo>
                    <a:pt x="1870" y="1"/>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4219275" y="3263925"/>
              <a:ext cx="46450" cy="33650"/>
            </a:xfrm>
            <a:custGeom>
              <a:rect b="b" l="l" r="r" t="t"/>
              <a:pathLst>
                <a:path extrusionOk="0" h="1346" w="1858">
                  <a:moveTo>
                    <a:pt x="0" y="0"/>
                  </a:moveTo>
                  <a:lnTo>
                    <a:pt x="0" y="1346"/>
                  </a:lnTo>
                  <a:lnTo>
                    <a:pt x="1857" y="1346"/>
                  </a:lnTo>
                  <a:lnTo>
                    <a:pt x="1857" y="0"/>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4218675" y="3076100"/>
              <a:ext cx="46450" cy="33675"/>
            </a:xfrm>
            <a:custGeom>
              <a:rect b="b" l="l" r="r" t="t"/>
              <a:pathLst>
                <a:path extrusionOk="0" h="1347" w="1858">
                  <a:moveTo>
                    <a:pt x="0" y="1"/>
                  </a:moveTo>
                  <a:lnTo>
                    <a:pt x="0" y="1346"/>
                  </a:lnTo>
                  <a:lnTo>
                    <a:pt x="1858" y="1346"/>
                  </a:lnTo>
                  <a:lnTo>
                    <a:pt x="1858" y="1"/>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4187725" y="3123425"/>
              <a:ext cx="46450" cy="33375"/>
            </a:xfrm>
            <a:custGeom>
              <a:rect b="b" l="l" r="r" t="t"/>
              <a:pathLst>
                <a:path extrusionOk="0" h="1335" w="1858">
                  <a:moveTo>
                    <a:pt x="0" y="1"/>
                  </a:moveTo>
                  <a:lnTo>
                    <a:pt x="0" y="1334"/>
                  </a:lnTo>
                  <a:lnTo>
                    <a:pt x="1857" y="1334"/>
                  </a:lnTo>
                  <a:lnTo>
                    <a:pt x="1857" y="1"/>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3574550" y="2856725"/>
              <a:ext cx="46450" cy="33375"/>
            </a:xfrm>
            <a:custGeom>
              <a:rect b="b" l="l" r="r" t="t"/>
              <a:pathLst>
                <a:path extrusionOk="0" h="1335" w="1858">
                  <a:moveTo>
                    <a:pt x="0" y="1"/>
                  </a:moveTo>
                  <a:lnTo>
                    <a:pt x="0" y="1334"/>
                  </a:lnTo>
                  <a:lnTo>
                    <a:pt x="1858" y="1334"/>
                  </a:lnTo>
                  <a:lnTo>
                    <a:pt x="1858" y="1"/>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4421675" y="2864475"/>
              <a:ext cx="46450" cy="33350"/>
            </a:xfrm>
            <a:custGeom>
              <a:rect b="b" l="l" r="r" t="t"/>
              <a:pathLst>
                <a:path extrusionOk="0" h="1334" w="1858">
                  <a:moveTo>
                    <a:pt x="0" y="0"/>
                  </a:moveTo>
                  <a:lnTo>
                    <a:pt x="0" y="1334"/>
                  </a:lnTo>
                  <a:lnTo>
                    <a:pt x="1858" y="1334"/>
                  </a:lnTo>
                  <a:lnTo>
                    <a:pt x="1858" y="0"/>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3890050" y="2821300"/>
              <a:ext cx="46475" cy="33375"/>
            </a:xfrm>
            <a:custGeom>
              <a:rect b="b" l="l" r="r" t="t"/>
              <a:pathLst>
                <a:path extrusionOk="0" h="1335" w="1859">
                  <a:moveTo>
                    <a:pt x="1" y="1"/>
                  </a:moveTo>
                  <a:lnTo>
                    <a:pt x="1" y="1334"/>
                  </a:lnTo>
                  <a:lnTo>
                    <a:pt x="1858" y="1334"/>
                  </a:lnTo>
                  <a:lnTo>
                    <a:pt x="1858" y="1"/>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4119250" y="2771900"/>
              <a:ext cx="46450" cy="33350"/>
            </a:xfrm>
            <a:custGeom>
              <a:rect b="b" l="l" r="r" t="t"/>
              <a:pathLst>
                <a:path extrusionOk="0" h="1334" w="1858">
                  <a:moveTo>
                    <a:pt x="1" y="0"/>
                  </a:moveTo>
                  <a:lnTo>
                    <a:pt x="1" y="1334"/>
                  </a:lnTo>
                  <a:lnTo>
                    <a:pt x="1858" y="1334"/>
                  </a:lnTo>
                  <a:lnTo>
                    <a:pt x="1858" y="0"/>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3890050" y="2617425"/>
              <a:ext cx="46475" cy="33350"/>
            </a:xfrm>
            <a:custGeom>
              <a:rect b="b" l="l" r="r" t="t"/>
              <a:pathLst>
                <a:path extrusionOk="0" h="1334" w="1859">
                  <a:moveTo>
                    <a:pt x="1" y="0"/>
                  </a:moveTo>
                  <a:lnTo>
                    <a:pt x="1" y="1334"/>
                  </a:lnTo>
                  <a:lnTo>
                    <a:pt x="1858" y="1334"/>
                  </a:lnTo>
                  <a:lnTo>
                    <a:pt x="1858" y="0"/>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3917450" y="2664150"/>
              <a:ext cx="42575" cy="30675"/>
            </a:xfrm>
            <a:custGeom>
              <a:rect b="b" l="l" r="r" t="t"/>
              <a:pathLst>
                <a:path extrusionOk="0" h="1227" w="1703">
                  <a:moveTo>
                    <a:pt x="0" y="0"/>
                  </a:moveTo>
                  <a:lnTo>
                    <a:pt x="0" y="1227"/>
                  </a:lnTo>
                  <a:lnTo>
                    <a:pt x="1703" y="1227"/>
                  </a:lnTo>
                  <a:lnTo>
                    <a:pt x="1703" y="0"/>
                  </a:lnTo>
                  <a:close/>
                </a:path>
              </a:pathLst>
            </a:custGeom>
            <a:solidFill>
              <a:srgbClr val="A3A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4904775" y="2467400"/>
              <a:ext cx="326250" cy="134850"/>
            </a:xfrm>
            <a:custGeom>
              <a:rect b="b" l="l" r="r" t="t"/>
              <a:pathLst>
                <a:path extrusionOk="0" h="5394" w="13050">
                  <a:moveTo>
                    <a:pt x="7227" y="0"/>
                  </a:moveTo>
                  <a:cubicBezTo>
                    <a:pt x="6561" y="0"/>
                    <a:pt x="5977" y="465"/>
                    <a:pt x="5834" y="1084"/>
                  </a:cubicBezTo>
                  <a:cubicBezTo>
                    <a:pt x="5513" y="608"/>
                    <a:pt x="4977" y="298"/>
                    <a:pt x="4370" y="298"/>
                  </a:cubicBezTo>
                  <a:cubicBezTo>
                    <a:pt x="3417" y="298"/>
                    <a:pt x="2643" y="1072"/>
                    <a:pt x="2643" y="2036"/>
                  </a:cubicBezTo>
                  <a:cubicBezTo>
                    <a:pt x="2643" y="2096"/>
                    <a:pt x="2643" y="2144"/>
                    <a:pt x="2655" y="2203"/>
                  </a:cubicBezTo>
                  <a:cubicBezTo>
                    <a:pt x="2393" y="2024"/>
                    <a:pt x="2060" y="1917"/>
                    <a:pt x="1727" y="1917"/>
                  </a:cubicBezTo>
                  <a:cubicBezTo>
                    <a:pt x="774" y="1917"/>
                    <a:pt x="0" y="2691"/>
                    <a:pt x="0" y="3668"/>
                  </a:cubicBezTo>
                  <a:cubicBezTo>
                    <a:pt x="0" y="4584"/>
                    <a:pt x="715" y="5334"/>
                    <a:pt x="1619" y="5394"/>
                  </a:cubicBezTo>
                  <a:lnTo>
                    <a:pt x="11442" y="5394"/>
                  </a:lnTo>
                  <a:cubicBezTo>
                    <a:pt x="12299" y="5346"/>
                    <a:pt x="13049" y="4584"/>
                    <a:pt x="13049" y="3644"/>
                  </a:cubicBezTo>
                  <a:cubicBezTo>
                    <a:pt x="13049" y="2691"/>
                    <a:pt x="12276" y="1905"/>
                    <a:pt x="11323" y="1905"/>
                  </a:cubicBezTo>
                  <a:cubicBezTo>
                    <a:pt x="10978" y="1905"/>
                    <a:pt x="10668" y="2013"/>
                    <a:pt x="10394" y="2179"/>
                  </a:cubicBezTo>
                  <a:cubicBezTo>
                    <a:pt x="10323" y="1667"/>
                    <a:pt x="9894" y="1298"/>
                    <a:pt x="9370" y="1298"/>
                  </a:cubicBezTo>
                  <a:cubicBezTo>
                    <a:pt x="9108" y="1298"/>
                    <a:pt x="8870" y="1405"/>
                    <a:pt x="8692" y="1548"/>
                  </a:cubicBezTo>
                  <a:lnTo>
                    <a:pt x="8692" y="1465"/>
                  </a:lnTo>
                  <a:cubicBezTo>
                    <a:pt x="8692" y="655"/>
                    <a:pt x="8037" y="0"/>
                    <a:pt x="72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4580925" y="2909725"/>
              <a:ext cx="184575" cy="16375"/>
            </a:xfrm>
            <a:custGeom>
              <a:rect b="b" l="l" r="r" t="t"/>
              <a:pathLst>
                <a:path extrusionOk="0" h="655" w="7383">
                  <a:moveTo>
                    <a:pt x="0" y="0"/>
                  </a:moveTo>
                  <a:lnTo>
                    <a:pt x="0" y="655"/>
                  </a:lnTo>
                  <a:lnTo>
                    <a:pt x="7382" y="655"/>
                  </a:lnTo>
                  <a:lnTo>
                    <a:pt x="7382" y="0"/>
                  </a:ln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4580925" y="3124025"/>
              <a:ext cx="184575" cy="16400"/>
            </a:xfrm>
            <a:custGeom>
              <a:rect b="b" l="l" r="r" t="t"/>
              <a:pathLst>
                <a:path extrusionOk="0" h="656" w="7383">
                  <a:moveTo>
                    <a:pt x="0" y="1"/>
                  </a:moveTo>
                  <a:lnTo>
                    <a:pt x="0" y="655"/>
                  </a:lnTo>
                  <a:lnTo>
                    <a:pt x="7382" y="655"/>
                  </a:lnTo>
                  <a:lnTo>
                    <a:pt x="7382" y="1"/>
                  </a:ln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3276300" y="2904950"/>
              <a:ext cx="182175" cy="17300"/>
            </a:xfrm>
            <a:custGeom>
              <a:rect b="b" l="l" r="r" t="t"/>
              <a:pathLst>
                <a:path extrusionOk="0" h="692" w="7287">
                  <a:moveTo>
                    <a:pt x="0" y="1"/>
                  </a:moveTo>
                  <a:lnTo>
                    <a:pt x="0" y="691"/>
                  </a:lnTo>
                  <a:lnTo>
                    <a:pt x="7287" y="691"/>
                  </a:lnTo>
                  <a:lnTo>
                    <a:pt x="7287" y="1"/>
                  </a:ln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3276300" y="3127900"/>
              <a:ext cx="182175" cy="16975"/>
            </a:xfrm>
            <a:custGeom>
              <a:rect b="b" l="l" r="r" t="t"/>
              <a:pathLst>
                <a:path extrusionOk="0" h="679" w="7287">
                  <a:moveTo>
                    <a:pt x="0" y="0"/>
                  </a:moveTo>
                  <a:lnTo>
                    <a:pt x="0" y="679"/>
                  </a:lnTo>
                  <a:lnTo>
                    <a:pt x="7287" y="679"/>
                  </a:lnTo>
                  <a:lnTo>
                    <a:pt x="7287" y="0"/>
                  </a:ln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72" name="Shape 172"/>
        <p:cNvGrpSpPr/>
        <p:nvPr/>
      </p:nvGrpSpPr>
      <p:grpSpPr>
        <a:xfrm>
          <a:off x="0" y="0"/>
          <a:ext cx="0" cy="0"/>
          <a:chOff x="0" y="0"/>
          <a:chExt cx="0" cy="0"/>
        </a:xfrm>
      </p:grpSpPr>
      <p:sp>
        <p:nvSpPr>
          <p:cNvPr id="173" name="Google Shape;173;p11"/>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1"/>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1"/>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 name="Google Shape;176;p11"/>
          <p:cNvGrpSpPr/>
          <p:nvPr/>
        </p:nvGrpSpPr>
        <p:grpSpPr>
          <a:xfrm>
            <a:off x="664005" y="536350"/>
            <a:ext cx="7453562" cy="4147729"/>
            <a:chOff x="677150" y="1466675"/>
            <a:chExt cx="4997025" cy="2780725"/>
          </a:xfrm>
        </p:grpSpPr>
        <p:sp>
          <p:nvSpPr>
            <p:cNvPr id="177" name="Google Shape;177;p11"/>
            <p:cNvSpPr/>
            <p:nvPr/>
          </p:nvSpPr>
          <p:spPr>
            <a:xfrm>
              <a:off x="932550" y="4033075"/>
              <a:ext cx="186350" cy="152125"/>
            </a:xfrm>
            <a:custGeom>
              <a:rect b="b" l="l" r="r" t="t"/>
              <a:pathLst>
                <a:path extrusionOk="0" h="6085" w="7454">
                  <a:moveTo>
                    <a:pt x="7061" y="0"/>
                  </a:moveTo>
                  <a:lnTo>
                    <a:pt x="6692" y="191"/>
                  </a:lnTo>
                  <a:lnTo>
                    <a:pt x="6644" y="191"/>
                  </a:lnTo>
                  <a:lnTo>
                    <a:pt x="6453" y="226"/>
                  </a:lnTo>
                  <a:lnTo>
                    <a:pt x="5799" y="131"/>
                  </a:lnTo>
                  <a:lnTo>
                    <a:pt x="5418" y="274"/>
                  </a:lnTo>
                  <a:lnTo>
                    <a:pt x="5299" y="357"/>
                  </a:lnTo>
                  <a:lnTo>
                    <a:pt x="5096" y="429"/>
                  </a:lnTo>
                  <a:lnTo>
                    <a:pt x="5084" y="453"/>
                  </a:lnTo>
                  <a:lnTo>
                    <a:pt x="5072" y="453"/>
                  </a:lnTo>
                  <a:lnTo>
                    <a:pt x="4858" y="512"/>
                  </a:lnTo>
                  <a:lnTo>
                    <a:pt x="4656" y="715"/>
                  </a:lnTo>
                  <a:lnTo>
                    <a:pt x="4584" y="929"/>
                  </a:lnTo>
                  <a:lnTo>
                    <a:pt x="4346" y="1143"/>
                  </a:lnTo>
                  <a:lnTo>
                    <a:pt x="4227" y="1286"/>
                  </a:lnTo>
                  <a:lnTo>
                    <a:pt x="4191" y="1322"/>
                  </a:lnTo>
                  <a:lnTo>
                    <a:pt x="3751" y="1667"/>
                  </a:lnTo>
                  <a:lnTo>
                    <a:pt x="3703" y="1667"/>
                  </a:lnTo>
                  <a:lnTo>
                    <a:pt x="3298" y="1846"/>
                  </a:lnTo>
                  <a:lnTo>
                    <a:pt x="3179" y="1905"/>
                  </a:lnTo>
                  <a:lnTo>
                    <a:pt x="3155" y="1917"/>
                  </a:lnTo>
                  <a:lnTo>
                    <a:pt x="3036" y="1953"/>
                  </a:lnTo>
                  <a:lnTo>
                    <a:pt x="2632" y="1953"/>
                  </a:lnTo>
                  <a:lnTo>
                    <a:pt x="2084" y="2072"/>
                  </a:lnTo>
                  <a:lnTo>
                    <a:pt x="1465" y="2191"/>
                  </a:lnTo>
                  <a:lnTo>
                    <a:pt x="1393" y="2191"/>
                  </a:lnTo>
                  <a:lnTo>
                    <a:pt x="1215" y="2203"/>
                  </a:lnTo>
                  <a:lnTo>
                    <a:pt x="1203" y="2191"/>
                  </a:lnTo>
                  <a:lnTo>
                    <a:pt x="989" y="2155"/>
                  </a:lnTo>
                  <a:lnTo>
                    <a:pt x="631" y="2096"/>
                  </a:lnTo>
                  <a:lnTo>
                    <a:pt x="369" y="2239"/>
                  </a:lnTo>
                  <a:lnTo>
                    <a:pt x="191" y="2310"/>
                  </a:lnTo>
                  <a:lnTo>
                    <a:pt x="119" y="2322"/>
                  </a:lnTo>
                  <a:lnTo>
                    <a:pt x="0" y="2393"/>
                  </a:lnTo>
                  <a:lnTo>
                    <a:pt x="0" y="2429"/>
                  </a:lnTo>
                  <a:lnTo>
                    <a:pt x="0" y="2548"/>
                  </a:lnTo>
                  <a:lnTo>
                    <a:pt x="155" y="2715"/>
                  </a:lnTo>
                  <a:lnTo>
                    <a:pt x="191" y="2727"/>
                  </a:lnTo>
                  <a:lnTo>
                    <a:pt x="310" y="2834"/>
                  </a:lnTo>
                  <a:lnTo>
                    <a:pt x="322" y="2858"/>
                  </a:lnTo>
                  <a:lnTo>
                    <a:pt x="357" y="2905"/>
                  </a:lnTo>
                  <a:lnTo>
                    <a:pt x="429" y="3024"/>
                  </a:lnTo>
                  <a:lnTo>
                    <a:pt x="441" y="3048"/>
                  </a:lnTo>
                  <a:lnTo>
                    <a:pt x="631" y="3429"/>
                  </a:lnTo>
                  <a:lnTo>
                    <a:pt x="655" y="3703"/>
                  </a:lnTo>
                  <a:lnTo>
                    <a:pt x="679" y="3822"/>
                  </a:lnTo>
                  <a:lnTo>
                    <a:pt x="869" y="4108"/>
                  </a:lnTo>
                  <a:lnTo>
                    <a:pt x="917" y="4120"/>
                  </a:lnTo>
                  <a:lnTo>
                    <a:pt x="1108" y="4417"/>
                  </a:lnTo>
                  <a:lnTo>
                    <a:pt x="1108" y="4465"/>
                  </a:lnTo>
                  <a:lnTo>
                    <a:pt x="1155" y="4536"/>
                  </a:lnTo>
                  <a:lnTo>
                    <a:pt x="1548" y="5013"/>
                  </a:lnTo>
                  <a:lnTo>
                    <a:pt x="1631" y="5156"/>
                  </a:lnTo>
                  <a:lnTo>
                    <a:pt x="1739" y="5346"/>
                  </a:lnTo>
                  <a:lnTo>
                    <a:pt x="1881" y="5548"/>
                  </a:lnTo>
                  <a:lnTo>
                    <a:pt x="2024" y="5989"/>
                  </a:lnTo>
                  <a:lnTo>
                    <a:pt x="2060" y="6060"/>
                  </a:lnTo>
                  <a:lnTo>
                    <a:pt x="2155" y="6084"/>
                  </a:lnTo>
                  <a:lnTo>
                    <a:pt x="2632" y="5989"/>
                  </a:lnTo>
                  <a:lnTo>
                    <a:pt x="2894" y="5846"/>
                  </a:lnTo>
                  <a:lnTo>
                    <a:pt x="3275" y="5751"/>
                  </a:lnTo>
                  <a:lnTo>
                    <a:pt x="3656" y="5596"/>
                  </a:lnTo>
                  <a:lnTo>
                    <a:pt x="3989" y="5227"/>
                  </a:lnTo>
                  <a:lnTo>
                    <a:pt x="4144" y="4989"/>
                  </a:lnTo>
                  <a:lnTo>
                    <a:pt x="4346" y="4703"/>
                  </a:lnTo>
                  <a:lnTo>
                    <a:pt x="4358" y="4703"/>
                  </a:lnTo>
                  <a:lnTo>
                    <a:pt x="4584" y="4501"/>
                  </a:lnTo>
                  <a:lnTo>
                    <a:pt x="4620" y="4346"/>
                  </a:lnTo>
                  <a:lnTo>
                    <a:pt x="4727" y="3929"/>
                  </a:lnTo>
                  <a:lnTo>
                    <a:pt x="4739" y="3905"/>
                  </a:lnTo>
                  <a:lnTo>
                    <a:pt x="4894" y="3501"/>
                  </a:lnTo>
                  <a:lnTo>
                    <a:pt x="4906" y="3465"/>
                  </a:lnTo>
                  <a:lnTo>
                    <a:pt x="5013" y="3262"/>
                  </a:lnTo>
                  <a:lnTo>
                    <a:pt x="5084" y="3108"/>
                  </a:lnTo>
                  <a:lnTo>
                    <a:pt x="5215" y="2905"/>
                  </a:lnTo>
                  <a:lnTo>
                    <a:pt x="5215" y="2608"/>
                  </a:lnTo>
                  <a:lnTo>
                    <a:pt x="5203" y="2512"/>
                  </a:lnTo>
                  <a:lnTo>
                    <a:pt x="5453" y="2072"/>
                  </a:lnTo>
                  <a:lnTo>
                    <a:pt x="5965" y="1596"/>
                  </a:lnTo>
                  <a:lnTo>
                    <a:pt x="6049" y="1500"/>
                  </a:lnTo>
                  <a:lnTo>
                    <a:pt x="6251" y="1310"/>
                  </a:lnTo>
                  <a:lnTo>
                    <a:pt x="7227" y="786"/>
                  </a:lnTo>
                  <a:lnTo>
                    <a:pt x="7239" y="726"/>
                  </a:lnTo>
                  <a:lnTo>
                    <a:pt x="7454" y="357"/>
                  </a:lnTo>
                  <a:lnTo>
                    <a:pt x="7454" y="334"/>
                  </a:lnTo>
                  <a:lnTo>
                    <a:pt x="7323" y="12"/>
                  </a:lnTo>
                  <a:lnTo>
                    <a:pt x="7061" y="0"/>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1"/>
            <p:cNvSpPr/>
            <p:nvPr/>
          </p:nvSpPr>
          <p:spPr>
            <a:xfrm>
              <a:off x="1552275" y="3990200"/>
              <a:ext cx="99725" cy="145275"/>
            </a:xfrm>
            <a:custGeom>
              <a:rect b="b" l="l" r="r" t="t"/>
              <a:pathLst>
                <a:path extrusionOk="0" h="5811" w="3989">
                  <a:moveTo>
                    <a:pt x="3560" y="1"/>
                  </a:moveTo>
                  <a:lnTo>
                    <a:pt x="2893" y="36"/>
                  </a:lnTo>
                  <a:lnTo>
                    <a:pt x="2417" y="274"/>
                  </a:lnTo>
                  <a:lnTo>
                    <a:pt x="2215" y="596"/>
                  </a:lnTo>
                  <a:lnTo>
                    <a:pt x="2119" y="1072"/>
                  </a:lnTo>
                  <a:lnTo>
                    <a:pt x="2072" y="1191"/>
                  </a:lnTo>
                  <a:lnTo>
                    <a:pt x="2000" y="1632"/>
                  </a:lnTo>
                  <a:lnTo>
                    <a:pt x="1917" y="1715"/>
                  </a:lnTo>
                  <a:lnTo>
                    <a:pt x="1441" y="2549"/>
                  </a:lnTo>
                  <a:lnTo>
                    <a:pt x="1357" y="2715"/>
                  </a:lnTo>
                  <a:lnTo>
                    <a:pt x="1238" y="2918"/>
                  </a:lnTo>
                  <a:lnTo>
                    <a:pt x="881" y="3680"/>
                  </a:lnTo>
                  <a:lnTo>
                    <a:pt x="810" y="3846"/>
                  </a:lnTo>
                  <a:lnTo>
                    <a:pt x="762" y="3870"/>
                  </a:lnTo>
                  <a:lnTo>
                    <a:pt x="750" y="3989"/>
                  </a:lnTo>
                  <a:lnTo>
                    <a:pt x="595" y="4215"/>
                  </a:lnTo>
                  <a:lnTo>
                    <a:pt x="405" y="4632"/>
                  </a:lnTo>
                  <a:lnTo>
                    <a:pt x="405" y="4668"/>
                  </a:lnTo>
                  <a:lnTo>
                    <a:pt x="369" y="5204"/>
                  </a:lnTo>
                  <a:lnTo>
                    <a:pt x="357" y="5263"/>
                  </a:lnTo>
                  <a:lnTo>
                    <a:pt x="238" y="5418"/>
                  </a:lnTo>
                  <a:lnTo>
                    <a:pt x="0" y="5704"/>
                  </a:lnTo>
                  <a:lnTo>
                    <a:pt x="536" y="5811"/>
                  </a:lnTo>
                  <a:lnTo>
                    <a:pt x="822" y="5775"/>
                  </a:lnTo>
                  <a:lnTo>
                    <a:pt x="965" y="5799"/>
                  </a:lnTo>
                  <a:lnTo>
                    <a:pt x="965" y="5573"/>
                  </a:lnTo>
                  <a:lnTo>
                    <a:pt x="1262" y="5418"/>
                  </a:lnTo>
                  <a:lnTo>
                    <a:pt x="2131" y="5085"/>
                  </a:lnTo>
                  <a:lnTo>
                    <a:pt x="3620" y="3573"/>
                  </a:lnTo>
                  <a:lnTo>
                    <a:pt x="3679" y="3501"/>
                  </a:lnTo>
                  <a:lnTo>
                    <a:pt x="3679" y="3239"/>
                  </a:lnTo>
                  <a:lnTo>
                    <a:pt x="3679" y="2953"/>
                  </a:lnTo>
                  <a:lnTo>
                    <a:pt x="3846" y="2430"/>
                  </a:lnTo>
                  <a:lnTo>
                    <a:pt x="3965" y="2001"/>
                  </a:lnTo>
                  <a:lnTo>
                    <a:pt x="3989" y="1810"/>
                  </a:lnTo>
                  <a:lnTo>
                    <a:pt x="3989" y="1715"/>
                  </a:lnTo>
                  <a:lnTo>
                    <a:pt x="3989" y="1525"/>
                  </a:lnTo>
                  <a:lnTo>
                    <a:pt x="3870" y="441"/>
                  </a:lnTo>
                  <a:lnTo>
                    <a:pt x="3798" y="274"/>
                  </a:lnTo>
                  <a:lnTo>
                    <a:pt x="3786" y="274"/>
                  </a:lnTo>
                  <a:lnTo>
                    <a:pt x="3632" y="120"/>
                  </a:lnTo>
                  <a:lnTo>
                    <a:pt x="3560" y="1"/>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1"/>
            <p:cNvSpPr/>
            <p:nvPr/>
          </p:nvSpPr>
          <p:spPr>
            <a:xfrm>
              <a:off x="1185850" y="4136950"/>
              <a:ext cx="105700" cy="110450"/>
            </a:xfrm>
            <a:custGeom>
              <a:rect b="b" l="l" r="r" t="t"/>
              <a:pathLst>
                <a:path extrusionOk="0" h="4418" w="4228">
                  <a:moveTo>
                    <a:pt x="3751" y="0"/>
                  </a:moveTo>
                  <a:lnTo>
                    <a:pt x="3584" y="72"/>
                  </a:lnTo>
                  <a:lnTo>
                    <a:pt x="3584" y="143"/>
                  </a:lnTo>
                  <a:lnTo>
                    <a:pt x="3620" y="262"/>
                  </a:lnTo>
                  <a:lnTo>
                    <a:pt x="3620" y="346"/>
                  </a:lnTo>
                  <a:lnTo>
                    <a:pt x="3060" y="358"/>
                  </a:lnTo>
                  <a:lnTo>
                    <a:pt x="2798" y="262"/>
                  </a:lnTo>
                  <a:lnTo>
                    <a:pt x="2263" y="310"/>
                  </a:lnTo>
                  <a:lnTo>
                    <a:pt x="1620" y="131"/>
                  </a:lnTo>
                  <a:lnTo>
                    <a:pt x="1429" y="108"/>
                  </a:lnTo>
                  <a:lnTo>
                    <a:pt x="1310" y="108"/>
                  </a:lnTo>
                  <a:lnTo>
                    <a:pt x="1096" y="143"/>
                  </a:lnTo>
                  <a:lnTo>
                    <a:pt x="1084" y="143"/>
                  </a:lnTo>
                  <a:lnTo>
                    <a:pt x="1013" y="786"/>
                  </a:lnTo>
                  <a:lnTo>
                    <a:pt x="667" y="1322"/>
                  </a:lnTo>
                  <a:lnTo>
                    <a:pt x="489" y="1489"/>
                  </a:lnTo>
                  <a:lnTo>
                    <a:pt x="262" y="1620"/>
                  </a:lnTo>
                  <a:lnTo>
                    <a:pt x="60" y="1739"/>
                  </a:lnTo>
                  <a:lnTo>
                    <a:pt x="24" y="2084"/>
                  </a:lnTo>
                  <a:lnTo>
                    <a:pt x="1" y="2584"/>
                  </a:lnTo>
                  <a:lnTo>
                    <a:pt x="24" y="2786"/>
                  </a:lnTo>
                  <a:lnTo>
                    <a:pt x="143" y="3048"/>
                  </a:lnTo>
                  <a:lnTo>
                    <a:pt x="227" y="3215"/>
                  </a:lnTo>
                  <a:lnTo>
                    <a:pt x="239" y="3239"/>
                  </a:lnTo>
                  <a:lnTo>
                    <a:pt x="346" y="3465"/>
                  </a:lnTo>
                  <a:lnTo>
                    <a:pt x="501" y="3584"/>
                  </a:lnTo>
                  <a:lnTo>
                    <a:pt x="655" y="3703"/>
                  </a:lnTo>
                  <a:lnTo>
                    <a:pt x="739" y="3858"/>
                  </a:lnTo>
                  <a:lnTo>
                    <a:pt x="989" y="4013"/>
                  </a:lnTo>
                  <a:lnTo>
                    <a:pt x="1382" y="4334"/>
                  </a:lnTo>
                  <a:lnTo>
                    <a:pt x="1429" y="4346"/>
                  </a:lnTo>
                  <a:lnTo>
                    <a:pt x="1786" y="4370"/>
                  </a:lnTo>
                  <a:lnTo>
                    <a:pt x="1953" y="4418"/>
                  </a:lnTo>
                  <a:lnTo>
                    <a:pt x="2560" y="4287"/>
                  </a:lnTo>
                  <a:lnTo>
                    <a:pt x="3179" y="4049"/>
                  </a:lnTo>
                  <a:lnTo>
                    <a:pt x="3465" y="3977"/>
                  </a:lnTo>
                  <a:lnTo>
                    <a:pt x="3620" y="3894"/>
                  </a:lnTo>
                  <a:lnTo>
                    <a:pt x="4180" y="3227"/>
                  </a:lnTo>
                  <a:lnTo>
                    <a:pt x="4227" y="3096"/>
                  </a:lnTo>
                  <a:lnTo>
                    <a:pt x="4120" y="2941"/>
                  </a:lnTo>
                  <a:lnTo>
                    <a:pt x="4180" y="2548"/>
                  </a:lnTo>
                  <a:lnTo>
                    <a:pt x="4227" y="2346"/>
                  </a:lnTo>
                  <a:lnTo>
                    <a:pt x="4227" y="1846"/>
                  </a:lnTo>
                  <a:lnTo>
                    <a:pt x="4168" y="1596"/>
                  </a:lnTo>
                  <a:lnTo>
                    <a:pt x="3894" y="905"/>
                  </a:lnTo>
                  <a:lnTo>
                    <a:pt x="3811" y="596"/>
                  </a:lnTo>
                  <a:lnTo>
                    <a:pt x="3930" y="191"/>
                  </a:lnTo>
                  <a:lnTo>
                    <a:pt x="3751" y="0"/>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1"/>
            <p:cNvSpPr/>
            <p:nvPr/>
          </p:nvSpPr>
          <p:spPr>
            <a:xfrm>
              <a:off x="1638875" y="3864900"/>
              <a:ext cx="105100" cy="100625"/>
            </a:xfrm>
            <a:custGeom>
              <a:rect b="b" l="l" r="r" t="t"/>
              <a:pathLst>
                <a:path extrusionOk="0" h="4025" w="4204">
                  <a:moveTo>
                    <a:pt x="3918" y="0"/>
                  </a:moveTo>
                  <a:lnTo>
                    <a:pt x="3549" y="167"/>
                  </a:lnTo>
                  <a:lnTo>
                    <a:pt x="3442" y="393"/>
                  </a:lnTo>
                  <a:lnTo>
                    <a:pt x="3442" y="417"/>
                  </a:lnTo>
                  <a:lnTo>
                    <a:pt x="3370" y="631"/>
                  </a:lnTo>
                  <a:lnTo>
                    <a:pt x="3239" y="988"/>
                  </a:lnTo>
                  <a:lnTo>
                    <a:pt x="2858" y="1107"/>
                  </a:lnTo>
                  <a:lnTo>
                    <a:pt x="2561" y="1024"/>
                  </a:lnTo>
                  <a:lnTo>
                    <a:pt x="2477" y="1060"/>
                  </a:lnTo>
                  <a:lnTo>
                    <a:pt x="2323" y="1143"/>
                  </a:lnTo>
                  <a:lnTo>
                    <a:pt x="2287" y="1143"/>
                  </a:lnTo>
                  <a:lnTo>
                    <a:pt x="1846" y="1346"/>
                  </a:lnTo>
                  <a:lnTo>
                    <a:pt x="1787" y="1417"/>
                  </a:lnTo>
                  <a:lnTo>
                    <a:pt x="1370" y="1584"/>
                  </a:lnTo>
                  <a:lnTo>
                    <a:pt x="1180" y="1596"/>
                  </a:lnTo>
                  <a:lnTo>
                    <a:pt x="989" y="1667"/>
                  </a:lnTo>
                  <a:lnTo>
                    <a:pt x="953" y="1679"/>
                  </a:lnTo>
                  <a:lnTo>
                    <a:pt x="1001" y="1703"/>
                  </a:lnTo>
                  <a:lnTo>
                    <a:pt x="656" y="2024"/>
                  </a:lnTo>
                  <a:lnTo>
                    <a:pt x="632" y="2072"/>
                  </a:lnTo>
                  <a:lnTo>
                    <a:pt x="465" y="2310"/>
                  </a:lnTo>
                  <a:lnTo>
                    <a:pt x="382" y="2536"/>
                  </a:lnTo>
                  <a:lnTo>
                    <a:pt x="382" y="2953"/>
                  </a:lnTo>
                  <a:lnTo>
                    <a:pt x="382" y="2965"/>
                  </a:lnTo>
                  <a:lnTo>
                    <a:pt x="382" y="2977"/>
                  </a:lnTo>
                  <a:lnTo>
                    <a:pt x="358" y="3143"/>
                  </a:lnTo>
                  <a:lnTo>
                    <a:pt x="96" y="3489"/>
                  </a:lnTo>
                  <a:lnTo>
                    <a:pt x="1" y="3572"/>
                  </a:lnTo>
                  <a:lnTo>
                    <a:pt x="215" y="3929"/>
                  </a:lnTo>
                  <a:lnTo>
                    <a:pt x="572" y="3941"/>
                  </a:lnTo>
                  <a:lnTo>
                    <a:pt x="775" y="3977"/>
                  </a:lnTo>
                  <a:lnTo>
                    <a:pt x="882" y="4024"/>
                  </a:lnTo>
                  <a:lnTo>
                    <a:pt x="1001" y="4001"/>
                  </a:lnTo>
                  <a:lnTo>
                    <a:pt x="1287" y="3560"/>
                  </a:lnTo>
                  <a:lnTo>
                    <a:pt x="1406" y="3405"/>
                  </a:lnTo>
                  <a:lnTo>
                    <a:pt x="1846" y="3286"/>
                  </a:lnTo>
                  <a:lnTo>
                    <a:pt x="1882" y="3310"/>
                  </a:lnTo>
                  <a:lnTo>
                    <a:pt x="2120" y="3310"/>
                  </a:lnTo>
                  <a:lnTo>
                    <a:pt x="2239" y="3262"/>
                  </a:lnTo>
                  <a:lnTo>
                    <a:pt x="2596" y="3012"/>
                  </a:lnTo>
                  <a:lnTo>
                    <a:pt x="2715" y="2929"/>
                  </a:lnTo>
                  <a:lnTo>
                    <a:pt x="3085" y="2893"/>
                  </a:lnTo>
                  <a:lnTo>
                    <a:pt x="3358" y="2679"/>
                  </a:lnTo>
                  <a:lnTo>
                    <a:pt x="3477" y="2608"/>
                  </a:lnTo>
                  <a:lnTo>
                    <a:pt x="3597" y="2536"/>
                  </a:lnTo>
                  <a:lnTo>
                    <a:pt x="3620" y="2489"/>
                  </a:lnTo>
                  <a:lnTo>
                    <a:pt x="3787" y="2215"/>
                  </a:lnTo>
                  <a:lnTo>
                    <a:pt x="3799" y="2179"/>
                  </a:lnTo>
                  <a:lnTo>
                    <a:pt x="3870" y="1703"/>
                  </a:lnTo>
                  <a:lnTo>
                    <a:pt x="3906" y="1655"/>
                  </a:lnTo>
                  <a:lnTo>
                    <a:pt x="3918" y="1429"/>
                  </a:lnTo>
                  <a:lnTo>
                    <a:pt x="3870" y="1262"/>
                  </a:lnTo>
                  <a:lnTo>
                    <a:pt x="3870" y="1107"/>
                  </a:lnTo>
                  <a:lnTo>
                    <a:pt x="3906" y="1012"/>
                  </a:lnTo>
                  <a:lnTo>
                    <a:pt x="4085" y="881"/>
                  </a:lnTo>
                  <a:lnTo>
                    <a:pt x="4108" y="869"/>
                  </a:lnTo>
                  <a:lnTo>
                    <a:pt x="4192" y="631"/>
                  </a:lnTo>
                  <a:lnTo>
                    <a:pt x="4204" y="512"/>
                  </a:lnTo>
                  <a:lnTo>
                    <a:pt x="4156" y="191"/>
                  </a:lnTo>
                  <a:lnTo>
                    <a:pt x="3918" y="0"/>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1"/>
            <p:cNvSpPr/>
            <p:nvPr/>
          </p:nvSpPr>
          <p:spPr>
            <a:xfrm>
              <a:off x="677150" y="3964900"/>
              <a:ext cx="67600" cy="96175"/>
            </a:xfrm>
            <a:custGeom>
              <a:rect b="b" l="l" r="r" t="t"/>
              <a:pathLst>
                <a:path extrusionOk="0" h="3847" w="2704">
                  <a:moveTo>
                    <a:pt x="1001" y="1"/>
                  </a:moveTo>
                  <a:lnTo>
                    <a:pt x="894" y="24"/>
                  </a:lnTo>
                  <a:lnTo>
                    <a:pt x="846" y="60"/>
                  </a:lnTo>
                  <a:lnTo>
                    <a:pt x="763" y="96"/>
                  </a:lnTo>
                  <a:lnTo>
                    <a:pt x="751" y="96"/>
                  </a:lnTo>
                  <a:lnTo>
                    <a:pt x="656" y="120"/>
                  </a:lnTo>
                  <a:lnTo>
                    <a:pt x="596" y="215"/>
                  </a:lnTo>
                  <a:lnTo>
                    <a:pt x="715" y="382"/>
                  </a:lnTo>
                  <a:lnTo>
                    <a:pt x="251" y="739"/>
                  </a:lnTo>
                  <a:lnTo>
                    <a:pt x="120" y="739"/>
                  </a:lnTo>
                  <a:lnTo>
                    <a:pt x="120" y="703"/>
                  </a:lnTo>
                  <a:lnTo>
                    <a:pt x="108" y="703"/>
                  </a:lnTo>
                  <a:lnTo>
                    <a:pt x="1" y="822"/>
                  </a:lnTo>
                  <a:lnTo>
                    <a:pt x="48" y="1001"/>
                  </a:lnTo>
                  <a:lnTo>
                    <a:pt x="48" y="1013"/>
                  </a:lnTo>
                  <a:lnTo>
                    <a:pt x="286" y="1215"/>
                  </a:lnTo>
                  <a:lnTo>
                    <a:pt x="596" y="1894"/>
                  </a:lnTo>
                  <a:lnTo>
                    <a:pt x="644" y="1989"/>
                  </a:lnTo>
                  <a:lnTo>
                    <a:pt x="894" y="2489"/>
                  </a:lnTo>
                  <a:lnTo>
                    <a:pt x="1048" y="2787"/>
                  </a:lnTo>
                  <a:lnTo>
                    <a:pt x="1263" y="3275"/>
                  </a:lnTo>
                  <a:lnTo>
                    <a:pt x="1346" y="3608"/>
                  </a:lnTo>
                  <a:lnTo>
                    <a:pt x="1596" y="3834"/>
                  </a:lnTo>
                  <a:lnTo>
                    <a:pt x="1715" y="3846"/>
                  </a:lnTo>
                  <a:lnTo>
                    <a:pt x="1739" y="3846"/>
                  </a:lnTo>
                  <a:lnTo>
                    <a:pt x="1953" y="3608"/>
                  </a:lnTo>
                  <a:lnTo>
                    <a:pt x="2108" y="3275"/>
                  </a:lnTo>
                  <a:lnTo>
                    <a:pt x="2180" y="3132"/>
                  </a:lnTo>
                  <a:lnTo>
                    <a:pt x="2477" y="2560"/>
                  </a:lnTo>
                  <a:lnTo>
                    <a:pt x="2477" y="2525"/>
                  </a:lnTo>
                  <a:lnTo>
                    <a:pt x="2489" y="2287"/>
                  </a:lnTo>
                  <a:lnTo>
                    <a:pt x="2430" y="2084"/>
                  </a:lnTo>
                  <a:lnTo>
                    <a:pt x="2382" y="1965"/>
                  </a:lnTo>
                  <a:lnTo>
                    <a:pt x="2442" y="1537"/>
                  </a:lnTo>
                  <a:lnTo>
                    <a:pt x="2549" y="1358"/>
                  </a:lnTo>
                  <a:lnTo>
                    <a:pt x="2656" y="1239"/>
                  </a:lnTo>
                  <a:lnTo>
                    <a:pt x="2703" y="1048"/>
                  </a:lnTo>
                  <a:lnTo>
                    <a:pt x="2501" y="810"/>
                  </a:lnTo>
                  <a:lnTo>
                    <a:pt x="2430" y="620"/>
                  </a:lnTo>
                  <a:lnTo>
                    <a:pt x="2239" y="167"/>
                  </a:lnTo>
                  <a:lnTo>
                    <a:pt x="2156" y="96"/>
                  </a:lnTo>
                  <a:lnTo>
                    <a:pt x="1894" y="24"/>
                  </a:lnTo>
                  <a:lnTo>
                    <a:pt x="1763" y="48"/>
                  </a:lnTo>
                  <a:lnTo>
                    <a:pt x="1072" y="24"/>
                  </a:lnTo>
                  <a:lnTo>
                    <a:pt x="1001" y="1"/>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1"/>
            <p:cNvSpPr/>
            <p:nvPr/>
          </p:nvSpPr>
          <p:spPr>
            <a:xfrm>
              <a:off x="840275" y="4134575"/>
              <a:ext cx="50625" cy="44075"/>
            </a:xfrm>
            <a:custGeom>
              <a:rect b="b" l="l" r="r" t="t"/>
              <a:pathLst>
                <a:path extrusionOk="0" h="1763" w="2025">
                  <a:moveTo>
                    <a:pt x="1096" y="0"/>
                  </a:moveTo>
                  <a:lnTo>
                    <a:pt x="512" y="322"/>
                  </a:lnTo>
                  <a:lnTo>
                    <a:pt x="12" y="834"/>
                  </a:lnTo>
                  <a:lnTo>
                    <a:pt x="0" y="1119"/>
                  </a:lnTo>
                  <a:lnTo>
                    <a:pt x="12" y="1286"/>
                  </a:lnTo>
                  <a:lnTo>
                    <a:pt x="536" y="1762"/>
                  </a:lnTo>
                  <a:lnTo>
                    <a:pt x="858" y="1727"/>
                  </a:lnTo>
                  <a:lnTo>
                    <a:pt x="929" y="1715"/>
                  </a:lnTo>
                  <a:lnTo>
                    <a:pt x="1334" y="1667"/>
                  </a:lnTo>
                  <a:lnTo>
                    <a:pt x="1393" y="1643"/>
                  </a:lnTo>
                  <a:lnTo>
                    <a:pt x="1691" y="1405"/>
                  </a:lnTo>
                  <a:lnTo>
                    <a:pt x="1846" y="1227"/>
                  </a:lnTo>
                  <a:lnTo>
                    <a:pt x="1858" y="1215"/>
                  </a:lnTo>
                  <a:lnTo>
                    <a:pt x="2001" y="1000"/>
                  </a:lnTo>
                  <a:lnTo>
                    <a:pt x="2024" y="953"/>
                  </a:lnTo>
                  <a:lnTo>
                    <a:pt x="2024" y="691"/>
                  </a:lnTo>
                  <a:lnTo>
                    <a:pt x="2001" y="643"/>
                  </a:lnTo>
                  <a:lnTo>
                    <a:pt x="1751" y="381"/>
                  </a:lnTo>
                  <a:lnTo>
                    <a:pt x="1643" y="322"/>
                  </a:lnTo>
                  <a:lnTo>
                    <a:pt x="1608" y="298"/>
                  </a:lnTo>
                  <a:lnTo>
                    <a:pt x="1489" y="226"/>
                  </a:lnTo>
                  <a:lnTo>
                    <a:pt x="1286" y="95"/>
                  </a:lnTo>
                  <a:lnTo>
                    <a:pt x="1096" y="0"/>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1"/>
            <p:cNvSpPr/>
            <p:nvPr/>
          </p:nvSpPr>
          <p:spPr>
            <a:xfrm>
              <a:off x="4813975" y="3285125"/>
              <a:ext cx="59575" cy="40050"/>
            </a:xfrm>
            <a:custGeom>
              <a:rect b="b" l="l" r="r" t="t"/>
              <a:pathLst>
                <a:path extrusionOk="0" h="1602" w="2383">
                  <a:moveTo>
                    <a:pt x="695" y="168"/>
                  </a:moveTo>
                  <a:lnTo>
                    <a:pt x="695" y="168"/>
                  </a:lnTo>
                  <a:cubicBezTo>
                    <a:pt x="705" y="183"/>
                    <a:pt x="720" y="198"/>
                    <a:pt x="739" y="212"/>
                  </a:cubicBezTo>
                  <a:cubicBezTo>
                    <a:pt x="718" y="202"/>
                    <a:pt x="704" y="186"/>
                    <a:pt x="695" y="168"/>
                  </a:cubicBezTo>
                  <a:close/>
                  <a:moveTo>
                    <a:pt x="1037" y="807"/>
                  </a:moveTo>
                  <a:cubicBezTo>
                    <a:pt x="1049" y="807"/>
                    <a:pt x="1049" y="819"/>
                    <a:pt x="1072" y="843"/>
                  </a:cubicBezTo>
                  <a:lnTo>
                    <a:pt x="1037" y="807"/>
                  </a:lnTo>
                  <a:close/>
                  <a:moveTo>
                    <a:pt x="636" y="1"/>
                  </a:moveTo>
                  <a:cubicBezTo>
                    <a:pt x="620" y="1"/>
                    <a:pt x="599" y="10"/>
                    <a:pt x="572" y="34"/>
                  </a:cubicBezTo>
                  <a:cubicBezTo>
                    <a:pt x="596" y="45"/>
                    <a:pt x="596" y="81"/>
                    <a:pt x="596" y="105"/>
                  </a:cubicBezTo>
                  <a:cubicBezTo>
                    <a:pt x="572" y="105"/>
                    <a:pt x="596" y="81"/>
                    <a:pt x="572" y="69"/>
                  </a:cubicBezTo>
                  <a:cubicBezTo>
                    <a:pt x="572" y="45"/>
                    <a:pt x="560" y="45"/>
                    <a:pt x="548" y="45"/>
                  </a:cubicBezTo>
                  <a:cubicBezTo>
                    <a:pt x="489" y="81"/>
                    <a:pt x="477" y="129"/>
                    <a:pt x="441" y="164"/>
                  </a:cubicBezTo>
                  <a:cubicBezTo>
                    <a:pt x="429" y="188"/>
                    <a:pt x="418" y="212"/>
                    <a:pt x="394" y="224"/>
                  </a:cubicBezTo>
                  <a:cubicBezTo>
                    <a:pt x="382" y="260"/>
                    <a:pt x="358" y="284"/>
                    <a:pt x="322" y="307"/>
                  </a:cubicBezTo>
                  <a:cubicBezTo>
                    <a:pt x="239" y="379"/>
                    <a:pt x="120" y="307"/>
                    <a:pt x="37" y="391"/>
                  </a:cubicBezTo>
                  <a:cubicBezTo>
                    <a:pt x="1" y="438"/>
                    <a:pt x="1" y="498"/>
                    <a:pt x="13" y="557"/>
                  </a:cubicBezTo>
                  <a:cubicBezTo>
                    <a:pt x="144" y="629"/>
                    <a:pt x="144" y="736"/>
                    <a:pt x="84" y="855"/>
                  </a:cubicBezTo>
                  <a:cubicBezTo>
                    <a:pt x="37" y="962"/>
                    <a:pt x="37" y="1057"/>
                    <a:pt x="25" y="1165"/>
                  </a:cubicBezTo>
                  <a:cubicBezTo>
                    <a:pt x="120" y="1260"/>
                    <a:pt x="203" y="1343"/>
                    <a:pt x="334" y="1355"/>
                  </a:cubicBezTo>
                  <a:cubicBezTo>
                    <a:pt x="429" y="1319"/>
                    <a:pt x="548" y="1319"/>
                    <a:pt x="608" y="1212"/>
                  </a:cubicBezTo>
                  <a:cubicBezTo>
                    <a:pt x="620" y="1177"/>
                    <a:pt x="596" y="1153"/>
                    <a:pt x="608" y="1117"/>
                  </a:cubicBezTo>
                  <a:lnTo>
                    <a:pt x="608" y="1117"/>
                  </a:lnTo>
                  <a:cubicBezTo>
                    <a:pt x="656" y="1153"/>
                    <a:pt x="679" y="1165"/>
                    <a:pt x="715" y="1165"/>
                  </a:cubicBezTo>
                  <a:cubicBezTo>
                    <a:pt x="752" y="1152"/>
                    <a:pt x="789" y="1147"/>
                    <a:pt x="824" y="1147"/>
                  </a:cubicBezTo>
                  <a:cubicBezTo>
                    <a:pt x="927" y="1147"/>
                    <a:pt x="1026" y="1189"/>
                    <a:pt x="1132" y="1224"/>
                  </a:cubicBezTo>
                  <a:cubicBezTo>
                    <a:pt x="1229" y="1232"/>
                    <a:pt x="1321" y="1252"/>
                    <a:pt x="1416" y="1252"/>
                  </a:cubicBezTo>
                  <a:cubicBezTo>
                    <a:pt x="1459" y="1252"/>
                    <a:pt x="1503" y="1247"/>
                    <a:pt x="1549" y="1236"/>
                  </a:cubicBezTo>
                  <a:lnTo>
                    <a:pt x="1549" y="1236"/>
                  </a:lnTo>
                  <a:cubicBezTo>
                    <a:pt x="1549" y="1296"/>
                    <a:pt x="1489" y="1319"/>
                    <a:pt x="1465" y="1355"/>
                  </a:cubicBezTo>
                  <a:cubicBezTo>
                    <a:pt x="1465" y="1367"/>
                    <a:pt x="1465" y="1391"/>
                    <a:pt x="1489" y="1391"/>
                  </a:cubicBezTo>
                  <a:cubicBezTo>
                    <a:pt x="1505" y="1389"/>
                    <a:pt x="1522" y="1387"/>
                    <a:pt x="1538" y="1387"/>
                  </a:cubicBezTo>
                  <a:cubicBezTo>
                    <a:pt x="1607" y="1387"/>
                    <a:pt x="1675" y="1412"/>
                    <a:pt x="1703" y="1498"/>
                  </a:cubicBezTo>
                  <a:cubicBezTo>
                    <a:pt x="1703" y="1510"/>
                    <a:pt x="1727" y="1510"/>
                    <a:pt x="1739" y="1510"/>
                  </a:cubicBezTo>
                  <a:cubicBezTo>
                    <a:pt x="1787" y="1510"/>
                    <a:pt x="1846" y="1510"/>
                    <a:pt x="1870" y="1558"/>
                  </a:cubicBezTo>
                  <a:cubicBezTo>
                    <a:pt x="1928" y="1579"/>
                    <a:pt x="1982" y="1601"/>
                    <a:pt x="2037" y="1601"/>
                  </a:cubicBezTo>
                  <a:cubicBezTo>
                    <a:pt x="2072" y="1601"/>
                    <a:pt x="2107" y="1592"/>
                    <a:pt x="2144" y="1569"/>
                  </a:cubicBezTo>
                  <a:cubicBezTo>
                    <a:pt x="2215" y="1534"/>
                    <a:pt x="2287" y="1510"/>
                    <a:pt x="2334" y="1438"/>
                  </a:cubicBezTo>
                  <a:cubicBezTo>
                    <a:pt x="2334" y="1403"/>
                    <a:pt x="2346" y="1391"/>
                    <a:pt x="2346" y="1379"/>
                  </a:cubicBezTo>
                  <a:cubicBezTo>
                    <a:pt x="2382" y="1331"/>
                    <a:pt x="2358" y="1284"/>
                    <a:pt x="2358" y="1236"/>
                  </a:cubicBezTo>
                  <a:cubicBezTo>
                    <a:pt x="2382" y="1105"/>
                    <a:pt x="2323" y="1034"/>
                    <a:pt x="2180" y="1022"/>
                  </a:cubicBezTo>
                  <a:cubicBezTo>
                    <a:pt x="2156" y="1022"/>
                    <a:pt x="2120" y="998"/>
                    <a:pt x="2096" y="986"/>
                  </a:cubicBezTo>
                  <a:cubicBezTo>
                    <a:pt x="2084" y="974"/>
                    <a:pt x="2061" y="962"/>
                    <a:pt x="2049" y="962"/>
                  </a:cubicBezTo>
                  <a:cubicBezTo>
                    <a:pt x="1970" y="941"/>
                    <a:pt x="1896" y="936"/>
                    <a:pt x="1821" y="936"/>
                  </a:cubicBezTo>
                  <a:cubicBezTo>
                    <a:pt x="1771" y="936"/>
                    <a:pt x="1720" y="938"/>
                    <a:pt x="1668" y="938"/>
                  </a:cubicBezTo>
                  <a:cubicBezTo>
                    <a:pt x="1549" y="938"/>
                    <a:pt x="1430" y="926"/>
                    <a:pt x="1334" y="855"/>
                  </a:cubicBezTo>
                  <a:cubicBezTo>
                    <a:pt x="1315" y="852"/>
                    <a:pt x="1296" y="851"/>
                    <a:pt x="1276" y="851"/>
                  </a:cubicBezTo>
                  <a:cubicBezTo>
                    <a:pt x="1241" y="851"/>
                    <a:pt x="1204" y="854"/>
                    <a:pt x="1168" y="854"/>
                  </a:cubicBezTo>
                  <a:cubicBezTo>
                    <a:pt x="1146" y="854"/>
                    <a:pt x="1123" y="853"/>
                    <a:pt x="1102" y="850"/>
                  </a:cubicBezTo>
                  <a:lnTo>
                    <a:pt x="1102" y="850"/>
                  </a:lnTo>
                  <a:cubicBezTo>
                    <a:pt x="1209" y="811"/>
                    <a:pt x="1144" y="733"/>
                    <a:pt x="1144" y="676"/>
                  </a:cubicBezTo>
                  <a:cubicBezTo>
                    <a:pt x="1072" y="676"/>
                    <a:pt x="1096" y="629"/>
                    <a:pt x="1096" y="581"/>
                  </a:cubicBezTo>
                  <a:lnTo>
                    <a:pt x="1096" y="557"/>
                  </a:lnTo>
                  <a:cubicBezTo>
                    <a:pt x="1025" y="367"/>
                    <a:pt x="906" y="224"/>
                    <a:pt x="775" y="81"/>
                  </a:cubicBezTo>
                  <a:cubicBezTo>
                    <a:pt x="752" y="74"/>
                    <a:pt x="735" y="57"/>
                    <a:pt x="719" y="57"/>
                  </a:cubicBezTo>
                  <a:cubicBezTo>
                    <a:pt x="709" y="57"/>
                    <a:pt x="700" y="63"/>
                    <a:pt x="691" y="81"/>
                  </a:cubicBezTo>
                  <a:cubicBezTo>
                    <a:pt x="685" y="97"/>
                    <a:pt x="682" y="110"/>
                    <a:pt x="682" y="123"/>
                  </a:cubicBezTo>
                  <a:lnTo>
                    <a:pt x="682" y="123"/>
                  </a:lnTo>
                  <a:cubicBezTo>
                    <a:pt x="680" y="110"/>
                    <a:pt x="679" y="96"/>
                    <a:pt x="679" y="81"/>
                  </a:cubicBezTo>
                  <a:cubicBezTo>
                    <a:pt x="679" y="41"/>
                    <a:pt x="669" y="1"/>
                    <a:pt x="636" y="1"/>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1"/>
            <p:cNvSpPr/>
            <p:nvPr/>
          </p:nvSpPr>
          <p:spPr>
            <a:xfrm>
              <a:off x="5526875" y="2776075"/>
              <a:ext cx="147300" cy="98700"/>
            </a:xfrm>
            <a:custGeom>
              <a:rect b="b" l="l" r="r" t="t"/>
              <a:pathLst>
                <a:path extrusionOk="0" h="3948" w="5892">
                  <a:moveTo>
                    <a:pt x="3155" y="0"/>
                  </a:moveTo>
                  <a:cubicBezTo>
                    <a:pt x="3069" y="33"/>
                    <a:pt x="2972" y="85"/>
                    <a:pt x="2883" y="85"/>
                  </a:cubicBezTo>
                  <a:cubicBezTo>
                    <a:pt x="2875" y="85"/>
                    <a:pt x="2866" y="85"/>
                    <a:pt x="2858" y="83"/>
                  </a:cubicBezTo>
                  <a:cubicBezTo>
                    <a:pt x="2753" y="73"/>
                    <a:pt x="2649" y="69"/>
                    <a:pt x="2544" y="69"/>
                  </a:cubicBezTo>
                  <a:cubicBezTo>
                    <a:pt x="2292" y="69"/>
                    <a:pt x="2042" y="94"/>
                    <a:pt x="1798" y="119"/>
                  </a:cubicBezTo>
                  <a:cubicBezTo>
                    <a:pt x="1679" y="119"/>
                    <a:pt x="1572" y="155"/>
                    <a:pt x="1453" y="155"/>
                  </a:cubicBezTo>
                  <a:cubicBezTo>
                    <a:pt x="1414" y="170"/>
                    <a:pt x="1376" y="177"/>
                    <a:pt x="1337" y="177"/>
                  </a:cubicBezTo>
                  <a:cubicBezTo>
                    <a:pt x="1257" y="177"/>
                    <a:pt x="1176" y="148"/>
                    <a:pt x="1096" y="107"/>
                  </a:cubicBezTo>
                  <a:cubicBezTo>
                    <a:pt x="1050" y="98"/>
                    <a:pt x="1005" y="75"/>
                    <a:pt x="960" y="75"/>
                  </a:cubicBezTo>
                  <a:cubicBezTo>
                    <a:pt x="946" y="75"/>
                    <a:pt x="931" y="78"/>
                    <a:pt x="917" y="83"/>
                  </a:cubicBezTo>
                  <a:cubicBezTo>
                    <a:pt x="750" y="143"/>
                    <a:pt x="572" y="119"/>
                    <a:pt x="429" y="226"/>
                  </a:cubicBezTo>
                  <a:cubicBezTo>
                    <a:pt x="357" y="238"/>
                    <a:pt x="298" y="274"/>
                    <a:pt x="215" y="286"/>
                  </a:cubicBezTo>
                  <a:cubicBezTo>
                    <a:pt x="203" y="334"/>
                    <a:pt x="238" y="357"/>
                    <a:pt x="250" y="393"/>
                  </a:cubicBezTo>
                  <a:cubicBezTo>
                    <a:pt x="274" y="417"/>
                    <a:pt x="334" y="464"/>
                    <a:pt x="298" y="512"/>
                  </a:cubicBezTo>
                  <a:cubicBezTo>
                    <a:pt x="282" y="529"/>
                    <a:pt x="267" y="535"/>
                    <a:pt x="254" y="535"/>
                  </a:cubicBezTo>
                  <a:cubicBezTo>
                    <a:pt x="220" y="535"/>
                    <a:pt x="196" y="490"/>
                    <a:pt x="179" y="464"/>
                  </a:cubicBezTo>
                  <a:cubicBezTo>
                    <a:pt x="153" y="456"/>
                    <a:pt x="133" y="422"/>
                    <a:pt x="102" y="422"/>
                  </a:cubicBezTo>
                  <a:cubicBezTo>
                    <a:pt x="90" y="422"/>
                    <a:pt x="76" y="427"/>
                    <a:pt x="60" y="441"/>
                  </a:cubicBezTo>
                  <a:lnTo>
                    <a:pt x="24" y="464"/>
                  </a:lnTo>
                  <a:cubicBezTo>
                    <a:pt x="24" y="512"/>
                    <a:pt x="12" y="536"/>
                    <a:pt x="0" y="584"/>
                  </a:cubicBezTo>
                  <a:lnTo>
                    <a:pt x="0" y="679"/>
                  </a:lnTo>
                  <a:cubicBezTo>
                    <a:pt x="18" y="661"/>
                    <a:pt x="42" y="652"/>
                    <a:pt x="66" y="652"/>
                  </a:cubicBezTo>
                  <a:cubicBezTo>
                    <a:pt x="90" y="652"/>
                    <a:pt x="113" y="661"/>
                    <a:pt x="131" y="679"/>
                  </a:cubicBezTo>
                  <a:cubicBezTo>
                    <a:pt x="131" y="691"/>
                    <a:pt x="119" y="750"/>
                    <a:pt x="96" y="774"/>
                  </a:cubicBezTo>
                  <a:cubicBezTo>
                    <a:pt x="84" y="810"/>
                    <a:pt x="36" y="857"/>
                    <a:pt x="119" y="881"/>
                  </a:cubicBezTo>
                  <a:cubicBezTo>
                    <a:pt x="24" y="929"/>
                    <a:pt x="250" y="1036"/>
                    <a:pt x="84" y="1048"/>
                  </a:cubicBezTo>
                  <a:cubicBezTo>
                    <a:pt x="72" y="1167"/>
                    <a:pt x="179" y="1155"/>
                    <a:pt x="238" y="1191"/>
                  </a:cubicBezTo>
                  <a:cubicBezTo>
                    <a:pt x="453" y="1250"/>
                    <a:pt x="453" y="1250"/>
                    <a:pt x="334" y="1417"/>
                  </a:cubicBezTo>
                  <a:cubicBezTo>
                    <a:pt x="262" y="1572"/>
                    <a:pt x="274" y="1727"/>
                    <a:pt x="298" y="1893"/>
                  </a:cubicBezTo>
                  <a:cubicBezTo>
                    <a:pt x="274" y="1941"/>
                    <a:pt x="274" y="1988"/>
                    <a:pt x="262" y="2024"/>
                  </a:cubicBezTo>
                  <a:cubicBezTo>
                    <a:pt x="310" y="2131"/>
                    <a:pt x="417" y="2119"/>
                    <a:pt x="488" y="2167"/>
                  </a:cubicBezTo>
                  <a:cubicBezTo>
                    <a:pt x="572" y="2191"/>
                    <a:pt x="655" y="2239"/>
                    <a:pt x="750" y="2239"/>
                  </a:cubicBezTo>
                  <a:cubicBezTo>
                    <a:pt x="798" y="2239"/>
                    <a:pt x="858" y="2239"/>
                    <a:pt x="905" y="2227"/>
                  </a:cubicBezTo>
                  <a:cubicBezTo>
                    <a:pt x="965" y="2203"/>
                    <a:pt x="1012" y="2203"/>
                    <a:pt x="1048" y="2191"/>
                  </a:cubicBezTo>
                  <a:cubicBezTo>
                    <a:pt x="1155" y="2191"/>
                    <a:pt x="1250" y="2167"/>
                    <a:pt x="1334" y="2131"/>
                  </a:cubicBezTo>
                  <a:cubicBezTo>
                    <a:pt x="1381" y="2119"/>
                    <a:pt x="1441" y="2119"/>
                    <a:pt x="1489" y="2108"/>
                  </a:cubicBezTo>
                  <a:cubicBezTo>
                    <a:pt x="1525" y="2094"/>
                    <a:pt x="1566" y="2091"/>
                    <a:pt x="1608" y="2091"/>
                  </a:cubicBezTo>
                  <a:cubicBezTo>
                    <a:pt x="1642" y="2091"/>
                    <a:pt x="1677" y="2093"/>
                    <a:pt x="1712" y="2093"/>
                  </a:cubicBezTo>
                  <a:cubicBezTo>
                    <a:pt x="1745" y="2093"/>
                    <a:pt x="1778" y="2091"/>
                    <a:pt x="1810" y="2084"/>
                  </a:cubicBezTo>
                  <a:cubicBezTo>
                    <a:pt x="1965" y="2084"/>
                    <a:pt x="2096" y="2108"/>
                    <a:pt x="2215" y="2167"/>
                  </a:cubicBezTo>
                  <a:cubicBezTo>
                    <a:pt x="2298" y="2191"/>
                    <a:pt x="2382" y="2227"/>
                    <a:pt x="2453" y="2262"/>
                  </a:cubicBezTo>
                  <a:cubicBezTo>
                    <a:pt x="2798" y="2489"/>
                    <a:pt x="3132" y="2727"/>
                    <a:pt x="3465" y="2953"/>
                  </a:cubicBezTo>
                  <a:cubicBezTo>
                    <a:pt x="3548" y="3001"/>
                    <a:pt x="3655" y="3060"/>
                    <a:pt x="3727" y="3131"/>
                  </a:cubicBezTo>
                  <a:cubicBezTo>
                    <a:pt x="3834" y="3191"/>
                    <a:pt x="3929" y="3251"/>
                    <a:pt x="4025" y="3322"/>
                  </a:cubicBezTo>
                  <a:cubicBezTo>
                    <a:pt x="4144" y="3382"/>
                    <a:pt x="4227" y="3489"/>
                    <a:pt x="4358" y="3501"/>
                  </a:cubicBezTo>
                  <a:cubicBezTo>
                    <a:pt x="4368" y="3499"/>
                    <a:pt x="4377" y="3498"/>
                    <a:pt x="4387" y="3498"/>
                  </a:cubicBezTo>
                  <a:cubicBezTo>
                    <a:pt x="4471" y="3498"/>
                    <a:pt x="4554" y="3558"/>
                    <a:pt x="4631" y="3558"/>
                  </a:cubicBezTo>
                  <a:cubicBezTo>
                    <a:pt x="4648" y="3558"/>
                    <a:pt x="4666" y="3555"/>
                    <a:pt x="4683" y="3547"/>
                  </a:cubicBezTo>
                  <a:lnTo>
                    <a:pt x="4683" y="3547"/>
                  </a:lnTo>
                  <a:cubicBezTo>
                    <a:pt x="4661" y="3562"/>
                    <a:pt x="4634" y="3581"/>
                    <a:pt x="4608" y="3608"/>
                  </a:cubicBezTo>
                  <a:cubicBezTo>
                    <a:pt x="4608" y="3620"/>
                    <a:pt x="4608" y="3620"/>
                    <a:pt x="4620" y="3643"/>
                  </a:cubicBezTo>
                  <a:cubicBezTo>
                    <a:pt x="4656" y="3655"/>
                    <a:pt x="4703" y="3655"/>
                    <a:pt x="4727" y="3667"/>
                  </a:cubicBezTo>
                  <a:cubicBezTo>
                    <a:pt x="4822" y="3715"/>
                    <a:pt x="4965" y="3679"/>
                    <a:pt x="5001" y="3834"/>
                  </a:cubicBezTo>
                  <a:lnTo>
                    <a:pt x="5037" y="3882"/>
                  </a:lnTo>
                  <a:cubicBezTo>
                    <a:pt x="5096" y="3932"/>
                    <a:pt x="5161" y="3947"/>
                    <a:pt x="5228" y="3947"/>
                  </a:cubicBezTo>
                  <a:cubicBezTo>
                    <a:pt x="5255" y="3947"/>
                    <a:pt x="5283" y="3945"/>
                    <a:pt x="5310" y="3941"/>
                  </a:cubicBezTo>
                  <a:cubicBezTo>
                    <a:pt x="5430" y="3905"/>
                    <a:pt x="5560" y="3893"/>
                    <a:pt x="5680" y="3882"/>
                  </a:cubicBezTo>
                  <a:cubicBezTo>
                    <a:pt x="5799" y="3846"/>
                    <a:pt x="5834" y="3739"/>
                    <a:pt x="5834" y="3643"/>
                  </a:cubicBezTo>
                  <a:lnTo>
                    <a:pt x="5834" y="3524"/>
                  </a:lnTo>
                  <a:cubicBezTo>
                    <a:pt x="5811" y="3310"/>
                    <a:pt x="5834" y="3120"/>
                    <a:pt x="5834" y="2905"/>
                  </a:cubicBezTo>
                  <a:cubicBezTo>
                    <a:pt x="5799" y="2846"/>
                    <a:pt x="5811" y="2786"/>
                    <a:pt x="5799" y="2727"/>
                  </a:cubicBezTo>
                  <a:cubicBezTo>
                    <a:pt x="5775" y="2597"/>
                    <a:pt x="5891" y="2468"/>
                    <a:pt x="5790" y="2327"/>
                  </a:cubicBezTo>
                  <a:lnTo>
                    <a:pt x="5790" y="2327"/>
                  </a:lnTo>
                  <a:cubicBezTo>
                    <a:pt x="5793" y="2329"/>
                    <a:pt x="5796" y="2330"/>
                    <a:pt x="5800" y="2330"/>
                  </a:cubicBezTo>
                  <a:cubicBezTo>
                    <a:pt x="5803" y="2330"/>
                    <a:pt x="5807" y="2328"/>
                    <a:pt x="5811" y="2322"/>
                  </a:cubicBezTo>
                  <a:cubicBezTo>
                    <a:pt x="5834" y="2310"/>
                    <a:pt x="5846" y="2298"/>
                    <a:pt x="5846" y="2286"/>
                  </a:cubicBezTo>
                  <a:cubicBezTo>
                    <a:pt x="5846" y="2167"/>
                    <a:pt x="5811" y="2060"/>
                    <a:pt x="5775" y="1953"/>
                  </a:cubicBezTo>
                  <a:cubicBezTo>
                    <a:pt x="5727" y="1917"/>
                    <a:pt x="5668" y="1881"/>
                    <a:pt x="5596" y="1881"/>
                  </a:cubicBezTo>
                  <a:cubicBezTo>
                    <a:pt x="5553" y="1886"/>
                    <a:pt x="5511" y="1893"/>
                    <a:pt x="5472" y="1893"/>
                  </a:cubicBezTo>
                  <a:cubicBezTo>
                    <a:pt x="5416" y="1893"/>
                    <a:pt x="5365" y="1878"/>
                    <a:pt x="5322" y="1822"/>
                  </a:cubicBezTo>
                  <a:cubicBezTo>
                    <a:pt x="5382" y="1810"/>
                    <a:pt x="5441" y="1786"/>
                    <a:pt x="5418" y="1715"/>
                  </a:cubicBezTo>
                  <a:cubicBezTo>
                    <a:pt x="4977" y="1298"/>
                    <a:pt x="4489" y="976"/>
                    <a:pt x="4013" y="595"/>
                  </a:cubicBezTo>
                  <a:cubicBezTo>
                    <a:pt x="3941" y="595"/>
                    <a:pt x="3870" y="584"/>
                    <a:pt x="3834" y="512"/>
                  </a:cubicBezTo>
                  <a:cubicBezTo>
                    <a:pt x="3763" y="393"/>
                    <a:pt x="3655" y="286"/>
                    <a:pt x="3536" y="214"/>
                  </a:cubicBezTo>
                  <a:cubicBezTo>
                    <a:pt x="3417" y="143"/>
                    <a:pt x="3310" y="24"/>
                    <a:pt x="3155" y="0"/>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1"/>
            <p:cNvSpPr/>
            <p:nvPr/>
          </p:nvSpPr>
          <p:spPr>
            <a:xfrm>
              <a:off x="4764500" y="3140575"/>
              <a:ext cx="117375" cy="110700"/>
            </a:xfrm>
            <a:custGeom>
              <a:rect b="b" l="l" r="r" t="t"/>
              <a:pathLst>
                <a:path extrusionOk="0" h="4428" w="4695">
                  <a:moveTo>
                    <a:pt x="3688" y="1"/>
                  </a:moveTo>
                  <a:cubicBezTo>
                    <a:pt x="3645" y="1"/>
                    <a:pt x="3599" y="10"/>
                    <a:pt x="3551" y="29"/>
                  </a:cubicBezTo>
                  <a:cubicBezTo>
                    <a:pt x="3448" y="113"/>
                    <a:pt x="3345" y="190"/>
                    <a:pt x="3208" y="190"/>
                  </a:cubicBezTo>
                  <a:cubicBezTo>
                    <a:pt x="3170" y="190"/>
                    <a:pt x="3130" y="185"/>
                    <a:pt x="3087" y="172"/>
                  </a:cubicBezTo>
                  <a:cubicBezTo>
                    <a:pt x="3063" y="172"/>
                    <a:pt x="3016" y="184"/>
                    <a:pt x="2992" y="208"/>
                  </a:cubicBezTo>
                  <a:cubicBezTo>
                    <a:pt x="2813" y="255"/>
                    <a:pt x="2647" y="315"/>
                    <a:pt x="2492" y="446"/>
                  </a:cubicBezTo>
                  <a:cubicBezTo>
                    <a:pt x="2468" y="482"/>
                    <a:pt x="2408" y="529"/>
                    <a:pt x="2468" y="589"/>
                  </a:cubicBezTo>
                  <a:cubicBezTo>
                    <a:pt x="2492" y="636"/>
                    <a:pt x="2468" y="648"/>
                    <a:pt x="2432" y="648"/>
                  </a:cubicBezTo>
                  <a:cubicBezTo>
                    <a:pt x="2397" y="648"/>
                    <a:pt x="2349" y="624"/>
                    <a:pt x="2301" y="624"/>
                  </a:cubicBezTo>
                  <a:cubicBezTo>
                    <a:pt x="2285" y="624"/>
                    <a:pt x="2264" y="630"/>
                    <a:pt x="2248" y="630"/>
                  </a:cubicBezTo>
                  <a:cubicBezTo>
                    <a:pt x="2240" y="630"/>
                    <a:pt x="2234" y="628"/>
                    <a:pt x="2230" y="624"/>
                  </a:cubicBezTo>
                  <a:cubicBezTo>
                    <a:pt x="2186" y="603"/>
                    <a:pt x="2146" y="592"/>
                    <a:pt x="2108" y="592"/>
                  </a:cubicBezTo>
                  <a:cubicBezTo>
                    <a:pt x="2044" y="592"/>
                    <a:pt x="1989" y="624"/>
                    <a:pt x="1944" y="684"/>
                  </a:cubicBezTo>
                  <a:cubicBezTo>
                    <a:pt x="1916" y="712"/>
                    <a:pt x="1892" y="723"/>
                    <a:pt x="1868" y="723"/>
                  </a:cubicBezTo>
                  <a:cubicBezTo>
                    <a:pt x="1851" y="723"/>
                    <a:pt x="1833" y="718"/>
                    <a:pt x="1813" y="708"/>
                  </a:cubicBezTo>
                  <a:cubicBezTo>
                    <a:pt x="1779" y="691"/>
                    <a:pt x="1746" y="674"/>
                    <a:pt x="1716" y="674"/>
                  </a:cubicBezTo>
                  <a:cubicBezTo>
                    <a:pt x="1704" y="674"/>
                    <a:pt x="1693" y="677"/>
                    <a:pt x="1682" y="684"/>
                  </a:cubicBezTo>
                  <a:cubicBezTo>
                    <a:pt x="1646" y="696"/>
                    <a:pt x="1623" y="708"/>
                    <a:pt x="1623" y="755"/>
                  </a:cubicBezTo>
                  <a:cubicBezTo>
                    <a:pt x="1640" y="806"/>
                    <a:pt x="1632" y="821"/>
                    <a:pt x="1606" y="821"/>
                  </a:cubicBezTo>
                  <a:cubicBezTo>
                    <a:pt x="1595" y="821"/>
                    <a:pt x="1580" y="818"/>
                    <a:pt x="1563" y="815"/>
                  </a:cubicBezTo>
                  <a:cubicBezTo>
                    <a:pt x="1539" y="827"/>
                    <a:pt x="1527" y="827"/>
                    <a:pt x="1515" y="839"/>
                  </a:cubicBezTo>
                  <a:cubicBezTo>
                    <a:pt x="1361" y="993"/>
                    <a:pt x="1230" y="1113"/>
                    <a:pt x="1051" y="1220"/>
                  </a:cubicBezTo>
                  <a:cubicBezTo>
                    <a:pt x="980" y="1255"/>
                    <a:pt x="920" y="1315"/>
                    <a:pt x="908" y="1410"/>
                  </a:cubicBezTo>
                  <a:cubicBezTo>
                    <a:pt x="884" y="1458"/>
                    <a:pt x="884" y="1482"/>
                    <a:pt x="884" y="1529"/>
                  </a:cubicBezTo>
                  <a:cubicBezTo>
                    <a:pt x="908" y="1636"/>
                    <a:pt x="884" y="1732"/>
                    <a:pt x="908" y="1827"/>
                  </a:cubicBezTo>
                  <a:cubicBezTo>
                    <a:pt x="932" y="1898"/>
                    <a:pt x="920" y="1958"/>
                    <a:pt x="932" y="2029"/>
                  </a:cubicBezTo>
                  <a:cubicBezTo>
                    <a:pt x="968" y="2089"/>
                    <a:pt x="968" y="2172"/>
                    <a:pt x="980" y="2244"/>
                  </a:cubicBezTo>
                  <a:cubicBezTo>
                    <a:pt x="990" y="2317"/>
                    <a:pt x="973" y="2353"/>
                    <a:pt x="905" y="2353"/>
                  </a:cubicBezTo>
                  <a:cubicBezTo>
                    <a:pt x="895" y="2353"/>
                    <a:pt x="884" y="2352"/>
                    <a:pt x="873" y="2351"/>
                  </a:cubicBezTo>
                  <a:lnTo>
                    <a:pt x="742" y="2351"/>
                  </a:lnTo>
                  <a:cubicBezTo>
                    <a:pt x="730" y="2351"/>
                    <a:pt x="706" y="2363"/>
                    <a:pt x="694" y="2363"/>
                  </a:cubicBezTo>
                  <a:cubicBezTo>
                    <a:pt x="646" y="2375"/>
                    <a:pt x="622" y="2410"/>
                    <a:pt x="587" y="2434"/>
                  </a:cubicBezTo>
                  <a:cubicBezTo>
                    <a:pt x="570" y="2485"/>
                    <a:pt x="529" y="2500"/>
                    <a:pt x="490" y="2500"/>
                  </a:cubicBezTo>
                  <a:cubicBezTo>
                    <a:pt x="473" y="2500"/>
                    <a:pt x="458" y="2497"/>
                    <a:pt x="444" y="2494"/>
                  </a:cubicBezTo>
                  <a:cubicBezTo>
                    <a:pt x="414" y="2488"/>
                    <a:pt x="386" y="2485"/>
                    <a:pt x="359" y="2485"/>
                  </a:cubicBezTo>
                  <a:cubicBezTo>
                    <a:pt x="277" y="2485"/>
                    <a:pt x="206" y="2506"/>
                    <a:pt x="134" y="2506"/>
                  </a:cubicBezTo>
                  <a:cubicBezTo>
                    <a:pt x="111" y="2506"/>
                    <a:pt x="111" y="2506"/>
                    <a:pt x="99" y="2529"/>
                  </a:cubicBezTo>
                  <a:cubicBezTo>
                    <a:pt x="15" y="2613"/>
                    <a:pt x="111" y="2672"/>
                    <a:pt x="134" y="2744"/>
                  </a:cubicBezTo>
                  <a:cubicBezTo>
                    <a:pt x="134" y="2827"/>
                    <a:pt x="87" y="2898"/>
                    <a:pt x="99" y="2970"/>
                  </a:cubicBezTo>
                  <a:cubicBezTo>
                    <a:pt x="111" y="3065"/>
                    <a:pt x="158" y="3137"/>
                    <a:pt x="170" y="3208"/>
                  </a:cubicBezTo>
                  <a:cubicBezTo>
                    <a:pt x="156" y="3194"/>
                    <a:pt x="144" y="3190"/>
                    <a:pt x="132" y="3190"/>
                  </a:cubicBezTo>
                  <a:cubicBezTo>
                    <a:pt x="101" y="3190"/>
                    <a:pt x="73" y="3220"/>
                    <a:pt x="39" y="3220"/>
                  </a:cubicBezTo>
                  <a:cubicBezTo>
                    <a:pt x="27" y="3244"/>
                    <a:pt x="27" y="3268"/>
                    <a:pt x="39" y="3279"/>
                  </a:cubicBezTo>
                  <a:cubicBezTo>
                    <a:pt x="49" y="3297"/>
                    <a:pt x="50" y="3302"/>
                    <a:pt x="45" y="3302"/>
                  </a:cubicBezTo>
                  <a:cubicBezTo>
                    <a:pt x="38" y="3302"/>
                    <a:pt x="19" y="3288"/>
                    <a:pt x="9" y="3288"/>
                  </a:cubicBezTo>
                  <a:cubicBezTo>
                    <a:pt x="3" y="3288"/>
                    <a:pt x="0" y="3292"/>
                    <a:pt x="3" y="3303"/>
                  </a:cubicBezTo>
                  <a:cubicBezTo>
                    <a:pt x="3" y="3375"/>
                    <a:pt x="87" y="3601"/>
                    <a:pt x="99" y="3625"/>
                  </a:cubicBezTo>
                  <a:cubicBezTo>
                    <a:pt x="99" y="3625"/>
                    <a:pt x="93" y="3619"/>
                    <a:pt x="83" y="3619"/>
                  </a:cubicBezTo>
                  <a:cubicBezTo>
                    <a:pt x="77" y="3619"/>
                    <a:pt x="71" y="3621"/>
                    <a:pt x="63" y="3625"/>
                  </a:cubicBezTo>
                  <a:cubicBezTo>
                    <a:pt x="51" y="3649"/>
                    <a:pt x="51" y="3672"/>
                    <a:pt x="51" y="3684"/>
                  </a:cubicBezTo>
                  <a:cubicBezTo>
                    <a:pt x="75" y="3744"/>
                    <a:pt x="87" y="3803"/>
                    <a:pt x="158" y="3815"/>
                  </a:cubicBezTo>
                  <a:cubicBezTo>
                    <a:pt x="194" y="3815"/>
                    <a:pt x="206" y="3839"/>
                    <a:pt x="218" y="3839"/>
                  </a:cubicBezTo>
                  <a:cubicBezTo>
                    <a:pt x="235" y="3836"/>
                    <a:pt x="248" y="3834"/>
                    <a:pt x="260" y="3834"/>
                  </a:cubicBezTo>
                  <a:cubicBezTo>
                    <a:pt x="286" y="3834"/>
                    <a:pt x="300" y="3843"/>
                    <a:pt x="325" y="3851"/>
                  </a:cubicBezTo>
                  <a:cubicBezTo>
                    <a:pt x="337" y="3863"/>
                    <a:pt x="337" y="3887"/>
                    <a:pt x="349" y="3887"/>
                  </a:cubicBezTo>
                  <a:cubicBezTo>
                    <a:pt x="396" y="3899"/>
                    <a:pt x="444" y="3899"/>
                    <a:pt x="444" y="3946"/>
                  </a:cubicBezTo>
                  <a:cubicBezTo>
                    <a:pt x="483" y="3985"/>
                    <a:pt x="511" y="4034"/>
                    <a:pt x="556" y="4034"/>
                  </a:cubicBezTo>
                  <a:cubicBezTo>
                    <a:pt x="580" y="4034"/>
                    <a:pt x="609" y="4019"/>
                    <a:pt x="646" y="3982"/>
                  </a:cubicBezTo>
                  <a:cubicBezTo>
                    <a:pt x="670" y="3946"/>
                    <a:pt x="682" y="3899"/>
                    <a:pt x="706" y="3863"/>
                  </a:cubicBezTo>
                  <a:cubicBezTo>
                    <a:pt x="765" y="3827"/>
                    <a:pt x="825" y="3827"/>
                    <a:pt x="896" y="3803"/>
                  </a:cubicBezTo>
                  <a:cubicBezTo>
                    <a:pt x="896" y="3803"/>
                    <a:pt x="920" y="3791"/>
                    <a:pt x="932" y="3791"/>
                  </a:cubicBezTo>
                  <a:cubicBezTo>
                    <a:pt x="961" y="3769"/>
                    <a:pt x="987" y="3751"/>
                    <a:pt x="1008" y="3751"/>
                  </a:cubicBezTo>
                  <a:cubicBezTo>
                    <a:pt x="1032" y="3751"/>
                    <a:pt x="1051" y="3772"/>
                    <a:pt x="1063" y="3827"/>
                  </a:cubicBezTo>
                  <a:lnTo>
                    <a:pt x="1063" y="3863"/>
                  </a:lnTo>
                  <a:cubicBezTo>
                    <a:pt x="1099" y="3911"/>
                    <a:pt x="1111" y="3958"/>
                    <a:pt x="1111" y="4006"/>
                  </a:cubicBezTo>
                  <a:cubicBezTo>
                    <a:pt x="1123" y="4030"/>
                    <a:pt x="1146" y="4030"/>
                    <a:pt x="1158" y="4041"/>
                  </a:cubicBezTo>
                  <a:lnTo>
                    <a:pt x="1218" y="4041"/>
                  </a:lnTo>
                  <a:cubicBezTo>
                    <a:pt x="1226" y="4038"/>
                    <a:pt x="1235" y="4036"/>
                    <a:pt x="1245" y="4036"/>
                  </a:cubicBezTo>
                  <a:cubicBezTo>
                    <a:pt x="1264" y="4036"/>
                    <a:pt x="1285" y="4041"/>
                    <a:pt x="1301" y="4041"/>
                  </a:cubicBezTo>
                  <a:cubicBezTo>
                    <a:pt x="1325" y="4047"/>
                    <a:pt x="1349" y="4050"/>
                    <a:pt x="1373" y="4050"/>
                  </a:cubicBezTo>
                  <a:cubicBezTo>
                    <a:pt x="1396" y="4050"/>
                    <a:pt x="1420" y="4047"/>
                    <a:pt x="1444" y="4041"/>
                  </a:cubicBezTo>
                  <a:cubicBezTo>
                    <a:pt x="1471" y="4028"/>
                    <a:pt x="1497" y="4022"/>
                    <a:pt x="1523" y="4022"/>
                  </a:cubicBezTo>
                  <a:cubicBezTo>
                    <a:pt x="1586" y="4022"/>
                    <a:pt x="1643" y="4058"/>
                    <a:pt x="1694" y="4101"/>
                  </a:cubicBezTo>
                  <a:cubicBezTo>
                    <a:pt x="1754" y="4149"/>
                    <a:pt x="1813" y="4232"/>
                    <a:pt x="1896" y="4268"/>
                  </a:cubicBezTo>
                  <a:cubicBezTo>
                    <a:pt x="1901" y="4269"/>
                    <a:pt x="1906" y="4270"/>
                    <a:pt x="1912" y="4270"/>
                  </a:cubicBezTo>
                  <a:cubicBezTo>
                    <a:pt x="1926" y="4270"/>
                    <a:pt x="1941" y="4266"/>
                    <a:pt x="1953" y="4266"/>
                  </a:cubicBezTo>
                  <a:cubicBezTo>
                    <a:pt x="1973" y="4266"/>
                    <a:pt x="1982" y="4276"/>
                    <a:pt x="1956" y="4327"/>
                  </a:cubicBezTo>
                  <a:lnTo>
                    <a:pt x="1992" y="4351"/>
                  </a:lnTo>
                  <a:cubicBezTo>
                    <a:pt x="2071" y="4400"/>
                    <a:pt x="2123" y="4427"/>
                    <a:pt x="2160" y="4427"/>
                  </a:cubicBezTo>
                  <a:cubicBezTo>
                    <a:pt x="2212" y="4427"/>
                    <a:pt x="2233" y="4374"/>
                    <a:pt x="2254" y="4256"/>
                  </a:cubicBezTo>
                  <a:cubicBezTo>
                    <a:pt x="2254" y="4232"/>
                    <a:pt x="2277" y="4208"/>
                    <a:pt x="2277" y="4196"/>
                  </a:cubicBezTo>
                  <a:cubicBezTo>
                    <a:pt x="2289" y="4113"/>
                    <a:pt x="2301" y="4041"/>
                    <a:pt x="2337" y="3970"/>
                  </a:cubicBezTo>
                  <a:cubicBezTo>
                    <a:pt x="2349" y="3958"/>
                    <a:pt x="2349" y="3922"/>
                    <a:pt x="2361" y="3899"/>
                  </a:cubicBezTo>
                  <a:cubicBezTo>
                    <a:pt x="2373" y="3815"/>
                    <a:pt x="2432" y="3756"/>
                    <a:pt x="2408" y="3684"/>
                  </a:cubicBezTo>
                  <a:cubicBezTo>
                    <a:pt x="2343" y="3477"/>
                    <a:pt x="2397" y="3360"/>
                    <a:pt x="2562" y="3360"/>
                  </a:cubicBezTo>
                  <a:cubicBezTo>
                    <a:pt x="2578" y="3360"/>
                    <a:pt x="2594" y="3361"/>
                    <a:pt x="2611" y="3363"/>
                  </a:cubicBezTo>
                  <a:cubicBezTo>
                    <a:pt x="2671" y="3325"/>
                    <a:pt x="2721" y="3279"/>
                    <a:pt x="2774" y="3279"/>
                  </a:cubicBezTo>
                  <a:cubicBezTo>
                    <a:pt x="2805" y="3279"/>
                    <a:pt x="2837" y="3295"/>
                    <a:pt x="2873" y="3339"/>
                  </a:cubicBezTo>
                  <a:cubicBezTo>
                    <a:pt x="2883" y="3354"/>
                    <a:pt x="2897" y="3361"/>
                    <a:pt x="2913" y="3361"/>
                  </a:cubicBezTo>
                  <a:cubicBezTo>
                    <a:pt x="2936" y="3361"/>
                    <a:pt x="2964" y="3348"/>
                    <a:pt x="2992" y="3327"/>
                  </a:cubicBezTo>
                  <a:cubicBezTo>
                    <a:pt x="3051" y="3256"/>
                    <a:pt x="3147" y="3208"/>
                    <a:pt x="3230" y="3125"/>
                  </a:cubicBezTo>
                  <a:cubicBezTo>
                    <a:pt x="3240" y="3083"/>
                    <a:pt x="3233" y="3062"/>
                    <a:pt x="3217" y="3053"/>
                  </a:cubicBezTo>
                  <a:lnTo>
                    <a:pt x="3217" y="3053"/>
                  </a:lnTo>
                  <a:cubicBezTo>
                    <a:pt x="3268" y="3033"/>
                    <a:pt x="3291" y="2984"/>
                    <a:pt x="3266" y="2898"/>
                  </a:cubicBezTo>
                  <a:lnTo>
                    <a:pt x="3266" y="2898"/>
                  </a:lnTo>
                  <a:cubicBezTo>
                    <a:pt x="3275" y="2921"/>
                    <a:pt x="3289" y="2928"/>
                    <a:pt x="3305" y="2928"/>
                  </a:cubicBezTo>
                  <a:cubicBezTo>
                    <a:pt x="3330" y="2928"/>
                    <a:pt x="3358" y="2910"/>
                    <a:pt x="3373" y="2910"/>
                  </a:cubicBezTo>
                  <a:cubicBezTo>
                    <a:pt x="3468" y="2898"/>
                    <a:pt x="3504" y="2851"/>
                    <a:pt x="3540" y="2768"/>
                  </a:cubicBezTo>
                  <a:cubicBezTo>
                    <a:pt x="3550" y="2714"/>
                    <a:pt x="3580" y="2670"/>
                    <a:pt x="3637" y="2670"/>
                  </a:cubicBezTo>
                  <a:cubicBezTo>
                    <a:pt x="3644" y="2670"/>
                    <a:pt x="3651" y="2671"/>
                    <a:pt x="3659" y="2672"/>
                  </a:cubicBezTo>
                  <a:cubicBezTo>
                    <a:pt x="3742" y="2648"/>
                    <a:pt x="3766" y="2565"/>
                    <a:pt x="3790" y="2494"/>
                  </a:cubicBezTo>
                  <a:cubicBezTo>
                    <a:pt x="3801" y="2387"/>
                    <a:pt x="3849" y="2315"/>
                    <a:pt x="3956" y="2291"/>
                  </a:cubicBezTo>
                  <a:cubicBezTo>
                    <a:pt x="3980" y="2291"/>
                    <a:pt x="4004" y="2267"/>
                    <a:pt x="4016" y="2244"/>
                  </a:cubicBezTo>
                  <a:cubicBezTo>
                    <a:pt x="4028" y="2184"/>
                    <a:pt x="4087" y="2184"/>
                    <a:pt x="4135" y="2184"/>
                  </a:cubicBezTo>
                  <a:cubicBezTo>
                    <a:pt x="4159" y="2184"/>
                    <a:pt x="4194" y="2172"/>
                    <a:pt x="4218" y="2148"/>
                  </a:cubicBezTo>
                  <a:cubicBezTo>
                    <a:pt x="4361" y="2077"/>
                    <a:pt x="4385" y="1946"/>
                    <a:pt x="4397" y="1815"/>
                  </a:cubicBezTo>
                  <a:cubicBezTo>
                    <a:pt x="4421" y="1732"/>
                    <a:pt x="4444" y="1648"/>
                    <a:pt x="4504" y="1589"/>
                  </a:cubicBezTo>
                  <a:cubicBezTo>
                    <a:pt x="4516" y="1553"/>
                    <a:pt x="4552" y="1541"/>
                    <a:pt x="4563" y="1494"/>
                  </a:cubicBezTo>
                  <a:cubicBezTo>
                    <a:pt x="4563" y="1470"/>
                    <a:pt x="4599" y="1458"/>
                    <a:pt x="4623" y="1458"/>
                  </a:cubicBezTo>
                  <a:cubicBezTo>
                    <a:pt x="4659" y="1458"/>
                    <a:pt x="4683" y="1434"/>
                    <a:pt x="4694" y="1422"/>
                  </a:cubicBezTo>
                  <a:cubicBezTo>
                    <a:pt x="4683" y="1291"/>
                    <a:pt x="4671" y="1160"/>
                    <a:pt x="4683" y="1017"/>
                  </a:cubicBezTo>
                  <a:cubicBezTo>
                    <a:pt x="4683" y="958"/>
                    <a:pt x="4671" y="922"/>
                    <a:pt x="4659" y="863"/>
                  </a:cubicBezTo>
                  <a:cubicBezTo>
                    <a:pt x="4635" y="743"/>
                    <a:pt x="4575" y="636"/>
                    <a:pt x="4623" y="517"/>
                  </a:cubicBezTo>
                  <a:cubicBezTo>
                    <a:pt x="4623" y="482"/>
                    <a:pt x="4623" y="458"/>
                    <a:pt x="4611" y="422"/>
                  </a:cubicBezTo>
                  <a:cubicBezTo>
                    <a:pt x="4516" y="303"/>
                    <a:pt x="4397" y="231"/>
                    <a:pt x="4254" y="220"/>
                  </a:cubicBezTo>
                  <a:cubicBezTo>
                    <a:pt x="4099" y="208"/>
                    <a:pt x="3980" y="160"/>
                    <a:pt x="3861" y="65"/>
                  </a:cubicBezTo>
                  <a:cubicBezTo>
                    <a:pt x="3811" y="22"/>
                    <a:pt x="3752" y="1"/>
                    <a:pt x="3688" y="1"/>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1"/>
            <p:cNvSpPr/>
            <p:nvPr/>
          </p:nvSpPr>
          <p:spPr>
            <a:xfrm>
              <a:off x="1906475" y="1466675"/>
              <a:ext cx="3163525" cy="2660175"/>
            </a:xfrm>
            <a:custGeom>
              <a:rect b="b" l="l" r="r" t="t"/>
              <a:pathLst>
                <a:path extrusionOk="0" h="106407" w="126541">
                  <a:moveTo>
                    <a:pt x="17169" y="1"/>
                  </a:moveTo>
                  <a:lnTo>
                    <a:pt x="16836" y="60"/>
                  </a:lnTo>
                  <a:lnTo>
                    <a:pt x="16526" y="370"/>
                  </a:lnTo>
                  <a:lnTo>
                    <a:pt x="16169" y="572"/>
                  </a:lnTo>
                  <a:lnTo>
                    <a:pt x="15812" y="786"/>
                  </a:lnTo>
                  <a:lnTo>
                    <a:pt x="15610" y="834"/>
                  </a:lnTo>
                  <a:lnTo>
                    <a:pt x="15514" y="667"/>
                  </a:lnTo>
                  <a:lnTo>
                    <a:pt x="15121" y="72"/>
                  </a:lnTo>
                  <a:lnTo>
                    <a:pt x="14455" y="334"/>
                  </a:lnTo>
                  <a:lnTo>
                    <a:pt x="13752" y="906"/>
                  </a:lnTo>
                  <a:lnTo>
                    <a:pt x="13038" y="1394"/>
                  </a:lnTo>
                  <a:lnTo>
                    <a:pt x="12324" y="1739"/>
                  </a:lnTo>
                  <a:lnTo>
                    <a:pt x="11657" y="2156"/>
                  </a:lnTo>
                  <a:lnTo>
                    <a:pt x="11383" y="2334"/>
                  </a:lnTo>
                  <a:lnTo>
                    <a:pt x="11050" y="2358"/>
                  </a:lnTo>
                  <a:lnTo>
                    <a:pt x="10728" y="2596"/>
                  </a:lnTo>
                  <a:lnTo>
                    <a:pt x="10609" y="3049"/>
                  </a:lnTo>
                  <a:lnTo>
                    <a:pt x="10466" y="3251"/>
                  </a:lnTo>
                  <a:lnTo>
                    <a:pt x="10514" y="3549"/>
                  </a:lnTo>
                  <a:lnTo>
                    <a:pt x="10633" y="3608"/>
                  </a:lnTo>
                  <a:lnTo>
                    <a:pt x="10764" y="3584"/>
                  </a:lnTo>
                  <a:lnTo>
                    <a:pt x="10990" y="3525"/>
                  </a:lnTo>
                  <a:lnTo>
                    <a:pt x="11192" y="3608"/>
                  </a:lnTo>
                  <a:lnTo>
                    <a:pt x="10966" y="3834"/>
                  </a:lnTo>
                  <a:lnTo>
                    <a:pt x="10847" y="4073"/>
                  </a:lnTo>
                  <a:lnTo>
                    <a:pt x="11121" y="4263"/>
                  </a:lnTo>
                  <a:lnTo>
                    <a:pt x="11478" y="4346"/>
                  </a:lnTo>
                  <a:lnTo>
                    <a:pt x="11669" y="4323"/>
                  </a:lnTo>
                  <a:lnTo>
                    <a:pt x="11871" y="4299"/>
                  </a:lnTo>
                  <a:lnTo>
                    <a:pt x="11990" y="4358"/>
                  </a:lnTo>
                  <a:lnTo>
                    <a:pt x="12073" y="4466"/>
                  </a:lnTo>
                  <a:lnTo>
                    <a:pt x="11621" y="4835"/>
                  </a:lnTo>
                  <a:lnTo>
                    <a:pt x="11073" y="5001"/>
                  </a:lnTo>
                  <a:lnTo>
                    <a:pt x="10383" y="4727"/>
                  </a:lnTo>
                  <a:lnTo>
                    <a:pt x="9871" y="5454"/>
                  </a:lnTo>
                  <a:lnTo>
                    <a:pt x="9597" y="4739"/>
                  </a:lnTo>
                  <a:lnTo>
                    <a:pt x="9061" y="4942"/>
                  </a:lnTo>
                  <a:lnTo>
                    <a:pt x="8228" y="5335"/>
                  </a:lnTo>
                  <a:lnTo>
                    <a:pt x="7323" y="5454"/>
                  </a:lnTo>
                  <a:lnTo>
                    <a:pt x="6656" y="5537"/>
                  </a:lnTo>
                  <a:lnTo>
                    <a:pt x="6001" y="5478"/>
                  </a:lnTo>
                  <a:lnTo>
                    <a:pt x="5537" y="5073"/>
                  </a:lnTo>
                  <a:lnTo>
                    <a:pt x="5263" y="4442"/>
                  </a:lnTo>
                  <a:lnTo>
                    <a:pt x="4954" y="5085"/>
                  </a:lnTo>
                  <a:lnTo>
                    <a:pt x="4334" y="5335"/>
                  </a:lnTo>
                  <a:lnTo>
                    <a:pt x="3822" y="5561"/>
                  </a:lnTo>
                  <a:lnTo>
                    <a:pt x="3953" y="6085"/>
                  </a:lnTo>
                  <a:lnTo>
                    <a:pt x="2858" y="6573"/>
                  </a:lnTo>
                  <a:lnTo>
                    <a:pt x="1679" y="6644"/>
                  </a:lnTo>
                  <a:lnTo>
                    <a:pt x="1536" y="6692"/>
                  </a:lnTo>
                  <a:lnTo>
                    <a:pt x="1382" y="6799"/>
                  </a:lnTo>
                  <a:lnTo>
                    <a:pt x="1215" y="6978"/>
                  </a:lnTo>
                  <a:lnTo>
                    <a:pt x="1203" y="7216"/>
                  </a:lnTo>
                  <a:lnTo>
                    <a:pt x="1358" y="7394"/>
                  </a:lnTo>
                  <a:lnTo>
                    <a:pt x="1596" y="7383"/>
                  </a:lnTo>
                  <a:lnTo>
                    <a:pt x="1751" y="7347"/>
                  </a:lnTo>
                  <a:lnTo>
                    <a:pt x="1929" y="7442"/>
                  </a:lnTo>
                  <a:lnTo>
                    <a:pt x="1203" y="7883"/>
                  </a:lnTo>
                  <a:lnTo>
                    <a:pt x="429" y="8359"/>
                  </a:lnTo>
                  <a:lnTo>
                    <a:pt x="298" y="8537"/>
                  </a:lnTo>
                  <a:lnTo>
                    <a:pt x="310" y="8776"/>
                  </a:lnTo>
                  <a:lnTo>
                    <a:pt x="524" y="9228"/>
                  </a:lnTo>
                  <a:lnTo>
                    <a:pt x="239" y="9657"/>
                  </a:lnTo>
                  <a:lnTo>
                    <a:pt x="120" y="9847"/>
                  </a:lnTo>
                  <a:lnTo>
                    <a:pt x="60" y="10097"/>
                  </a:lnTo>
                  <a:lnTo>
                    <a:pt x="1" y="10454"/>
                  </a:lnTo>
                  <a:lnTo>
                    <a:pt x="155" y="10740"/>
                  </a:lnTo>
                  <a:lnTo>
                    <a:pt x="393" y="10692"/>
                  </a:lnTo>
                  <a:lnTo>
                    <a:pt x="584" y="10478"/>
                  </a:lnTo>
                  <a:lnTo>
                    <a:pt x="965" y="10264"/>
                  </a:lnTo>
                  <a:lnTo>
                    <a:pt x="1370" y="10300"/>
                  </a:lnTo>
                  <a:lnTo>
                    <a:pt x="1489" y="10538"/>
                  </a:lnTo>
                  <a:lnTo>
                    <a:pt x="1370" y="10800"/>
                  </a:lnTo>
                  <a:lnTo>
                    <a:pt x="1465" y="11097"/>
                  </a:lnTo>
                  <a:lnTo>
                    <a:pt x="1656" y="11347"/>
                  </a:lnTo>
                  <a:lnTo>
                    <a:pt x="1798" y="11526"/>
                  </a:lnTo>
                  <a:lnTo>
                    <a:pt x="1703" y="11740"/>
                  </a:lnTo>
                  <a:lnTo>
                    <a:pt x="1441" y="12097"/>
                  </a:lnTo>
                  <a:lnTo>
                    <a:pt x="1620" y="12502"/>
                  </a:lnTo>
                  <a:lnTo>
                    <a:pt x="2001" y="12586"/>
                  </a:lnTo>
                  <a:lnTo>
                    <a:pt x="2263" y="12300"/>
                  </a:lnTo>
                  <a:lnTo>
                    <a:pt x="2727" y="12181"/>
                  </a:lnTo>
                  <a:lnTo>
                    <a:pt x="3096" y="12466"/>
                  </a:lnTo>
                  <a:lnTo>
                    <a:pt x="3132" y="12752"/>
                  </a:lnTo>
                  <a:lnTo>
                    <a:pt x="2858" y="12895"/>
                  </a:lnTo>
                  <a:lnTo>
                    <a:pt x="2120" y="13812"/>
                  </a:lnTo>
                  <a:cubicBezTo>
                    <a:pt x="2009" y="14651"/>
                    <a:pt x="2082" y="15537"/>
                    <a:pt x="2508" y="15537"/>
                  </a:cubicBezTo>
                  <a:cubicBezTo>
                    <a:pt x="2722" y="15537"/>
                    <a:pt x="3026" y="15311"/>
                    <a:pt x="3441" y="14741"/>
                  </a:cubicBezTo>
                  <a:lnTo>
                    <a:pt x="4180" y="14669"/>
                  </a:lnTo>
                  <a:lnTo>
                    <a:pt x="4227" y="14645"/>
                  </a:lnTo>
                  <a:lnTo>
                    <a:pt x="4287" y="14586"/>
                  </a:lnTo>
                  <a:lnTo>
                    <a:pt x="4501" y="14360"/>
                  </a:lnTo>
                  <a:lnTo>
                    <a:pt x="4763" y="14467"/>
                  </a:lnTo>
                  <a:lnTo>
                    <a:pt x="4918" y="14800"/>
                  </a:lnTo>
                  <a:lnTo>
                    <a:pt x="4704" y="15122"/>
                  </a:lnTo>
                  <a:lnTo>
                    <a:pt x="4453" y="15312"/>
                  </a:lnTo>
                  <a:lnTo>
                    <a:pt x="4358" y="15610"/>
                  </a:lnTo>
                  <a:lnTo>
                    <a:pt x="4299" y="16086"/>
                  </a:lnTo>
                  <a:lnTo>
                    <a:pt x="3918" y="16431"/>
                  </a:lnTo>
                  <a:lnTo>
                    <a:pt x="3572" y="16800"/>
                  </a:lnTo>
                  <a:lnTo>
                    <a:pt x="3572" y="17336"/>
                  </a:lnTo>
                  <a:lnTo>
                    <a:pt x="3918" y="17646"/>
                  </a:lnTo>
                  <a:lnTo>
                    <a:pt x="4406" y="17705"/>
                  </a:lnTo>
                  <a:lnTo>
                    <a:pt x="4823" y="17598"/>
                  </a:lnTo>
                  <a:lnTo>
                    <a:pt x="5275" y="17646"/>
                  </a:lnTo>
                  <a:lnTo>
                    <a:pt x="4930" y="18170"/>
                  </a:lnTo>
                  <a:lnTo>
                    <a:pt x="4358" y="18432"/>
                  </a:lnTo>
                  <a:lnTo>
                    <a:pt x="3870" y="18634"/>
                  </a:lnTo>
                  <a:lnTo>
                    <a:pt x="3703" y="19110"/>
                  </a:lnTo>
                  <a:lnTo>
                    <a:pt x="4025" y="19467"/>
                  </a:lnTo>
                  <a:lnTo>
                    <a:pt x="4561" y="19408"/>
                  </a:lnTo>
                  <a:lnTo>
                    <a:pt x="4870" y="19348"/>
                  </a:lnTo>
                  <a:lnTo>
                    <a:pt x="5108" y="19491"/>
                  </a:lnTo>
                  <a:lnTo>
                    <a:pt x="5013" y="19789"/>
                  </a:lnTo>
                  <a:lnTo>
                    <a:pt x="4704" y="19967"/>
                  </a:lnTo>
                  <a:lnTo>
                    <a:pt x="4537" y="20027"/>
                  </a:lnTo>
                  <a:lnTo>
                    <a:pt x="4382" y="20086"/>
                  </a:lnTo>
                  <a:lnTo>
                    <a:pt x="3608" y="20896"/>
                  </a:lnTo>
                  <a:lnTo>
                    <a:pt x="2906" y="21765"/>
                  </a:lnTo>
                  <a:lnTo>
                    <a:pt x="2846" y="21980"/>
                  </a:lnTo>
                  <a:lnTo>
                    <a:pt x="2906" y="22230"/>
                  </a:lnTo>
                  <a:lnTo>
                    <a:pt x="2965" y="22813"/>
                  </a:lnTo>
                  <a:lnTo>
                    <a:pt x="2858" y="23396"/>
                  </a:lnTo>
                  <a:lnTo>
                    <a:pt x="2858" y="24051"/>
                  </a:lnTo>
                  <a:lnTo>
                    <a:pt x="3525" y="24111"/>
                  </a:lnTo>
                  <a:lnTo>
                    <a:pt x="4418" y="23623"/>
                  </a:lnTo>
                  <a:lnTo>
                    <a:pt x="5073" y="22873"/>
                  </a:lnTo>
                  <a:lnTo>
                    <a:pt x="5406" y="22587"/>
                  </a:lnTo>
                  <a:lnTo>
                    <a:pt x="5823" y="22420"/>
                  </a:lnTo>
                  <a:lnTo>
                    <a:pt x="7740" y="22277"/>
                  </a:lnTo>
                  <a:lnTo>
                    <a:pt x="9597" y="21777"/>
                  </a:lnTo>
                  <a:lnTo>
                    <a:pt x="9978" y="21753"/>
                  </a:lnTo>
                  <a:lnTo>
                    <a:pt x="10157" y="22158"/>
                  </a:lnTo>
                  <a:lnTo>
                    <a:pt x="10252" y="22575"/>
                  </a:lnTo>
                  <a:lnTo>
                    <a:pt x="10669" y="22730"/>
                  </a:lnTo>
                  <a:lnTo>
                    <a:pt x="11109" y="22992"/>
                  </a:lnTo>
                  <a:lnTo>
                    <a:pt x="10990" y="23480"/>
                  </a:lnTo>
                  <a:lnTo>
                    <a:pt x="10764" y="23646"/>
                  </a:lnTo>
                  <a:lnTo>
                    <a:pt x="10514" y="23754"/>
                  </a:lnTo>
                  <a:lnTo>
                    <a:pt x="10026" y="24146"/>
                  </a:lnTo>
                  <a:lnTo>
                    <a:pt x="9716" y="24682"/>
                  </a:lnTo>
                  <a:lnTo>
                    <a:pt x="9787" y="25028"/>
                  </a:lnTo>
                  <a:lnTo>
                    <a:pt x="10145" y="25159"/>
                  </a:lnTo>
                  <a:lnTo>
                    <a:pt x="10228" y="25266"/>
                  </a:lnTo>
                  <a:lnTo>
                    <a:pt x="10180" y="25397"/>
                  </a:lnTo>
                  <a:lnTo>
                    <a:pt x="10061" y="25849"/>
                  </a:lnTo>
                  <a:lnTo>
                    <a:pt x="10311" y="26171"/>
                  </a:lnTo>
                  <a:lnTo>
                    <a:pt x="10847" y="26194"/>
                  </a:lnTo>
                  <a:lnTo>
                    <a:pt x="11359" y="25932"/>
                  </a:lnTo>
                  <a:lnTo>
                    <a:pt x="12300" y="25325"/>
                  </a:lnTo>
                  <a:lnTo>
                    <a:pt x="13407" y="25492"/>
                  </a:lnTo>
                  <a:lnTo>
                    <a:pt x="13705" y="25540"/>
                  </a:lnTo>
                  <a:lnTo>
                    <a:pt x="14002" y="25432"/>
                  </a:lnTo>
                  <a:lnTo>
                    <a:pt x="14479" y="25301"/>
                  </a:lnTo>
                  <a:lnTo>
                    <a:pt x="14895" y="25575"/>
                  </a:lnTo>
                  <a:lnTo>
                    <a:pt x="15705" y="26171"/>
                  </a:lnTo>
                  <a:lnTo>
                    <a:pt x="16717" y="26218"/>
                  </a:lnTo>
                  <a:lnTo>
                    <a:pt x="17026" y="26194"/>
                  </a:lnTo>
                  <a:lnTo>
                    <a:pt x="17312" y="26349"/>
                  </a:lnTo>
                  <a:lnTo>
                    <a:pt x="17967" y="26635"/>
                  </a:lnTo>
                  <a:lnTo>
                    <a:pt x="18598" y="26337"/>
                  </a:lnTo>
                  <a:lnTo>
                    <a:pt x="18931" y="26147"/>
                  </a:lnTo>
                  <a:lnTo>
                    <a:pt x="19301" y="26075"/>
                  </a:lnTo>
                  <a:lnTo>
                    <a:pt x="19932" y="25897"/>
                  </a:lnTo>
                  <a:lnTo>
                    <a:pt x="20098" y="25266"/>
                  </a:lnTo>
                  <a:lnTo>
                    <a:pt x="20229" y="24849"/>
                  </a:lnTo>
                  <a:lnTo>
                    <a:pt x="20479" y="24766"/>
                  </a:lnTo>
                  <a:lnTo>
                    <a:pt x="21503" y="25063"/>
                  </a:lnTo>
                  <a:lnTo>
                    <a:pt x="22527" y="25004"/>
                  </a:lnTo>
                  <a:lnTo>
                    <a:pt x="23468" y="25218"/>
                  </a:lnTo>
                  <a:lnTo>
                    <a:pt x="24230" y="24658"/>
                  </a:lnTo>
                  <a:lnTo>
                    <a:pt x="24337" y="24599"/>
                  </a:lnTo>
                  <a:lnTo>
                    <a:pt x="24480" y="24551"/>
                  </a:lnTo>
                  <a:lnTo>
                    <a:pt x="24611" y="25397"/>
                  </a:lnTo>
                  <a:lnTo>
                    <a:pt x="25468" y="25504"/>
                  </a:lnTo>
                  <a:lnTo>
                    <a:pt x="25778" y="25480"/>
                  </a:lnTo>
                  <a:lnTo>
                    <a:pt x="26087" y="25420"/>
                  </a:lnTo>
                  <a:lnTo>
                    <a:pt x="26373" y="25420"/>
                  </a:lnTo>
                  <a:lnTo>
                    <a:pt x="26480" y="25659"/>
                  </a:lnTo>
                  <a:lnTo>
                    <a:pt x="26563" y="26802"/>
                  </a:lnTo>
                  <a:lnTo>
                    <a:pt x="26361" y="27980"/>
                  </a:lnTo>
                  <a:lnTo>
                    <a:pt x="26337" y="29016"/>
                  </a:lnTo>
                  <a:lnTo>
                    <a:pt x="27135" y="29373"/>
                  </a:lnTo>
                  <a:lnTo>
                    <a:pt x="28468" y="29409"/>
                  </a:lnTo>
                  <a:lnTo>
                    <a:pt x="29492" y="30254"/>
                  </a:lnTo>
                  <a:lnTo>
                    <a:pt x="29719" y="30802"/>
                  </a:lnTo>
                  <a:lnTo>
                    <a:pt x="29457" y="31290"/>
                  </a:lnTo>
                  <a:lnTo>
                    <a:pt x="28897" y="31921"/>
                  </a:lnTo>
                  <a:lnTo>
                    <a:pt x="28564" y="32683"/>
                  </a:lnTo>
                  <a:lnTo>
                    <a:pt x="28445" y="32993"/>
                  </a:lnTo>
                  <a:lnTo>
                    <a:pt x="28230" y="33195"/>
                  </a:lnTo>
                  <a:lnTo>
                    <a:pt x="27564" y="33707"/>
                  </a:lnTo>
                  <a:lnTo>
                    <a:pt x="26992" y="34314"/>
                  </a:lnTo>
                  <a:lnTo>
                    <a:pt x="26694" y="34553"/>
                  </a:lnTo>
                  <a:lnTo>
                    <a:pt x="26361" y="34731"/>
                  </a:lnTo>
                  <a:lnTo>
                    <a:pt x="25111" y="35160"/>
                  </a:lnTo>
                  <a:lnTo>
                    <a:pt x="24111" y="36041"/>
                  </a:lnTo>
                  <a:lnTo>
                    <a:pt x="23801" y="36267"/>
                  </a:lnTo>
                  <a:lnTo>
                    <a:pt x="23515" y="36577"/>
                  </a:lnTo>
                  <a:lnTo>
                    <a:pt x="23099" y="37529"/>
                  </a:lnTo>
                  <a:lnTo>
                    <a:pt x="22099" y="37624"/>
                  </a:lnTo>
                  <a:lnTo>
                    <a:pt x="21789" y="37708"/>
                  </a:lnTo>
                  <a:lnTo>
                    <a:pt x="21849" y="37982"/>
                  </a:lnTo>
                  <a:lnTo>
                    <a:pt x="22265" y="38970"/>
                  </a:lnTo>
                  <a:lnTo>
                    <a:pt x="22682" y="39958"/>
                  </a:lnTo>
                  <a:lnTo>
                    <a:pt x="22789" y="40137"/>
                  </a:lnTo>
                  <a:lnTo>
                    <a:pt x="22741" y="40339"/>
                  </a:lnTo>
                  <a:lnTo>
                    <a:pt x="22503" y="40970"/>
                  </a:lnTo>
                  <a:lnTo>
                    <a:pt x="22563" y="41625"/>
                  </a:lnTo>
                  <a:lnTo>
                    <a:pt x="22741" y="42589"/>
                  </a:lnTo>
                  <a:lnTo>
                    <a:pt x="22551" y="43554"/>
                  </a:lnTo>
                  <a:lnTo>
                    <a:pt x="22515" y="43816"/>
                  </a:lnTo>
                  <a:lnTo>
                    <a:pt x="22646" y="44078"/>
                  </a:lnTo>
                  <a:lnTo>
                    <a:pt x="22801" y="44542"/>
                  </a:lnTo>
                  <a:lnTo>
                    <a:pt x="22527" y="44923"/>
                  </a:lnTo>
                  <a:lnTo>
                    <a:pt x="22230" y="45399"/>
                  </a:lnTo>
                  <a:lnTo>
                    <a:pt x="22265" y="45959"/>
                  </a:lnTo>
                  <a:lnTo>
                    <a:pt x="22349" y="46673"/>
                  </a:lnTo>
                  <a:lnTo>
                    <a:pt x="22075" y="47387"/>
                  </a:lnTo>
                  <a:lnTo>
                    <a:pt x="21563" y="47923"/>
                  </a:lnTo>
                  <a:lnTo>
                    <a:pt x="20896" y="48173"/>
                  </a:lnTo>
                  <a:lnTo>
                    <a:pt x="20658" y="48233"/>
                  </a:lnTo>
                  <a:lnTo>
                    <a:pt x="20432" y="48340"/>
                  </a:lnTo>
                  <a:lnTo>
                    <a:pt x="20063" y="48578"/>
                  </a:lnTo>
                  <a:lnTo>
                    <a:pt x="19944" y="48935"/>
                  </a:lnTo>
                  <a:lnTo>
                    <a:pt x="20039" y="49542"/>
                  </a:lnTo>
                  <a:lnTo>
                    <a:pt x="20372" y="50019"/>
                  </a:lnTo>
                  <a:lnTo>
                    <a:pt x="20729" y="50304"/>
                  </a:lnTo>
                  <a:lnTo>
                    <a:pt x="20920" y="50685"/>
                  </a:lnTo>
                  <a:lnTo>
                    <a:pt x="21027" y="52400"/>
                  </a:lnTo>
                  <a:lnTo>
                    <a:pt x="20301" y="53948"/>
                  </a:lnTo>
                  <a:lnTo>
                    <a:pt x="20015" y="54424"/>
                  </a:lnTo>
                  <a:lnTo>
                    <a:pt x="19836" y="54948"/>
                  </a:lnTo>
                  <a:lnTo>
                    <a:pt x="19372" y="55924"/>
                  </a:lnTo>
                  <a:lnTo>
                    <a:pt x="18277" y="55996"/>
                  </a:lnTo>
                  <a:lnTo>
                    <a:pt x="17515" y="55865"/>
                  </a:lnTo>
                  <a:lnTo>
                    <a:pt x="16776" y="55877"/>
                  </a:lnTo>
                  <a:lnTo>
                    <a:pt x="15622" y="55996"/>
                  </a:lnTo>
                  <a:lnTo>
                    <a:pt x="14526" y="55746"/>
                  </a:lnTo>
                  <a:lnTo>
                    <a:pt x="14312" y="55698"/>
                  </a:lnTo>
                  <a:lnTo>
                    <a:pt x="14157" y="55805"/>
                  </a:lnTo>
                  <a:lnTo>
                    <a:pt x="14109" y="55972"/>
                  </a:lnTo>
                  <a:lnTo>
                    <a:pt x="14181" y="56139"/>
                  </a:lnTo>
                  <a:lnTo>
                    <a:pt x="14526" y="56770"/>
                  </a:lnTo>
                  <a:lnTo>
                    <a:pt x="14955" y="57365"/>
                  </a:lnTo>
                  <a:lnTo>
                    <a:pt x="15205" y="57651"/>
                  </a:lnTo>
                  <a:lnTo>
                    <a:pt x="15241" y="58020"/>
                  </a:lnTo>
                  <a:lnTo>
                    <a:pt x="15252" y="58436"/>
                  </a:lnTo>
                  <a:lnTo>
                    <a:pt x="15586" y="58675"/>
                  </a:lnTo>
                  <a:lnTo>
                    <a:pt x="16003" y="58996"/>
                  </a:lnTo>
                  <a:lnTo>
                    <a:pt x="15943" y="59544"/>
                  </a:lnTo>
                  <a:lnTo>
                    <a:pt x="15836" y="59960"/>
                  </a:lnTo>
                  <a:lnTo>
                    <a:pt x="16003" y="60341"/>
                  </a:lnTo>
                  <a:lnTo>
                    <a:pt x="16491" y="61020"/>
                  </a:lnTo>
                  <a:lnTo>
                    <a:pt x="16634" y="61818"/>
                  </a:lnTo>
                  <a:lnTo>
                    <a:pt x="16788" y="62306"/>
                  </a:lnTo>
                  <a:lnTo>
                    <a:pt x="17169" y="62651"/>
                  </a:lnTo>
                  <a:lnTo>
                    <a:pt x="17431" y="62818"/>
                  </a:lnTo>
                  <a:lnTo>
                    <a:pt x="17550" y="63104"/>
                  </a:lnTo>
                  <a:lnTo>
                    <a:pt x="17765" y="63592"/>
                  </a:lnTo>
                  <a:lnTo>
                    <a:pt x="18312" y="63568"/>
                  </a:lnTo>
                  <a:lnTo>
                    <a:pt x="18848" y="63604"/>
                  </a:lnTo>
                  <a:lnTo>
                    <a:pt x="19348" y="64128"/>
                  </a:lnTo>
                  <a:lnTo>
                    <a:pt x="19467" y="64794"/>
                  </a:lnTo>
                  <a:lnTo>
                    <a:pt x="19146" y="65378"/>
                  </a:lnTo>
                  <a:lnTo>
                    <a:pt x="18562" y="66009"/>
                  </a:lnTo>
                  <a:lnTo>
                    <a:pt x="18622" y="66878"/>
                  </a:lnTo>
                  <a:lnTo>
                    <a:pt x="18622" y="67021"/>
                  </a:lnTo>
                  <a:lnTo>
                    <a:pt x="18467" y="67140"/>
                  </a:lnTo>
                  <a:lnTo>
                    <a:pt x="17503" y="67759"/>
                  </a:lnTo>
                  <a:lnTo>
                    <a:pt x="16610" y="68485"/>
                  </a:lnTo>
                  <a:lnTo>
                    <a:pt x="16086" y="68950"/>
                  </a:lnTo>
                  <a:lnTo>
                    <a:pt x="15907" y="69545"/>
                  </a:lnTo>
                  <a:lnTo>
                    <a:pt x="15848" y="70378"/>
                  </a:lnTo>
                  <a:lnTo>
                    <a:pt x="15514" y="71105"/>
                  </a:lnTo>
                  <a:lnTo>
                    <a:pt x="15229" y="71724"/>
                  </a:lnTo>
                  <a:lnTo>
                    <a:pt x="15300" y="72414"/>
                  </a:lnTo>
                  <a:lnTo>
                    <a:pt x="16288" y="74010"/>
                  </a:lnTo>
                  <a:lnTo>
                    <a:pt x="17038" y="75736"/>
                  </a:lnTo>
                  <a:lnTo>
                    <a:pt x="17431" y="76153"/>
                  </a:lnTo>
                  <a:lnTo>
                    <a:pt x="18027" y="76093"/>
                  </a:lnTo>
                  <a:lnTo>
                    <a:pt x="18789" y="75927"/>
                  </a:lnTo>
                  <a:lnTo>
                    <a:pt x="19039" y="76677"/>
                  </a:lnTo>
                  <a:lnTo>
                    <a:pt x="19039" y="77034"/>
                  </a:lnTo>
                  <a:lnTo>
                    <a:pt x="18801" y="77248"/>
                  </a:lnTo>
                  <a:lnTo>
                    <a:pt x="18586" y="77415"/>
                  </a:lnTo>
                  <a:lnTo>
                    <a:pt x="18503" y="77665"/>
                  </a:lnTo>
                  <a:lnTo>
                    <a:pt x="18134" y="78177"/>
                  </a:lnTo>
                  <a:lnTo>
                    <a:pt x="17479" y="78082"/>
                  </a:lnTo>
                  <a:lnTo>
                    <a:pt x="17086" y="77927"/>
                  </a:lnTo>
                  <a:lnTo>
                    <a:pt x="16741" y="78106"/>
                  </a:lnTo>
                  <a:lnTo>
                    <a:pt x="16467" y="78379"/>
                  </a:lnTo>
                  <a:lnTo>
                    <a:pt x="16086" y="78320"/>
                  </a:lnTo>
                  <a:lnTo>
                    <a:pt x="15657" y="78296"/>
                  </a:lnTo>
                  <a:lnTo>
                    <a:pt x="15407" y="78713"/>
                  </a:lnTo>
                  <a:lnTo>
                    <a:pt x="14943" y="80058"/>
                  </a:lnTo>
                  <a:lnTo>
                    <a:pt x="14026" y="81177"/>
                  </a:lnTo>
                  <a:lnTo>
                    <a:pt x="13288" y="81749"/>
                  </a:lnTo>
                  <a:lnTo>
                    <a:pt x="12835" y="82547"/>
                  </a:lnTo>
                  <a:lnTo>
                    <a:pt x="12550" y="83392"/>
                  </a:lnTo>
                  <a:lnTo>
                    <a:pt x="12085" y="84154"/>
                  </a:lnTo>
                  <a:lnTo>
                    <a:pt x="11978" y="84368"/>
                  </a:lnTo>
                  <a:lnTo>
                    <a:pt x="12038" y="84606"/>
                  </a:lnTo>
                  <a:lnTo>
                    <a:pt x="12574" y="85987"/>
                  </a:lnTo>
                  <a:lnTo>
                    <a:pt x="12514" y="87464"/>
                  </a:lnTo>
                  <a:lnTo>
                    <a:pt x="12562" y="88369"/>
                  </a:lnTo>
                  <a:lnTo>
                    <a:pt x="12895" y="89202"/>
                  </a:lnTo>
                  <a:lnTo>
                    <a:pt x="13228" y="89274"/>
                  </a:lnTo>
                  <a:lnTo>
                    <a:pt x="13609" y="89035"/>
                  </a:lnTo>
                  <a:lnTo>
                    <a:pt x="14871" y="89190"/>
                  </a:lnTo>
                  <a:lnTo>
                    <a:pt x="16134" y="89202"/>
                  </a:lnTo>
                  <a:lnTo>
                    <a:pt x="17146" y="89345"/>
                  </a:lnTo>
                  <a:lnTo>
                    <a:pt x="18027" y="89809"/>
                  </a:lnTo>
                  <a:lnTo>
                    <a:pt x="18848" y="90286"/>
                  </a:lnTo>
                  <a:lnTo>
                    <a:pt x="19682" y="90738"/>
                  </a:lnTo>
                  <a:lnTo>
                    <a:pt x="20634" y="91298"/>
                  </a:lnTo>
                  <a:lnTo>
                    <a:pt x="21503" y="91988"/>
                  </a:lnTo>
                  <a:lnTo>
                    <a:pt x="22980" y="93607"/>
                  </a:lnTo>
                  <a:lnTo>
                    <a:pt x="24277" y="95358"/>
                  </a:lnTo>
                  <a:lnTo>
                    <a:pt x="24087" y="95417"/>
                  </a:lnTo>
                  <a:lnTo>
                    <a:pt x="23884" y="95501"/>
                  </a:lnTo>
                  <a:lnTo>
                    <a:pt x="23325" y="95703"/>
                  </a:lnTo>
                  <a:lnTo>
                    <a:pt x="23099" y="96251"/>
                  </a:lnTo>
                  <a:lnTo>
                    <a:pt x="23456" y="97346"/>
                  </a:lnTo>
                  <a:lnTo>
                    <a:pt x="24218" y="97620"/>
                  </a:lnTo>
                  <a:lnTo>
                    <a:pt x="24861" y="97798"/>
                  </a:lnTo>
                  <a:lnTo>
                    <a:pt x="25373" y="98191"/>
                  </a:lnTo>
                  <a:lnTo>
                    <a:pt x="25528" y="98477"/>
                  </a:lnTo>
                  <a:lnTo>
                    <a:pt x="25254" y="98596"/>
                  </a:lnTo>
                  <a:lnTo>
                    <a:pt x="24682" y="98858"/>
                  </a:lnTo>
                  <a:lnTo>
                    <a:pt x="24801" y="99465"/>
                  </a:lnTo>
                  <a:lnTo>
                    <a:pt x="25004" y="99989"/>
                  </a:lnTo>
                  <a:lnTo>
                    <a:pt x="25230" y="100513"/>
                  </a:lnTo>
                  <a:lnTo>
                    <a:pt x="26182" y="102025"/>
                  </a:lnTo>
                  <a:lnTo>
                    <a:pt x="27087" y="103573"/>
                  </a:lnTo>
                  <a:lnTo>
                    <a:pt x="27278" y="103752"/>
                  </a:lnTo>
                  <a:lnTo>
                    <a:pt x="27575" y="103811"/>
                  </a:lnTo>
                  <a:lnTo>
                    <a:pt x="28468" y="104073"/>
                  </a:lnTo>
                  <a:lnTo>
                    <a:pt x="29147" y="104704"/>
                  </a:lnTo>
                  <a:lnTo>
                    <a:pt x="29445" y="104990"/>
                  </a:lnTo>
                  <a:lnTo>
                    <a:pt x="29778" y="105228"/>
                  </a:lnTo>
                  <a:lnTo>
                    <a:pt x="30671" y="105704"/>
                  </a:lnTo>
                  <a:lnTo>
                    <a:pt x="31588" y="106133"/>
                  </a:lnTo>
                  <a:lnTo>
                    <a:pt x="32517" y="106407"/>
                  </a:lnTo>
                  <a:lnTo>
                    <a:pt x="33469" y="106180"/>
                  </a:lnTo>
                  <a:lnTo>
                    <a:pt x="33814" y="105597"/>
                  </a:lnTo>
                  <a:lnTo>
                    <a:pt x="33695" y="104871"/>
                  </a:lnTo>
                  <a:lnTo>
                    <a:pt x="33826" y="104383"/>
                  </a:lnTo>
                  <a:lnTo>
                    <a:pt x="34338" y="104311"/>
                  </a:lnTo>
                  <a:lnTo>
                    <a:pt x="34779" y="104275"/>
                  </a:lnTo>
                  <a:lnTo>
                    <a:pt x="35005" y="103918"/>
                  </a:lnTo>
                  <a:lnTo>
                    <a:pt x="35898" y="102716"/>
                  </a:lnTo>
                  <a:lnTo>
                    <a:pt x="36767" y="101477"/>
                  </a:lnTo>
                  <a:lnTo>
                    <a:pt x="36827" y="101406"/>
                  </a:lnTo>
                  <a:lnTo>
                    <a:pt x="36910" y="101346"/>
                  </a:lnTo>
                  <a:lnTo>
                    <a:pt x="38684" y="100692"/>
                  </a:lnTo>
                  <a:lnTo>
                    <a:pt x="40470" y="100037"/>
                  </a:lnTo>
                  <a:lnTo>
                    <a:pt x="40910" y="99989"/>
                  </a:lnTo>
                  <a:lnTo>
                    <a:pt x="41410" y="100156"/>
                  </a:lnTo>
                  <a:lnTo>
                    <a:pt x="42315" y="100346"/>
                  </a:lnTo>
                  <a:lnTo>
                    <a:pt x="43149" y="100072"/>
                  </a:lnTo>
                  <a:lnTo>
                    <a:pt x="44387" y="99037"/>
                  </a:lnTo>
                  <a:lnTo>
                    <a:pt x="45482" y="97870"/>
                  </a:lnTo>
                  <a:lnTo>
                    <a:pt x="45852" y="97548"/>
                  </a:lnTo>
                  <a:lnTo>
                    <a:pt x="46304" y="97477"/>
                  </a:lnTo>
                  <a:lnTo>
                    <a:pt x="47447" y="97596"/>
                  </a:lnTo>
                  <a:lnTo>
                    <a:pt x="48578" y="97477"/>
                  </a:lnTo>
                  <a:lnTo>
                    <a:pt x="50162" y="97239"/>
                  </a:lnTo>
                  <a:lnTo>
                    <a:pt x="51745" y="97239"/>
                  </a:lnTo>
                  <a:lnTo>
                    <a:pt x="53031" y="97358"/>
                  </a:lnTo>
                  <a:lnTo>
                    <a:pt x="54353" y="97346"/>
                  </a:lnTo>
                  <a:lnTo>
                    <a:pt x="54603" y="97405"/>
                  </a:lnTo>
                  <a:lnTo>
                    <a:pt x="54841" y="97548"/>
                  </a:lnTo>
                  <a:lnTo>
                    <a:pt x="55972" y="97965"/>
                  </a:lnTo>
                  <a:lnTo>
                    <a:pt x="57162" y="97846"/>
                  </a:lnTo>
                  <a:lnTo>
                    <a:pt x="58294" y="97525"/>
                  </a:lnTo>
                  <a:lnTo>
                    <a:pt x="59472" y="97477"/>
                  </a:lnTo>
                  <a:lnTo>
                    <a:pt x="60639" y="97489"/>
                  </a:lnTo>
                  <a:lnTo>
                    <a:pt x="61794" y="97477"/>
                  </a:lnTo>
                  <a:lnTo>
                    <a:pt x="62306" y="97525"/>
                  </a:lnTo>
                  <a:lnTo>
                    <a:pt x="62782" y="97727"/>
                  </a:lnTo>
                  <a:lnTo>
                    <a:pt x="63413" y="98060"/>
                  </a:lnTo>
                  <a:lnTo>
                    <a:pt x="64104" y="98275"/>
                  </a:lnTo>
                  <a:lnTo>
                    <a:pt x="64997" y="98096"/>
                  </a:lnTo>
                  <a:lnTo>
                    <a:pt x="65735" y="97227"/>
                  </a:lnTo>
                  <a:lnTo>
                    <a:pt x="66485" y="96358"/>
                  </a:lnTo>
                  <a:lnTo>
                    <a:pt x="67580" y="96358"/>
                  </a:lnTo>
                  <a:lnTo>
                    <a:pt x="67854" y="96417"/>
                  </a:lnTo>
                  <a:lnTo>
                    <a:pt x="68116" y="96346"/>
                  </a:lnTo>
                  <a:lnTo>
                    <a:pt x="68688" y="96191"/>
                  </a:lnTo>
                  <a:lnTo>
                    <a:pt x="69247" y="96382"/>
                  </a:lnTo>
                  <a:lnTo>
                    <a:pt x="69771" y="96774"/>
                  </a:lnTo>
                  <a:lnTo>
                    <a:pt x="70188" y="97286"/>
                  </a:lnTo>
                  <a:lnTo>
                    <a:pt x="70914" y="97775"/>
                  </a:lnTo>
                  <a:lnTo>
                    <a:pt x="71605" y="97298"/>
                  </a:lnTo>
                  <a:lnTo>
                    <a:pt x="72391" y="96489"/>
                  </a:lnTo>
                  <a:lnTo>
                    <a:pt x="72903" y="95489"/>
                  </a:lnTo>
                  <a:lnTo>
                    <a:pt x="72962" y="95346"/>
                  </a:lnTo>
                  <a:lnTo>
                    <a:pt x="73057" y="95262"/>
                  </a:lnTo>
                  <a:lnTo>
                    <a:pt x="73795" y="94667"/>
                  </a:lnTo>
                  <a:lnTo>
                    <a:pt x="73986" y="93738"/>
                  </a:lnTo>
                  <a:lnTo>
                    <a:pt x="74117" y="93250"/>
                  </a:lnTo>
                  <a:lnTo>
                    <a:pt x="74427" y="92822"/>
                  </a:lnTo>
                  <a:lnTo>
                    <a:pt x="74700" y="92464"/>
                  </a:lnTo>
                  <a:lnTo>
                    <a:pt x="74748" y="92060"/>
                  </a:lnTo>
                  <a:lnTo>
                    <a:pt x="75200" y="90583"/>
                  </a:lnTo>
                  <a:lnTo>
                    <a:pt x="76308" y="89547"/>
                  </a:lnTo>
                  <a:lnTo>
                    <a:pt x="77582" y="88619"/>
                  </a:lnTo>
                  <a:lnTo>
                    <a:pt x="78796" y="87488"/>
                  </a:lnTo>
                  <a:lnTo>
                    <a:pt x="78868" y="87428"/>
                  </a:lnTo>
                  <a:lnTo>
                    <a:pt x="78975" y="87369"/>
                  </a:lnTo>
                  <a:lnTo>
                    <a:pt x="81201" y="86476"/>
                  </a:lnTo>
                  <a:lnTo>
                    <a:pt x="83582" y="86237"/>
                  </a:lnTo>
                  <a:lnTo>
                    <a:pt x="83856" y="86297"/>
                  </a:lnTo>
                  <a:lnTo>
                    <a:pt x="84071" y="86464"/>
                  </a:lnTo>
                  <a:lnTo>
                    <a:pt x="84428" y="86654"/>
                  </a:lnTo>
                  <a:lnTo>
                    <a:pt x="84785" y="86595"/>
                  </a:lnTo>
                  <a:lnTo>
                    <a:pt x="85499" y="86333"/>
                  </a:lnTo>
                  <a:lnTo>
                    <a:pt x="86249" y="86166"/>
                  </a:lnTo>
                  <a:lnTo>
                    <a:pt x="86690" y="86095"/>
                  </a:lnTo>
                  <a:lnTo>
                    <a:pt x="86976" y="85749"/>
                  </a:lnTo>
                  <a:lnTo>
                    <a:pt x="86773" y="85404"/>
                  </a:lnTo>
                  <a:lnTo>
                    <a:pt x="86368" y="85273"/>
                  </a:lnTo>
                  <a:lnTo>
                    <a:pt x="85821" y="84904"/>
                  </a:lnTo>
                  <a:lnTo>
                    <a:pt x="85523" y="84416"/>
                  </a:lnTo>
                  <a:lnTo>
                    <a:pt x="85678" y="83713"/>
                  </a:lnTo>
                  <a:lnTo>
                    <a:pt x="86011" y="83249"/>
                  </a:lnTo>
                  <a:lnTo>
                    <a:pt x="86535" y="82713"/>
                  </a:lnTo>
                  <a:lnTo>
                    <a:pt x="86571" y="82046"/>
                  </a:lnTo>
                  <a:lnTo>
                    <a:pt x="86690" y="81558"/>
                  </a:lnTo>
                  <a:lnTo>
                    <a:pt x="86976" y="81177"/>
                  </a:lnTo>
                  <a:lnTo>
                    <a:pt x="87333" y="80606"/>
                  </a:lnTo>
                  <a:lnTo>
                    <a:pt x="87452" y="79927"/>
                  </a:lnTo>
                  <a:lnTo>
                    <a:pt x="87619" y="78725"/>
                  </a:lnTo>
                  <a:lnTo>
                    <a:pt x="88559" y="77927"/>
                  </a:lnTo>
                  <a:lnTo>
                    <a:pt x="88857" y="77701"/>
                  </a:lnTo>
                  <a:lnTo>
                    <a:pt x="88869" y="77248"/>
                  </a:lnTo>
                  <a:lnTo>
                    <a:pt x="88821" y="76451"/>
                  </a:lnTo>
                  <a:lnTo>
                    <a:pt x="89416" y="75879"/>
                  </a:lnTo>
                  <a:lnTo>
                    <a:pt x="90059" y="75498"/>
                  </a:lnTo>
                  <a:lnTo>
                    <a:pt x="90369" y="74796"/>
                  </a:lnTo>
                  <a:lnTo>
                    <a:pt x="90679" y="74296"/>
                  </a:lnTo>
                  <a:lnTo>
                    <a:pt x="91262" y="73974"/>
                  </a:lnTo>
                  <a:lnTo>
                    <a:pt x="92286" y="73653"/>
                  </a:lnTo>
                  <a:lnTo>
                    <a:pt x="93322" y="73295"/>
                  </a:lnTo>
                  <a:lnTo>
                    <a:pt x="93715" y="73117"/>
                  </a:lnTo>
                  <a:lnTo>
                    <a:pt x="93893" y="72700"/>
                  </a:lnTo>
                  <a:lnTo>
                    <a:pt x="94167" y="72010"/>
                  </a:lnTo>
                  <a:lnTo>
                    <a:pt x="94905" y="71998"/>
                  </a:lnTo>
                  <a:lnTo>
                    <a:pt x="95203" y="72045"/>
                  </a:lnTo>
                  <a:lnTo>
                    <a:pt x="95370" y="71879"/>
                  </a:lnTo>
                  <a:lnTo>
                    <a:pt x="95763" y="71105"/>
                  </a:lnTo>
                  <a:lnTo>
                    <a:pt x="96441" y="70616"/>
                  </a:lnTo>
                  <a:lnTo>
                    <a:pt x="96632" y="70402"/>
                  </a:lnTo>
                  <a:lnTo>
                    <a:pt x="96620" y="70152"/>
                  </a:lnTo>
                  <a:lnTo>
                    <a:pt x="95763" y="69200"/>
                  </a:lnTo>
                  <a:lnTo>
                    <a:pt x="94643" y="68545"/>
                  </a:lnTo>
                  <a:lnTo>
                    <a:pt x="92929" y="67461"/>
                  </a:lnTo>
                  <a:lnTo>
                    <a:pt x="91905" y="65699"/>
                  </a:lnTo>
                  <a:lnTo>
                    <a:pt x="91738" y="64782"/>
                  </a:lnTo>
                  <a:lnTo>
                    <a:pt x="91500" y="63866"/>
                  </a:lnTo>
                  <a:lnTo>
                    <a:pt x="91024" y="62711"/>
                  </a:lnTo>
                  <a:lnTo>
                    <a:pt x="90607" y="61532"/>
                  </a:lnTo>
                  <a:lnTo>
                    <a:pt x="90500" y="60901"/>
                  </a:lnTo>
                  <a:lnTo>
                    <a:pt x="90643" y="60246"/>
                  </a:lnTo>
                  <a:lnTo>
                    <a:pt x="91500" y="58615"/>
                  </a:lnTo>
                  <a:lnTo>
                    <a:pt x="92191" y="56912"/>
                  </a:lnTo>
                  <a:lnTo>
                    <a:pt x="92203" y="56877"/>
                  </a:lnTo>
                  <a:lnTo>
                    <a:pt x="92214" y="56853"/>
                  </a:lnTo>
                  <a:lnTo>
                    <a:pt x="93262" y="55126"/>
                  </a:lnTo>
                  <a:lnTo>
                    <a:pt x="94310" y="53412"/>
                  </a:lnTo>
                  <a:lnTo>
                    <a:pt x="94429" y="53257"/>
                  </a:lnTo>
                  <a:lnTo>
                    <a:pt x="94608" y="53138"/>
                  </a:lnTo>
                  <a:lnTo>
                    <a:pt x="95298" y="52579"/>
                  </a:lnTo>
                  <a:lnTo>
                    <a:pt x="95655" y="51745"/>
                  </a:lnTo>
                  <a:lnTo>
                    <a:pt x="95834" y="51257"/>
                  </a:lnTo>
                  <a:lnTo>
                    <a:pt x="96203" y="50876"/>
                  </a:lnTo>
                  <a:lnTo>
                    <a:pt x="97251" y="49733"/>
                  </a:lnTo>
                  <a:lnTo>
                    <a:pt x="98025" y="48399"/>
                  </a:lnTo>
                  <a:lnTo>
                    <a:pt x="98953" y="46768"/>
                  </a:lnTo>
                  <a:lnTo>
                    <a:pt x="99775" y="45078"/>
                  </a:lnTo>
                  <a:lnTo>
                    <a:pt x="100073" y="44709"/>
                  </a:lnTo>
                  <a:lnTo>
                    <a:pt x="100477" y="44589"/>
                  </a:lnTo>
                  <a:lnTo>
                    <a:pt x="101478" y="44328"/>
                  </a:lnTo>
                  <a:lnTo>
                    <a:pt x="102430" y="43958"/>
                  </a:lnTo>
                  <a:lnTo>
                    <a:pt x="102787" y="43732"/>
                  </a:lnTo>
                  <a:lnTo>
                    <a:pt x="102930" y="43351"/>
                  </a:lnTo>
                  <a:lnTo>
                    <a:pt x="102740" y="43196"/>
                  </a:lnTo>
                  <a:lnTo>
                    <a:pt x="102442" y="43232"/>
                  </a:lnTo>
                  <a:lnTo>
                    <a:pt x="102275" y="43113"/>
                  </a:lnTo>
                  <a:lnTo>
                    <a:pt x="102156" y="42946"/>
                  </a:lnTo>
                  <a:lnTo>
                    <a:pt x="101966" y="42684"/>
                  </a:lnTo>
                  <a:lnTo>
                    <a:pt x="101632" y="42589"/>
                  </a:lnTo>
                  <a:lnTo>
                    <a:pt x="101156" y="42327"/>
                  </a:lnTo>
                  <a:lnTo>
                    <a:pt x="101358" y="41827"/>
                  </a:lnTo>
                  <a:lnTo>
                    <a:pt x="101954" y="41053"/>
                  </a:lnTo>
                  <a:lnTo>
                    <a:pt x="102513" y="40268"/>
                  </a:lnTo>
                  <a:lnTo>
                    <a:pt x="103394" y="39315"/>
                  </a:lnTo>
                  <a:lnTo>
                    <a:pt x="104526" y="38708"/>
                  </a:lnTo>
                  <a:lnTo>
                    <a:pt x="105561" y="38398"/>
                  </a:lnTo>
                  <a:lnTo>
                    <a:pt x="106550" y="37874"/>
                  </a:lnTo>
                  <a:lnTo>
                    <a:pt x="107752" y="37279"/>
                  </a:lnTo>
                  <a:lnTo>
                    <a:pt x="109074" y="36886"/>
                  </a:lnTo>
                  <a:lnTo>
                    <a:pt x="111562" y="36088"/>
                  </a:lnTo>
                  <a:lnTo>
                    <a:pt x="114074" y="35386"/>
                  </a:lnTo>
                  <a:lnTo>
                    <a:pt x="114991" y="35076"/>
                  </a:lnTo>
                  <a:lnTo>
                    <a:pt x="115598" y="34374"/>
                  </a:lnTo>
                  <a:lnTo>
                    <a:pt x="116360" y="33076"/>
                  </a:lnTo>
                  <a:lnTo>
                    <a:pt x="117503" y="32147"/>
                  </a:lnTo>
                  <a:lnTo>
                    <a:pt x="119230" y="30981"/>
                  </a:lnTo>
                  <a:lnTo>
                    <a:pt x="121147" y="30159"/>
                  </a:lnTo>
                  <a:lnTo>
                    <a:pt x="121540" y="29981"/>
                  </a:lnTo>
                  <a:lnTo>
                    <a:pt x="121790" y="29671"/>
                  </a:lnTo>
                  <a:lnTo>
                    <a:pt x="122254" y="29147"/>
                  </a:lnTo>
                  <a:lnTo>
                    <a:pt x="122849" y="28826"/>
                  </a:lnTo>
                  <a:lnTo>
                    <a:pt x="123266" y="28576"/>
                  </a:lnTo>
                  <a:lnTo>
                    <a:pt x="123647" y="28290"/>
                  </a:lnTo>
                  <a:lnTo>
                    <a:pt x="124647" y="27302"/>
                  </a:lnTo>
                  <a:lnTo>
                    <a:pt x="125611" y="26278"/>
                  </a:lnTo>
                  <a:lnTo>
                    <a:pt x="126123" y="24908"/>
                  </a:lnTo>
                  <a:lnTo>
                    <a:pt x="125671" y="23492"/>
                  </a:lnTo>
                  <a:lnTo>
                    <a:pt x="125171" y="22956"/>
                  </a:lnTo>
                  <a:lnTo>
                    <a:pt x="124766" y="22361"/>
                  </a:lnTo>
                  <a:lnTo>
                    <a:pt x="124516" y="21860"/>
                  </a:lnTo>
                  <a:lnTo>
                    <a:pt x="124647" y="21337"/>
                  </a:lnTo>
                  <a:lnTo>
                    <a:pt x="125076" y="21194"/>
                  </a:lnTo>
                  <a:lnTo>
                    <a:pt x="125528" y="21384"/>
                  </a:lnTo>
                  <a:lnTo>
                    <a:pt x="126159" y="21384"/>
                  </a:lnTo>
                  <a:lnTo>
                    <a:pt x="126540" y="20848"/>
                  </a:lnTo>
                  <a:lnTo>
                    <a:pt x="126504" y="20313"/>
                  </a:lnTo>
                  <a:lnTo>
                    <a:pt x="126028" y="20075"/>
                  </a:lnTo>
                  <a:lnTo>
                    <a:pt x="125135" y="19670"/>
                  </a:lnTo>
                  <a:lnTo>
                    <a:pt x="125016" y="18801"/>
                  </a:lnTo>
                  <a:lnTo>
                    <a:pt x="124576" y="18824"/>
                  </a:lnTo>
                  <a:lnTo>
                    <a:pt x="124195" y="18741"/>
                  </a:lnTo>
                  <a:lnTo>
                    <a:pt x="123064" y="18312"/>
                  </a:lnTo>
                  <a:lnTo>
                    <a:pt x="121992" y="18693"/>
                  </a:lnTo>
                  <a:lnTo>
                    <a:pt x="120849" y="19194"/>
                  </a:lnTo>
                  <a:lnTo>
                    <a:pt x="120063" y="20182"/>
                  </a:lnTo>
                  <a:lnTo>
                    <a:pt x="119932" y="20337"/>
                  </a:lnTo>
                  <a:lnTo>
                    <a:pt x="119754" y="20420"/>
                  </a:lnTo>
                  <a:lnTo>
                    <a:pt x="118658" y="20420"/>
                  </a:lnTo>
                  <a:lnTo>
                    <a:pt x="117575" y="20039"/>
                  </a:lnTo>
                  <a:lnTo>
                    <a:pt x="116313" y="19384"/>
                  </a:lnTo>
                  <a:lnTo>
                    <a:pt x="114836" y="19551"/>
                  </a:lnTo>
                  <a:lnTo>
                    <a:pt x="114420" y="19860"/>
                  </a:lnTo>
                  <a:lnTo>
                    <a:pt x="114098" y="20241"/>
                  </a:lnTo>
                  <a:lnTo>
                    <a:pt x="113586" y="20456"/>
                  </a:lnTo>
                  <a:lnTo>
                    <a:pt x="113146" y="20158"/>
                  </a:lnTo>
                  <a:lnTo>
                    <a:pt x="112860" y="19789"/>
                  </a:lnTo>
                  <a:lnTo>
                    <a:pt x="112967" y="19324"/>
                  </a:lnTo>
                  <a:lnTo>
                    <a:pt x="113265" y="19146"/>
                  </a:lnTo>
                  <a:lnTo>
                    <a:pt x="113277" y="18848"/>
                  </a:lnTo>
                  <a:lnTo>
                    <a:pt x="112979" y="18813"/>
                  </a:lnTo>
                  <a:lnTo>
                    <a:pt x="112646" y="18991"/>
                  </a:lnTo>
                  <a:lnTo>
                    <a:pt x="112229" y="19229"/>
                  </a:lnTo>
                  <a:lnTo>
                    <a:pt x="111717" y="19194"/>
                  </a:lnTo>
                  <a:lnTo>
                    <a:pt x="110455" y="18872"/>
                  </a:lnTo>
                  <a:lnTo>
                    <a:pt x="109193" y="19229"/>
                  </a:lnTo>
                  <a:lnTo>
                    <a:pt x="108693" y="19539"/>
                  </a:lnTo>
                  <a:lnTo>
                    <a:pt x="108121" y="19491"/>
                  </a:lnTo>
                  <a:lnTo>
                    <a:pt x="107621" y="18932"/>
                  </a:lnTo>
                  <a:lnTo>
                    <a:pt x="107502" y="18241"/>
                  </a:lnTo>
                  <a:lnTo>
                    <a:pt x="107454" y="17336"/>
                  </a:lnTo>
                  <a:lnTo>
                    <a:pt x="107121" y="16515"/>
                  </a:lnTo>
                  <a:lnTo>
                    <a:pt x="106573" y="15895"/>
                  </a:lnTo>
                  <a:lnTo>
                    <a:pt x="105716" y="15788"/>
                  </a:lnTo>
                  <a:lnTo>
                    <a:pt x="104847" y="15907"/>
                  </a:lnTo>
                  <a:lnTo>
                    <a:pt x="104121" y="15395"/>
                  </a:lnTo>
                  <a:lnTo>
                    <a:pt x="103787" y="15181"/>
                  </a:lnTo>
                  <a:lnTo>
                    <a:pt x="103347" y="15122"/>
                  </a:lnTo>
                  <a:lnTo>
                    <a:pt x="102216" y="14979"/>
                  </a:lnTo>
                  <a:lnTo>
                    <a:pt x="101144" y="14586"/>
                  </a:lnTo>
                  <a:lnTo>
                    <a:pt x="100311" y="14360"/>
                  </a:lnTo>
                  <a:lnTo>
                    <a:pt x="99537" y="14550"/>
                  </a:lnTo>
                  <a:lnTo>
                    <a:pt x="99287" y="15181"/>
                  </a:lnTo>
                  <a:lnTo>
                    <a:pt x="99501" y="15907"/>
                  </a:lnTo>
                  <a:lnTo>
                    <a:pt x="99501" y="16312"/>
                  </a:lnTo>
                  <a:lnTo>
                    <a:pt x="99120" y="16396"/>
                  </a:lnTo>
                  <a:lnTo>
                    <a:pt x="98632" y="16396"/>
                  </a:lnTo>
                  <a:lnTo>
                    <a:pt x="98144" y="16431"/>
                  </a:lnTo>
                  <a:lnTo>
                    <a:pt x="97441" y="16527"/>
                  </a:lnTo>
                  <a:lnTo>
                    <a:pt x="96798" y="16217"/>
                  </a:lnTo>
                  <a:lnTo>
                    <a:pt x="96632" y="16146"/>
                  </a:lnTo>
                  <a:lnTo>
                    <a:pt x="96489" y="16229"/>
                  </a:lnTo>
                  <a:lnTo>
                    <a:pt x="96013" y="16669"/>
                  </a:lnTo>
                  <a:lnTo>
                    <a:pt x="95465" y="16312"/>
                  </a:lnTo>
                  <a:lnTo>
                    <a:pt x="95179" y="16157"/>
                  </a:lnTo>
                  <a:lnTo>
                    <a:pt x="94798" y="16193"/>
                  </a:lnTo>
                  <a:lnTo>
                    <a:pt x="94119" y="16455"/>
                  </a:lnTo>
                  <a:lnTo>
                    <a:pt x="93453" y="16753"/>
                  </a:lnTo>
                  <a:lnTo>
                    <a:pt x="92595" y="17003"/>
                  </a:lnTo>
                  <a:lnTo>
                    <a:pt x="91929" y="16396"/>
                  </a:lnTo>
                  <a:lnTo>
                    <a:pt x="91321" y="15693"/>
                  </a:lnTo>
                  <a:lnTo>
                    <a:pt x="90429" y="15300"/>
                  </a:lnTo>
                  <a:lnTo>
                    <a:pt x="89690" y="15276"/>
                  </a:lnTo>
                  <a:lnTo>
                    <a:pt x="88988" y="15384"/>
                  </a:lnTo>
                  <a:lnTo>
                    <a:pt x="87571" y="15217"/>
                  </a:lnTo>
                  <a:lnTo>
                    <a:pt x="86261" y="14550"/>
                  </a:lnTo>
                  <a:lnTo>
                    <a:pt x="85940" y="14193"/>
                  </a:lnTo>
                  <a:lnTo>
                    <a:pt x="85726" y="13764"/>
                  </a:lnTo>
                  <a:lnTo>
                    <a:pt x="85309" y="13074"/>
                  </a:lnTo>
                  <a:lnTo>
                    <a:pt x="84487" y="13133"/>
                  </a:lnTo>
                  <a:lnTo>
                    <a:pt x="83928" y="13300"/>
                  </a:lnTo>
                  <a:lnTo>
                    <a:pt x="83344" y="13240"/>
                  </a:lnTo>
                  <a:lnTo>
                    <a:pt x="82106" y="12764"/>
                  </a:lnTo>
                  <a:lnTo>
                    <a:pt x="80808" y="12455"/>
                  </a:lnTo>
                  <a:lnTo>
                    <a:pt x="80213" y="12205"/>
                  </a:lnTo>
                  <a:lnTo>
                    <a:pt x="80189" y="11562"/>
                  </a:lnTo>
                  <a:lnTo>
                    <a:pt x="80201" y="11276"/>
                  </a:lnTo>
                  <a:lnTo>
                    <a:pt x="80011" y="11085"/>
                  </a:lnTo>
                  <a:lnTo>
                    <a:pt x="79772" y="11097"/>
                  </a:lnTo>
                  <a:lnTo>
                    <a:pt x="79606" y="11276"/>
                  </a:lnTo>
                  <a:lnTo>
                    <a:pt x="79475" y="11443"/>
                  </a:lnTo>
                  <a:lnTo>
                    <a:pt x="79344" y="11609"/>
                  </a:lnTo>
                  <a:lnTo>
                    <a:pt x="79177" y="11931"/>
                  </a:lnTo>
                  <a:lnTo>
                    <a:pt x="78820" y="11919"/>
                  </a:lnTo>
                  <a:lnTo>
                    <a:pt x="78558" y="11562"/>
                  </a:lnTo>
                  <a:lnTo>
                    <a:pt x="78665" y="11133"/>
                  </a:lnTo>
                  <a:lnTo>
                    <a:pt x="79010" y="10395"/>
                  </a:lnTo>
                  <a:lnTo>
                    <a:pt x="79106" y="9609"/>
                  </a:lnTo>
                  <a:lnTo>
                    <a:pt x="79129" y="9073"/>
                  </a:lnTo>
                  <a:lnTo>
                    <a:pt x="78796" y="8645"/>
                  </a:lnTo>
                  <a:lnTo>
                    <a:pt x="78165" y="8585"/>
                  </a:lnTo>
                  <a:lnTo>
                    <a:pt x="77665" y="8930"/>
                  </a:lnTo>
                  <a:lnTo>
                    <a:pt x="77332" y="9133"/>
                  </a:lnTo>
                  <a:lnTo>
                    <a:pt x="76915" y="9133"/>
                  </a:lnTo>
                  <a:lnTo>
                    <a:pt x="76177" y="8954"/>
                  </a:lnTo>
                  <a:lnTo>
                    <a:pt x="75665" y="8371"/>
                  </a:lnTo>
                  <a:lnTo>
                    <a:pt x="75403" y="7990"/>
                  </a:lnTo>
                  <a:lnTo>
                    <a:pt x="75069" y="7597"/>
                  </a:lnTo>
                  <a:lnTo>
                    <a:pt x="74629" y="7323"/>
                  </a:lnTo>
                  <a:lnTo>
                    <a:pt x="74165" y="7597"/>
                  </a:lnTo>
                  <a:lnTo>
                    <a:pt x="74034" y="7871"/>
                  </a:lnTo>
                  <a:lnTo>
                    <a:pt x="73819" y="8109"/>
                  </a:lnTo>
                  <a:cubicBezTo>
                    <a:pt x="72842" y="8406"/>
                    <a:pt x="72030" y="8540"/>
                    <a:pt x="71274" y="8540"/>
                  </a:cubicBezTo>
                  <a:cubicBezTo>
                    <a:pt x="69794" y="8540"/>
                    <a:pt x="68528" y="8028"/>
                    <a:pt x="66652" y="7240"/>
                  </a:cubicBezTo>
                  <a:cubicBezTo>
                    <a:pt x="66127" y="7019"/>
                    <a:pt x="65513" y="6892"/>
                    <a:pt x="64921" y="6892"/>
                  </a:cubicBezTo>
                  <a:cubicBezTo>
                    <a:pt x="63913" y="6892"/>
                    <a:pt x="62969" y="7261"/>
                    <a:pt x="62639" y="8168"/>
                  </a:cubicBezTo>
                  <a:cubicBezTo>
                    <a:pt x="61234" y="7513"/>
                    <a:pt x="59722" y="7037"/>
                    <a:pt x="58174" y="6787"/>
                  </a:cubicBezTo>
                  <a:lnTo>
                    <a:pt x="58174" y="6787"/>
                  </a:lnTo>
                  <a:cubicBezTo>
                    <a:pt x="58178" y="6787"/>
                    <a:pt x="58181" y="6787"/>
                    <a:pt x="58185" y="6787"/>
                  </a:cubicBezTo>
                  <a:cubicBezTo>
                    <a:pt x="58657" y="6787"/>
                    <a:pt x="58278" y="5977"/>
                    <a:pt x="57805" y="5894"/>
                  </a:cubicBezTo>
                  <a:cubicBezTo>
                    <a:pt x="57647" y="5867"/>
                    <a:pt x="57487" y="5853"/>
                    <a:pt x="57327" y="5853"/>
                  </a:cubicBezTo>
                  <a:cubicBezTo>
                    <a:pt x="56451" y="5853"/>
                    <a:pt x="55573" y="6255"/>
                    <a:pt x="55019" y="6930"/>
                  </a:cubicBezTo>
                  <a:lnTo>
                    <a:pt x="55019" y="6882"/>
                  </a:lnTo>
                  <a:cubicBezTo>
                    <a:pt x="54968" y="6455"/>
                    <a:pt x="54621" y="6140"/>
                    <a:pt x="54216" y="6140"/>
                  </a:cubicBezTo>
                  <a:cubicBezTo>
                    <a:pt x="54148" y="6140"/>
                    <a:pt x="54078" y="6149"/>
                    <a:pt x="54007" y="6168"/>
                  </a:cubicBezTo>
                  <a:cubicBezTo>
                    <a:pt x="52368" y="6613"/>
                    <a:pt x="50665" y="6835"/>
                    <a:pt x="48963" y="6835"/>
                  </a:cubicBezTo>
                  <a:cubicBezTo>
                    <a:pt x="46609" y="6835"/>
                    <a:pt x="44255" y="6411"/>
                    <a:pt x="42065" y="5561"/>
                  </a:cubicBezTo>
                  <a:cubicBezTo>
                    <a:pt x="40172" y="4835"/>
                    <a:pt x="37267" y="4942"/>
                    <a:pt x="35886" y="3715"/>
                  </a:cubicBezTo>
                  <a:cubicBezTo>
                    <a:pt x="35874" y="3704"/>
                    <a:pt x="35136" y="3061"/>
                    <a:pt x="35136" y="3061"/>
                  </a:cubicBezTo>
                  <a:lnTo>
                    <a:pt x="34291" y="3573"/>
                  </a:lnTo>
                  <a:lnTo>
                    <a:pt x="33874" y="3823"/>
                  </a:lnTo>
                  <a:lnTo>
                    <a:pt x="33398" y="3870"/>
                  </a:lnTo>
                  <a:lnTo>
                    <a:pt x="31266" y="3775"/>
                  </a:lnTo>
                  <a:lnTo>
                    <a:pt x="29147" y="3834"/>
                  </a:lnTo>
                  <a:lnTo>
                    <a:pt x="27480" y="3727"/>
                  </a:lnTo>
                  <a:lnTo>
                    <a:pt x="25825" y="3477"/>
                  </a:lnTo>
                  <a:lnTo>
                    <a:pt x="23932" y="3394"/>
                  </a:lnTo>
                  <a:lnTo>
                    <a:pt x="22027" y="3453"/>
                  </a:lnTo>
                  <a:lnTo>
                    <a:pt x="21206" y="3311"/>
                  </a:lnTo>
                  <a:lnTo>
                    <a:pt x="20825" y="2584"/>
                  </a:lnTo>
                  <a:lnTo>
                    <a:pt x="20491" y="1989"/>
                  </a:lnTo>
                  <a:lnTo>
                    <a:pt x="19908" y="1572"/>
                  </a:lnTo>
                  <a:lnTo>
                    <a:pt x="19658" y="1441"/>
                  </a:lnTo>
                  <a:lnTo>
                    <a:pt x="19432" y="1275"/>
                  </a:lnTo>
                  <a:lnTo>
                    <a:pt x="19074" y="929"/>
                  </a:lnTo>
                  <a:lnTo>
                    <a:pt x="18586" y="751"/>
                  </a:lnTo>
                  <a:lnTo>
                    <a:pt x="18098" y="977"/>
                  </a:lnTo>
                  <a:lnTo>
                    <a:pt x="17788" y="1429"/>
                  </a:lnTo>
                  <a:lnTo>
                    <a:pt x="17693" y="1132"/>
                  </a:lnTo>
                  <a:lnTo>
                    <a:pt x="17681" y="906"/>
                  </a:lnTo>
                  <a:lnTo>
                    <a:pt x="17586" y="322"/>
                  </a:lnTo>
                  <a:lnTo>
                    <a:pt x="17169" y="1"/>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1"/>
            <p:cNvSpPr/>
            <p:nvPr/>
          </p:nvSpPr>
          <p:spPr>
            <a:xfrm>
              <a:off x="2972075" y="2727850"/>
              <a:ext cx="25" cy="325"/>
            </a:xfrm>
            <a:custGeom>
              <a:rect b="b" l="l" r="r" t="t"/>
              <a:pathLst>
                <a:path extrusionOk="0" h="13" w="1">
                  <a:moveTo>
                    <a:pt x="1" y="0"/>
                  </a:moveTo>
                  <a:cubicBezTo>
                    <a:pt x="1" y="0"/>
                    <a:pt x="1" y="12"/>
                    <a:pt x="1" y="0"/>
                  </a:cubicBezTo>
                  <a:cubicBezTo>
                    <a:pt x="1" y="12"/>
                    <a:pt x="1" y="12"/>
                    <a:pt x="1" y="0"/>
                  </a:cubicBezTo>
                  <a:cubicBezTo>
                    <a:pt x="1" y="12"/>
                    <a:pt x="1" y="12"/>
                    <a:pt x="1" y="0"/>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1"/>
            <p:cNvSpPr/>
            <p:nvPr/>
          </p:nvSpPr>
          <p:spPr>
            <a:xfrm>
              <a:off x="2972075" y="2889775"/>
              <a:ext cx="325" cy="625"/>
            </a:xfrm>
            <a:custGeom>
              <a:rect b="b" l="l" r="r" t="t"/>
              <a:pathLst>
                <a:path extrusionOk="0" h="25" w="13">
                  <a:moveTo>
                    <a:pt x="1" y="0"/>
                  </a:moveTo>
                  <a:lnTo>
                    <a:pt x="1" y="24"/>
                  </a:lnTo>
                  <a:lnTo>
                    <a:pt x="13" y="12"/>
                  </a:lnTo>
                  <a:cubicBezTo>
                    <a:pt x="13" y="0"/>
                    <a:pt x="13" y="0"/>
                    <a:pt x="1" y="0"/>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1"/>
            <p:cNvSpPr/>
            <p:nvPr/>
          </p:nvSpPr>
          <p:spPr>
            <a:xfrm>
              <a:off x="3736475" y="2092650"/>
              <a:ext cx="25" cy="25"/>
            </a:xfrm>
            <a:custGeom>
              <a:rect b="b" l="l" r="r" t="t"/>
              <a:pathLst>
                <a:path extrusionOk="0" h="1" w="1">
                  <a:moveTo>
                    <a:pt x="0" y="0"/>
                  </a:move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1"/>
            <p:cNvSpPr/>
            <p:nvPr/>
          </p:nvSpPr>
          <p:spPr>
            <a:xfrm>
              <a:off x="5097050" y="2815725"/>
              <a:ext cx="330425" cy="270825"/>
            </a:xfrm>
            <a:custGeom>
              <a:rect b="b" l="l" r="r" t="t"/>
              <a:pathLst>
                <a:path extrusionOk="0" h="10833" w="13217">
                  <a:moveTo>
                    <a:pt x="2979" y="3824"/>
                  </a:moveTo>
                  <a:cubicBezTo>
                    <a:pt x="2984" y="3830"/>
                    <a:pt x="2987" y="3836"/>
                    <a:pt x="2989" y="3843"/>
                  </a:cubicBezTo>
                  <a:lnTo>
                    <a:pt x="2979" y="3824"/>
                  </a:lnTo>
                  <a:close/>
                  <a:moveTo>
                    <a:pt x="9646" y="1"/>
                  </a:moveTo>
                  <a:cubicBezTo>
                    <a:pt x="9631" y="1"/>
                    <a:pt x="9615" y="4"/>
                    <a:pt x="9597" y="10"/>
                  </a:cubicBezTo>
                  <a:cubicBezTo>
                    <a:pt x="9573" y="10"/>
                    <a:pt x="9549" y="10"/>
                    <a:pt x="9549" y="45"/>
                  </a:cubicBezTo>
                  <a:cubicBezTo>
                    <a:pt x="9573" y="69"/>
                    <a:pt x="9597" y="69"/>
                    <a:pt x="9597" y="81"/>
                  </a:cubicBezTo>
                  <a:cubicBezTo>
                    <a:pt x="9593" y="80"/>
                    <a:pt x="9588" y="80"/>
                    <a:pt x="9584" y="80"/>
                  </a:cubicBezTo>
                  <a:cubicBezTo>
                    <a:pt x="9523" y="80"/>
                    <a:pt x="9462" y="135"/>
                    <a:pt x="9396" y="135"/>
                  </a:cubicBezTo>
                  <a:cubicBezTo>
                    <a:pt x="9376" y="135"/>
                    <a:pt x="9356" y="130"/>
                    <a:pt x="9335" y="117"/>
                  </a:cubicBezTo>
                  <a:cubicBezTo>
                    <a:pt x="9299" y="117"/>
                    <a:pt x="9276" y="117"/>
                    <a:pt x="9240" y="129"/>
                  </a:cubicBezTo>
                  <a:cubicBezTo>
                    <a:pt x="9192" y="141"/>
                    <a:pt x="9157" y="164"/>
                    <a:pt x="9133" y="200"/>
                  </a:cubicBezTo>
                  <a:cubicBezTo>
                    <a:pt x="9133" y="236"/>
                    <a:pt x="9157" y="248"/>
                    <a:pt x="9168" y="260"/>
                  </a:cubicBezTo>
                  <a:cubicBezTo>
                    <a:pt x="9133" y="260"/>
                    <a:pt x="9121" y="248"/>
                    <a:pt x="9109" y="236"/>
                  </a:cubicBezTo>
                  <a:cubicBezTo>
                    <a:pt x="9101" y="236"/>
                    <a:pt x="9104" y="241"/>
                    <a:pt x="9103" y="241"/>
                  </a:cubicBezTo>
                  <a:cubicBezTo>
                    <a:pt x="9102" y="241"/>
                    <a:pt x="9101" y="240"/>
                    <a:pt x="9097" y="236"/>
                  </a:cubicBezTo>
                  <a:cubicBezTo>
                    <a:pt x="9088" y="235"/>
                    <a:pt x="9080" y="234"/>
                    <a:pt x="9072" y="234"/>
                  </a:cubicBezTo>
                  <a:cubicBezTo>
                    <a:pt x="8991" y="234"/>
                    <a:pt x="8936" y="285"/>
                    <a:pt x="8871" y="295"/>
                  </a:cubicBezTo>
                  <a:cubicBezTo>
                    <a:pt x="8799" y="319"/>
                    <a:pt x="8740" y="367"/>
                    <a:pt x="8656" y="379"/>
                  </a:cubicBezTo>
                  <a:cubicBezTo>
                    <a:pt x="8561" y="426"/>
                    <a:pt x="8466" y="474"/>
                    <a:pt x="8359" y="498"/>
                  </a:cubicBezTo>
                  <a:cubicBezTo>
                    <a:pt x="8264" y="533"/>
                    <a:pt x="8145" y="557"/>
                    <a:pt x="8025" y="593"/>
                  </a:cubicBezTo>
                  <a:cubicBezTo>
                    <a:pt x="7811" y="664"/>
                    <a:pt x="7609" y="676"/>
                    <a:pt x="7394" y="700"/>
                  </a:cubicBezTo>
                  <a:cubicBezTo>
                    <a:pt x="7347" y="700"/>
                    <a:pt x="7311" y="700"/>
                    <a:pt x="7263" y="712"/>
                  </a:cubicBezTo>
                  <a:cubicBezTo>
                    <a:pt x="7168" y="736"/>
                    <a:pt x="7049" y="724"/>
                    <a:pt x="6966" y="783"/>
                  </a:cubicBezTo>
                  <a:cubicBezTo>
                    <a:pt x="6918" y="831"/>
                    <a:pt x="6859" y="855"/>
                    <a:pt x="6835" y="914"/>
                  </a:cubicBezTo>
                  <a:cubicBezTo>
                    <a:pt x="6765" y="1044"/>
                    <a:pt x="6661" y="1099"/>
                    <a:pt x="6531" y="1099"/>
                  </a:cubicBezTo>
                  <a:cubicBezTo>
                    <a:pt x="6506" y="1099"/>
                    <a:pt x="6481" y="1097"/>
                    <a:pt x="6454" y="1093"/>
                  </a:cubicBezTo>
                  <a:cubicBezTo>
                    <a:pt x="6442" y="1093"/>
                    <a:pt x="6430" y="1117"/>
                    <a:pt x="6418" y="1117"/>
                  </a:cubicBezTo>
                  <a:cubicBezTo>
                    <a:pt x="6377" y="1240"/>
                    <a:pt x="6364" y="1278"/>
                    <a:pt x="6301" y="1278"/>
                  </a:cubicBezTo>
                  <a:cubicBezTo>
                    <a:pt x="6273" y="1278"/>
                    <a:pt x="6235" y="1271"/>
                    <a:pt x="6180" y="1260"/>
                  </a:cubicBezTo>
                  <a:lnTo>
                    <a:pt x="6144" y="1260"/>
                  </a:lnTo>
                  <a:cubicBezTo>
                    <a:pt x="5906" y="1385"/>
                    <a:pt x="5678" y="1499"/>
                    <a:pt x="5400" y="1499"/>
                  </a:cubicBezTo>
                  <a:cubicBezTo>
                    <a:pt x="5386" y="1499"/>
                    <a:pt x="5372" y="1498"/>
                    <a:pt x="5358" y="1498"/>
                  </a:cubicBezTo>
                  <a:lnTo>
                    <a:pt x="5347" y="1498"/>
                  </a:lnTo>
                  <a:cubicBezTo>
                    <a:pt x="5239" y="1593"/>
                    <a:pt x="5180" y="1724"/>
                    <a:pt x="5025" y="1736"/>
                  </a:cubicBezTo>
                  <a:cubicBezTo>
                    <a:pt x="4954" y="1784"/>
                    <a:pt x="4882" y="1807"/>
                    <a:pt x="4870" y="1903"/>
                  </a:cubicBezTo>
                  <a:cubicBezTo>
                    <a:pt x="4882" y="1962"/>
                    <a:pt x="4930" y="1974"/>
                    <a:pt x="4954" y="2010"/>
                  </a:cubicBezTo>
                  <a:cubicBezTo>
                    <a:pt x="4846" y="2022"/>
                    <a:pt x="4763" y="2069"/>
                    <a:pt x="4692" y="2141"/>
                  </a:cubicBezTo>
                  <a:cubicBezTo>
                    <a:pt x="4624" y="2199"/>
                    <a:pt x="4564" y="2257"/>
                    <a:pt x="4479" y="2257"/>
                  </a:cubicBezTo>
                  <a:cubicBezTo>
                    <a:pt x="4460" y="2257"/>
                    <a:pt x="4440" y="2255"/>
                    <a:pt x="4418" y="2248"/>
                  </a:cubicBezTo>
                  <a:cubicBezTo>
                    <a:pt x="4346" y="2248"/>
                    <a:pt x="4287" y="2307"/>
                    <a:pt x="4215" y="2319"/>
                  </a:cubicBezTo>
                  <a:cubicBezTo>
                    <a:pt x="4156" y="2331"/>
                    <a:pt x="4108" y="2379"/>
                    <a:pt x="4061" y="2427"/>
                  </a:cubicBezTo>
                  <a:cubicBezTo>
                    <a:pt x="3930" y="2558"/>
                    <a:pt x="3811" y="2700"/>
                    <a:pt x="3692" y="2855"/>
                  </a:cubicBezTo>
                  <a:cubicBezTo>
                    <a:pt x="3620" y="2939"/>
                    <a:pt x="3513" y="2986"/>
                    <a:pt x="3477" y="3105"/>
                  </a:cubicBezTo>
                  <a:cubicBezTo>
                    <a:pt x="3501" y="3141"/>
                    <a:pt x="3501" y="3165"/>
                    <a:pt x="3501" y="3212"/>
                  </a:cubicBezTo>
                  <a:cubicBezTo>
                    <a:pt x="3457" y="3200"/>
                    <a:pt x="3415" y="3187"/>
                    <a:pt x="3379" y="3187"/>
                  </a:cubicBezTo>
                  <a:cubicBezTo>
                    <a:pt x="3348" y="3187"/>
                    <a:pt x="3321" y="3197"/>
                    <a:pt x="3299" y="3224"/>
                  </a:cubicBezTo>
                  <a:cubicBezTo>
                    <a:pt x="3239" y="3272"/>
                    <a:pt x="3215" y="3331"/>
                    <a:pt x="3192" y="3391"/>
                  </a:cubicBezTo>
                  <a:cubicBezTo>
                    <a:pt x="3156" y="3439"/>
                    <a:pt x="3287" y="3498"/>
                    <a:pt x="3180" y="3546"/>
                  </a:cubicBezTo>
                  <a:cubicBezTo>
                    <a:pt x="3128" y="3566"/>
                    <a:pt x="3086" y="3622"/>
                    <a:pt x="3030" y="3622"/>
                  </a:cubicBezTo>
                  <a:cubicBezTo>
                    <a:pt x="3020" y="3622"/>
                    <a:pt x="3011" y="3620"/>
                    <a:pt x="3001" y="3617"/>
                  </a:cubicBezTo>
                  <a:cubicBezTo>
                    <a:pt x="2953" y="3629"/>
                    <a:pt x="2930" y="3677"/>
                    <a:pt x="2918" y="3724"/>
                  </a:cubicBezTo>
                  <a:cubicBezTo>
                    <a:pt x="2898" y="3773"/>
                    <a:pt x="2950" y="3790"/>
                    <a:pt x="2976" y="3820"/>
                  </a:cubicBezTo>
                  <a:lnTo>
                    <a:pt x="2976" y="3820"/>
                  </a:lnTo>
                  <a:cubicBezTo>
                    <a:pt x="2962" y="3832"/>
                    <a:pt x="2948" y="3836"/>
                    <a:pt x="2935" y="3836"/>
                  </a:cubicBezTo>
                  <a:cubicBezTo>
                    <a:pt x="2894" y="3836"/>
                    <a:pt x="2858" y="3796"/>
                    <a:pt x="2822" y="3796"/>
                  </a:cubicBezTo>
                  <a:cubicBezTo>
                    <a:pt x="2656" y="3891"/>
                    <a:pt x="2501" y="3986"/>
                    <a:pt x="2299" y="3998"/>
                  </a:cubicBezTo>
                  <a:cubicBezTo>
                    <a:pt x="2215" y="3998"/>
                    <a:pt x="2144" y="4046"/>
                    <a:pt x="2060" y="4093"/>
                  </a:cubicBezTo>
                  <a:cubicBezTo>
                    <a:pt x="1977" y="4153"/>
                    <a:pt x="1906" y="4212"/>
                    <a:pt x="1870" y="4308"/>
                  </a:cubicBezTo>
                  <a:lnTo>
                    <a:pt x="1870" y="4427"/>
                  </a:lnTo>
                  <a:cubicBezTo>
                    <a:pt x="1879" y="4507"/>
                    <a:pt x="1861" y="4547"/>
                    <a:pt x="1811" y="4547"/>
                  </a:cubicBezTo>
                  <a:cubicBezTo>
                    <a:pt x="1795" y="4547"/>
                    <a:pt x="1775" y="4543"/>
                    <a:pt x="1751" y="4534"/>
                  </a:cubicBezTo>
                  <a:cubicBezTo>
                    <a:pt x="1727" y="4522"/>
                    <a:pt x="1703" y="4522"/>
                    <a:pt x="1679" y="4522"/>
                  </a:cubicBezTo>
                  <a:cubicBezTo>
                    <a:pt x="1632" y="4534"/>
                    <a:pt x="1608" y="4570"/>
                    <a:pt x="1608" y="4605"/>
                  </a:cubicBezTo>
                  <a:cubicBezTo>
                    <a:pt x="1632" y="4760"/>
                    <a:pt x="1632" y="4760"/>
                    <a:pt x="1489" y="4772"/>
                  </a:cubicBezTo>
                  <a:cubicBezTo>
                    <a:pt x="1465" y="4772"/>
                    <a:pt x="1453" y="4796"/>
                    <a:pt x="1441" y="4796"/>
                  </a:cubicBezTo>
                  <a:cubicBezTo>
                    <a:pt x="1395" y="4852"/>
                    <a:pt x="1356" y="4922"/>
                    <a:pt x="1279" y="4922"/>
                  </a:cubicBezTo>
                  <a:cubicBezTo>
                    <a:pt x="1257" y="4922"/>
                    <a:pt x="1232" y="4916"/>
                    <a:pt x="1203" y="4903"/>
                  </a:cubicBezTo>
                  <a:lnTo>
                    <a:pt x="1120" y="4903"/>
                  </a:lnTo>
                  <a:cubicBezTo>
                    <a:pt x="1036" y="4927"/>
                    <a:pt x="953" y="4939"/>
                    <a:pt x="906" y="5010"/>
                  </a:cubicBezTo>
                  <a:cubicBezTo>
                    <a:pt x="882" y="5046"/>
                    <a:pt x="953" y="5070"/>
                    <a:pt x="894" y="5105"/>
                  </a:cubicBezTo>
                  <a:cubicBezTo>
                    <a:pt x="799" y="5147"/>
                    <a:pt x="733" y="5217"/>
                    <a:pt x="637" y="5217"/>
                  </a:cubicBezTo>
                  <a:cubicBezTo>
                    <a:pt x="624" y="5217"/>
                    <a:pt x="610" y="5215"/>
                    <a:pt x="596" y="5213"/>
                  </a:cubicBezTo>
                  <a:cubicBezTo>
                    <a:pt x="548" y="5213"/>
                    <a:pt x="513" y="5225"/>
                    <a:pt x="489" y="5272"/>
                  </a:cubicBezTo>
                  <a:cubicBezTo>
                    <a:pt x="477" y="5391"/>
                    <a:pt x="417" y="5451"/>
                    <a:pt x="274" y="5451"/>
                  </a:cubicBezTo>
                  <a:cubicBezTo>
                    <a:pt x="251" y="5451"/>
                    <a:pt x="203" y="5451"/>
                    <a:pt x="179" y="5463"/>
                  </a:cubicBezTo>
                  <a:cubicBezTo>
                    <a:pt x="155" y="5475"/>
                    <a:pt x="132" y="5486"/>
                    <a:pt x="120" y="5522"/>
                  </a:cubicBezTo>
                  <a:cubicBezTo>
                    <a:pt x="84" y="5594"/>
                    <a:pt x="60" y="5665"/>
                    <a:pt x="36" y="5748"/>
                  </a:cubicBezTo>
                  <a:cubicBezTo>
                    <a:pt x="36" y="5963"/>
                    <a:pt x="1" y="6177"/>
                    <a:pt x="120" y="6379"/>
                  </a:cubicBezTo>
                  <a:cubicBezTo>
                    <a:pt x="191" y="6475"/>
                    <a:pt x="310" y="6522"/>
                    <a:pt x="334" y="6653"/>
                  </a:cubicBezTo>
                  <a:cubicBezTo>
                    <a:pt x="358" y="6689"/>
                    <a:pt x="382" y="6760"/>
                    <a:pt x="394" y="6796"/>
                  </a:cubicBezTo>
                  <a:lnTo>
                    <a:pt x="429" y="6832"/>
                  </a:lnTo>
                  <a:cubicBezTo>
                    <a:pt x="441" y="6844"/>
                    <a:pt x="477" y="6844"/>
                    <a:pt x="489" y="6844"/>
                  </a:cubicBezTo>
                  <a:cubicBezTo>
                    <a:pt x="567" y="6791"/>
                    <a:pt x="633" y="6758"/>
                    <a:pt x="709" y="6758"/>
                  </a:cubicBezTo>
                  <a:cubicBezTo>
                    <a:pt x="737" y="6758"/>
                    <a:pt x="766" y="6763"/>
                    <a:pt x="798" y="6772"/>
                  </a:cubicBezTo>
                  <a:lnTo>
                    <a:pt x="858" y="6772"/>
                  </a:lnTo>
                  <a:cubicBezTo>
                    <a:pt x="891" y="6764"/>
                    <a:pt x="912" y="6750"/>
                    <a:pt x="938" y="6750"/>
                  </a:cubicBezTo>
                  <a:cubicBezTo>
                    <a:pt x="950" y="6750"/>
                    <a:pt x="962" y="6753"/>
                    <a:pt x="977" y="6760"/>
                  </a:cubicBezTo>
                  <a:cubicBezTo>
                    <a:pt x="1048" y="6772"/>
                    <a:pt x="1108" y="6796"/>
                    <a:pt x="1167" y="6832"/>
                  </a:cubicBezTo>
                  <a:cubicBezTo>
                    <a:pt x="1167" y="6832"/>
                    <a:pt x="1191" y="6820"/>
                    <a:pt x="1203" y="6820"/>
                  </a:cubicBezTo>
                  <a:cubicBezTo>
                    <a:pt x="1227" y="6772"/>
                    <a:pt x="1263" y="6737"/>
                    <a:pt x="1322" y="6737"/>
                  </a:cubicBezTo>
                  <a:cubicBezTo>
                    <a:pt x="1329" y="6735"/>
                    <a:pt x="1334" y="6734"/>
                    <a:pt x="1340" y="6734"/>
                  </a:cubicBezTo>
                  <a:cubicBezTo>
                    <a:pt x="1373" y="6734"/>
                    <a:pt x="1382" y="6765"/>
                    <a:pt x="1382" y="6796"/>
                  </a:cubicBezTo>
                  <a:cubicBezTo>
                    <a:pt x="1382" y="6808"/>
                    <a:pt x="1394" y="6832"/>
                    <a:pt x="1417" y="6844"/>
                  </a:cubicBezTo>
                  <a:cubicBezTo>
                    <a:pt x="1453" y="6856"/>
                    <a:pt x="1489" y="6891"/>
                    <a:pt x="1513" y="6915"/>
                  </a:cubicBezTo>
                  <a:cubicBezTo>
                    <a:pt x="1537" y="6915"/>
                    <a:pt x="1537" y="6915"/>
                    <a:pt x="1548" y="6903"/>
                  </a:cubicBezTo>
                  <a:cubicBezTo>
                    <a:pt x="1559" y="6893"/>
                    <a:pt x="1551" y="6865"/>
                    <a:pt x="1557" y="6865"/>
                  </a:cubicBezTo>
                  <a:lnTo>
                    <a:pt x="1557" y="6865"/>
                  </a:lnTo>
                  <a:cubicBezTo>
                    <a:pt x="1557" y="6865"/>
                    <a:pt x="1559" y="6866"/>
                    <a:pt x="1560" y="6868"/>
                  </a:cubicBezTo>
                  <a:cubicBezTo>
                    <a:pt x="1608" y="6951"/>
                    <a:pt x="1608" y="7022"/>
                    <a:pt x="1596" y="7094"/>
                  </a:cubicBezTo>
                  <a:cubicBezTo>
                    <a:pt x="1572" y="7153"/>
                    <a:pt x="1548" y="7225"/>
                    <a:pt x="1572" y="7272"/>
                  </a:cubicBezTo>
                  <a:cubicBezTo>
                    <a:pt x="1620" y="7368"/>
                    <a:pt x="1596" y="7439"/>
                    <a:pt x="1596" y="7522"/>
                  </a:cubicBezTo>
                  <a:cubicBezTo>
                    <a:pt x="1596" y="7606"/>
                    <a:pt x="1620" y="7665"/>
                    <a:pt x="1679" y="7713"/>
                  </a:cubicBezTo>
                  <a:cubicBezTo>
                    <a:pt x="1707" y="7721"/>
                    <a:pt x="1736" y="7725"/>
                    <a:pt x="1766" y="7725"/>
                  </a:cubicBezTo>
                  <a:cubicBezTo>
                    <a:pt x="1825" y="7725"/>
                    <a:pt x="1886" y="7709"/>
                    <a:pt x="1941" y="7677"/>
                  </a:cubicBezTo>
                  <a:cubicBezTo>
                    <a:pt x="1977" y="7665"/>
                    <a:pt x="1977" y="7630"/>
                    <a:pt x="1965" y="7618"/>
                  </a:cubicBezTo>
                  <a:cubicBezTo>
                    <a:pt x="1882" y="7511"/>
                    <a:pt x="1929" y="7451"/>
                    <a:pt x="2049" y="7439"/>
                  </a:cubicBezTo>
                  <a:cubicBezTo>
                    <a:pt x="2084" y="7439"/>
                    <a:pt x="2120" y="7427"/>
                    <a:pt x="2144" y="7391"/>
                  </a:cubicBezTo>
                  <a:cubicBezTo>
                    <a:pt x="2147" y="7382"/>
                    <a:pt x="2150" y="7374"/>
                    <a:pt x="2152" y="7369"/>
                  </a:cubicBezTo>
                  <a:lnTo>
                    <a:pt x="2152" y="7369"/>
                  </a:lnTo>
                  <a:cubicBezTo>
                    <a:pt x="2148" y="7386"/>
                    <a:pt x="2143" y="7416"/>
                    <a:pt x="2162" y="7416"/>
                  </a:cubicBezTo>
                  <a:cubicBezTo>
                    <a:pt x="2164" y="7416"/>
                    <a:pt x="2165" y="7416"/>
                    <a:pt x="2168" y="7415"/>
                  </a:cubicBezTo>
                  <a:cubicBezTo>
                    <a:pt x="2203" y="7391"/>
                    <a:pt x="2239" y="7391"/>
                    <a:pt x="2287" y="7391"/>
                  </a:cubicBezTo>
                  <a:cubicBezTo>
                    <a:pt x="2334" y="7380"/>
                    <a:pt x="2346" y="7344"/>
                    <a:pt x="2358" y="7308"/>
                  </a:cubicBezTo>
                  <a:cubicBezTo>
                    <a:pt x="2382" y="7260"/>
                    <a:pt x="2382" y="7225"/>
                    <a:pt x="2394" y="7201"/>
                  </a:cubicBezTo>
                  <a:cubicBezTo>
                    <a:pt x="2406" y="7141"/>
                    <a:pt x="2441" y="7082"/>
                    <a:pt x="2453" y="7022"/>
                  </a:cubicBezTo>
                  <a:cubicBezTo>
                    <a:pt x="2465" y="6951"/>
                    <a:pt x="2513" y="6891"/>
                    <a:pt x="2560" y="6844"/>
                  </a:cubicBezTo>
                  <a:lnTo>
                    <a:pt x="2644" y="6749"/>
                  </a:lnTo>
                  <a:cubicBezTo>
                    <a:pt x="2715" y="6713"/>
                    <a:pt x="2799" y="6665"/>
                    <a:pt x="2870" y="6629"/>
                  </a:cubicBezTo>
                  <a:cubicBezTo>
                    <a:pt x="2918" y="6606"/>
                    <a:pt x="2977" y="6570"/>
                    <a:pt x="3013" y="6546"/>
                  </a:cubicBezTo>
                  <a:cubicBezTo>
                    <a:pt x="3037" y="6546"/>
                    <a:pt x="3049" y="6534"/>
                    <a:pt x="3061" y="6510"/>
                  </a:cubicBezTo>
                  <a:cubicBezTo>
                    <a:pt x="3180" y="6451"/>
                    <a:pt x="3287" y="6391"/>
                    <a:pt x="3406" y="6356"/>
                  </a:cubicBezTo>
                  <a:cubicBezTo>
                    <a:pt x="3485" y="6324"/>
                    <a:pt x="3559" y="6297"/>
                    <a:pt x="3635" y="6297"/>
                  </a:cubicBezTo>
                  <a:cubicBezTo>
                    <a:pt x="3673" y="6297"/>
                    <a:pt x="3711" y="6304"/>
                    <a:pt x="3751" y="6320"/>
                  </a:cubicBezTo>
                  <a:cubicBezTo>
                    <a:pt x="4013" y="6415"/>
                    <a:pt x="4251" y="6546"/>
                    <a:pt x="4442" y="6749"/>
                  </a:cubicBezTo>
                  <a:lnTo>
                    <a:pt x="4561" y="6868"/>
                  </a:lnTo>
                  <a:cubicBezTo>
                    <a:pt x="4656" y="6975"/>
                    <a:pt x="4716" y="7094"/>
                    <a:pt x="4704" y="7249"/>
                  </a:cubicBezTo>
                  <a:cubicBezTo>
                    <a:pt x="4704" y="7272"/>
                    <a:pt x="4680" y="7284"/>
                    <a:pt x="4668" y="7320"/>
                  </a:cubicBezTo>
                  <a:cubicBezTo>
                    <a:pt x="4656" y="7344"/>
                    <a:pt x="4620" y="7391"/>
                    <a:pt x="4608" y="7439"/>
                  </a:cubicBezTo>
                  <a:cubicBezTo>
                    <a:pt x="4596" y="7487"/>
                    <a:pt x="4561" y="7546"/>
                    <a:pt x="4549" y="7582"/>
                  </a:cubicBezTo>
                  <a:cubicBezTo>
                    <a:pt x="4537" y="7641"/>
                    <a:pt x="4537" y="7725"/>
                    <a:pt x="4525" y="7784"/>
                  </a:cubicBezTo>
                  <a:cubicBezTo>
                    <a:pt x="4525" y="7820"/>
                    <a:pt x="4549" y="7856"/>
                    <a:pt x="4596" y="7880"/>
                  </a:cubicBezTo>
                  <a:cubicBezTo>
                    <a:pt x="4644" y="7915"/>
                    <a:pt x="4680" y="7963"/>
                    <a:pt x="4680" y="8022"/>
                  </a:cubicBezTo>
                  <a:cubicBezTo>
                    <a:pt x="4716" y="8106"/>
                    <a:pt x="4716" y="8201"/>
                    <a:pt x="4763" y="8284"/>
                  </a:cubicBezTo>
                  <a:cubicBezTo>
                    <a:pt x="4882" y="8320"/>
                    <a:pt x="4954" y="8380"/>
                    <a:pt x="5013" y="8463"/>
                  </a:cubicBezTo>
                  <a:cubicBezTo>
                    <a:pt x="5037" y="8523"/>
                    <a:pt x="5085" y="8570"/>
                    <a:pt x="5132" y="8618"/>
                  </a:cubicBezTo>
                  <a:cubicBezTo>
                    <a:pt x="5153" y="8639"/>
                    <a:pt x="5184" y="8679"/>
                    <a:pt x="5224" y="8679"/>
                  </a:cubicBezTo>
                  <a:cubicBezTo>
                    <a:pt x="5229" y="8679"/>
                    <a:pt x="5234" y="8679"/>
                    <a:pt x="5239" y="8677"/>
                  </a:cubicBezTo>
                  <a:lnTo>
                    <a:pt x="5335" y="8868"/>
                  </a:lnTo>
                  <a:cubicBezTo>
                    <a:pt x="5335" y="8999"/>
                    <a:pt x="5275" y="9106"/>
                    <a:pt x="5299" y="9237"/>
                  </a:cubicBezTo>
                  <a:cubicBezTo>
                    <a:pt x="5358" y="9296"/>
                    <a:pt x="5442" y="9308"/>
                    <a:pt x="5513" y="9356"/>
                  </a:cubicBezTo>
                  <a:cubicBezTo>
                    <a:pt x="5668" y="9404"/>
                    <a:pt x="5835" y="9404"/>
                    <a:pt x="5978" y="9416"/>
                  </a:cubicBezTo>
                  <a:cubicBezTo>
                    <a:pt x="5992" y="9414"/>
                    <a:pt x="6007" y="9414"/>
                    <a:pt x="6022" y="9414"/>
                  </a:cubicBezTo>
                  <a:cubicBezTo>
                    <a:pt x="6140" y="9414"/>
                    <a:pt x="6266" y="9451"/>
                    <a:pt x="6382" y="9451"/>
                  </a:cubicBezTo>
                  <a:lnTo>
                    <a:pt x="6466" y="9451"/>
                  </a:lnTo>
                  <a:cubicBezTo>
                    <a:pt x="6505" y="9451"/>
                    <a:pt x="6545" y="9453"/>
                    <a:pt x="6585" y="9453"/>
                  </a:cubicBezTo>
                  <a:cubicBezTo>
                    <a:pt x="6664" y="9453"/>
                    <a:pt x="6744" y="9447"/>
                    <a:pt x="6823" y="9416"/>
                  </a:cubicBezTo>
                  <a:cubicBezTo>
                    <a:pt x="6891" y="9381"/>
                    <a:pt x="6953" y="9353"/>
                    <a:pt x="7018" y="9353"/>
                  </a:cubicBezTo>
                  <a:cubicBezTo>
                    <a:pt x="7044" y="9353"/>
                    <a:pt x="7070" y="9358"/>
                    <a:pt x="7097" y="9368"/>
                  </a:cubicBezTo>
                  <a:cubicBezTo>
                    <a:pt x="7228" y="9427"/>
                    <a:pt x="7347" y="9546"/>
                    <a:pt x="7478" y="9606"/>
                  </a:cubicBezTo>
                  <a:cubicBezTo>
                    <a:pt x="7525" y="9642"/>
                    <a:pt x="7537" y="9701"/>
                    <a:pt x="7537" y="9749"/>
                  </a:cubicBezTo>
                  <a:cubicBezTo>
                    <a:pt x="7561" y="9820"/>
                    <a:pt x="7573" y="9880"/>
                    <a:pt x="7585" y="9939"/>
                  </a:cubicBezTo>
                  <a:cubicBezTo>
                    <a:pt x="7621" y="10070"/>
                    <a:pt x="7692" y="10142"/>
                    <a:pt x="7811" y="10201"/>
                  </a:cubicBezTo>
                  <a:cubicBezTo>
                    <a:pt x="7883" y="10249"/>
                    <a:pt x="7954" y="10285"/>
                    <a:pt x="8002" y="10344"/>
                  </a:cubicBezTo>
                  <a:cubicBezTo>
                    <a:pt x="8061" y="10404"/>
                    <a:pt x="8109" y="10475"/>
                    <a:pt x="8156" y="10547"/>
                  </a:cubicBezTo>
                  <a:cubicBezTo>
                    <a:pt x="8216" y="10642"/>
                    <a:pt x="8275" y="10725"/>
                    <a:pt x="8347" y="10797"/>
                  </a:cubicBezTo>
                  <a:cubicBezTo>
                    <a:pt x="8359" y="10820"/>
                    <a:pt x="8395" y="10832"/>
                    <a:pt x="8418" y="10832"/>
                  </a:cubicBezTo>
                  <a:cubicBezTo>
                    <a:pt x="8514" y="10820"/>
                    <a:pt x="8573" y="10761"/>
                    <a:pt x="8633" y="10713"/>
                  </a:cubicBezTo>
                  <a:cubicBezTo>
                    <a:pt x="8656" y="10701"/>
                    <a:pt x="8692" y="10654"/>
                    <a:pt x="8704" y="10618"/>
                  </a:cubicBezTo>
                  <a:cubicBezTo>
                    <a:pt x="8776" y="10487"/>
                    <a:pt x="8883" y="10404"/>
                    <a:pt x="9002" y="10308"/>
                  </a:cubicBezTo>
                  <a:cubicBezTo>
                    <a:pt x="9073" y="10249"/>
                    <a:pt x="9145" y="10178"/>
                    <a:pt x="9240" y="10118"/>
                  </a:cubicBezTo>
                  <a:cubicBezTo>
                    <a:pt x="9311" y="10058"/>
                    <a:pt x="9407" y="10011"/>
                    <a:pt x="9490" y="9987"/>
                  </a:cubicBezTo>
                  <a:cubicBezTo>
                    <a:pt x="9645" y="9927"/>
                    <a:pt x="9764" y="9820"/>
                    <a:pt x="9883" y="9713"/>
                  </a:cubicBezTo>
                  <a:cubicBezTo>
                    <a:pt x="9954" y="9642"/>
                    <a:pt x="10073" y="9630"/>
                    <a:pt x="10121" y="9523"/>
                  </a:cubicBezTo>
                  <a:cubicBezTo>
                    <a:pt x="10093" y="9477"/>
                    <a:pt x="10116" y="9459"/>
                    <a:pt x="10149" y="9459"/>
                  </a:cubicBezTo>
                  <a:cubicBezTo>
                    <a:pt x="10159" y="9459"/>
                    <a:pt x="10170" y="9460"/>
                    <a:pt x="10180" y="9463"/>
                  </a:cubicBezTo>
                  <a:cubicBezTo>
                    <a:pt x="10192" y="9463"/>
                    <a:pt x="10192" y="9463"/>
                    <a:pt x="10204" y="9451"/>
                  </a:cubicBezTo>
                  <a:cubicBezTo>
                    <a:pt x="10240" y="9404"/>
                    <a:pt x="10192" y="9368"/>
                    <a:pt x="10192" y="9344"/>
                  </a:cubicBezTo>
                  <a:cubicBezTo>
                    <a:pt x="10240" y="9344"/>
                    <a:pt x="10264" y="9392"/>
                    <a:pt x="10311" y="9392"/>
                  </a:cubicBezTo>
                  <a:cubicBezTo>
                    <a:pt x="10335" y="9368"/>
                    <a:pt x="10371" y="9344"/>
                    <a:pt x="10383" y="9308"/>
                  </a:cubicBezTo>
                  <a:lnTo>
                    <a:pt x="10538" y="9118"/>
                  </a:lnTo>
                  <a:cubicBezTo>
                    <a:pt x="10573" y="9118"/>
                    <a:pt x="10609" y="9094"/>
                    <a:pt x="10633" y="9058"/>
                  </a:cubicBezTo>
                  <a:cubicBezTo>
                    <a:pt x="10669" y="8999"/>
                    <a:pt x="10681" y="8939"/>
                    <a:pt x="10692" y="8880"/>
                  </a:cubicBezTo>
                  <a:cubicBezTo>
                    <a:pt x="10716" y="8808"/>
                    <a:pt x="10740" y="8737"/>
                    <a:pt x="10752" y="8654"/>
                  </a:cubicBezTo>
                  <a:cubicBezTo>
                    <a:pt x="10783" y="8552"/>
                    <a:pt x="10822" y="8467"/>
                    <a:pt x="10929" y="8467"/>
                  </a:cubicBezTo>
                  <a:cubicBezTo>
                    <a:pt x="10947" y="8467"/>
                    <a:pt x="10968" y="8470"/>
                    <a:pt x="10990" y="8475"/>
                  </a:cubicBezTo>
                  <a:cubicBezTo>
                    <a:pt x="10990" y="8463"/>
                    <a:pt x="11014" y="8451"/>
                    <a:pt x="11014" y="8439"/>
                  </a:cubicBezTo>
                  <a:cubicBezTo>
                    <a:pt x="11026" y="8284"/>
                    <a:pt x="11038" y="8153"/>
                    <a:pt x="11073" y="7999"/>
                  </a:cubicBezTo>
                  <a:cubicBezTo>
                    <a:pt x="11073" y="7880"/>
                    <a:pt x="11097" y="7761"/>
                    <a:pt x="11109" y="7641"/>
                  </a:cubicBezTo>
                  <a:cubicBezTo>
                    <a:pt x="11264" y="7320"/>
                    <a:pt x="11395" y="6987"/>
                    <a:pt x="11609" y="6713"/>
                  </a:cubicBezTo>
                  <a:cubicBezTo>
                    <a:pt x="11609" y="6594"/>
                    <a:pt x="11669" y="6487"/>
                    <a:pt x="11728" y="6391"/>
                  </a:cubicBezTo>
                  <a:cubicBezTo>
                    <a:pt x="11728" y="6435"/>
                    <a:pt x="11741" y="6460"/>
                    <a:pt x="11768" y="6460"/>
                  </a:cubicBezTo>
                  <a:cubicBezTo>
                    <a:pt x="11777" y="6460"/>
                    <a:pt x="11787" y="6457"/>
                    <a:pt x="11800" y="6451"/>
                  </a:cubicBezTo>
                  <a:cubicBezTo>
                    <a:pt x="11800" y="6451"/>
                    <a:pt x="11812" y="6439"/>
                    <a:pt x="11824" y="6439"/>
                  </a:cubicBezTo>
                  <a:cubicBezTo>
                    <a:pt x="11907" y="6379"/>
                    <a:pt x="11943" y="6296"/>
                    <a:pt x="12026" y="6248"/>
                  </a:cubicBezTo>
                  <a:cubicBezTo>
                    <a:pt x="12121" y="6153"/>
                    <a:pt x="12228" y="6058"/>
                    <a:pt x="12336" y="5951"/>
                  </a:cubicBezTo>
                  <a:lnTo>
                    <a:pt x="12383" y="5903"/>
                  </a:lnTo>
                  <a:cubicBezTo>
                    <a:pt x="12455" y="5832"/>
                    <a:pt x="12419" y="5772"/>
                    <a:pt x="12407" y="5701"/>
                  </a:cubicBezTo>
                  <a:cubicBezTo>
                    <a:pt x="12347" y="5522"/>
                    <a:pt x="12383" y="5355"/>
                    <a:pt x="12514" y="5201"/>
                  </a:cubicBezTo>
                  <a:cubicBezTo>
                    <a:pt x="12562" y="5165"/>
                    <a:pt x="12621" y="5165"/>
                    <a:pt x="12681" y="5129"/>
                  </a:cubicBezTo>
                  <a:cubicBezTo>
                    <a:pt x="12764" y="5105"/>
                    <a:pt x="12836" y="5058"/>
                    <a:pt x="12895" y="4986"/>
                  </a:cubicBezTo>
                  <a:cubicBezTo>
                    <a:pt x="13002" y="4844"/>
                    <a:pt x="13050" y="4689"/>
                    <a:pt x="13109" y="4534"/>
                  </a:cubicBezTo>
                  <a:cubicBezTo>
                    <a:pt x="13217" y="4391"/>
                    <a:pt x="13133" y="4236"/>
                    <a:pt x="13109" y="4093"/>
                  </a:cubicBezTo>
                  <a:cubicBezTo>
                    <a:pt x="13074" y="3974"/>
                    <a:pt x="13109" y="3855"/>
                    <a:pt x="13181" y="3748"/>
                  </a:cubicBezTo>
                  <a:cubicBezTo>
                    <a:pt x="13169" y="3736"/>
                    <a:pt x="13169" y="3712"/>
                    <a:pt x="13169" y="3701"/>
                  </a:cubicBezTo>
                  <a:cubicBezTo>
                    <a:pt x="13121" y="3593"/>
                    <a:pt x="13121" y="3510"/>
                    <a:pt x="13193" y="3415"/>
                  </a:cubicBezTo>
                  <a:cubicBezTo>
                    <a:pt x="13217" y="3391"/>
                    <a:pt x="13193" y="3379"/>
                    <a:pt x="13181" y="3355"/>
                  </a:cubicBezTo>
                  <a:cubicBezTo>
                    <a:pt x="13157" y="3343"/>
                    <a:pt x="13121" y="3331"/>
                    <a:pt x="13098" y="3331"/>
                  </a:cubicBezTo>
                  <a:cubicBezTo>
                    <a:pt x="13038" y="3331"/>
                    <a:pt x="12955" y="3331"/>
                    <a:pt x="12895" y="3320"/>
                  </a:cubicBezTo>
                  <a:cubicBezTo>
                    <a:pt x="12883" y="3296"/>
                    <a:pt x="12871" y="3296"/>
                    <a:pt x="12859" y="3296"/>
                  </a:cubicBezTo>
                  <a:cubicBezTo>
                    <a:pt x="12645" y="3260"/>
                    <a:pt x="12502" y="3117"/>
                    <a:pt x="12324" y="3022"/>
                  </a:cubicBezTo>
                  <a:cubicBezTo>
                    <a:pt x="12228" y="2962"/>
                    <a:pt x="12145" y="2903"/>
                    <a:pt x="12038" y="2903"/>
                  </a:cubicBezTo>
                  <a:lnTo>
                    <a:pt x="11943" y="2879"/>
                  </a:lnTo>
                  <a:cubicBezTo>
                    <a:pt x="11900" y="2837"/>
                    <a:pt x="11853" y="2820"/>
                    <a:pt x="11804" y="2820"/>
                  </a:cubicBezTo>
                  <a:cubicBezTo>
                    <a:pt x="11742" y="2820"/>
                    <a:pt x="11675" y="2846"/>
                    <a:pt x="11609" y="2879"/>
                  </a:cubicBezTo>
                  <a:cubicBezTo>
                    <a:pt x="11574" y="2903"/>
                    <a:pt x="11562" y="2915"/>
                    <a:pt x="11550" y="2939"/>
                  </a:cubicBezTo>
                  <a:cubicBezTo>
                    <a:pt x="11502" y="3034"/>
                    <a:pt x="11407" y="3093"/>
                    <a:pt x="11347" y="3165"/>
                  </a:cubicBezTo>
                  <a:cubicBezTo>
                    <a:pt x="11288" y="3236"/>
                    <a:pt x="11228" y="3284"/>
                    <a:pt x="11157" y="3320"/>
                  </a:cubicBezTo>
                  <a:cubicBezTo>
                    <a:pt x="11099" y="3344"/>
                    <a:pt x="11037" y="3350"/>
                    <a:pt x="10973" y="3350"/>
                  </a:cubicBezTo>
                  <a:cubicBezTo>
                    <a:pt x="10899" y="3350"/>
                    <a:pt x="10823" y="3341"/>
                    <a:pt x="10749" y="3341"/>
                  </a:cubicBezTo>
                  <a:cubicBezTo>
                    <a:pt x="10730" y="3341"/>
                    <a:pt x="10711" y="3342"/>
                    <a:pt x="10692" y="3343"/>
                  </a:cubicBezTo>
                  <a:lnTo>
                    <a:pt x="10264" y="3343"/>
                  </a:lnTo>
                  <a:cubicBezTo>
                    <a:pt x="10121" y="3331"/>
                    <a:pt x="9966" y="3296"/>
                    <a:pt x="9835" y="3224"/>
                  </a:cubicBezTo>
                  <a:cubicBezTo>
                    <a:pt x="9799" y="3224"/>
                    <a:pt x="9788" y="3212"/>
                    <a:pt x="9764" y="3200"/>
                  </a:cubicBezTo>
                  <a:cubicBezTo>
                    <a:pt x="9716" y="3177"/>
                    <a:pt x="9680" y="3153"/>
                    <a:pt x="9657" y="3141"/>
                  </a:cubicBezTo>
                  <a:cubicBezTo>
                    <a:pt x="9609" y="3105"/>
                    <a:pt x="9561" y="3093"/>
                    <a:pt x="9538" y="3058"/>
                  </a:cubicBezTo>
                  <a:cubicBezTo>
                    <a:pt x="9442" y="2986"/>
                    <a:pt x="9371" y="2915"/>
                    <a:pt x="9299" y="2819"/>
                  </a:cubicBezTo>
                  <a:cubicBezTo>
                    <a:pt x="9168" y="2617"/>
                    <a:pt x="9073" y="2403"/>
                    <a:pt x="9133" y="2153"/>
                  </a:cubicBezTo>
                  <a:cubicBezTo>
                    <a:pt x="9145" y="2093"/>
                    <a:pt x="9192" y="2046"/>
                    <a:pt x="9252" y="2022"/>
                  </a:cubicBezTo>
                  <a:cubicBezTo>
                    <a:pt x="9252" y="2022"/>
                    <a:pt x="9264" y="2010"/>
                    <a:pt x="9288" y="2010"/>
                  </a:cubicBezTo>
                  <a:cubicBezTo>
                    <a:pt x="9311" y="1986"/>
                    <a:pt x="9347" y="1986"/>
                    <a:pt x="9371" y="1974"/>
                  </a:cubicBezTo>
                  <a:cubicBezTo>
                    <a:pt x="9407" y="1962"/>
                    <a:pt x="9418" y="1950"/>
                    <a:pt x="9430" y="1915"/>
                  </a:cubicBezTo>
                  <a:lnTo>
                    <a:pt x="9478" y="1867"/>
                  </a:lnTo>
                  <a:cubicBezTo>
                    <a:pt x="9478" y="1903"/>
                    <a:pt x="9502" y="1915"/>
                    <a:pt x="9538" y="1915"/>
                  </a:cubicBezTo>
                  <a:cubicBezTo>
                    <a:pt x="9585" y="1915"/>
                    <a:pt x="9621" y="1903"/>
                    <a:pt x="9657" y="1891"/>
                  </a:cubicBezTo>
                  <a:cubicBezTo>
                    <a:pt x="9704" y="1855"/>
                    <a:pt x="9764" y="1843"/>
                    <a:pt x="9799" y="1796"/>
                  </a:cubicBezTo>
                  <a:cubicBezTo>
                    <a:pt x="9823" y="1784"/>
                    <a:pt x="9847" y="1748"/>
                    <a:pt x="9859" y="1724"/>
                  </a:cubicBezTo>
                  <a:cubicBezTo>
                    <a:pt x="9883" y="1676"/>
                    <a:pt x="9907" y="1629"/>
                    <a:pt x="9930" y="1593"/>
                  </a:cubicBezTo>
                  <a:lnTo>
                    <a:pt x="9930" y="1534"/>
                  </a:lnTo>
                  <a:cubicBezTo>
                    <a:pt x="9895" y="1450"/>
                    <a:pt x="9942" y="1379"/>
                    <a:pt x="9907" y="1319"/>
                  </a:cubicBezTo>
                  <a:cubicBezTo>
                    <a:pt x="9887" y="1300"/>
                    <a:pt x="9872" y="1292"/>
                    <a:pt x="9859" y="1292"/>
                  </a:cubicBezTo>
                  <a:cubicBezTo>
                    <a:pt x="9833" y="1292"/>
                    <a:pt x="9819" y="1327"/>
                    <a:pt x="9811" y="1367"/>
                  </a:cubicBezTo>
                  <a:lnTo>
                    <a:pt x="9538" y="1260"/>
                  </a:lnTo>
                  <a:cubicBezTo>
                    <a:pt x="9466" y="1260"/>
                    <a:pt x="9407" y="1295"/>
                    <a:pt x="9347" y="1307"/>
                  </a:cubicBezTo>
                  <a:cubicBezTo>
                    <a:pt x="9260" y="1327"/>
                    <a:pt x="9174" y="1361"/>
                    <a:pt x="9081" y="1361"/>
                  </a:cubicBezTo>
                  <a:cubicBezTo>
                    <a:pt x="9059" y="1361"/>
                    <a:pt x="9036" y="1360"/>
                    <a:pt x="9014" y="1355"/>
                  </a:cubicBezTo>
                  <a:cubicBezTo>
                    <a:pt x="8740" y="1307"/>
                    <a:pt x="8740" y="1307"/>
                    <a:pt x="8752" y="1022"/>
                  </a:cubicBezTo>
                  <a:cubicBezTo>
                    <a:pt x="8752" y="998"/>
                    <a:pt x="8752" y="974"/>
                    <a:pt x="8764" y="950"/>
                  </a:cubicBezTo>
                  <a:cubicBezTo>
                    <a:pt x="8764" y="909"/>
                    <a:pt x="8786" y="896"/>
                    <a:pt x="8816" y="896"/>
                  </a:cubicBezTo>
                  <a:cubicBezTo>
                    <a:pt x="8829" y="896"/>
                    <a:pt x="8844" y="899"/>
                    <a:pt x="8859" y="903"/>
                  </a:cubicBezTo>
                  <a:cubicBezTo>
                    <a:pt x="8877" y="920"/>
                    <a:pt x="8901" y="929"/>
                    <a:pt x="8926" y="929"/>
                  </a:cubicBezTo>
                  <a:cubicBezTo>
                    <a:pt x="8951" y="929"/>
                    <a:pt x="8978" y="920"/>
                    <a:pt x="9002" y="903"/>
                  </a:cubicBezTo>
                  <a:cubicBezTo>
                    <a:pt x="9026" y="891"/>
                    <a:pt x="9061" y="855"/>
                    <a:pt x="9085" y="831"/>
                  </a:cubicBezTo>
                  <a:cubicBezTo>
                    <a:pt x="9109" y="795"/>
                    <a:pt x="9133" y="783"/>
                    <a:pt x="9157" y="760"/>
                  </a:cubicBezTo>
                  <a:cubicBezTo>
                    <a:pt x="9192" y="664"/>
                    <a:pt x="9288" y="605"/>
                    <a:pt x="9371" y="581"/>
                  </a:cubicBezTo>
                  <a:cubicBezTo>
                    <a:pt x="9466" y="545"/>
                    <a:pt x="9549" y="533"/>
                    <a:pt x="9633" y="486"/>
                  </a:cubicBezTo>
                  <a:cubicBezTo>
                    <a:pt x="9704" y="438"/>
                    <a:pt x="9788" y="426"/>
                    <a:pt x="9835" y="355"/>
                  </a:cubicBezTo>
                  <a:cubicBezTo>
                    <a:pt x="9764" y="283"/>
                    <a:pt x="9704" y="188"/>
                    <a:pt x="9752" y="81"/>
                  </a:cubicBezTo>
                  <a:cubicBezTo>
                    <a:pt x="9725" y="27"/>
                    <a:pt x="9692" y="1"/>
                    <a:pt x="9646" y="1"/>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 name="Google Shape;191;p11"/>
          <p:cNvSpPr txBox="1"/>
          <p:nvPr>
            <p:ph hasCustomPrompt="1" type="title"/>
          </p:nvPr>
        </p:nvSpPr>
        <p:spPr>
          <a:xfrm>
            <a:off x="1430300" y="1822650"/>
            <a:ext cx="6283500" cy="1168200"/>
          </a:xfrm>
          <a:prstGeom prst="rect">
            <a:avLst/>
          </a:prstGeom>
        </p:spPr>
        <p:txBody>
          <a:bodyPr anchorCtr="0" anchor="b" bIns="91425" lIns="91425" spcFirstLastPara="1" rIns="91425" wrap="square" tIns="91425">
            <a:noAutofit/>
          </a:bodyPr>
          <a:lstStyle>
            <a:lvl1pPr lvl="0" algn="ctr">
              <a:spcBef>
                <a:spcPts val="0"/>
              </a:spcBef>
              <a:spcAft>
                <a:spcPts val="0"/>
              </a:spcAft>
              <a:buSzPts val="7000"/>
              <a:buNone/>
              <a:defRPr sz="7000"/>
            </a:lvl1pPr>
            <a:lvl2pPr lvl="1" algn="ctr">
              <a:spcBef>
                <a:spcPts val="0"/>
              </a:spcBef>
              <a:spcAft>
                <a:spcPts val="0"/>
              </a:spcAft>
              <a:buSzPts val="7000"/>
              <a:buNone/>
              <a:defRPr sz="7000"/>
            </a:lvl2pPr>
            <a:lvl3pPr lvl="2" algn="ctr">
              <a:spcBef>
                <a:spcPts val="0"/>
              </a:spcBef>
              <a:spcAft>
                <a:spcPts val="0"/>
              </a:spcAft>
              <a:buSzPts val="7000"/>
              <a:buNone/>
              <a:defRPr sz="7000"/>
            </a:lvl3pPr>
            <a:lvl4pPr lvl="3" algn="ctr">
              <a:spcBef>
                <a:spcPts val="0"/>
              </a:spcBef>
              <a:spcAft>
                <a:spcPts val="0"/>
              </a:spcAft>
              <a:buSzPts val="7000"/>
              <a:buNone/>
              <a:defRPr sz="7000"/>
            </a:lvl4pPr>
            <a:lvl5pPr lvl="4" algn="ctr">
              <a:spcBef>
                <a:spcPts val="0"/>
              </a:spcBef>
              <a:spcAft>
                <a:spcPts val="0"/>
              </a:spcAft>
              <a:buSzPts val="7000"/>
              <a:buNone/>
              <a:defRPr sz="7000"/>
            </a:lvl5pPr>
            <a:lvl6pPr lvl="5" algn="ctr">
              <a:spcBef>
                <a:spcPts val="0"/>
              </a:spcBef>
              <a:spcAft>
                <a:spcPts val="0"/>
              </a:spcAft>
              <a:buSzPts val="7000"/>
              <a:buNone/>
              <a:defRPr sz="7000"/>
            </a:lvl6pPr>
            <a:lvl7pPr lvl="6" algn="ctr">
              <a:spcBef>
                <a:spcPts val="0"/>
              </a:spcBef>
              <a:spcAft>
                <a:spcPts val="0"/>
              </a:spcAft>
              <a:buSzPts val="7000"/>
              <a:buNone/>
              <a:defRPr sz="7000"/>
            </a:lvl7pPr>
            <a:lvl8pPr lvl="7" algn="ctr">
              <a:spcBef>
                <a:spcPts val="0"/>
              </a:spcBef>
              <a:spcAft>
                <a:spcPts val="0"/>
              </a:spcAft>
              <a:buSzPts val="7000"/>
              <a:buNone/>
              <a:defRPr sz="7000"/>
            </a:lvl8pPr>
            <a:lvl9pPr lvl="8" algn="ctr">
              <a:spcBef>
                <a:spcPts val="0"/>
              </a:spcBef>
              <a:spcAft>
                <a:spcPts val="0"/>
              </a:spcAft>
              <a:buSzPts val="7000"/>
              <a:buNone/>
              <a:defRPr sz="7000"/>
            </a:lvl9pPr>
          </a:lstStyle>
          <a:p>
            <a:r>
              <a:t>xx%</a:t>
            </a:r>
          </a:p>
        </p:txBody>
      </p:sp>
      <p:sp>
        <p:nvSpPr>
          <p:cNvPr id="192" name="Google Shape;192;p11"/>
          <p:cNvSpPr txBox="1"/>
          <p:nvPr>
            <p:ph idx="1" type="subTitle"/>
          </p:nvPr>
        </p:nvSpPr>
        <p:spPr>
          <a:xfrm>
            <a:off x="2438888" y="2990850"/>
            <a:ext cx="4266000" cy="44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93" name="Shape 193"/>
        <p:cNvGrpSpPr/>
        <p:nvPr/>
      </p:nvGrpSpPr>
      <p:grpSpPr>
        <a:xfrm>
          <a:off x="0" y="0"/>
          <a:ext cx="0" cy="0"/>
          <a:chOff x="0" y="0"/>
          <a:chExt cx="0" cy="0"/>
        </a:xfrm>
      </p:grpSpPr>
      <p:sp>
        <p:nvSpPr>
          <p:cNvPr id="194" name="Google Shape;194;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95" name="Shape 195"/>
        <p:cNvGrpSpPr/>
        <p:nvPr/>
      </p:nvGrpSpPr>
      <p:grpSpPr>
        <a:xfrm>
          <a:off x="0" y="0"/>
          <a:ext cx="0" cy="0"/>
          <a:chOff x="0" y="0"/>
          <a:chExt cx="0" cy="0"/>
        </a:xfrm>
      </p:grpSpPr>
      <p:sp>
        <p:nvSpPr>
          <p:cNvPr id="196" name="Google Shape;196;p13"/>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3"/>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3"/>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3"/>
          <p:cNvSpPr txBox="1"/>
          <p:nvPr>
            <p:ph hasCustomPrompt="1" type="title"/>
          </p:nvPr>
        </p:nvSpPr>
        <p:spPr>
          <a:xfrm>
            <a:off x="1116363" y="1600075"/>
            <a:ext cx="959100" cy="76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40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00" name="Google Shape;200;p13"/>
          <p:cNvSpPr txBox="1"/>
          <p:nvPr>
            <p:ph idx="1" type="subTitle"/>
          </p:nvPr>
        </p:nvSpPr>
        <p:spPr>
          <a:xfrm>
            <a:off x="2075463" y="1736725"/>
            <a:ext cx="2241000" cy="491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600"/>
              <a:buFont typeface="PT Serif"/>
              <a:buNone/>
              <a:defRPr b="1" sz="1600">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01" name="Google Shape;201;p13"/>
          <p:cNvSpPr txBox="1"/>
          <p:nvPr>
            <p:ph hasCustomPrompt="1" idx="2" type="title"/>
          </p:nvPr>
        </p:nvSpPr>
        <p:spPr>
          <a:xfrm>
            <a:off x="1116363" y="3235675"/>
            <a:ext cx="959100" cy="76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40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02" name="Google Shape;202;p13"/>
          <p:cNvSpPr txBox="1"/>
          <p:nvPr>
            <p:ph idx="3" type="subTitle"/>
          </p:nvPr>
        </p:nvSpPr>
        <p:spPr>
          <a:xfrm>
            <a:off x="2075463" y="3372325"/>
            <a:ext cx="2241000" cy="491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600"/>
              <a:buFont typeface="PT Serif"/>
              <a:buNone/>
              <a:defRPr b="1" sz="1600">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03" name="Google Shape;203;p13"/>
          <p:cNvSpPr txBox="1"/>
          <p:nvPr>
            <p:ph hasCustomPrompt="1" idx="4" type="title"/>
          </p:nvPr>
        </p:nvSpPr>
        <p:spPr>
          <a:xfrm>
            <a:off x="4827538" y="1600075"/>
            <a:ext cx="959100" cy="76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40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04" name="Google Shape;204;p13"/>
          <p:cNvSpPr txBox="1"/>
          <p:nvPr>
            <p:ph idx="5" type="subTitle"/>
          </p:nvPr>
        </p:nvSpPr>
        <p:spPr>
          <a:xfrm>
            <a:off x="5786638" y="1736725"/>
            <a:ext cx="2241000" cy="491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600"/>
              <a:buFont typeface="PT Serif"/>
              <a:buNone/>
              <a:defRPr b="1" sz="1600">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05" name="Google Shape;205;p13"/>
          <p:cNvSpPr txBox="1"/>
          <p:nvPr>
            <p:ph hasCustomPrompt="1" idx="6" type="title"/>
          </p:nvPr>
        </p:nvSpPr>
        <p:spPr>
          <a:xfrm>
            <a:off x="4827538" y="3235675"/>
            <a:ext cx="959100" cy="76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40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06" name="Google Shape;206;p13"/>
          <p:cNvSpPr txBox="1"/>
          <p:nvPr>
            <p:ph idx="7" type="subTitle"/>
          </p:nvPr>
        </p:nvSpPr>
        <p:spPr>
          <a:xfrm>
            <a:off x="5786638" y="3372325"/>
            <a:ext cx="2241000" cy="491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600"/>
              <a:buFont typeface="PT Serif"/>
              <a:buNone/>
              <a:defRPr b="1" sz="1600">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07" name="Google Shape;207;p13"/>
          <p:cNvSpPr txBox="1"/>
          <p:nvPr>
            <p:ph idx="8" type="title"/>
          </p:nvPr>
        </p:nvSpPr>
        <p:spPr>
          <a:xfrm>
            <a:off x="685800" y="445025"/>
            <a:ext cx="7772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208" name="Shape 208"/>
        <p:cNvGrpSpPr/>
        <p:nvPr/>
      </p:nvGrpSpPr>
      <p:grpSpPr>
        <a:xfrm>
          <a:off x="0" y="0"/>
          <a:ext cx="0" cy="0"/>
          <a:chOff x="0" y="0"/>
          <a:chExt cx="0" cy="0"/>
        </a:xfrm>
      </p:grpSpPr>
      <p:sp>
        <p:nvSpPr>
          <p:cNvPr id="209" name="Google Shape;209;p14"/>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4"/>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4"/>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4"/>
          <p:cNvSpPr txBox="1"/>
          <p:nvPr>
            <p:ph type="title"/>
          </p:nvPr>
        </p:nvSpPr>
        <p:spPr>
          <a:xfrm>
            <a:off x="3519600" y="3017513"/>
            <a:ext cx="2104800" cy="4095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sz="1600">
                <a:latin typeface="Open Sans"/>
                <a:ea typeface="Open Sans"/>
                <a:cs typeface="Open Sans"/>
                <a:sym typeface="Open Sans"/>
              </a:defRPr>
            </a:lvl1pPr>
            <a:lvl2pPr lvl="1">
              <a:spcBef>
                <a:spcPts val="0"/>
              </a:spcBef>
              <a:spcAft>
                <a:spcPts val="0"/>
              </a:spcAft>
              <a:buSzPts val="2800"/>
              <a:buNone/>
              <a:defRPr>
                <a:latin typeface="Open Sans"/>
                <a:ea typeface="Open Sans"/>
                <a:cs typeface="Open Sans"/>
                <a:sym typeface="Open Sans"/>
              </a:defRPr>
            </a:lvl2pPr>
            <a:lvl3pPr lvl="2">
              <a:spcBef>
                <a:spcPts val="0"/>
              </a:spcBef>
              <a:spcAft>
                <a:spcPts val="0"/>
              </a:spcAft>
              <a:buSzPts val="2800"/>
              <a:buNone/>
              <a:defRPr>
                <a:latin typeface="Open Sans"/>
                <a:ea typeface="Open Sans"/>
                <a:cs typeface="Open Sans"/>
                <a:sym typeface="Open Sans"/>
              </a:defRPr>
            </a:lvl3pPr>
            <a:lvl4pPr lvl="3">
              <a:spcBef>
                <a:spcPts val="0"/>
              </a:spcBef>
              <a:spcAft>
                <a:spcPts val="0"/>
              </a:spcAft>
              <a:buSzPts val="2800"/>
              <a:buNone/>
              <a:defRPr>
                <a:latin typeface="Open Sans"/>
                <a:ea typeface="Open Sans"/>
                <a:cs typeface="Open Sans"/>
                <a:sym typeface="Open Sans"/>
              </a:defRPr>
            </a:lvl4pPr>
            <a:lvl5pPr lvl="4">
              <a:spcBef>
                <a:spcPts val="0"/>
              </a:spcBef>
              <a:spcAft>
                <a:spcPts val="0"/>
              </a:spcAft>
              <a:buSzPts val="2800"/>
              <a:buNone/>
              <a:defRPr>
                <a:latin typeface="Open Sans"/>
                <a:ea typeface="Open Sans"/>
                <a:cs typeface="Open Sans"/>
                <a:sym typeface="Open Sans"/>
              </a:defRPr>
            </a:lvl5pPr>
            <a:lvl6pPr lvl="5">
              <a:spcBef>
                <a:spcPts val="0"/>
              </a:spcBef>
              <a:spcAft>
                <a:spcPts val="0"/>
              </a:spcAft>
              <a:buSzPts val="2800"/>
              <a:buNone/>
              <a:defRPr>
                <a:latin typeface="Open Sans"/>
                <a:ea typeface="Open Sans"/>
                <a:cs typeface="Open Sans"/>
                <a:sym typeface="Open Sans"/>
              </a:defRPr>
            </a:lvl6pPr>
            <a:lvl7pPr lvl="6">
              <a:spcBef>
                <a:spcPts val="0"/>
              </a:spcBef>
              <a:spcAft>
                <a:spcPts val="0"/>
              </a:spcAft>
              <a:buSzPts val="2800"/>
              <a:buNone/>
              <a:defRPr>
                <a:latin typeface="Open Sans"/>
                <a:ea typeface="Open Sans"/>
                <a:cs typeface="Open Sans"/>
                <a:sym typeface="Open Sans"/>
              </a:defRPr>
            </a:lvl7pPr>
            <a:lvl8pPr lvl="7">
              <a:spcBef>
                <a:spcPts val="0"/>
              </a:spcBef>
              <a:spcAft>
                <a:spcPts val="0"/>
              </a:spcAft>
              <a:buSzPts val="2800"/>
              <a:buNone/>
              <a:defRPr>
                <a:latin typeface="Open Sans"/>
                <a:ea typeface="Open Sans"/>
                <a:cs typeface="Open Sans"/>
                <a:sym typeface="Open Sans"/>
              </a:defRPr>
            </a:lvl8pPr>
            <a:lvl9pPr lvl="8">
              <a:spcBef>
                <a:spcPts val="0"/>
              </a:spcBef>
              <a:spcAft>
                <a:spcPts val="0"/>
              </a:spcAft>
              <a:buSzPts val="2800"/>
              <a:buNone/>
              <a:defRPr>
                <a:latin typeface="Open Sans"/>
                <a:ea typeface="Open Sans"/>
                <a:cs typeface="Open Sans"/>
                <a:sym typeface="Open Sans"/>
              </a:defRPr>
            </a:lvl9pPr>
          </a:lstStyle>
          <a:p/>
        </p:txBody>
      </p:sp>
      <p:sp>
        <p:nvSpPr>
          <p:cNvPr id="213" name="Google Shape;213;p14"/>
          <p:cNvSpPr txBox="1"/>
          <p:nvPr>
            <p:ph idx="1" type="subTitle"/>
          </p:nvPr>
        </p:nvSpPr>
        <p:spPr>
          <a:xfrm>
            <a:off x="1398900" y="1716488"/>
            <a:ext cx="6346200" cy="113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2000">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
    <p:spTree>
      <p:nvGrpSpPr>
        <p:cNvPr id="214" name="Shape 214"/>
        <p:cNvGrpSpPr/>
        <p:nvPr/>
      </p:nvGrpSpPr>
      <p:grpSpPr>
        <a:xfrm>
          <a:off x="0" y="0"/>
          <a:ext cx="0" cy="0"/>
          <a:chOff x="0" y="0"/>
          <a:chExt cx="0" cy="0"/>
        </a:xfrm>
      </p:grpSpPr>
      <p:sp>
        <p:nvSpPr>
          <p:cNvPr id="215" name="Google Shape;215;p15"/>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5"/>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5"/>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5"/>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9" name="Google Shape;219;p15"/>
          <p:cNvSpPr txBox="1"/>
          <p:nvPr>
            <p:ph idx="1" type="subTitle"/>
          </p:nvPr>
        </p:nvSpPr>
        <p:spPr>
          <a:xfrm>
            <a:off x="1061600" y="1860225"/>
            <a:ext cx="2241000" cy="367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20" name="Google Shape;220;p15"/>
          <p:cNvSpPr txBox="1"/>
          <p:nvPr>
            <p:ph idx="2" type="subTitle"/>
          </p:nvPr>
        </p:nvSpPr>
        <p:spPr>
          <a:xfrm>
            <a:off x="1061600" y="3495925"/>
            <a:ext cx="2241000" cy="367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21" name="Google Shape;221;p15"/>
          <p:cNvSpPr txBox="1"/>
          <p:nvPr>
            <p:ph idx="3" type="subTitle"/>
          </p:nvPr>
        </p:nvSpPr>
        <p:spPr>
          <a:xfrm>
            <a:off x="3451500" y="1860225"/>
            <a:ext cx="2241000" cy="367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22" name="Google Shape;222;p15"/>
          <p:cNvSpPr txBox="1"/>
          <p:nvPr>
            <p:ph idx="4" type="subTitle"/>
          </p:nvPr>
        </p:nvSpPr>
        <p:spPr>
          <a:xfrm>
            <a:off x="3451500" y="3495925"/>
            <a:ext cx="2241000" cy="367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23" name="Google Shape;223;p15"/>
          <p:cNvSpPr txBox="1"/>
          <p:nvPr>
            <p:ph idx="5" type="subTitle"/>
          </p:nvPr>
        </p:nvSpPr>
        <p:spPr>
          <a:xfrm>
            <a:off x="5875550" y="1860225"/>
            <a:ext cx="2241000" cy="367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24" name="Google Shape;224;p15"/>
          <p:cNvSpPr txBox="1"/>
          <p:nvPr>
            <p:ph idx="6" type="subTitle"/>
          </p:nvPr>
        </p:nvSpPr>
        <p:spPr>
          <a:xfrm>
            <a:off x="5875550" y="3495925"/>
            <a:ext cx="2241000" cy="367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25" name="Google Shape;225;p15"/>
          <p:cNvSpPr txBox="1"/>
          <p:nvPr>
            <p:ph idx="7" type="subTitle"/>
          </p:nvPr>
        </p:nvSpPr>
        <p:spPr>
          <a:xfrm>
            <a:off x="1061588" y="2274675"/>
            <a:ext cx="22410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226" name="Google Shape;226;p15"/>
          <p:cNvSpPr txBox="1"/>
          <p:nvPr>
            <p:ph idx="8" type="subTitle"/>
          </p:nvPr>
        </p:nvSpPr>
        <p:spPr>
          <a:xfrm>
            <a:off x="3451488" y="2274675"/>
            <a:ext cx="22410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227" name="Google Shape;227;p15"/>
          <p:cNvSpPr txBox="1"/>
          <p:nvPr>
            <p:ph idx="9" type="subTitle"/>
          </p:nvPr>
        </p:nvSpPr>
        <p:spPr>
          <a:xfrm>
            <a:off x="5875538" y="2274675"/>
            <a:ext cx="22410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228" name="Google Shape;228;p15"/>
          <p:cNvSpPr txBox="1"/>
          <p:nvPr>
            <p:ph idx="13" type="subTitle"/>
          </p:nvPr>
        </p:nvSpPr>
        <p:spPr>
          <a:xfrm>
            <a:off x="1061588" y="3863425"/>
            <a:ext cx="22410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229" name="Google Shape;229;p15"/>
          <p:cNvSpPr txBox="1"/>
          <p:nvPr>
            <p:ph idx="14" type="subTitle"/>
          </p:nvPr>
        </p:nvSpPr>
        <p:spPr>
          <a:xfrm>
            <a:off x="3451488" y="3863425"/>
            <a:ext cx="22410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230" name="Google Shape;230;p15"/>
          <p:cNvSpPr txBox="1"/>
          <p:nvPr>
            <p:ph idx="15" type="subTitle"/>
          </p:nvPr>
        </p:nvSpPr>
        <p:spPr>
          <a:xfrm>
            <a:off x="5875538" y="3863425"/>
            <a:ext cx="22410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3">
    <p:spTree>
      <p:nvGrpSpPr>
        <p:cNvPr id="231" name="Shape 231"/>
        <p:cNvGrpSpPr/>
        <p:nvPr/>
      </p:nvGrpSpPr>
      <p:grpSpPr>
        <a:xfrm>
          <a:off x="0" y="0"/>
          <a:ext cx="0" cy="0"/>
          <a:chOff x="0" y="0"/>
          <a:chExt cx="0" cy="0"/>
        </a:xfrm>
      </p:grpSpPr>
      <p:sp>
        <p:nvSpPr>
          <p:cNvPr id="232" name="Google Shape;232;p16"/>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6"/>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6"/>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6"/>
          <p:cNvSpPr txBox="1"/>
          <p:nvPr>
            <p:ph idx="1" type="subTitle"/>
          </p:nvPr>
        </p:nvSpPr>
        <p:spPr>
          <a:xfrm>
            <a:off x="685800" y="2423575"/>
            <a:ext cx="3379200" cy="993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400"/>
              <a:buNone/>
              <a:defRPr sz="1400"/>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p:txBody>
      </p:sp>
      <p:sp>
        <p:nvSpPr>
          <p:cNvPr id="236" name="Google Shape;236;p16"/>
          <p:cNvSpPr txBox="1"/>
          <p:nvPr>
            <p:ph type="title"/>
          </p:nvPr>
        </p:nvSpPr>
        <p:spPr>
          <a:xfrm>
            <a:off x="685800" y="1850863"/>
            <a:ext cx="33792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spTree>
      <p:nvGrpSpPr>
        <p:cNvPr id="237" name="Shape 237"/>
        <p:cNvGrpSpPr/>
        <p:nvPr/>
      </p:nvGrpSpPr>
      <p:grpSpPr>
        <a:xfrm>
          <a:off x="0" y="0"/>
          <a:ext cx="0" cy="0"/>
          <a:chOff x="0" y="0"/>
          <a:chExt cx="0" cy="0"/>
        </a:xfrm>
      </p:grpSpPr>
      <p:sp>
        <p:nvSpPr>
          <p:cNvPr id="238" name="Google Shape;238;p17"/>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7"/>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7"/>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7"/>
          <p:cNvSpPr txBox="1"/>
          <p:nvPr>
            <p:ph idx="1" type="subTitle"/>
          </p:nvPr>
        </p:nvSpPr>
        <p:spPr>
          <a:xfrm>
            <a:off x="5079000" y="2423575"/>
            <a:ext cx="3379200" cy="993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2"/>
              </a:buClr>
              <a:buSzPts val="1400"/>
              <a:buNone/>
              <a:defRPr sz="1400"/>
            </a:lvl1pPr>
            <a:lvl2pPr lvl="1" rtl="0" algn="r">
              <a:lnSpc>
                <a:spcPct val="100000"/>
              </a:lnSpc>
              <a:spcBef>
                <a:spcPts val="0"/>
              </a:spcBef>
              <a:spcAft>
                <a:spcPts val="0"/>
              </a:spcAft>
              <a:buClr>
                <a:schemeClr val="dk2"/>
              </a:buClr>
              <a:buSzPts val="1400"/>
              <a:buNone/>
              <a:defRPr>
                <a:solidFill>
                  <a:schemeClr val="dk2"/>
                </a:solidFill>
              </a:defRPr>
            </a:lvl2pPr>
            <a:lvl3pPr lvl="2" rtl="0" algn="r">
              <a:lnSpc>
                <a:spcPct val="100000"/>
              </a:lnSpc>
              <a:spcBef>
                <a:spcPts val="0"/>
              </a:spcBef>
              <a:spcAft>
                <a:spcPts val="0"/>
              </a:spcAft>
              <a:buClr>
                <a:schemeClr val="dk2"/>
              </a:buClr>
              <a:buSzPts val="1400"/>
              <a:buNone/>
              <a:defRPr>
                <a:solidFill>
                  <a:schemeClr val="dk2"/>
                </a:solidFill>
              </a:defRPr>
            </a:lvl3pPr>
            <a:lvl4pPr lvl="3" rtl="0" algn="r">
              <a:lnSpc>
                <a:spcPct val="100000"/>
              </a:lnSpc>
              <a:spcBef>
                <a:spcPts val="0"/>
              </a:spcBef>
              <a:spcAft>
                <a:spcPts val="0"/>
              </a:spcAft>
              <a:buClr>
                <a:schemeClr val="dk2"/>
              </a:buClr>
              <a:buSzPts val="1400"/>
              <a:buNone/>
              <a:defRPr>
                <a:solidFill>
                  <a:schemeClr val="dk2"/>
                </a:solidFill>
              </a:defRPr>
            </a:lvl4pPr>
            <a:lvl5pPr lvl="4" rtl="0" algn="r">
              <a:lnSpc>
                <a:spcPct val="100000"/>
              </a:lnSpc>
              <a:spcBef>
                <a:spcPts val="0"/>
              </a:spcBef>
              <a:spcAft>
                <a:spcPts val="0"/>
              </a:spcAft>
              <a:buClr>
                <a:schemeClr val="dk2"/>
              </a:buClr>
              <a:buSzPts val="1400"/>
              <a:buNone/>
              <a:defRPr>
                <a:solidFill>
                  <a:schemeClr val="dk2"/>
                </a:solidFill>
              </a:defRPr>
            </a:lvl5pPr>
            <a:lvl6pPr lvl="5" rtl="0" algn="r">
              <a:lnSpc>
                <a:spcPct val="100000"/>
              </a:lnSpc>
              <a:spcBef>
                <a:spcPts val="0"/>
              </a:spcBef>
              <a:spcAft>
                <a:spcPts val="0"/>
              </a:spcAft>
              <a:buClr>
                <a:schemeClr val="dk2"/>
              </a:buClr>
              <a:buSzPts val="1400"/>
              <a:buNone/>
              <a:defRPr>
                <a:solidFill>
                  <a:schemeClr val="dk2"/>
                </a:solidFill>
              </a:defRPr>
            </a:lvl6pPr>
            <a:lvl7pPr lvl="6" rtl="0" algn="r">
              <a:lnSpc>
                <a:spcPct val="100000"/>
              </a:lnSpc>
              <a:spcBef>
                <a:spcPts val="0"/>
              </a:spcBef>
              <a:spcAft>
                <a:spcPts val="0"/>
              </a:spcAft>
              <a:buClr>
                <a:schemeClr val="dk2"/>
              </a:buClr>
              <a:buSzPts val="1400"/>
              <a:buNone/>
              <a:defRPr>
                <a:solidFill>
                  <a:schemeClr val="dk2"/>
                </a:solidFill>
              </a:defRPr>
            </a:lvl7pPr>
            <a:lvl8pPr lvl="7" rtl="0" algn="r">
              <a:lnSpc>
                <a:spcPct val="100000"/>
              </a:lnSpc>
              <a:spcBef>
                <a:spcPts val="0"/>
              </a:spcBef>
              <a:spcAft>
                <a:spcPts val="0"/>
              </a:spcAft>
              <a:buClr>
                <a:schemeClr val="dk2"/>
              </a:buClr>
              <a:buSzPts val="1400"/>
              <a:buNone/>
              <a:defRPr>
                <a:solidFill>
                  <a:schemeClr val="dk2"/>
                </a:solidFill>
              </a:defRPr>
            </a:lvl8pPr>
            <a:lvl9pPr lvl="8" rtl="0" algn="r">
              <a:lnSpc>
                <a:spcPct val="100000"/>
              </a:lnSpc>
              <a:spcBef>
                <a:spcPts val="0"/>
              </a:spcBef>
              <a:spcAft>
                <a:spcPts val="0"/>
              </a:spcAft>
              <a:buClr>
                <a:schemeClr val="dk2"/>
              </a:buClr>
              <a:buSzPts val="1400"/>
              <a:buNone/>
              <a:defRPr>
                <a:solidFill>
                  <a:schemeClr val="dk2"/>
                </a:solidFill>
              </a:defRPr>
            </a:lvl9pPr>
          </a:lstStyle>
          <a:p/>
        </p:txBody>
      </p:sp>
      <p:sp>
        <p:nvSpPr>
          <p:cNvPr id="242" name="Google Shape;242;p17"/>
          <p:cNvSpPr txBox="1"/>
          <p:nvPr>
            <p:ph type="title"/>
          </p:nvPr>
        </p:nvSpPr>
        <p:spPr>
          <a:xfrm>
            <a:off x="5079000" y="1850863"/>
            <a:ext cx="33792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5">
    <p:spTree>
      <p:nvGrpSpPr>
        <p:cNvPr id="243" name="Shape 243"/>
        <p:cNvGrpSpPr/>
        <p:nvPr/>
      </p:nvGrpSpPr>
      <p:grpSpPr>
        <a:xfrm>
          <a:off x="0" y="0"/>
          <a:ext cx="0" cy="0"/>
          <a:chOff x="0" y="0"/>
          <a:chExt cx="0" cy="0"/>
        </a:xfrm>
      </p:grpSpPr>
      <p:sp>
        <p:nvSpPr>
          <p:cNvPr id="244" name="Google Shape;244;p18"/>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8"/>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8"/>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8"/>
          <p:cNvSpPr txBox="1"/>
          <p:nvPr>
            <p:ph hasCustomPrompt="1" type="title"/>
          </p:nvPr>
        </p:nvSpPr>
        <p:spPr>
          <a:xfrm>
            <a:off x="4348775" y="536400"/>
            <a:ext cx="3605100" cy="764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000"/>
              <a:buNone/>
              <a:defRPr sz="40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48" name="Google Shape;248;p18"/>
          <p:cNvSpPr txBox="1"/>
          <p:nvPr>
            <p:ph idx="1" type="subTitle"/>
          </p:nvPr>
        </p:nvSpPr>
        <p:spPr>
          <a:xfrm>
            <a:off x="4348782" y="1300800"/>
            <a:ext cx="3605100" cy="491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2"/>
              </a:buClr>
              <a:buSzPts val="1400"/>
              <a:buNone/>
              <a:defRPr sz="1400"/>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249" name="Google Shape;249;p18"/>
          <p:cNvSpPr txBox="1"/>
          <p:nvPr>
            <p:ph hasCustomPrompt="1" idx="2" type="title"/>
          </p:nvPr>
        </p:nvSpPr>
        <p:spPr>
          <a:xfrm>
            <a:off x="4348775" y="1889038"/>
            <a:ext cx="3605100" cy="764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000"/>
              <a:buNone/>
              <a:defRPr sz="40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50" name="Google Shape;250;p18"/>
          <p:cNvSpPr txBox="1"/>
          <p:nvPr>
            <p:ph idx="3" type="subTitle"/>
          </p:nvPr>
        </p:nvSpPr>
        <p:spPr>
          <a:xfrm>
            <a:off x="4348782" y="2653438"/>
            <a:ext cx="3605100" cy="491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2"/>
              </a:buClr>
              <a:buSzPts val="1400"/>
              <a:buNone/>
              <a:defRPr sz="1400"/>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251" name="Google Shape;251;p18"/>
          <p:cNvSpPr txBox="1"/>
          <p:nvPr>
            <p:ph hasCustomPrompt="1" idx="4" type="title"/>
          </p:nvPr>
        </p:nvSpPr>
        <p:spPr>
          <a:xfrm>
            <a:off x="4348775" y="3241700"/>
            <a:ext cx="3605100" cy="764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000"/>
              <a:buNone/>
              <a:defRPr sz="40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52" name="Google Shape;252;p18"/>
          <p:cNvSpPr txBox="1"/>
          <p:nvPr>
            <p:ph idx="5" type="subTitle"/>
          </p:nvPr>
        </p:nvSpPr>
        <p:spPr>
          <a:xfrm>
            <a:off x="4348782" y="4006100"/>
            <a:ext cx="3605100" cy="491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2"/>
              </a:buClr>
              <a:buSzPts val="1400"/>
              <a:buNone/>
              <a:defRPr sz="1400"/>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2">
  <p:cSld name="CUSTOM_6">
    <p:spTree>
      <p:nvGrpSpPr>
        <p:cNvPr id="253" name="Shape 253"/>
        <p:cNvGrpSpPr/>
        <p:nvPr/>
      </p:nvGrpSpPr>
      <p:grpSpPr>
        <a:xfrm>
          <a:off x="0" y="0"/>
          <a:ext cx="0" cy="0"/>
          <a:chOff x="0" y="0"/>
          <a:chExt cx="0" cy="0"/>
        </a:xfrm>
      </p:grpSpPr>
      <p:sp>
        <p:nvSpPr>
          <p:cNvPr id="254" name="Google Shape;254;p19"/>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9"/>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9"/>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9"/>
          <p:cNvSpPr txBox="1"/>
          <p:nvPr>
            <p:ph type="title"/>
          </p:nvPr>
        </p:nvSpPr>
        <p:spPr>
          <a:xfrm>
            <a:off x="685800" y="828000"/>
            <a:ext cx="3216600" cy="755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400"/>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258" name="Google Shape;258;p19"/>
          <p:cNvSpPr txBox="1"/>
          <p:nvPr>
            <p:ph idx="1" type="subTitle"/>
          </p:nvPr>
        </p:nvSpPr>
        <p:spPr>
          <a:xfrm>
            <a:off x="685800" y="1583700"/>
            <a:ext cx="3216600" cy="2731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7">
    <p:spTree>
      <p:nvGrpSpPr>
        <p:cNvPr id="259" name="Shape 259"/>
        <p:cNvGrpSpPr/>
        <p:nvPr/>
      </p:nvGrpSpPr>
      <p:grpSpPr>
        <a:xfrm>
          <a:off x="0" y="0"/>
          <a:ext cx="0" cy="0"/>
          <a:chOff x="0" y="0"/>
          <a:chExt cx="0" cy="0"/>
        </a:xfrm>
      </p:grpSpPr>
      <p:sp>
        <p:nvSpPr>
          <p:cNvPr id="260" name="Google Shape;260;p20"/>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0"/>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0"/>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0"/>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4" name="Google Shape;264;p20"/>
          <p:cNvSpPr txBox="1"/>
          <p:nvPr>
            <p:ph idx="1" type="subTitle"/>
          </p:nvPr>
        </p:nvSpPr>
        <p:spPr>
          <a:xfrm>
            <a:off x="3414413" y="2572325"/>
            <a:ext cx="2315100" cy="36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65" name="Google Shape;265;p20"/>
          <p:cNvSpPr txBox="1"/>
          <p:nvPr>
            <p:ph idx="2" type="subTitle"/>
          </p:nvPr>
        </p:nvSpPr>
        <p:spPr>
          <a:xfrm>
            <a:off x="5931140" y="2572325"/>
            <a:ext cx="2315100" cy="36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66" name="Google Shape;266;p20"/>
          <p:cNvSpPr txBox="1"/>
          <p:nvPr>
            <p:ph idx="3" type="subTitle"/>
          </p:nvPr>
        </p:nvSpPr>
        <p:spPr>
          <a:xfrm>
            <a:off x="897750" y="2572325"/>
            <a:ext cx="2315100" cy="36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67" name="Google Shape;267;p20"/>
          <p:cNvSpPr txBox="1"/>
          <p:nvPr>
            <p:ph idx="4" type="subTitle"/>
          </p:nvPr>
        </p:nvSpPr>
        <p:spPr>
          <a:xfrm>
            <a:off x="897750" y="2977450"/>
            <a:ext cx="23151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8" name="Google Shape;268;p20"/>
          <p:cNvSpPr txBox="1"/>
          <p:nvPr>
            <p:ph idx="5" type="subTitle"/>
          </p:nvPr>
        </p:nvSpPr>
        <p:spPr>
          <a:xfrm>
            <a:off x="3448638" y="2977450"/>
            <a:ext cx="23151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9" name="Google Shape;269;p20"/>
          <p:cNvSpPr txBox="1"/>
          <p:nvPr>
            <p:ph idx="6" type="subTitle"/>
          </p:nvPr>
        </p:nvSpPr>
        <p:spPr>
          <a:xfrm>
            <a:off x="5931150" y="2977450"/>
            <a:ext cx="23151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2" name="Shape 102"/>
        <p:cNvGrpSpPr/>
        <p:nvPr/>
      </p:nvGrpSpPr>
      <p:grpSpPr>
        <a:xfrm>
          <a:off x="0" y="0"/>
          <a:ext cx="0" cy="0"/>
          <a:chOff x="0" y="0"/>
          <a:chExt cx="0" cy="0"/>
        </a:xfrm>
      </p:grpSpPr>
      <p:sp>
        <p:nvSpPr>
          <p:cNvPr id="103" name="Google Shape;103;p3"/>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txBox="1"/>
          <p:nvPr>
            <p:ph type="title"/>
          </p:nvPr>
        </p:nvSpPr>
        <p:spPr>
          <a:xfrm>
            <a:off x="685800" y="2503200"/>
            <a:ext cx="43239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07" name="Google Shape;107;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08" name="Google Shape;108;p3"/>
          <p:cNvSpPr txBox="1"/>
          <p:nvPr>
            <p:ph hasCustomPrompt="1" idx="2" type="title"/>
          </p:nvPr>
        </p:nvSpPr>
        <p:spPr>
          <a:xfrm>
            <a:off x="685800" y="1335000"/>
            <a:ext cx="4323900" cy="1168200"/>
          </a:xfrm>
          <a:prstGeom prst="rect">
            <a:avLst/>
          </a:prstGeom>
        </p:spPr>
        <p:txBody>
          <a:bodyPr anchorCtr="0" anchor="b" bIns="91425" lIns="91425" spcFirstLastPara="1" rIns="91425" wrap="square" tIns="91425">
            <a:noAutofit/>
          </a:bodyPr>
          <a:lstStyle>
            <a:lvl1pPr lvl="0" rtl="0">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109" name="Google Shape;109;p3"/>
          <p:cNvSpPr txBox="1"/>
          <p:nvPr>
            <p:ph idx="1" type="subTitle"/>
          </p:nvPr>
        </p:nvSpPr>
        <p:spPr>
          <a:xfrm>
            <a:off x="685800" y="3345000"/>
            <a:ext cx="4323900" cy="463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8">
    <p:spTree>
      <p:nvGrpSpPr>
        <p:cNvPr id="270" name="Shape 270"/>
        <p:cNvGrpSpPr/>
        <p:nvPr/>
      </p:nvGrpSpPr>
      <p:grpSpPr>
        <a:xfrm>
          <a:off x="0" y="0"/>
          <a:ext cx="0" cy="0"/>
          <a:chOff x="0" y="0"/>
          <a:chExt cx="0" cy="0"/>
        </a:xfrm>
      </p:grpSpPr>
      <p:sp>
        <p:nvSpPr>
          <p:cNvPr id="271" name="Google Shape;271;p21"/>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1"/>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1"/>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1"/>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5" name="Google Shape;275;p21"/>
          <p:cNvSpPr txBox="1"/>
          <p:nvPr>
            <p:ph idx="1" type="subTitle"/>
          </p:nvPr>
        </p:nvSpPr>
        <p:spPr>
          <a:xfrm>
            <a:off x="1543375" y="3163350"/>
            <a:ext cx="2315100" cy="36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76" name="Google Shape;276;p21"/>
          <p:cNvSpPr txBox="1"/>
          <p:nvPr>
            <p:ph idx="2" type="subTitle"/>
          </p:nvPr>
        </p:nvSpPr>
        <p:spPr>
          <a:xfrm>
            <a:off x="5285450" y="3163350"/>
            <a:ext cx="2315100" cy="36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77" name="Google Shape;277;p21"/>
          <p:cNvSpPr txBox="1"/>
          <p:nvPr>
            <p:ph idx="3" type="subTitle"/>
          </p:nvPr>
        </p:nvSpPr>
        <p:spPr>
          <a:xfrm>
            <a:off x="1543375" y="3568900"/>
            <a:ext cx="23151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78" name="Google Shape;278;p21"/>
          <p:cNvSpPr txBox="1"/>
          <p:nvPr>
            <p:ph idx="4" type="subTitle"/>
          </p:nvPr>
        </p:nvSpPr>
        <p:spPr>
          <a:xfrm>
            <a:off x="5285438" y="3568900"/>
            <a:ext cx="23151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12">
    <p:spTree>
      <p:nvGrpSpPr>
        <p:cNvPr id="279" name="Shape 279"/>
        <p:cNvGrpSpPr/>
        <p:nvPr/>
      </p:nvGrpSpPr>
      <p:grpSpPr>
        <a:xfrm>
          <a:off x="0" y="0"/>
          <a:ext cx="0" cy="0"/>
          <a:chOff x="0" y="0"/>
          <a:chExt cx="0" cy="0"/>
        </a:xfrm>
      </p:grpSpPr>
      <p:sp>
        <p:nvSpPr>
          <p:cNvPr id="280" name="Google Shape;280;p22"/>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2"/>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2"/>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2"/>
          <p:cNvSpPr txBox="1"/>
          <p:nvPr>
            <p:ph type="title"/>
          </p:nvPr>
        </p:nvSpPr>
        <p:spPr>
          <a:xfrm>
            <a:off x="685800" y="1093625"/>
            <a:ext cx="7772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84" name="Google Shape;284;p22"/>
          <p:cNvSpPr txBox="1"/>
          <p:nvPr>
            <p:ph idx="1" type="subTitle"/>
          </p:nvPr>
        </p:nvSpPr>
        <p:spPr>
          <a:xfrm>
            <a:off x="1543375" y="3163350"/>
            <a:ext cx="2315100" cy="36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85" name="Google Shape;285;p22"/>
          <p:cNvSpPr txBox="1"/>
          <p:nvPr>
            <p:ph idx="2" type="subTitle"/>
          </p:nvPr>
        </p:nvSpPr>
        <p:spPr>
          <a:xfrm>
            <a:off x="5285450" y="3163350"/>
            <a:ext cx="2315100" cy="36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286" name="Google Shape;286;p22"/>
          <p:cNvSpPr txBox="1"/>
          <p:nvPr>
            <p:ph idx="3" type="subTitle"/>
          </p:nvPr>
        </p:nvSpPr>
        <p:spPr>
          <a:xfrm>
            <a:off x="1543375" y="3528150"/>
            <a:ext cx="23151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87" name="Google Shape;287;p22"/>
          <p:cNvSpPr txBox="1"/>
          <p:nvPr>
            <p:ph idx="4" type="subTitle"/>
          </p:nvPr>
        </p:nvSpPr>
        <p:spPr>
          <a:xfrm>
            <a:off x="5194938" y="3528150"/>
            <a:ext cx="23151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0">
    <p:spTree>
      <p:nvGrpSpPr>
        <p:cNvPr id="288" name="Shape 288"/>
        <p:cNvGrpSpPr/>
        <p:nvPr/>
      </p:nvGrpSpPr>
      <p:grpSpPr>
        <a:xfrm>
          <a:off x="0" y="0"/>
          <a:ext cx="0" cy="0"/>
          <a:chOff x="0" y="0"/>
          <a:chExt cx="0" cy="0"/>
        </a:xfrm>
      </p:grpSpPr>
      <p:sp>
        <p:nvSpPr>
          <p:cNvPr id="289" name="Google Shape;289;p23"/>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3"/>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3"/>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3"/>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3" name="Google Shape;293;p23"/>
          <p:cNvSpPr txBox="1"/>
          <p:nvPr>
            <p:ph idx="1" type="subTitle"/>
          </p:nvPr>
        </p:nvSpPr>
        <p:spPr>
          <a:xfrm>
            <a:off x="685925" y="1235450"/>
            <a:ext cx="3886200" cy="287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2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4" name="Google Shape;294;p23"/>
          <p:cNvSpPr txBox="1"/>
          <p:nvPr>
            <p:ph idx="2" type="subTitle"/>
          </p:nvPr>
        </p:nvSpPr>
        <p:spPr>
          <a:xfrm>
            <a:off x="4572225" y="1235450"/>
            <a:ext cx="3886200" cy="287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2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9">
    <p:spTree>
      <p:nvGrpSpPr>
        <p:cNvPr id="295" name="Shape 295"/>
        <p:cNvGrpSpPr/>
        <p:nvPr/>
      </p:nvGrpSpPr>
      <p:grpSpPr>
        <a:xfrm>
          <a:off x="0" y="0"/>
          <a:ext cx="0" cy="0"/>
          <a:chOff x="0" y="0"/>
          <a:chExt cx="0" cy="0"/>
        </a:xfrm>
      </p:grpSpPr>
      <p:sp>
        <p:nvSpPr>
          <p:cNvPr id="296" name="Google Shape;296;p24"/>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4"/>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4"/>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4"/>
          <p:cNvSpPr txBox="1"/>
          <p:nvPr>
            <p:ph type="title"/>
          </p:nvPr>
        </p:nvSpPr>
        <p:spPr>
          <a:xfrm>
            <a:off x="4572000" y="555100"/>
            <a:ext cx="3886200" cy="8904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300" name="Google Shape;300;p24"/>
          <p:cNvSpPr txBox="1"/>
          <p:nvPr>
            <p:ph idx="1" type="subTitle"/>
          </p:nvPr>
        </p:nvSpPr>
        <p:spPr>
          <a:xfrm>
            <a:off x="4572000" y="1445500"/>
            <a:ext cx="3886200" cy="990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01" name="Google Shape;301;p24"/>
          <p:cNvSpPr txBox="1"/>
          <p:nvPr/>
        </p:nvSpPr>
        <p:spPr>
          <a:xfrm>
            <a:off x="4572025" y="3086600"/>
            <a:ext cx="3886200" cy="735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rgbClr val="000000"/>
              </a:buClr>
              <a:buSzPts val="1100"/>
              <a:buFont typeface="Arial"/>
              <a:buNone/>
            </a:pPr>
            <a:r>
              <a:rPr lang="en">
                <a:solidFill>
                  <a:schemeClr val="dk1"/>
                </a:solidFill>
                <a:latin typeface="Open Sans"/>
                <a:ea typeface="Open Sans"/>
                <a:cs typeface="Open Sans"/>
                <a:sym typeface="Open Sans"/>
              </a:rPr>
              <a:t>CREDITS: This presentation template was created by </a:t>
            </a:r>
            <a:r>
              <a:rPr lang="en" u="sng">
                <a:solidFill>
                  <a:schemeClr val="dk1"/>
                </a:solidFill>
                <a:latin typeface="Open Sans"/>
                <a:ea typeface="Open Sans"/>
                <a:cs typeface="Open Sans"/>
                <a:sym typeface="Open Sans"/>
                <a:hlinkClick r:id="rId2">
                  <a:extLst>
                    <a:ext uri="{A12FA001-AC4F-418D-AE19-62706E023703}">
                      <ahyp:hlinkClr val="tx"/>
                    </a:ext>
                  </a:extLst>
                </a:hlinkClick>
              </a:rPr>
              <a:t>Slidesgo</a:t>
            </a:r>
            <a:r>
              <a:rPr lang="en">
                <a:solidFill>
                  <a:schemeClr val="dk1"/>
                </a:solidFill>
                <a:latin typeface="Open Sans"/>
                <a:ea typeface="Open Sans"/>
                <a:cs typeface="Open Sans"/>
                <a:sym typeface="Open Sans"/>
              </a:rPr>
              <a:t>, including icons by </a:t>
            </a:r>
            <a:r>
              <a:rPr lang="en" u="sng">
                <a:solidFill>
                  <a:schemeClr val="dk1"/>
                </a:solidFill>
                <a:latin typeface="Open Sans"/>
                <a:ea typeface="Open Sans"/>
                <a:cs typeface="Open Sans"/>
                <a:sym typeface="Open Sans"/>
                <a:hlinkClick r:id="rId3">
                  <a:extLst>
                    <a:ext uri="{A12FA001-AC4F-418D-AE19-62706E023703}">
                      <ahyp:hlinkClr val="tx"/>
                    </a:ext>
                  </a:extLst>
                </a:hlinkClick>
              </a:rPr>
              <a:t>Flaticon</a:t>
            </a:r>
            <a:r>
              <a:rPr lang="en">
                <a:solidFill>
                  <a:schemeClr val="dk1"/>
                </a:solidFill>
                <a:latin typeface="Open Sans"/>
                <a:ea typeface="Open Sans"/>
                <a:cs typeface="Open Sans"/>
                <a:sym typeface="Open Sans"/>
              </a:rPr>
              <a:t>, infographics &amp; images by </a:t>
            </a:r>
            <a:r>
              <a:rPr lang="en" u="sng">
                <a:solidFill>
                  <a:schemeClr val="dk1"/>
                </a:solidFill>
                <a:latin typeface="Open Sans"/>
                <a:ea typeface="Open Sans"/>
                <a:cs typeface="Open Sans"/>
                <a:sym typeface="Open Sans"/>
                <a:hlinkClick r:id="rId4">
                  <a:extLst>
                    <a:ext uri="{A12FA001-AC4F-418D-AE19-62706E023703}">
                      <ahyp:hlinkClr val="tx"/>
                    </a:ext>
                  </a:extLst>
                </a:hlinkClick>
              </a:rPr>
              <a:t>Freepik</a:t>
            </a:r>
            <a:r>
              <a:rPr lang="en">
                <a:solidFill>
                  <a:schemeClr val="dk1"/>
                </a:solidFill>
                <a:latin typeface="Open Sans"/>
                <a:ea typeface="Open Sans"/>
                <a:cs typeface="Open Sans"/>
                <a:sym typeface="Open Sans"/>
              </a:rPr>
              <a:t> </a:t>
            </a:r>
            <a:endParaRPr>
              <a:solidFill>
                <a:schemeClr val="dk1"/>
              </a:solidFill>
              <a:latin typeface="Open Sans"/>
              <a:ea typeface="Open Sans"/>
              <a:cs typeface="Open Sans"/>
              <a:sym typeface="Open Sans"/>
            </a:endParaRPr>
          </a:p>
          <a:p>
            <a:pPr indent="0" lvl="0" marL="0" rtl="0" algn="l">
              <a:spcBef>
                <a:spcPts val="0"/>
              </a:spcBef>
              <a:spcAft>
                <a:spcPts val="0"/>
              </a:spcAft>
              <a:buNone/>
            </a:pPr>
            <a:r>
              <a:t/>
            </a:r>
            <a:endParaRPr>
              <a:solidFill>
                <a:schemeClr val="dk1"/>
              </a:solidFill>
              <a:latin typeface="Open Sans"/>
              <a:ea typeface="Open Sans"/>
              <a:cs typeface="Open Sans"/>
              <a:sym typeface="Ope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1">
    <p:spTree>
      <p:nvGrpSpPr>
        <p:cNvPr id="302" name="Shape 302"/>
        <p:cNvGrpSpPr/>
        <p:nvPr/>
      </p:nvGrpSpPr>
      <p:grpSpPr>
        <a:xfrm>
          <a:off x="0" y="0"/>
          <a:ext cx="0" cy="0"/>
          <a:chOff x="0" y="0"/>
          <a:chExt cx="0" cy="0"/>
        </a:xfrm>
      </p:grpSpPr>
      <p:sp>
        <p:nvSpPr>
          <p:cNvPr id="303" name="Google Shape;303;p25"/>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5"/>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5"/>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09" name="Shape 30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10" name="Shape 110"/>
        <p:cNvGrpSpPr/>
        <p:nvPr/>
      </p:nvGrpSpPr>
      <p:grpSpPr>
        <a:xfrm>
          <a:off x="0" y="0"/>
          <a:ext cx="0" cy="0"/>
          <a:chOff x="0" y="0"/>
          <a:chExt cx="0" cy="0"/>
        </a:xfrm>
      </p:grpSpPr>
      <p:sp>
        <p:nvSpPr>
          <p:cNvPr id="111" name="Google Shape;111;p4"/>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15" name="Google Shape;115;p4"/>
          <p:cNvSpPr txBox="1"/>
          <p:nvPr>
            <p:ph idx="1" type="body"/>
          </p:nvPr>
        </p:nvSpPr>
        <p:spPr>
          <a:xfrm>
            <a:off x="685800" y="1152475"/>
            <a:ext cx="7772400" cy="3416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rgbClr val="434343"/>
              </a:buClr>
              <a:buSzPts val="1200"/>
              <a:buFont typeface="Livvic"/>
              <a:buAutoNum type="arabicPeriod"/>
              <a:defRPr sz="1100"/>
            </a:lvl1pPr>
            <a:lvl2pPr indent="-304800" lvl="1" marL="914400">
              <a:spcBef>
                <a:spcPts val="0"/>
              </a:spcBef>
              <a:spcAft>
                <a:spcPts val="0"/>
              </a:spcAft>
              <a:buClr>
                <a:srgbClr val="434343"/>
              </a:buClr>
              <a:buSzPts val="1200"/>
              <a:buFont typeface="Roboto Condensed Light"/>
              <a:buAutoNum type="alphaLcPeriod"/>
              <a:defRPr/>
            </a:lvl2pPr>
            <a:lvl3pPr indent="-304800" lvl="2" marL="1371600">
              <a:spcBef>
                <a:spcPts val="0"/>
              </a:spcBef>
              <a:spcAft>
                <a:spcPts val="0"/>
              </a:spcAft>
              <a:buClr>
                <a:srgbClr val="434343"/>
              </a:buClr>
              <a:buSzPts val="1200"/>
              <a:buFont typeface="Roboto Condensed Light"/>
              <a:buAutoNum type="romanLcPeriod"/>
              <a:defRPr/>
            </a:lvl3pPr>
            <a:lvl4pPr indent="-304800" lvl="3" marL="1828800">
              <a:spcBef>
                <a:spcPts val="0"/>
              </a:spcBef>
              <a:spcAft>
                <a:spcPts val="0"/>
              </a:spcAft>
              <a:buClr>
                <a:srgbClr val="434343"/>
              </a:buClr>
              <a:buSzPts val="1200"/>
              <a:buFont typeface="Roboto Condensed Light"/>
              <a:buAutoNum type="arabicPeriod"/>
              <a:defRPr/>
            </a:lvl4pPr>
            <a:lvl5pPr indent="-304800" lvl="4" marL="2286000">
              <a:spcBef>
                <a:spcPts val="0"/>
              </a:spcBef>
              <a:spcAft>
                <a:spcPts val="0"/>
              </a:spcAft>
              <a:buClr>
                <a:srgbClr val="434343"/>
              </a:buClr>
              <a:buSzPts val="1200"/>
              <a:buFont typeface="Roboto Condensed Light"/>
              <a:buAutoNum type="alphaLcPeriod"/>
              <a:defRPr/>
            </a:lvl5pPr>
            <a:lvl6pPr indent="-304800" lvl="5" marL="2743200">
              <a:spcBef>
                <a:spcPts val="0"/>
              </a:spcBef>
              <a:spcAft>
                <a:spcPts val="0"/>
              </a:spcAft>
              <a:buClr>
                <a:srgbClr val="434343"/>
              </a:buClr>
              <a:buSzPts val="1200"/>
              <a:buFont typeface="Roboto Condensed Light"/>
              <a:buAutoNum type="romanLcPeriod"/>
              <a:defRPr/>
            </a:lvl6pPr>
            <a:lvl7pPr indent="-304800" lvl="6" marL="3200400">
              <a:spcBef>
                <a:spcPts val="0"/>
              </a:spcBef>
              <a:spcAft>
                <a:spcPts val="0"/>
              </a:spcAft>
              <a:buClr>
                <a:srgbClr val="434343"/>
              </a:buClr>
              <a:buSzPts val="1200"/>
              <a:buFont typeface="Roboto Condensed Light"/>
              <a:buAutoNum type="arabicPeriod"/>
              <a:defRPr/>
            </a:lvl7pPr>
            <a:lvl8pPr indent="-304800" lvl="7" marL="3657600">
              <a:spcBef>
                <a:spcPts val="0"/>
              </a:spcBef>
              <a:spcAft>
                <a:spcPts val="0"/>
              </a:spcAft>
              <a:buClr>
                <a:srgbClr val="434343"/>
              </a:buClr>
              <a:buSzPts val="1200"/>
              <a:buFont typeface="Roboto Condensed Light"/>
              <a:buAutoNum type="alphaLcPeriod"/>
              <a:defRPr/>
            </a:lvl8pPr>
            <a:lvl9pPr indent="-304800" lvl="8" marL="4114800">
              <a:spcBef>
                <a:spcPts val="0"/>
              </a:spcBef>
              <a:spcAft>
                <a:spcPts val="0"/>
              </a:spcAft>
              <a:buClr>
                <a:srgbClr val="434343"/>
              </a:buClr>
              <a:buSzPts val="1200"/>
              <a:buFont typeface="Roboto Condensed Light"/>
              <a:buAutoNum type="romanLcPeriod"/>
              <a:defRPr/>
            </a:lvl9pPr>
          </a:lstStyle>
          <a:p/>
        </p:txBody>
      </p:sp>
      <p:sp>
        <p:nvSpPr>
          <p:cNvPr id="116" name="Google Shape;116;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7" name="Shape 117"/>
        <p:cNvGrpSpPr/>
        <p:nvPr/>
      </p:nvGrpSpPr>
      <p:grpSpPr>
        <a:xfrm>
          <a:off x="0" y="0"/>
          <a:ext cx="0" cy="0"/>
          <a:chOff x="0" y="0"/>
          <a:chExt cx="0" cy="0"/>
        </a:xfrm>
      </p:grpSpPr>
      <p:sp>
        <p:nvSpPr>
          <p:cNvPr id="118" name="Google Shape;118;p5"/>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5"/>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5"/>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5"/>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22" name="Google Shape;122;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23" name="Google Shape;123;p5"/>
          <p:cNvSpPr txBox="1"/>
          <p:nvPr>
            <p:ph idx="1" type="subTitle"/>
          </p:nvPr>
        </p:nvSpPr>
        <p:spPr>
          <a:xfrm>
            <a:off x="3604663" y="2066900"/>
            <a:ext cx="2315100" cy="36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124" name="Google Shape;124;p5"/>
          <p:cNvSpPr txBox="1"/>
          <p:nvPr>
            <p:ph idx="2" type="subTitle"/>
          </p:nvPr>
        </p:nvSpPr>
        <p:spPr>
          <a:xfrm>
            <a:off x="6035403" y="2066900"/>
            <a:ext cx="2315100" cy="36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1pPr>
            <a:lvl2pPr lvl="1"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2pPr>
            <a:lvl3pPr lvl="2"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3pPr>
            <a:lvl4pPr lvl="3"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4pPr>
            <a:lvl5pPr lvl="4"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5pPr>
            <a:lvl6pPr lvl="5"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6pPr>
            <a:lvl7pPr lvl="6"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7pPr>
            <a:lvl8pPr lvl="7"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8pPr>
            <a:lvl9pPr lvl="8" rtl="0">
              <a:lnSpc>
                <a:spcPct val="100000"/>
              </a:lnSpc>
              <a:spcBef>
                <a:spcPts val="0"/>
              </a:spcBef>
              <a:spcAft>
                <a:spcPts val="0"/>
              </a:spcAft>
              <a:buClr>
                <a:schemeClr val="dk2"/>
              </a:buClr>
              <a:buSzPts val="1600"/>
              <a:buFont typeface="PT Serif"/>
              <a:buNone/>
              <a:defRPr b="1" sz="1600">
                <a:solidFill>
                  <a:schemeClr val="dk2"/>
                </a:solidFill>
                <a:latin typeface="PT Serif"/>
                <a:ea typeface="PT Serif"/>
                <a:cs typeface="PT Serif"/>
                <a:sym typeface="PT Serif"/>
              </a:defRPr>
            </a:lvl9pPr>
          </a:lstStyle>
          <a:p/>
        </p:txBody>
      </p:sp>
      <p:sp>
        <p:nvSpPr>
          <p:cNvPr id="125" name="Google Shape;125;p5"/>
          <p:cNvSpPr txBox="1"/>
          <p:nvPr>
            <p:ph idx="3" type="subTitle"/>
          </p:nvPr>
        </p:nvSpPr>
        <p:spPr>
          <a:xfrm>
            <a:off x="3604675" y="2472025"/>
            <a:ext cx="23151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6" name="Google Shape;126;p5"/>
          <p:cNvSpPr txBox="1"/>
          <p:nvPr>
            <p:ph idx="4" type="subTitle"/>
          </p:nvPr>
        </p:nvSpPr>
        <p:spPr>
          <a:xfrm>
            <a:off x="6035400" y="2472025"/>
            <a:ext cx="23151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7" name="Shape 127"/>
        <p:cNvGrpSpPr/>
        <p:nvPr/>
      </p:nvGrpSpPr>
      <p:grpSpPr>
        <a:xfrm>
          <a:off x="0" y="0"/>
          <a:ext cx="0" cy="0"/>
          <a:chOff x="0" y="0"/>
          <a:chExt cx="0" cy="0"/>
        </a:xfrm>
      </p:grpSpPr>
      <p:sp>
        <p:nvSpPr>
          <p:cNvPr id="128" name="Google Shape;128;p6"/>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6"/>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6"/>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6"/>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32" name="Google Shape;132;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33" name="Shape 133"/>
        <p:cNvGrpSpPr/>
        <p:nvPr/>
      </p:nvGrpSpPr>
      <p:grpSpPr>
        <a:xfrm>
          <a:off x="0" y="0"/>
          <a:ext cx="0" cy="0"/>
          <a:chOff x="0" y="0"/>
          <a:chExt cx="0" cy="0"/>
        </a:xfrm>
      </p:grpSpPr>
      <p:sp>
        <p:nvSpPr>
          <p:cNvPr id="134" name="Google Shape;134;p7"/>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7"/>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7"/>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7"/>
          <p:cNvSpPr txBox="1"/>
          <p:nvPr>
            <p:ph type="title"/>
          </p:nvPr>
        </p:nvSpPr>
        <p:spPr>
          <a:xfrm>
            <a:off x="906975" y="1384475"/>
            <a:ext cx="2464200" cy="755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138" name="Google Shape;138;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39" name="Google Shape;139;p7"/>
          <p:cNvSpPr txBox="1"/>
          <p:nvPr>
            <p:ph idx="1" type="subTitle"/>
          </p:nvPr>
        </p:nvSpPr>
        <p:spPr>
          <a:xfrm>
            <a:off x="981525" y="2140175"/>
            <a:ext cx="2960400" cy="144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40" name="Shape 140"/>
        <p:cNvGrpSpPr/>
        <p:nvPr/>
      </p:nvGrpSpPr>
      <p:grpSpPr>
        <a:xfrm>
          <a:off x="0" y="0"/>
          <a:ext cx="0" cy="0"/>
          <a:chOff x="0" y="0"/>
          <a:chExt cx="0" cy="0"/>
        </a:xfrm>
      </p:grpSpPr>
      <p:sp>
        <p:nvSpPr>
          <p:cNvPr id="141" name="Google Shape;141;p8"/>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8"/>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8"/>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8"/>
          <p:cNvSpPr txBox="1"/>
          <p:nvPr>
            <p:ph type="title"/>
          </p:nvPr>
        </p:nvSpPr>
        <p:spPr>
          <a:xfrm>
            <a:off x="685800" y="1824750"/>
            <a:ext cx="6367800" cy="8904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5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145" name="Google Shape;145;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46" name="Google Shape;146;p8"/>
          <p:cNvSpPr txBox="1"/>
          <p:nvPr>
            <p:ph idx="1" type="subTitle"/>
          </p:nvPr>
        </p:nvSpPr>
        <p:spPr>
          <a:xfrm>
            <a:off x="685800" y="2715150"/>
            <a:ext cx="4003800" cy="603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47" name="Shape 147"/>
        <p:cNvGrpSpPr/>
        <p:nvPr/>
      </p:nvGrpSpPr>
      <p:grpSpPr>
        <a:xfrm>
          <a:off x="0" y="0"/>
          <a:ext cx="0" cy="0"/>
          <a:chOff x="0" y="0"/>
          <a:chExt cx="0" cy="0"/>
        </a:xfrm>
      </p:grpSpPr>
      <p:sp>
        <p:nvSpPr>
          <p:cNvPr id="148" name="Google Shape;148;p9"/>
          <p:cNvSpPr/>
          <p:nvPr/>
        </p:nvSpPr>
        <p:spPr>
          <a:xfrm>
            <a:off x="-75" y="0"/>
            <a:ext cx="9143916" cy="5136681"/>
          </a:xfrm>
          <a:custGeom>
            <a:rect b="b" l="l" r="r" t="t"/>
            <a:pathLst>
              <a:path extrusionOk="0" h="47649" w="84821">
                <a:moveTo>
                  <a:pt x="1" y="0"/>
                </a:moveTo>
                <a:lnTo>
                  <a:pt x="1" y="47649"/>
                </a:lnTo>
                <a:lnTo>
                  <a:pt x="84821" y="47649"/>
                </a:lnTo>
                <a:lnTo>
                  <a:pt x="8482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9"/>
          <p:cNvSpPr/>
          <p:nvPr/>
        </p:nvSpPr>
        <p:spPr>
          <a:xfrm>
            <a:off x="332394" y="170115"/>
            <a:ext cx="8531705" cy="4789449"/>
          </a:xfrm>
          <a:custGeom>
            <a:rect b="b" l="l" r="r" t="t"/>
            <a:pathLst>
              <a:path extrusionOk="0" h="44428" w="79142">
                <a:moveTo>
                  <a:pt x="57914" y="0"/>
                </a:moveTo>
                <a:cubicBezTo>
                  <a:pt x="57216" y="0"/>
                  <a:pt x="56783" y="9"/>
                  <a:pt x="56614" y="29"/>
                </a:cubicBezTo>
                <a:cubicBezTo>
                  <a:pt x="56507" y="137"/>
                  <a:pt x="55781" y="684"/>
                  <a:pt x="55436" y="684"/>
                </a:cubicBezTo>
                <a:cubicBezTo>
                  <a:pt x="55150" y="684"/>
                  <a:pt x="54543" y="315"/>
                  <a:pt x="54495" y="256"/>
                </a:cubicBezTo>
                <a:cubicBezTo>
                  <a:pt x="53328" y="351"/>
                  <a:pt x="52197" y="458"/>
                  <a:pt x="51090" y="553"/>
                </a:cubicBezTo>
                <a:cubicBezTo>
                  <a:pt x="50888" y="696"/>
                  <a:pt x="49995" y="1113"/>
                  <a:pt x="49792" y="1113"/>
                </a:cubicBezTo>
                <a:cubicBezTo>
                  <a:pt x="49495" y="1113"/>
                  <a:pt x="48899" y="756"/>
                  <a:pt x="48828" y="696"/>
                </a:cubicBezTo>
                <a:cubicBezTo>
                  <a:pt x="47113" y="803"/>
                  <a:pt x="45423" y="875"/>
                  <a:pt x="43756" y="922"/>
                </a:cubicBezTo>
                <a:cubicBezTo>
                  <a:pt x="43589" y="1291"/>
                  <a:pt x="42672" y="2530"/>
                  <a:pt x="42232" y="2530"/>
                </a:cubicBezTo>
                <a:cubicBezTo>
                  <a:pt x="41934" y="2530"/>
                  <a:pt x="41315" y="1184"/>
                  <a:pt x="41303" y="970"/>
                </a:cubicBezTo>
                <a:cubicBezTo>
                  <a:pt x="40839" y="970"/>
                  <a:pt x="37398" y="946"/>
                  <a:pt x="36148" y="922"/>
                </a:cubicBezTo>
                <a:cubicBezTo>
                  <a:pt x="35921" y="1125"/>
                  <a:pt x="35779" y="1339"/>
                  <a:pt x="35683" y="1565"/>
                </a:cubicBezTo>
                <a:cubicBezTo>
                  <a:pt x="35564" y="1875"/>
                  <a:pt x="35171" y="2077"/>
                  <a:pt x="34719" y="2077"/>
                </a:cubicBezTo>
                <a:cubicBezTo>
                  <a:pt x="34290" y="2077"/>
                  <a:pt x="33885" y="1875"/>
                  <a:pt x="33754" y="1577"/>
                </a:cubicBezTo>
                <a:cubicBezTo>
                  <a:pt x="33635" y="1327"/>
                  <a:pt x="33481" y="1065"/>
                  <a:pt x="33326" y="815"/>
                </a:cubicBezTo>
                <a:cubicBezTo>
                  <a:pt x="31873" y="744"/>
                  <a:pt x="30480" y="672"/>
                  <a:pt x="29159" y="565"/>
                </a:cubicBezTo>
                <a:lnTo>
                  <a:pt x="29111" y="565"/>
                </a:lnTo>
                <a:cubicBezTo>
                  <a:pt x="28647" y="518"/>
                  <a:pt x="28218" y="494"/>
                  <a:pt x="27789" y="494"/>
                </a:cubicBezTo>
                <a:cubicBezTo>
                  <a:pt x="27337" y="494"/>
                  <a:pt x="26980" y="530"/>
                  <a:pt x="26670" y="613"/>
                </a:cubicBezTo>
                <a:cubicBezTo>
                  <a:pt x="26337" y="684"/>
                  <a:pt x="26004" y="827"/>
                  <a:pt x="25623" y="982"/>
                </a:cubicBezTo>
                <a:cubicBezTo>
                  <a:pt x="24956" y="1244"/>
                  <a:pt x="24194" y="1565"/>
                  <a:pt x="23301" y="1565"/>
                </a:cubicBezTo>
                <a:cubicBezTo>
                  <a:pt x="23206" y="1565"/>
                  <a:pt x="23098" y="1542"/>
                  <a:pt x="23003" y="1542"/>
                </a:cubicBezTo>
                <a:cubicBezTo>
                  <a:pt x="22336" y="1482"/>
                  <a:pt x="21717" y="1291"/>
                  <a:pt x="21146" y="1125"/>
                </a:cubicBezTo>
                <a:cubicBezTo>
                  <a:pt x="20681" y="982"/>
                  <a:pt x="20229" y="851"/>
                  <a:pt x="19931" y="851"/>
                </a:cubicBezTo>
                <a:cubicBezTo>
                  <a:pt x="19824" y="851"/>
                  <a:pt x="19538" y="851"/>
                  <a:pt x="19288" y="1589"/>
                </a:cubicBezTo>
                <a:cubicBezTo>
                  <a:pt x="19253" y="1661"/>
                  <a:pt x="17860" y="3506"/>
                  <a:pt x="17860" y="3506"/>
                </a:cubicBezTo>
                <a:lnTo>
                  <a:pt x="17312" y="3268"/>
                </a:lnTo>
                <a:cubicBezTo>
                  <a:pt x="16312" y="2839"/>
                  <a:pt x="16181" y="2077"/>
                  <a:pt x="16062" y="1470"/>
                </a:cubicBezTo>
                <a:cubicBezTo>
                  <a:pt x="15943" y="815"/>
                  <a:pt x="15847" y="613"/>
                  <a:pt x="15502" y="518"/>
                </a:cubicBezTo>
                <a:cubicBezTo>
                  <a:pt x="15002" y="458"/>
                  <a:pt x="10894" y="208"/>
                  <a:pt x="6811" y="208"/>
                </a:cubicBezTo>
                <a:cubicBezTo>
                  <a:pt x="1477" y="208"/>
                  <a:pt x="322" y="672"/>
                  <a:pt x="131" y="768"/>
                </a:cubicBezTo>
                <a:cubicBezTo>
                  <a:pt x="131" y="970"/>
                  <a:pt x="179" y="1518"/>
                  <a:pt x="226" y="2053"/>
                </a:cubicBezTo>
                <a:cubicBezTo>
                  <a:pt x="524" y="5625"/>
                  <a:pt x="584" y="8030"/>
                  <a:pt x="0" y="9209"/>
                </a:cubicBezTo>
                <a:cubicBezTo>
                  <a:pt x="357" y="9459"/>
                  <a:pt x="679" y="9614"/>
                  <a:pt x="1417" y="9673"/>
                </a:cubicBezTo>
                <a:lnTo>
                  <a:pt x="3203" y="9840"/>
                </a:lnTo>
                <a:cubicBezTo>
                  <a:pt x="3203" y="9840"/>
                  <a:pt x="774" y="11233"/>
                  <a:pt x="131" y="11233"/>
                </a:cubicBezTo>
                <a:cubicBezTo>
                  <a:pt x="24" y="11233"/>
                  <a:pt x="203" y="27842"/>
                  <a:pt x="203" y="30676"/>
                </a:cubicBezTo>
                <a:lnTo>
                  <a:pt x="1084" y="30676"/>
                </a:lnTo>
                <a:lnTo>
                  <a:pt x="3155" y="30628"/>
                </a:lnTo>
                <a:lnTo>
                  <a:pt x="369" y="32664"/>
                </a:lnTo>
                <a:cubicBezTo>
                  <a:pt x="48" y="33915"/>
                  <a:pt x="893" y="42320"/>
                  <a:pt x="1274" y="44428"/>
                </a:cubicBezTo>
                <a:cubicBezTo>
                  <a:pt x="3513" y="44333"/>
                  <a:pt x="9585" y="44166"/>
                  <a:pt x="16598" y="44059"/>
                </a:cubicBezTo>
                <a:cubicBezTo>
                  <a:pt x="16729" y="43844"/>
                  <a:pt x="17491" y="42928"/>
                  <a:pt x="17919" y="42928"/>
                </a:cubicBezTo>
                <a:cubicBezTo>
                  <a:pt x="18264" y="42928"/>
                  <a:pt x="19169" y="43737"/>
                  <a:pt x="19336" y="44011"/>
                </a:cubicBezTo>
                <a:cubicBezTo>
                  <a:pt x="25265" y="43880"/>
                  <a:pt x="31361" y="43761"/>
                  <a:pt x="37029" y="43690"/>
                </a:cubicBezTo>
                <a:cubicBezTo>
                  <a:pt x="37100" y="43356"/>
                  <a:pt x="37767" y="42225"/>
                  <a:pt x="38243" y="42225"/>
                </a:cubicBezTo>
                <a:cubicBezTo>
                  <a:pt x="38684" y="42225"/>
                  <a:pt x="39553" y="43332"/>
                  <a:pt x="39720" y="43654"/>
                </a:cubicBezTo>
                <a:cubicBezTo>
                  <a:pt x="45030" y="43571"/>
                  <a:pt x="49911" y="43535"/>
                  <a:pt x="54281" y="43511"/>
                </a:cubicBezTo>
                <a:cubicBezTo>
                  <a:pt x="54364" y="43178"/>
                  <a:pt x="54483" y="42713"/>
                  <a:pt x="55198" y="42713"/>
                </a:cubicBezTo>
                <a:lnTo>
                  <a:pt x="56043" y="43320"/>
                </a:lnTo>
                <a:cubicBezTo>
                  <a:pt x="56067" y="43356"/>
                  <a:pt x="56079" y="43440"/>
                  <a:pt x="56091" y="43511"/>
                </a:cubicBezTo>
                <a:lnTo>
                  <a:pt x="62115" y="43511"/>
                </a:lnTo>
                <a:cubicBezTo>
                  <a:pt x="62139" y="43309"/>
                  <a:pt x="62699" y="42308"/>
                  <a:pt x="63211" y="42308"/>
                </a:cubicBezTo>
                <a:cubicBezTo>
                  <a:pt x="63603" y="42308"/>
                  <a:pt x="64473" y="43201"/>
                  <a:pt x="64663" y="43451"/>
                </a:cubicBezTo>
                <a:cubicBezTo>
                  <a:pt x="64699" y="43487"/>
                  <a:pt x="76105" y="43785"/>
                  <a:pt x="77677" y="43975"/>
                </a:cubicBezTo>
                <a:cubicBezTo>
                  <a:pt x="77510" y="42654"/>
                  <a:pt x="77272" y="30867"/>
                  <a:pt x="77272" y="29974"/>
                </a:cubicBezTo>
                <a:cubicBezTo>
                  <a:pt x="77058" y="29974"/>
                  <a:pt x="75843" y="29795"/>
                  <a:pt x="75676" y="29509"/>
                </a:cubicBezTo>
                <a:cubicBezTo>
                  <a:pt x="75510" y="29224"/>
                  <a:pt x="76760" y="28092"/>
                  <a:pt x="77272" y="27700"/>
                </a:cubicBezTo>
                <a:cubicBezTo>
                  <a:pt x="77296" y="23128"/>
                  <a:pt x="77391" y="18901"/>
                  <a:pt x="77450" y="17246"/>
                </a:cubicBezTo>
                <a:lnTo>
                  <a:pt x="75807" y="17162"/>
                </a:lnTo>
                <a:lnTo>
                  <a:pt x="75629" y="15984"/>
                </a:lnTo>
                <a:cubicBezTo>
                  <a:pt x="76486" y="15805"/>
                  <a:pt x="77200" y="15650"/>
                  <a:pt x="77653" y="15555"/>
                </a:cubicBezTo>
                <a:cubicBezTo>
                  <a:pt x="78248" y="10043"/>
                  <a:pt x="79070" y="2232"/>
                  <a:pt x="79141" y="434"/>
                </a:cubicBezTo>
                <a:cubicBezTo>
                  <a:pt x="77462" y="256"/>
                  <a:pt x="71783" y="172"/>
                  <a:pt x="67890" y="113"/>
                </a:cubicBezTo>
                <a:cubicBezTo>
                  <a:pt x="62973" y="53"/>
                  <a:pt x="59638" y="0"/>
                  <a:pt x="57914" y="0"/>
                </a:cubicBezTo>
                <a:close/>
              </a:path>
            </a:pathLst>
          </a:custGeom>
          <a:solidFill>
            <a:srgbClr val="FEF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9"/>
          <p:cNvSpPr/>
          <p:nvPr/>
        </p:nvSpPr>
        <p:spPr>
          <a:xfrm>
            <a:off x="311803" y="151249"/>
            <a:ext cx="8567604" cy="4817802"/>
          </a:xfrm>
          <a:custGeom>
            <a:rect b="b" l="l" r="r" t="t"/>
            <a:pathLst>
              <a:path extrusionOk="0" h="44691" w="79475">
                <a:moveTo>
                  <a:pt x="386" y="11445"/>
                </a:moveTo>
                <a:cubicBezTo>
                  <a:pt x="381" y="11449"/>
                  <a:pt x="375" y="11452"/>
                  <a:pt x="370" y="11456"/>
                </a:cubicBezTo>
                <a:cubicBezTo>
                  <a:pt x="375" y="11452"/>
                  <a:pt x="380" y="11449"/>
                  <a:pt x="386" y="11445"/>
                </a:cubicBezTo>
                <a:close/>
                <a:moveTo>
                  <a:pt x="57324" y="185"/>
                </a:moveTo>
                <a:cubicBezTo>
                  <a:pt x="57485" y="185"/>
                  <a:pt x="57649" y="193"/>
                  <a:pt x="57806" y="193"/>
                </a:cubicBezTo>
                <a:cubicBezTo>
                  <a:pt x="58431" y="190"/>
                  <a:pt x="59057" y="189"/>
                  <a:pt x="59683" y="189"/>
                </a:cubicBezTo>
                <a:cubicBezTo>
                  <a:pt x="65348" y="189"/>
                  <a:pt x="71029" y="286"/>
                  <a:pt x="76701" y="490"/>
                </a:cubicBezTo>
                <a:cubicBezTo>
                  <a:pt x="77368" y="514"/>
                  <a:pt x="78058" y="526"/>
                  <a:pt x="78725" y="585"/>
                </a:cubicBezTo>
                <a:cubicBezTo>
                  <a:pt x="79070" y="621"/>
                  <a:pt x="79094" y="562"/>
                  <a:pt x="79130" y="883"/>
                </a:cubicBezTo>
                <a:cubicBezTo>
                  <a:pt x="79142" y="1086"/>
                  <a:pt x="79094" y="1324"/>
                  <a:pt x="79082" y="1514"/>
                </a:cubicBezTo>
                <a:cubicBezTo>
                  <a:pt x="78963" y="2967"/>
                  <a:pt x="78832" y="4443"/>
                  <a:pt x="78677" y="5908"/>
                </a:cubicBezTo>
                <a:cubicBezTo>
                  <a:pt x="78487" y="7836"/>
                  <a:pt x="78296" y="9789"/>
                  <a:pt x="78082" y="11718"/>
                </a:cubicBezTo>
                <a:cubicBezTo>
                  <a:pt x="77987" y="12694"/>
                  <a:pt x="77880" y="13658"/>
                  <a:pt x="77772" y="14635"/>
                </a:cubicBezTo>
                <a:cubicBezTo>
                  <a:pt x="77760" y="14790"/>
                  <a:pt x="77749" y="14921"/>
                  <a:pt x="77725" y="15075"/>
                </a:cubicBezTo>
                <a:cubicBezTo>
                  <a:pt x="77701" y="15409"/>
                  <a:pt x="77749" y="15528"/>
                  <a:pt x="77463" y="15671"/>
                </a:cubicBezTo>
                <a:cubicBezTo>
                  <a:pt x="76998" y="15885"/>
                  <a:pt x="76284" y="15921"/>
                  <a:pt x="75796" y="16028"/>
                </a:cubicBezTo>
                <a:cubicBezTo>
                  <a:pt x="75748" y="16040"/>
                  <a:pt x="75641" y="16087"/>
                  <a:pt x="75665" y="16147"/>
                </a:cubicBezTo>
                <a:cubicBezTo>
                  <a:pt x="75725" y="16528"/>
                  <a:pt x="75784" y="16933"/>
                  <a:pt x="75844" y="17314"/>
                </a:cubicBezTo>
                <a:cubicBezTo>
                  <a:pt x="75844" y="17361"/>
                  <a:pt x="75915" y="17361"/>
                  <a:pt x="75939" y="17361"/>
                </a:cubicBezTo>
                <a:cubicBezTo>
                  <a:pt x="76320" y="17373"/>
                  <a:pt x="76677" y="17409"/>
                  <a:pt x="77046" y="17421"/>
                </a:cubicBezTo>
                <a:cubicBezTo>
                  <a:pt x="77078" y="17421"/>
                  <a:pt x="77175" y="17416"/>
                  <a:pt x="77278" y="17416"/>
                </a:cubicBezTo>
                <a:cubicBezTo>
                  <a:pt x="77398" y="17416"/>
                  <a:pt x="77524" y="17422"/>
                  <a:pt x="77563" y="17450"/>
                </a:cubicBezTo>
                <a:lnTo>
                  <a:pt x="77563" y="17450"/>
                </a:lnTo>
                <a:cubicBezTo>
                  <a:pt x="77562" y="17449"/>
                  <a:pt x="77560" y="17449"/>
                  <a:pt x="77559" y="17449"/>
                </a:cubicBezTo>
                <a:cubicBezTo>
                  <a:pt x="77505" y="17449"/>
                  <a:pt x="77463" y="18019"/>
                  <a:pt x="77463" y="18064"/>
                </a:cubicBezTo>
                <a:cubicBezTo>
                  <a:pt x="77415" y="19493"/>
                  <a:pt x="77391" y="20921"/>
                  <a:pt x="77368" y="22350"/>
                </a:cubicBezTo>
                <a:cubicBezTo>
                  <a:pt x="77356" y="23231"/>
                  <a:pt x="77344" y="24100"/>
                  <a:pt x="77332" y="24969"/>
                </a:cubicBezTo>
                <a:cubicBezTo>
                  <a:pt x="77332" y="25434"/>
                  <a:pt x="77308" y="25910"/>
                  <a:pt x="77308" y="26362"/>
                </a:cubicBezTo>
                <a:cubicBezTo>
                  <a:pt x="77308" y="26767"/>
                  <a:pt x="77451" y="27494"/>
                  <a:pt x="77237" y="27839"/>
                </a:cubicBezTo>
                <a:cubicBezTo>
                  <a:pt x="76998" y="28232"/>
                  <a:pt x="75344" y="29137"/>
                  <a:pt x="75760" y="29720"/>
                </a:cubicBezTo>
                <a:cubicBezTo>
                  <a:pt x="75963" y="29982"/>
                  <a:pt x="76641" y="30041"/>
                  <a:pt x="76927" y="30089"/>
                </a:cubicBezTo>
                <a:cubicBezTo>
                  <a:pt x="77308" y="30149"/>
                  <a:pt x="77249" y="30030"/>
                  <a:pt x="77284" y="30351"/>
                </a:cubicBezTo>
                <a:cubicBezTo>
                  <a:pt x="77344" y="31006"/>
                  <a:pt x="77296" y="31708"/>
                  <a:pt x="77308" y="32375"/>
                </a:cubicBezTo>
                <a:cubicBezTo>
                  <a:pt x="77356" y="34518"/>
                  <a:pt x="77403" y="36649"/>
                  <a:pt x="77463" y="38793"/>
                </a:cubicBezTo>
                <a:cubicBezTo>
                  <a:pt x="77509" y="40500"/>
                  <a:pt x="77477" y="42241"/>
                  <a:pt x="77648" y="43940"/>
                </a:cubicBezTo>
                <a:lnTo>
                  <a:pt x="77648" y="43940"/>
                </a:lnTo>
                <a:cubicBezTo>
                  <a:pt x="75419" y="43712"/>
                  <a:pt x="73139" y="43730"/>
                  <a:pt x="70902" y="43650"/>
                </a:cubicBezTo>
                <a:cubicBezTo>
                  <a:pt x="69533" y="43603"/>
                  <a:pt x="68140" y="43555"/>
                  <a:pt x="66771" y="43507"/>
                </a:cubicBezTo>
                <a:lnTo>
                  <a:pt x="65438" y="43472"/>
                </a:lnTo>
                <a:cubicBezTo>
                  <a:pt x="65104" y="43448"/>
                  <a:pt x="65045" y="43472"/>
                  <a:pt x="64854" y="43317"/>
                </a:cubicBezTo>
                <a:cubicBezTo>
                  <a:pt x="64447" y="42998"/>
                  <a:pt x="64019" y="42302"/>
                  <a:pt x="63430" y="42302"/>
                </a:cubicBezTo>
                <a:cubicBezTo>
                  <a:pt x="63382" y="42302"/>
                  <a:pt x="63333" y="42307"/>
                  <a:pt x="63282" y="42317"/>
                </a:cubicBezTo>
                <a:cubicBezTo>
                  <a:pt x="62784" y="42416"/>
                  <a:pt x="62317" y="43021"/>
                  <a:pt x="62158" y="43507"/>
                </a:cubicBezTo>
                <a:lnTo>
                  <a:pt x="57722" y="43507"/>
                </a:lnTo>
                <a:cubicBezTo>
                  <a:pt x="57524" y="43507"/>
                  <a:pt x="57220" y="43555"/>
                  <a:pt x="56958" y="43555"/>
                </a:cubicBezTo>
                <a:cubicBezTo>
                  <a:pt x="56827" y="43555"/>
                  <a:pt x="56706" y="43543"/>
                  <a:pt x="56615" y="43507"/>
                </a:cubicBezTo>
                <a:cubicBezTo>
                  <a:pt x="56436" y="43448"/>
                  <a:pt x="56329" y="43329"/>
                  <a:pt x="56163" y="43198"/>
                </a:cubicBezTo>
                <a:cubicBezTo>
                  <a:pt x="55890" y="42967"/>
                  <a:pt x="55627" y="42719"/>
                  <a:pt x="55284" y="42719"/>
                </a:cubicBezTo>
                <a:cubicBezTo>
                  <a:pt x="55237" y="42719"/>
                  <a:pt x="55189" y="42723"/>
                  <a:pt x="55139" y="42733"/>
                </a:cubicBezTo>
                <a:cubicBezTo>
                  <a:pt x="54661" y="42833"/>
                  <a:pt x="54453" y="43109"/>
                  <a:pt x="54321" y="43532"/>
                </a:cubicBezTo>
                <a:lnTo>
                  <a:pt x="54321" y="43532"/>
                </a:lnTo>
                <a:cubicBezTo>
                  <a:pt x="50311" y="43545"/>
                  <a:pt x="46290" y="43591"/>
                  <a:pt x="42292" y="43626"/>
                </a:cubicBezTo>
                <a:cubicBezTo>
                  <a:pt x="41756" y="43626"/>
                  <a:pt x="41232" y="43650"/>
                  <a:pt x="40696" y="43650"/>
                </a:cubicBezTo>
                <a:cubicBezTo>
                  <a:pt x="40665" y="43650"/>
                  <a:pt x="40635" y="43650"/>
                  <a:pt x="40607" y="43650"/>
                </a:cubicBezTo>
                <a:cubicBezTo>
                  <a:pt x="40181" y="43650"/>
                  <a:pt x="40059" y="43640"/>
                  <a:pt x="39791" y="43305"/>
                </a:cubicBezTo>
                <a:cubicBezTo>
                  <a:pt x="39530" y="42948"/>
                  <a:pt x="39113" y="42352"/>
                  <a:pt x="38613" y="42245"/>
                </a:cubicBezTo>
                <a:cubicBezTo>
                  <a:pt x="38563" y="42234"/>
                  <a:pt x="38514" y="42229"/>
                  <a:pt x="38465" y="42229"/>
                </a:cubicBezTo>
                <a:cubicBezTo>
                  <a:pt x="37817" y="42229"/>
                  <a:pt x="37271" y="43159"/>
                  <a:pt x="37072" y="43712"/>
                </a:cubicBezTo>
                <a:lnTo>
                  <a:pt x="37072" y="43712"/>
                </a:lnTo>
                <a:cubicBezTo>
                  <a:pt x="34125" y="43748"/>
                  <a:pt x="31166" y="43794"/>
                  <a:pt x="28230" y="43853"/>
                </a:cubicBezTo>
                <a:cubicBezTo>
                  <a:pt x="26683" y="43888"/>
                  <a:pt x="25147" y="43912"/>
                  <a:pt x="23599" y="43948"/>
                </a:cubicBezTo>
                <a:cubicBezTo>
                  <a:pt x="22825" y="43960"/>
                  <a:pt x="22051" y="43972"/>
                  <a:pt x="21289" y="43984"/>
                </a:cubicBezTo>
                <a:cubicBezTo>
                  <a:pt x="20991" y="43995"/>
                  <a:pt x="20647" y="44048"/>
                  <a:pt x="20316" y="44048"/>
                </a:cubicBezTo>
                <a:cubicBezTo>
                  <a:pt x="19959" y="44048"/>
                  <a:pt x="19619" y="43986"/>
                  <a:pt x="19372" y="43746"/>
                </a:cubicBezTo>
                <a:cubicBezTo>
                  <a:pt x="19058" y="43431"/>
                  <a:pt x="18604" y="42968"/>
                  <a:pt x="18127" y="42968"/>
                </a:cubicBezTo>
                <a:cubicBezTo>
                  <a:pt x="18062" y="42968"/>
                  <a:pt x="17997" y="42977"/>
                  <a:pt x="17932" y="42995"/>
                </a:cubicBezTo>
                <a:cubicBezTo>
                  <a:pt x="17646" y="43067"/>
                  <a:pt x="17396" y="43305"/>
                  <a:pt x="17181" y="43495"/>
                </a:cubicBezTo>
                <a:cubicBezTo>
                  <a:pt x="17051" y="43626"/>
                  <a:pt x="16943" y="43769"/>
                  <a:pt x="16812" y="43900"/>
                </a:cubicBezTo>
                <a:cubicBezTo>
                  <a:pt x="16625" y="44088"/>
                  <a:pt x="16538" y="44101"/>
                  <a:pt x="16335" y="44101"/>
                </a:cubicBezTo>
                <a:cubicBezTo>
                  <a:pt x="16301" y="44101"/>
                  <a:pt x="16264" y="44101"/>
                  <a:pt x="16223" y="44101"/>
                </a:cubicBezTo>
                <a:cubicBezTo>
                  <a:pt x="16182" y="44101"/>
                  <a:pt x="16137" y="44101"/>
                  <a:pt x="16086" y="44103"/>
                </a:cubicBezTo>
                <a:cubicBezTo>
                  <a:pt x="13276" y="44162"/>
                  <a:pt x="10443" y="44246"/>
                  <a:pt x="7633" y="44317"/>
                </a:cubicBezTo>
                <a:cubicBezTo>
                  <a:pt x="5629" y="44376"/>
                  <a:pt x="3614" y="44423"/>
                  <a:pt x="1611" y="44505"/>
                </a:cubicBezTo>
                <a:lnTo>
                  <a:pt x="1611" y="44505"/>
                </a:lnTo>
                <a:cubicBezTo>
                  <a:pt x="1082" y="41580"/>
                  <a:pt x="857" y="38549"/>
                  <a:pt x="691" y="35590"/>
                </a:cubicBezTo>
                <a:cubicBezTo>
                  <a:pt x="668" y="34935"/>
                  <a:pt x="620" y="34268"/>
                  <a:pt x="632" y="33613"/>
                </a:cubicBezTo>
                <a:cubicBezTo>
                  <a:pt x="644" y="33256"/>
                  <a:pt x="608" y="32970"/>
                  <a:pt x="822" y="32732"/>
                </a:cubicBezTo>
                <a:cubicBezTo>
                  <a:pt x="1227" y="32304"/>
                  <a:pt x="1882" y="31958"/>
                  <a:pt x="2358" y="31601"/>
                </a:cubicBezTo>
                <a:cubicBezTo>
                  <a:pt x="2727" y="31339"/>
                  <a:pt x="3084" y="31065"/>
                  <a:pt x="3465" y="30803"/>
                </a:cubicBezTo>
                <a:cubicBezTo>
                  <a:pt x="3537" y="30744"/>
                  <a:pt x="3465" y="30684"/>
                  <a:pt x="3406" y="30684"/>
                </a:cubicBezTo>
                <a:cubicBezTo>
                  <a:pt x="2632" y="30696"/>
                  <a:pt x="1834" y="30732"/>
                  <a:pt x="1060" y="30732"/>
                </a:cubicBezTo>
                <a:cubicBezTo>
                  <a:pt x="1011" y="30732"/>
                  <a:pt x="966" y="30732"/>
                  <a:pt x="925" y="30732"/>
                </a:cubicBezTo>
                <a:cubicBezTo>
                  <a:pt x="521" y="30732"/>
                  <a:pt x="559" y="30713"/>
                  <a:pt x="548" y="30280"/>
                </a:cubicBezTo>
                <a:lnTo>
                  <a:pt x="548" y="29327"/>
                </a:lnTo>
                <a:cubicBezTo>
                  <a:pt x="525" y="27398"/>
                  <a:pt x="513" y="25469"/>
                  <a:pt x="501" y="23541"/>
                </a:cubicBezTo>
                <a:cubicBezTo>
                  <a:pt x="465" y="19683"/>
                  <a:pt x="394" y="15814"/>
                  <a:pt x="453" y="11944"/>
                </a:cubicBezTo>
                <a:cubicBezTo>
                  <a:pt x="453" y="11777"/>
                  <a:pt x="465" y="11599"/>
                  <a:pt x="465" y="11444"/>
                </a:cubicBezTo>
                <a:cubicBezTo>
                  <a:pt x="465" y="11431"/>
                  <a:pt x="465" y="11420"/>
                  <a:pt x="465" y="11411"/>
                </a:cubicBezTo>
                <a:lnTo>
                  <a:pt x="465" y="11411"/>
                </a:lnTo>
                <a:cubicBezTo>
                  <a:pt x="585" y="11372"/>
                  <a:pt x="756" y="11352"/>
                  <a:pt x="846" y="11325"/>
                </a:cubicBezTo>
                <a:cubicBezTo>
                  <a:pt x="1763" y="11003"/>
                  <a:pt x="2644" y="10503"/>
                  <a:pt x="3477" y="10015"/>
                </a:cubicBezTo>
                <a:cubicBezTo>
                  <a:pt x="3585" y="9956"/>
                  <a:pt x="3537" y="9896"/>
                  <a:pt x="3454" y="9872"/>
                </a:cubicBezTo>
                <a:cubicBezTo>
                  <a:pt x="2858" y="9813"/>
                  <a:pt x="2275" y="9789"/>
                  <a:pt x="1680" y="9718"/>
                </a:cubicBezTo>
                <a:cubicBezTo>
                  <a:pt x="1346" y="9682"/>
                  <a:pt x="858" y="9658"/>
                  <a:pt x="596" y="9432"/>
                </a:cubicBezTo>
                <a:cubicBezTo>
                  <a:pt x="370" y="9253"/>
                  <a:pt x="441" y="9253"/>
                  <a:pt x="489" y="9015"/>
                </a:cubicBezTo>
                <a:cubicBezTo>
                  <a:pt x="572" y="8563"/>
                  <a:pt x="691" y="8170"/>
                  <a:pt x="739" y="7705"/>
                </a:cubicBezTo>
                <a:cubicBezTo>
                  <a:pt x="858" y="6527"/>
                  <a:pt x="798" y="5336"/>
                  <a:pt x="727" y="4157"/>
                </a:cubicBezTo>
                <a:cubicBezTo>
                  <a:pt x="679" y="3407"/>
                  <a:pt x="620" y="2633"/>
                  <a:pt x="548" y="1871"/>
                </a:cubicBezTo>
                <a:cubicBezTo>
                  <a:pt x="537" y="1621"/>
                  <a:pt x="382" y="1026"/>
                  <a:pt x="501" y="919"/>
                </a:cubicBezTo>
                <a:cubicBezTo>
                  <a:pt x="691" y="705"/>
                  <a:pt x="1406" y="705"/>
                  <a:pt x="1668" y="681"/>
                </a:cubicBezTo>
                <a:cubicBezTo>
                  <a:pt x="2644" y="550"/>
                  <a:pt x="3644" y="502"/>
                  <a:pt x="4644" y="466"/>
                </a:cubicBezTo>
                <a:cubicBezTo>
                  <a:pt x="5484" y="440"/>
                  <a:pt x="6324" y="429"/>
                  <a:pt x="7165" y="429"/>
                </a:cubicBezTo>
                <a:cubicBezTo>
                  <a:pt x="9401" y="429"/>
                  <a:pt x="11639" y="512"/>
                  <a:pt x="13872" y="633"/>
                </a:cubicBezTo>
                <a:cubicBezTo>
                  <a:pt x="14348" y="669"/>
                  <a:pt x="14824" y="681"/>
                  <a:pt x="15300" y="728"/>
                </a:cubicBezTo>
                <a:cubicBezTo>
                  <a:pt x="15955" y="788"/>
                  <a:pt x="15979" y="1216"/>
                  <a:pt x="16098" y="1800"/>
                </a:cubicBezTo>
                <a:cubicBezTo>
                  <a:pt x="16324" y="2883"/>
                  <a:pt x="16931" y="3312"/>
                  <a:pt x="17896" y="3717"/>
                </a:cubicBezTo>
                <a:cubicBezTo>
                  <a:pt x="17920" y="3723"/>
                  <a:pt x="17946" y="3726"/>
                  <a:pt x="17972" y="3726"/>
                </a:cubicBezTo>
                <a:cubicBezTo>
                  <a:pt x="18052" y="3726"/>
                  <a:pt x="18137" y="3699"/>
                  <a:pt x="18182" y="3645"/>
                </a:cubicBezTo>
                <a:cubicBezTo>
                  <a:pt x="18658" y="3026"/>
                  <a:pt x="19206" y="2407"/>
                  <a:pt x="19598" y="1752"/>
                </a:cubicBezTo>
                <a:cubicBezTo>
                  <a:pt x="19820" y="1359"/>
                  <a:pt x="19803" y="1094"/>
                  <a:pt x="20175" y="1094"/>
                </a:cubicBezTo>
                <a:cubicBezTo>
                  <a:pt x="20243" y="1094"/>
                  <a:pt x="20323" y="1103"/>
                  <a:pt x="20420" y="1121"/>
                </a:cubicBezTo>
                <a:cubicBezTo>
                  <a:pt x="20861" y="1216"/>
                  <a:pt x="21313" y="1383"/>
                  <a:pt x="21753" y="1502"/>
                </a:cubicBezTo>
                <a:cubicBezTo>
                  <a:pt x="22327" y="1652"/>
                  <a:pt x="22889" y="1755"/>
                  <a:pt x="23460" y="1755"/>
                </a:cubicBezTo>
                <a:cubicBezTo>
                  <a:pt x="23707" y="1755"/>
                  <a:pt x="23955" y="1736"/>
                  <a:pt x="24206" y="1693"/>
                </a:cubicBezTo>
                <a:cubicBezTo>
                  <a:pt x="25063" y="1538"/>
                  <a:pt x="25802" y="1109"/>
                  <a:pt x="26623" y="871"/>
                </a:cubicBezTo>
                <a:cubicBezTo>
                  <a:pt x="27071" y="736"/>
                  <a:pt x="27535" y="691"/>
                  <a:pt x="28003" y="691"/>
                </a:cubicBezTo>
                <a:cubicBezTo>
                  <a:pt x="28604" y="691"/>
                  <a:pt x="29213" y="765"/>
                  <a:pt x="29802" y="812"/>
                </a:cubicBezTo>
                <a:cubicBezTo>
                  <a:pt x="30350" y="859"/>
                  <a:pt x="30909" y="883"/>
                  <a:pt x="31457" y="919"/>
                </a:cubicBezTo>
                <a:cubicBezTo>
                  <a:pt x="31563" y="924"/>
                  <a:pt x="31673" y="925"/>
                  <a:pt x="31786" y="925"/>
                </a:cubicBezTo>
                <a:cubicBezTo>
                  <a:pt x="31891" y="925"/>
                  <a:pt x="31999" y="924"/>
                  <a:pt x="32107" y="924"/>
                </a:cubicBezTo>
                <a:cubicBezTo>
                  <a:pt x="32416" y="924"/>
                  <a:pt x="32729" y="933"/>
                  <a:pt x="33005" y="1002"/>
                </a:cubicBezTo>
                <a:cubicBezTo>
                  <a:pt x="33755" y="1181"/>
                  <a:pt x="33755" y="2133"/>
                  <a:pt x="34588" y="2276"/>
                </a:cubicBezTo>
                <a:cubicBezTo>
                  <a:pt x="34672" y="2290"/>
                  <a:pt x="34760" y="2297"/>
                  <a:pt x="34849" y="2297"/>
                </a:cubicBezTo>
                <a:cubicBezTo>
                  <a:pt x="35214" y="2297"/>
                  <a:pt x="35602" y="2177"/>
                  <a:pt x="35850" y="1919"/>
                </a:cubicBezTo>
                <a:cubicBezTo>
                  <a:pt x="36041" y="1717"/>
                  <a:pt x="36136" y="1228"/>
                  <a:pt x="36374" y="1121"/>
                </a:cubicBezTo>
                <a:cubicBezTo>
                  <a:pt x="36431" y="1098"/>
                  <a:pt x="36504" y="1089"/>
                  <a:pt x="36586" y="1089"/>
                </a:cubicBezTo>
                <a:cubicBezTo>
                  <a:pt x="36796" y="1089"/>
                  <a:pt x="37060" y="1145"/>
                  <a:pt x="37232" y="1145"/>
                </a:cubicBezTo>
                <a:cubicBezTo>
                  <a:pt x="38494" y="1157"/>
                  <a:pt x="39780" y="1169"/>
                  <a:pt x="41042" y="1169"/>
                </a:cubicBezTo>
                <a:cubicBezTo>
                  <a:pt x="41089" y="1169"/>
                  <a:pt x="41127" y="1169"/>
                  <a:pt x="41157" y="1169"/>
                </a:cubicBezTo>
                <a:cubicBezTo>
                  <a:pt x="41308" y="1169"/>
                  <a:pt x="41270" y="1177"/>
                  <a:pt x="41339" y="1276"/>
                </a:cubicBezTo>
                <a:cubicBezTo>
                  <a:pt x="41494" y="1455"/>
                  <a:pt x="41554" y="1800"/>
                  <a:pt x="41673" y="1990"/>
                </a:cubicBezTo>
                <a:cubicBezTo>
                  <a:pt x="41816" y="2252"/>
                  <a:pt x="41994" y="2693"/>
                  <a:pt x="42339" y="2729"/>
                </a:cubicBezTo>
                <a:cubicBezTo>
                  <a:pt x="42359" y="2731"/>
                  <a:pt x="42378" y="2733"/>
                  <a:pt x="42397" y="2733"/>
                </a:cubicBezTo>
                <a:cubicBezTo>
                  <a:pt x="42703" y="2733"/>
                  <a:pt x="43030" y="2394"/>
                  <a:pt x="43220" y="2193"/>
                </a:cubicBezTo>
                <a:cubicBezTo>
                  <a:pt x="43411" y="2002"/>
                  <a:pt x="43578" y="1800"/>
                  <a:pt x="43732" y="1574"/>
                </a:cubicBezTo>
                <a:cubicBezTo>
                  <a:pt x="43994" y="1228"/>
                  <a:pt x="43971" y="1109"/>
                  <a:pt x="44423" y="1109"/>
                </a:cubicBezTo>
                <a:cubicBezTo>
                  <a:pt x="45506" y="1086"/>
                  <a:pt x="46578" y="1038"/>
                  <a:pt x="47661" y="978"/>
                </a:cubicBezTo>
                <a:cubicBezTo>
                  <a:pt x="47940" y="970"/>
                  <a:pt x="48301" y="891"/>
                  <a:pt x="48614" y="891"/>
                </a:cubicBezTo>
                <a:cubicBezTo>
                  <a:pt x="48730" y="891"/>
                  <a:pt x="48839" y="902"/>
                  <a:pt x="48935" y="931"/>
                </a:cubicBezTo>
                <a:cubicBezTo>
                  <a:pt x="49174" y="1002"/>
                  <a:pt x="49364" y="1205"/>
                  <a:pt x="49614" y="1276"/>
                </a:cubicBezTo>
                <a:cubicBezTo>
                  <a:pt x="49708" y="1303"/>
                  <a:pt x="49798" y="1315"/>
                  <a:pt x="49886" y="1315"/>
                </a:cubicBezTo>
                <a:cubicBezTo>
                  <a:pt x="50188" y="1315"/>
                  <a:pt x="50462" y="1176"/>
                  <a:pt x="50757" y="1038"/>
                </a:cubicBezTo>
                <a:cubicBezTo>
                  <a:pt x="51031" y="919"/>
                  <a:pt x="51221" y="788"/>
                  <a:pt x="51519" y="740"/>
                </a:cubicBezTo>
                <a:cubicBezTo>
                  <a:pt x="52055" y="633"/>
                  <a:pt x="52650" y="645"/>
                  <a:pt x="53198" y="585"/>
                </a:cubicBezTo>
                <a:cubicBezTo>
                  <a:pt x="53518" y="560"/>
                  <a:pt x="53925" y="465"/>
                  <a:pt x="54280" y="465"/>
                </a:cubicBezTo>
                <a:cubicBezTo>
                  <a:pt x="54413" y="465"/>
                  <a:pt x="54539" y="478"/>
                  <a:pt x="54650" y="514"/>
                </a:cubicBezTo>
                <a:cubicBezTo>
                  <a:pt x="54865" y="585"/>
                  <a:pt x="55043" y="764"/>
                  <a:pt x="55281" y="824"/>
                </a:cubicBezTo>
                <a:cubicBezTo>
                  <a:pt x="55373" y="848"/>
                  <a:pt x="55460" y="859"/>
                  <a:pt x="55544" y="859"/>
                </a:cubicBezTo>
                <a:cubicBezTo>
                  <a:pt x="55787" y="859"/>
                  <a:pt x="56004" y="766"/>
                  <a:pt x="56234" y="633"/>
                </a:cubicBezTo>
                <a:cubicBezTo>
                  <a:pt x="56448" y="514"/>
                  <a:pt x="56651" y="288"/>
                  <a:pt x="56865" y="204"/>
                </a:cubicBezTo>
                <a:lnTo>
                  <a:pt x="56865" y="204"/>
                </a:lnTo>
                <a:cubicBezTo>
                  <a:pt x="56817" y="226"/>
                  <a:pt x="56807" y="234"/>
                  <a:pt x="56819" y="234"/>
                </a:cubicBezTo>
                <a:cubicBezTo>
                  <a:pt x="56838" y="234"/>
                  <a:pt x="56919" y="212"/>
                  <a:pt x="56972" y="204"/>
                </a:cubicBezTo>
                <a:cubicBezTo>
                  <a:pt x="57084" y="189"/>
                  <a:pt x="57203" y="185"/>
                  <a:pt x="57324" y="185"/>
                </a:cubicBezTo>
                <a:close/>
                <a:moveTo>
                  <a:pt x="58221" y="0"/>
                </a:moveTo>
                <a:cubicBezTo>
                  <a:pt x="58011" y="0"/>
                  <a:pt x="57801" y="1"/>
                  <a:pt x="57591" y="2"/>
                </a:cubicBezTo>
                <a:cubicBezTo>
                  <a:pt x="57511" y="2"/>
                  <a:pt x="57430" y="1"/>
                  <a:pt x="57349" y="1"/>
                </a:cubicBezTo>
                <a:cubicBezTo>
                  <a:pt x="57105" y="1"/>
                  <a:pt x="56862" y="14"/>
                  <a:pt x="56639" y="121"/>
                </a:cubicBezTo>
                <a:cubicBezTo>
                  <a:pt x="56436" y="228"/>
                  <a:pt x="56270" y="443"/>
                  <a:pt x="56043" y="550"/>
                </a:cubicBezTo>
                <a:cubicBezTo>
                  <a:pt x="55862" y="631"/>
                  <a:pt x="55731" y="663"/>
                  <a:pt x="55624" y="663"/>
                </a:cubicBezTo>
                <a:cubicBezTo>
                  <a:pt x="55386" y="663"/>
                  <a:pt x="55264" y="506"/>
                  <a:pt x="54960" y="383"/>
                </a:cubicBezTo>
                <a:cubicBezTo>
                  <a:pt x="54779" y="308"/>
                  <a:pt x="54592" y="282"/>
                  <a:pt x="54401" y="282"/>
                </a:cubicBezTo>
                <a:cubicBezTo>
                  <a:pt x="54075" y="282"/>
                  <a:pt x="53738" y="357"/>
                  <a:pt x="53400" y="395"/>
                </a:cubicBezTo>
                <a:cubicBezTo>
                  <a:pt x="52710" y="454"/>
                  <a:pt x="51805" y="383"/>
                  <a:pt x="51162" y="621"/>
                </a:cubicBezTo>
                <a:cubicBezTo>
                  <a:pt x="50852" y="740"/>
                  <a:pt x="50579" y="990"/>
                  <a:pt x="50245" y="1086"/>
                </a:cubicBezTo>
                <a:cubicBezTo>
                  <a:pt x="50175" y="1102"/>
                  <a:pt x="50110" y="1109"/>
                  <a:pt x="50050" y="1109"/>
                </a:cubicBezTo>
                <a:cubicBezTo>
                  <a:pt x="49762" y="1109"/>
                  <a:pt x="49564" y="946"/>
                  <a:pt x="49269" y="847"/>
                </a:cubicBezTo>
                <a:cubicBezTo>
                  <a:pt x="49041" y="766"/>
                  <a:pt x="48783" y="738"/>
                  <a:pt x="48513" y="738"/>
                </a:cubicBezTo>
                <a:cubicBezTo>
                  <a:pt x="48036" y="738"/>
                  <a:pt x="47524" y="825"/>
                  <a:pt x="47090" y="847"/>
                </a:cubicBezTo>
                <a:cubicBezTo>
                  <a:pt x="46054" y="883"/>
                  <a:pt x="45030" y="931"/>
                  <a:pt x="44006" y="966"/>
                </a:cubicBezTo>
                <a:cubicBezTo>
                  <a:pt x="43947" y="966"/>
                  <a:pt x="43828" y="978"/>
                  <a:pt x="43792" y="1050"/>
                </a:cubicBezTo>
                <a:cubicBezTo>
                  <a:pt x="43621" y="1392"/>
                  <a:pt x="42957" y="2533"/>
                  <a:pt x="42504" y="2533"/>
                </a:cubicBezTo>
                <a:cubicBezTo>
                  <a:pt x="42485" y="2533"/>
                  <a:pt x="42465" y="2531"/>
                  <a:pt x="42447" y="2526"/>
                </a:cubicBezTo>
                <a:cubicBezTo>
                  <a:pt x="42113" y="2467"/>
                  <a:pt x="41708" y="1359"/>
                  <a:pt x="41649" y="1050"/>
                </a:cubicBezTo>
                <a:cubicBezTo>
                  <a:pt x="41649" y="1002"/>
                  <a:pt x="41577" y="1002"/>
                  <a:pt x="41554" y="1002"/>
                </a:cubicBezTo>
                <a:cubicBezTo>
                  <a:pt x="41128" y="1009"/>
                  <a:pt x="40704" y="1012"/>
                  <a:pt x="40280" y="1012"/>
                </a:cubicBezTo>
                <a:cubicBezTo>
                  <a:pt x="39257" y="1012"/>
                  <a:pt x="38238" y="995"/>
                  <a:pt x="37220" y="978"/>
                </a:cubicBezTo>
                <a:cubicBezTo>
                  <a:pt x="37026" y="975"/>
                  <a:pt x="36873" y="965"/>
                  <a:pt x="36743" y="965"/>
                </a:cubicBezTo>
                <a:cubicBezTo>
                  <a:pt x="36426" y="965"/>
                  <a:pt x="36243" y="1022"/>
                  <a:pt x="35922" y="1359"/>
                </a:cubicBezTo>
                <a:cubicBezTo>
                  <a:pt x="35929" y="1352"/>
                  <a:pt x="35934" y="1349"/>
                  <a:pt x="35936" y="1349"/>
                </a:cubicBezTo>
                <a:cubicBezTo>
                  <a:pt x="35951" y="1349"/>
                  <a:pt x="35845" y="1517"/>
                  <a:pt x="35803" y="1538"/>
                </a:cubicBezTo>
                <a:cubicBezTo>
                  <a:pt x="35577" y="1621"/>
                  <a:pt x="35362" y="1693"/>
                  <a:pt x="35124" y="1764"/>
                </a:cubicBezTo>
                <a:cubicBezTo>
                  <a:pt x="34932" y="1938"/>
                  <a:pt x="34758" y="2025"/>
                  <a:pt x="34601" y="2025"/>
                </a:cubicBezTo>
                <a:cubicBezTo>
                  <a:pt x="34446" y="2025"/>
                  <a:pt x="34308" y="1941"/>
                  <a:pt x="34184" y="1776"/>
                </a:cubicBezTo>
                <a:cubicBezTo>
                  <a:pt x="34017" y="1586"/>
                  <a:pt x="33945" y="1300"/>
                  <a:pt x="33791" y="1086"/>
                </a:cubicBezTo>
                <a:cubicBezTo>
                  <a:pt x="33628" y="841"/>
                  <a:pt x="33459" y="809"/>
                  <a:pt x="33228" y="809"/>
                </a:cubicBezTo>
                <a:cubicBezTo>
                  <a:pt x="33144" y="809"/>
                  <a:pt x="33052" y="813"/>
                  <a:pt x="32949" y="813"/>
                </a:cubicBezTo>
                <a:cubicBezTo>
                  <a:pt x="32921" y="813"/>
                  <a:pt x="32892" y="812"/>
                  <a:pt x="32862" y="812"/>
                </a:cubicBezTo>
                <a:cubicBezTo>
                  <a:pt x="31588" y="752"/>
                  <a:pt x="30338" y="669"/>
                  <a:pt x="29088" y="574"/>
                </a:cubicBezTo>
                <a:cubicBezTo>
                  <a:pt x="28791" y="553"/>
                  <a:pt x="28500" y="539"/>
                  <a:pt x="28214" y="539"/>
                </a:cubicBezTo>
                <a:cubicBezTo>
                  <a:pt x="27515" y="539"/>
                  <a:pt x="26840" y="621"/>
                  <a:pt x="26147" y="883"/>
                </a:cubicBezTo>
                <a:cubicBezTo>
                  <a:pt x="25516" y="1121"/>
                  <a:pt x="24909" y="1419"/>
                  <a:pt x="24242" y="1538"/>
                </a:cubicBezTo>
                <a:cubicBezTo>
                  <a:pt x="24010" y="1582"/>
                  <a:pt x="23781" y="1601"/>
                  <a:pt x="23554" y="1601"/>
                </a:cubicBezTo>
                <a:cubicBezTo>
                  <a:pt x="22977" y="1601"/>
                  <a:pt x="22413" y="1477"/>
                  <a:pt x="21849" y="1324"/>
                </a:cubicBezTo>
                <a:cubicBezTo>
                  <a:pt x="21423" y="1201"/>
                  <a:pt x="20794" y="897"/>
                  <a:pt x="20267" y="897"/>
                </a:cubicBezTo>
                <a:cubicBezTo>
                  <a:pt x="20131" y="897"/>
                  <a:pt x="20002" y="918"/>
                  <a:pt x="19884" y="966"/>
                </a:cubicBezTo>
                <a:cubicBezTo>
                  <a:pt x="19432" y="1157"/>
                  <a:pt x="19253" y="1836"/>
                  <a:pt x="18967" y="2217"/>
                </a:cubicBezTo>
                <a:cubicBezTo>
                  <a:pt x="18647" y="2644"/>
                  <a:pt x="18317" y="3080"/>
                  <a:pt x="17995" y="3509"/>
                </a:cubicBezTo>
                <a:lnTo>
                  <a:pt x="17995" y="3509"/>
                </a:lnTo>
                <a:cubicBezTo>
                  <a:pt x="17405" y="3248"/>
                  <a:pt x="16857" y="2965"/>
                  <a:pt x="16586" y="2336"/>
                </a:cubicBezTo>
                <a:cubicBezTo>
                  <a:pt x="16396" y="1859"/>
                  <a:pt x="16491" y="1038"/>
                  <a:pt x="16038" y="705"/>
                </a:cubicBezTo>
                <a:cubicBezTo>
                  <a:pt x="15800" y="526"/>
                  <a:pt x="15384" y="562"/>
                  <a:pt x="15086" y="550"/>
                </a:cubicBezTo>
                <a:cubicBezTo>
                  <a:pt x="14300" y="490"/>
                  <a:pt x="13526" y="454"/>
                  <a:pt x="12740" y="431"/>
                </a:cubicBezTo>
                <a:cubicBezTo>
                  <a:pt x="10779" y="342"/>
                  <a:pt x="8780" y="236"/>
                  <a:pt x="6785" y="236"/>
                </a:cubicBezTo>
                <a:cubicBezTo>
                  <a:pt x="5039" y="236"/>
                  <a:pt x="3296" y="317"/>
                  <a:pt x="1584" y="562"/>
                </a:cubicBezTo>
                <a:cubicBezTo>
                  <a:pt x="1144" y="621"/>
                  <a:pt x="620" y="681"/>
                  <a:pt x="203" y="907"/>
                </a:cubicBezTo>
                <a:cubicBezTo>
                  <a:pt x="179" y="919"/>
                  <a:pt x="144" y="943"/>
                  <a:pt x="144" y="990"/>
                </a:cubicBezTo>
                <a:cubicBezTo>
                  <a:pt x="179" y="2669"/>
                  <a:pt x="429" y="4360"/>
                  <a:pt x="453" y="6038"/>
                </a:cubicBezTo>
                <a:cubicBezTo>
                  <a:pt x="477" y="7134"/>
                  <a:pt x="489" y="8384"/>
                  <a:pt x="13" y="9420"/>
                </a:cubicBezTo>
                <a:cubicBezTo>
                  <a:pt x="1" y="9444"/>
                  <a:pt x="25" y="9456"/>
                  <a:pt x="36" y="9479"/>
                </a:cubicBezTo>
                <a:cubicBezTo>
                  <a:pt x="870" y="10015"/>
                  <a:pt x="1918" y="9979"/>
                  <a:pt x="2882" y="10075"/>
                </a:cubicBezTo>
                <a:cubicBezTo>
                  <a:pt x="2937" y="10080"/>
                  <a:pt x="2996" y="10087"/>
                  <a:pt x="3055" y="10092"/>
                </a:cubicBezTo>
                <a:lnTo>
                  <a:pt x="3055" y="10092"/>
                </a:lnTo>
                <a:cubicBezTo>
                  <a:pt x="2548" y="10263"/>
                  <a:pt x="1995" y="10661"/>
                  <a:pt x="1513" y="10896"/>
                </a:cubicBezTo>
                <a:cubicBezTo>
                  <a:pt x="1287" y="11003"/>
                  <a:pt x="1072" y="11111"/>
                  <a:pt x="834" y="11194"/>
                </a:cubicBezTo>
                <a:cubicBezTo>
                  <a:pt x="679" y="11253"/>
                  <a:pt x="370" y="11253"/>
                  <a:pt x="251" y="11349"/>
                </a:cubicBezTo>
                <a:cubicBezTo>
                  <a:pt x="156" y="11420"/>
                  <a:pt x="179" y="11420"/>
                  <a:pt x="144" y="11515"/>
                </a:cubicBezTo>
                <a:cubicBezTo>
                  <a:pt x="13" y="11813"/>
                  <a:pt x="132" y="12420"/>
                  <a:pt x="132" y="12730"/>
                </a:cubicBezTo>
                <a:cubicBezTo>
                  <a:pt x="120" y="16992"/>
                  <a:pt x="156" y="21243"/>
                  <a:pt x="203" y="25505"/>
                </a:cubicBezTo>
                <a:cubicBezTo>
                  <a:pt x="215" y="27303"/>
                  <a:pt x="239" y="29089"/>
                  <a:pt x="239" y="30887"/>
                </a:cubicBezTo>
                <a:cubicBezTo>
                  <a:pt x="239" y="30934"/>
                  <a:pt x="310" y="30934"/>
                  <a:pt x="334" y="30934"/>
                </a:cubicBezTo>
                <a:cubicBezTo>
                  <a:pt x="457" y="30937"/>
                  <a:pt x="580" y="30938"/>
                  <a:pt x="702" y="30938"/>
                </a:cubicBezTo>
                <a:cubicBezTo>
                  <a:pt x="1222" y="30938"/>
                  <a:pt x="1738" y="30920"/>
                  <a:pt x="2239" y="30911"/>
                </a:cubicBezTo>
                <a:cubicBezTo>
                  <a:pt x="2388" y="30911"/>
                  <a:pt x="2563" y="30921"/>
                  <a:pt x="2731" y="30921"/>
                </a:cubicBezTo>
                <a:cubicBezTo>
                  <a:pt x="2831" y="30921"/>
                  <a:pt x="2928" y="30917"/>
                  <a:pt x="3017" y="30905"/>
                </a:cubicBezTo>
                <a:lnTo>
                  <a:pt x="3017" y="30905"/>
                </a:lnTo>
                <a:cubicBezTo>
                  <a:pt x="2542" y="31120"/>
                  <a:pt x="2048" y="31623"/>
                  <a:pt x="1644" y="31935"/>
                </a:cubicBezTo>
                <a:cubicBezTo>
                  <a:pt x="1322" y="32173"/>
                  <a:pt x="691" y="32470"/>
                  <a:pt x="453" y="32804"/>
                </a:cubicBezTo>
                <a:cubicBezTo>
                  <a:pt x="310" y="33030"/>
                  <a:pt x="334" y="33399"/>
                  <a:pt x="334" y="33673"/>
                </a:cubicBezTo>
                <a:cubicBezTo>
                  <a:pt x="322" y="34256"/>
                  <a:pt x="358" y="34816"/>
                  <a:pt x="382" y="35399"/>
                </a:cubicBezTo>
                <a:cubicBezTo>
                  <a:pt x="453" y="37007"/>
                  <a:pt x="608" y="38614"/>
                  <a:pt x="775" y="40209"/>
                </a:cubicBezTo>
                <a:cubicBezTo>
                  <a:pt x="917" y="41671"/>
                  <a:pt x="1072" y="43181"/>
                  <a:pt x="1333" y="44631"/>
                </a:cubicBezTo>
                <a:lnTo>
                  <a:pt x="1333" y="44631"/>
                </a:lnTo>
                <a:cubicBezTo>
                  <a:pt x="1316" y="44659"/>
                  <a:pt x="1323" y="44682"/>
                  <a:pt x="1372" y="44686"/>
                </a:cubicBezTo>
                <a:lnTo>
                  <a:pt x="1372" y="44686"/>
                </a:lnTo>
                <a:cubicBezTo>
                  <a:pt x="1383" y="44689"/>
                  <a:pt x="1397" y="44691"/>
                  <a:pt x="1412" y="44691"/>
                </a:cubicBezTo>
                <a:cubicBezTo>
                  <a:pt x="1432" y="44691"/>
                  <a:pt x="1453" y="44688"/>
                  <a:pt x="1475" y="44683"/>
                </a:cubicBezTo>
                <a:lnTo>
                  <a:pt x="1475" y="44683"/>
                </a:lnTo>
                <a:cubicBezTo>
                  <a:pt x="5726" y="44507"/>
                  <a:pt x="9978" y="44435"/>
                  <a:pt x="14229" y="44329"/>
                </a:cubicBezTo>
                <a:cubicBezTo>
                  <a:pt x="14955" y="44317"/>
                  <a:pt x="15669" y="44305"/>
                  <a:pt x="16396" y="44281"/>
                </a:cubicBezTo>
                <a:cubicBezTo>
                  <a:pt x="16705" y="44269"/>
                  <a:pt x="16753" y="44305"/>
                  <a:pt x="16943" y="44127"/>
                </a:cubicBezTo>
                <a:cubicBezTo>
                  <a:pt x="17270" y="43833"/>
                  <a:pt x="17566" y="43192"/>
                  <a:pt x="18050" y="43192"/>
                </a:cubicBezTo>
                <a:cubicBezTo>
                  <a:pt x="18096" y="43192"/>
                  <a:pt x="18144" y="43197"/>
                  <a:pt x="18194" y="43210"/>
                </a:cubicBezTo>
                <a:cubicBezTo>
                  <a:pt x="18634" y="43329"/>
                  <a:pt x="18908" y="43829"/>
                  <a:pt x="19253" y="44079"/>
                </a:cubicBezTo>
                <a:cubicBezTo>
                  <a:pt x="19410" y="44198"/>
                  <a:pt x="19576" y="44228"/>
                  <a:pt x="19760" y="44228"/>
                </a:cubicBezTo>
                <a:cubicBezTo>
                  <a:pt x="19925" y="44228"/>
                  <a:pt x="20103" y="44204"/>
                  <a:pt x="20301" y="44198"/>
                </a:cubicBezTo>
                <a:cubicBezTo>
                  <a:pt x="21075" y="44186"/>
                  <a:pt x="21825" y="44162"/>
                  <a:pt x="22599" y="44150"/>
                </a:cubicBezTo>
                <a:cubicBezTo>
                  <a:pt x="24087" y="44127"/>
                  <a:pt x="25599" y="44091"/>
                  <a:pt x="27087" y="44067"/>
                </a:cubicBezTo>
                <a:cubicBezTo>
                  <a:pt x="30433" y="44007"/>
                  <a:pt x="33779" y="43948"/>
                  <a:pt x="37124" y="43900"/>
                </a:cubicBezTo>
                <a:cubicBezTo>
                  <a:pt x="37208" y="43900"/>
                  <a:pt x="37327" y="43865"/>
                  <a:pt x="37351" y="43793"/>
                </a:cubicBezTo>
                <a:cubicBezTo>
                  <a:pt x="37493" y="43335"/>
                  <a:pt x="37913" y="42539"/>
                  <a:pt x="38411" y="42539"/>
                </a:cubicBezTo>
                <a:cubicBezTo>
                  <a:pt x="38496" y="42539"/>
                  <a:pt x="38584" y="42562"/>
                  <a:pt x="38672" y="42614"/>
                </a:cubicBezTo>
                <a:cubicBezTo>
                  <a:pt x="39125" y="42876"/>
                  <a:pt x="39303" y="43388"/>
                  <a:pt x="39660" y="43734"/>
                </a:cubicBezTo>
                <a:cubicBezTo>
                  <a:pt x="39820" y="43882"/>
                  <a:pt x="40062" y="43924"/>
                  <a:pt x="40324" y="43924"/>
                </a:cubicBezTo>
                <a:cubicBezTo>
                  <a:pt x="40651" y="43924"/>
                  <a:pt x="41009" y="43859"/>
                  <a:pt x="41280" y="43853"/>
                </a:cubicBezTo>
                <a:cubicBezTo>
                  <a:pt x="42232" y="43841"/>
                  <a:pt x="43185" y="43829"/>
                  <a:pt x="44137" y="43829"/>
                </a:cubicBezTo>
                <a:cubicBezTo>
                  <a:pt x="47542" y="43781"/>
                  <a:pt x="50960" y="43746"/>
                  <a:pt x="54365" y="43734"/>
                </a:cubicBezTo>
                <a:cubicBezTo>
                  <a:pt x="54436" y="43734"/>
                  <a:pt x="54567" y="43698"/>
                  <a:pt x="54591" y="43626"/>
                </a:cubicBezTo>
                <a:cubicBezTo>
                  <a:pt x="54627" y="43484"/>
                  <a:pt x="54662" y="43305"/>
                  <a:pt x="54770" y="43162"/>
                </a:cubicBezTo>
                <a:cubicBezTo>
                  <a:pt x="54947" y="42944"/>
                  <a:pt x="55044" y="42873"/>
                  <a:pt x="55120" y="42873"/>
                </a:cubicBezTo>
                <a:cubicBezTo>
                  <a:pt x="55222" y="42873"/>
                  <a:pt x="55284" y="43003"/>
                  <a:pt x="55448" y="43079"/>
                </a:cubicBezTo>
                <a:cubicBezTo>
                  <a:pt x="55686" y="43198"/>
                  <a:pt x="56020" y="43424"/>
                  <a:pt x="56079" y="43674"/>
                </a:cubicBezTo>
                <a:cubicBezTo>
                  <a:pt x="56091" y="43722"/>
                  <a:pt x="56151" y="43722"/>
                  <a:pt x="56174" y="43722"/>
                </a:cubicBezTo>
                <a:lnTo>
                  <a:pt x="62211" y="43722"/>
                </a:lnTo>
                <a:cubicBezTo>
                  <a:pt x="62270" y="43722"/>
                  <a:pt x="62413" y="43686"/>
                  <a:pt x="62425" y="43615"/>
                </a:cubicBezTo>
                <a:cubicBezTo>
                  <a:pt x="62520" y="43222"/>
                  <a:pt x="62830" y="42769"/>
                  <a:pt x="63199" y="42650"/>
                </a:cubicBezTo>
                <a:cubicBezTo>
                  <a:pt x="63256" y="42632"/>
                  <a:pt x="63311" y="42623"/>
                  <a:pt x="63365" y="42623"/>
                </a:cubicBezTo>
                <a:cubicBezTo>
                  <a:pt x="63736" y="42623"/>
                  <a:pt x="64059" y="43010"/>
                  <a:pt x="64318" y="43269"/>
                </a:cubicBezTo>
                <a:cubicBezTo>
                  <a:pt x="64533" y="43484"/>
                  <a:pt x="64592" y="43615"/>
                  <a:pt x="64854" y="43674"/>
                </a:cubicBezTo>
                <a:cubicBezTo>
                  <a:pt x="65153" y="43739"/>
                  <a:pt x="65483" y="43755"/>
                  <a:pt x="65818" y="43755"/>
                </a:cubicBezTo>
                <a:cubicBezTo>
                  <a:pt x="66127" y="43755"/>
                  <a:pt x="66440" y="43741"/>
                  <a:pt x="66734" y="43741"/>
                </a:cubicBezTo>
                <a:cubicBezTo>
                  <a:pt x="66820" y="43741"/>
                  <a:pt x="66904" y="43743"/>
                  <a:pt x="66985" y="43746"/>
                </a:cubicBezTo>
                <a:cubicBezTo>
                  <a:pt x="69593" y="43841"/>
                  <a:pt x="72188" y="43912"/>
                  <a:pt x="74796" y="44019"/>
                </a:cubicBezTo>
                <a:cubicBezTo>
                  <a:pt x="75760" y="44055"/>
                  <a:pt x="76748" y="44079"/>
                  <a:pt x="77713" y="44174"/>
                </a:cubicBezTo>
                <a:cubicBezTo>
                  <a:pt x="77727" y="44179"/>
                  <a:pt x="77745" y="44181"/>
                  <a:pt x="77766" y="44181"/>
                </a:cubicBezTo>
                <a:cubicBezTo>
                  <a:pt x="77855" y="44181"/>
                  <a:pt x="77987" y="44139"/>
                  <a:pt x="77987" y="44043"/>
                </a:cubicBezTo>
                <a:cubicBezTo>
                  <a:pt x="77725" y="41674"/>
                  <a:pt x="77784" y="39257"/>
                  <a:pt x="77725" y="36888"/>
                </a:cubicBezTo>
                <a:cubicBezTo>
                  <a:pt x="77665" y="34613"/>
                  <a:pt x="77594" y="32327"/>
                  <a:pt x="77594" y="30041"/>
                </a:cubicBezTo>
                <a:cubicBezTo>
                  <a:pt x="77594" y="29994"/>
                  <a:pt x="77522" y="29994"/>
                  <a:pt x="77487" y="29994"/>
                </a:cubicBezTo>
                <a:cubicBezTo>
                  <a:pt x="77177" y="29982"/>
                  <a:pt x="76213" y="29922"/>
                  <a:pt x="76046" y="29625"/>
                </a:cubicBezTo>
                <a:cubicBezTo>
                  <a:pt x="75844" y="29268"/>
                  <a:pt x="76760" y="28553"/>
                  <a:pt x="76987" y="28339"/>
                </a:cubicBezTo>
                <a:cubicBezTo>
                  <a:pt x="77320" y="28029"/>
                  <a:pt x="77594" y="27958"/>
                  <a:pt x="77606" y="27482"/>
                </a:cubicBezTo>
                <a:cubicBezTo>
                  <a:pt x="77606" y="26541"/>
                  <a:pt x="77630" y="25600"/>
                  <a:pt x="77641" y="24672"/>
                </a:cubicBezTo>
                <a:cubicBezTo>
                  <a:pt x="77665" y="22231"/>
                  <a:pt x="77701" y="19790"/>
                  <a:pt x="77784" y="17349"/>
                </a:cubicBezTo>
                <a:cubicBezTo>
                  <a:pt x="77784" y="17290"/>
                  <a:pt x="77749" y="17290"/>
                  <a:pt x="77689" y="17266"/>
                </a:cubicBezTo>
                <a:cubicBezTo>
                  <a:pt x="77624" y="17263"/>
                  <a:pt x="77556" y="17261"/>
                  <a:pt x="77485" y="17261"/>
                </a:cubicBezTo>
                <a:cubicBezTo>
                  <a:pt x="77307" y="17261"/>
                  <a:pt x="77112" y="17269"/>
                  <a:pt x="76920" y="17269"/>
                </a:cubicBezTo>
                <a:cubicBezTo>
                  <a:pt x="76650" y="17269"/>
                  <a:pt x="76385" y="17254"/>
                  <a:pt x="76177" y="17183"/>
                </a:cubicBezTo>
                <a:cubicBezTo>
                  <a:pt x="76155" y="17175"/>
                  <a:pt x="76137" y="17169"/>
                  <a:pt x="76124" y="17164"/>
                </a:cubicBezTo>
                <a:lnTo>
                  <a:pt x="76124" y="17164"/>
                </a:lnTo>
                <a:cubicBezTo>
                  <a:pt x="76084" y="17069"/>
                  <a:pt x="76092" y="16862"/>
                  <a:pt x="76082" y="16778"/>
                </a:cubicBezTo>
                <a:cubicBezTo>
                  <a:pt x="76040" y="16568"/>
                  <a:pt x="76007" y="16348"/>
                  <a:pt x="75975" y="16135"/>
                </a:cubicBezTo>
                <a:lnTo>
                  <a:pt x="75975" y="16135"/>
                </a:lnTo>
                <a:cubicBezTo>
                  <a:pt x="76600" y="15994"/>
                  <a:pt x="77217" y="15863"/>
                  <a:pt x="77844" y="15742"/>
                </a:cubicBezTo>
                <a:cubicBezTo>
                  <a:pt x="77891" y="15718"/>
                  <a:pt x="77987" y="15694"/>
                  <a:pt x="77987" y="15635"/>
                </a:cubicBezTo>
                <a:cubicBezTo>
                  <a:pt x="78534" y="10622"/>
                  <a:pt x="79237" y="5562"/>
                  <a:pt x="79475" y="514"/>
                </a:cubicBezTo>
                <a:cubicBezTo>
                  <a:pt x="79475" y="466"/>
                  <a:pt x="79439" y="454"/>
                  <a:pt x="79415" y="454"/>
                </a:cubicBezTo>
                <a:cubicBezTo>
                  <a:pt x="77177" y="228"/>
                  <a:pt x="74903" y="240"/>
                  <a:pt x="72665" y="204"/>
                </a:cubicBezTo>
                <a:cubicBezTo>
                  <a:pt x="69593" y="145"/>
                  <a:pt x="66509" y="109"/>
                  <a:pt x="63425" y="62"/>
                </a:cubicBezTo>
                <a:cubicBezTo>
                  <a:pt x="61684" y="40"/>
                  <a:pt x="59952" y="0"/>
                  <a:pt x="58221" y="0"/>
                </a:cubicBezTo>
                <a:close/>
              </a:path>
            </a:pathLst>
          </a:custGeom>
          <a:solidFill>
            <a:srgbClr val="BC9E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 name="Google Shape;151;p9"/>
          <p:cNvGrpSpPr/>
          <p:nvPr/>
        </p:nvGrpSpPr>
        <p:grpSpPr>
          <a:xfrm>
            <a:off x="664005" y="536350"/>
            <a:ext cx="7453562" cy="4147729"/>
            <a:chOff x="677150" y="1466675"/>
            <a:chExt cx="4997025" cy="2780725"/>
          </a:xfrm>
        </p:grpSpPr>
        <p:sp>
          <p:nvSpPr>
            <p:cNvPr id="152" name="Google Shape;152;p9"/>
            <p:cNvSpPr/>
            <p:nvPr/>
          </p:nvSpPr>
          <p:spPr>
            <a:xfrm>
              <a:off x="932550" y="4033075"/>
              <a:ext cx="186350" cy="152125"/>
            </a:xfrm>
            <a:custGeom>
              <a:rect b="b" l="l" r="r" t="t"/>
              <a:pathLst>
                <a:path extrusionOk="0" h="6085" w="7454">
                  <a:moveTo>
                    <a:pt x="7061" y="0"/>
                  </a:moveTo>
                  <a:lnTo>
                    <a:pt x="6692" y="191"/>
                  </a:lnTo>
                  <a:lnTo>
                    <a:pt x="6644" y="191"/>
                  </a:lnTo>
                  <a:lnTo>
                    <a:pt x="6453" y="226"/>
                  </a:lnTo>
                  <a:lnTo>
                    <a:pt x="5799" y="131"/>
                  </a:lnTo>
                  <a:lnTo>
                    <a:pt x="5418" y="274"/>
                  </a:lnTo>
                  <a:lnTo>
                    <a:pt x="5299" y="357"/>
                  </a:lnTo>
                  <a:lnTo>
                    <a:pt x="5096" y="429"/>
                  </a:lnTo>
                  <a:lnTo>
                    <a:pt x="5084" y="453"/>
                  </a:lnTo>
                  <a:lnTo>
                    <a:pt x="5072" y="453"/>
                  </a:lnTo>
                  <a:lnTo>
                    <a:pt x="4858" y="512"/>
                  </a:lnTo>
                  <a:lnTo>
                    <a:pt x="4656" y="715"/>
                  </a:lnTo>
                  <a:lnTo>
                    <a:pt x="4584" y="929"/>
                  </a:lnTo>
                  <a:lnTo>
                    <a:pt x="4346" y="1143"/>
                  </a:lnTo>
                  <a:lnTo>
                    <a:pt x="4227" y="1286"/>
                  </a:lnTo>
                  <a:lnTo>
                    <a:pt x="4191" y="1322"/>
                  </a:lnTo>
                  <a:lnTo>
                    <a:pt x="3751" y="1667"/>
                  </a:lnTo>
                  <a:lnTo>
                    <a:pt x="3703" y="1667"/>
                  </a:lnTo>
                  <a:lnTo>
                    <a:pt x="3298" y="1846"/>
                  </a:lnTo>
                  <a:lnTo>
                    <a:pt x="3179" y="1905"/>
                  </a:lnTo>
                  <a:lnTo>
                    <a:pt x="3155" y="1917"/>
                  </a:lnTo>
                  <a:lnTo>
                    <a:pt x="3036" y="1953"/>
                  </a:lnTo>
                  <a:lnTo>
                    <a:pt x="2632" y="1953"/>
                  </a:lnTo>
                  <a:lnTo>
                    <a:pt x="2084" y="2072"/>
                  </a:lnTo>
                  <a:lnTo>
                    <a:pt x="1465" y="2191"/>
                  </a:lnTo>
                  <a:lnTo>
                    <a:pt x="1393" y="2191"/>
                  </a:lnTo>
                  <a:lnTo>
                    <a:pt x="1215" y="2203"/>
                  </a:lnTo>
                  <a:lnTo>
                    <a:pt x="1203" y="2191"/>
                  </a:lnTo>
                  <a:lnTo>
                    <a:pt x="989" y="2155"/>
                  </a:lnTo>
                  <a:lnTo>
                    <a:pt x="631" y="2096"/>
                  </a:lnTo>
                  <a:lnTo>
                    <a:pt x="369" y="2239"/>
                  </a:lnTo>
                  <a:lnTo>
                    <a:pt x="191" y="2310"/>
                  </a:lnTo>
                  <a:lnTo>
                    <a:pt x="119" y="2322"/>
                  </a:lnTo>
                  <a:lnTo>
                    <a:pt x="0" y="2393"/>
                  </a:lnTo>
                  <a:lnTo>
                    <a:pt x="0" y="2429"/>
                  </a:lnTo>
                  <a:lnTo>
                    <a:pt x="0" y="2548"/>
                  </a:lnTo>
                  <a:lnTo>
                    <a:pt x="155" y="2715"/>
                  </a:lnTo>
                  <a:lnTo>
                    <a:pt x="191" y="2727"/>
                  </a:lnTo>
                  <a:lnTo>
                    <a:pt x="310" y="2834"/>
                  </a:lnTo>
                  <a:lnTo>
                    <a:pt x="322" y="2858"/>
                  </a:lnTo>
                  <a:lnTo>
                    <a:pt x="357" y="2905"/>
                  </a:lnTo>
                  <a:lnTo>
                    <a:pt x="429" y="3024"/>
                  </a:lnTo>
                  <a:lnTo>
                    <a:pt x="441" y="3048"/>
                  </a:lnTo>
                  <a:lnTo>
                    <a:pt x="631" y="3429"/>
                  </a:lnTo>
                  <a:lnTo>
                    <a:pt x="655" y="3703"/>
                  </a:lnTo>
                  <a:lnTo>
                    <a:pt x="679" y="3822"/>
                  </a:lnTo>
                  <a:lnTo>
                    <a:pt x="869" y="4108"/>
                  </a:lnTo>
                  <a:lnTo>
                    <a:pt x="917" y="4120"/>
                  </a:lnTo>
                  <a:lnTo>
                    <a:pt x="1108" y="4417"/>
                  </a:lnTo>
                  <a:lnTo>
                    <a:pt x="1108" y="4465"/>
                  </a:lnTo>
                  <a:lnTo>
                    <a:pt x="1155" y="4536"/>
                  </a:lnTo>
                  <a:lnTo>
                    <a:pt x="1548" y="5013"/>
                  </a:lnTo>
                  <a:lnTo>
                    <a:pt x="1631" y="5156"/>
                  </a:lnTo>
                  <a:lnTo>
                    <a:pt x="1739" y="5346"/>
                  </a:lnTo>
                  <a:lnTo>
                    <a:pt x="1881" y="5548"/>
                  </a:lnTo>
                  <a:lnTo>
                    <a:pt x="2024" y="5989"/>
                  </a:lnTo>
                  <a:lnTo>
                    <a:pt x="2060" y="6060"/>
                  </a:lnTo>
                  <a:lnTo>
                    <a:pt x="2155" y="6084"/>
                  </a:lnTo>
                  <a:lnTo>
                    <a:pt x="2632" y="5989"/>
                  </a:lnTo>
                  <a:lnTo>
                    <a:pt x="2894" y="5846"/>
                  </a:lnTo>
                  <a:lnTo>
                    <a:pt x="3275" y="5751"/>
                  </a:lnTo>
                  <a:lnTo>
                    <a:pt x="3656" y="5596"/>
                  </a:lnTo>
                  <a:lnTo>
                    <a:pt x="3989" y="5227"/>
                  </a:lnTo>
                  <a:lnTo>
                    <a:pt x="4144" y="4989"/>
                  </a:lnTo>
                  <a:lnTo>
                    <a:pt x="4346" y="4703"/>
                  </a:lnTo>
                  <a:lnTo>
                    <a:pt x="4358" y="4703"/>
                  </a:lnTo>
                  <a:lnTo>
                    <a:pt x="4584" y="4501"/>
                  </a:lnTo>
                  <a:lnTo>
                    <a:pt x="4620" y="4346"/>
                  </a:lnTo>
                  <a:lnTo>
                    <a:pt x="4727" y="3929"/>
                  </a:lnTo>
                  <a:lnTo>
                    <a:pt x="4739" y="3905"/>
                  </a:lnTo>
                  <a:lnTo>
                    <a:pt x="4894" y="3501"/>
                  </a:lnTo>
                  <a:lnTo>
                    <a:pt x="4906" y="3465"/>
                  </a:lnTo>
                  <a:lnTo>
                    <a:pt x="5013" y="3262"/>
                  </a:lnTo>
                  <a:lnTo>
                    <a:pt x="5084" y="3108"/>
                  </a:lnTo>
                  <a:lnTo>
                    <a:pt x="5215" y="2905"/>
                  </a:lnTo>
                  <a:lnTo>
                    <a:pt x="5215" y="2608"/>
                  </a:lnTo>
                  <a:lnTo>
                    <a:pt x="5203" y="2512"/>
                  </a:lnTo>
                  <a:lnTo>
                    <a:pt x="5453" y="2072"/>
                  </a:lnTo>
                  <a:lnTo>
                    <a:pt x="5965" y="1596"/>
                  </a:lnTo>
                  <a:lnTo>
                    <a:pt x="6049" y="1500"/>
                  </a:lnTo>
                  <a:lnTo>
                    <a:pt x="6251" y="1310"/>
                  </a:lnTo>
                  <a:lnTo>
                    <a:pt x="7227" y="786"/>
                  </a:lnTo>
                  <a:lnTo>
                    <a:pt x="7239" y="726"/>
                  </a:lnTo>
                  <a:lnTo>
                    <a:pt x="7454" y="357"/>
                  </a:lnTo>
                  <a:lnTo>
                    <a:pt x="7454" y="334"/>
                  </a:lnTo>
                  <a:lnTo>
                    <a:pt x="7323" y="12"/>
                  </a:lnTo>
                  <a:lnTo>
                    <a:pt x="7061" y="0"/>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9"/>
            <p:cNvSpPr/>
            <p:nvPr/>
          </p:nvSpPr>
          <p:spPr>
            <a:xfrm>
              <a:off x="1552275" y="3990200"/>
              <a:ext cx="99725" cy="145275"/>
            </a:xfrm>
            <a:custGeom>
              <a:rect b="b" l="l" r="r" t="t"/>
              <a:pathLst>
                <a:path extrusionOk="0" h="5811" w="3989">
                  <a:moveTo>
                    <a:pt x="3560" y="1"/>
                  </a:moveTo>
                  <a:lnTo>
                    <a:pt x="2893" y="36"/>
                  </a:lnTo>
                  <a:lnTo>
                    <a:pt x="2417" y="274"/>
                  </a:lnTo>
                  <a:lnTo>
                    <a:pt x="2215" y="596"/>
                  </a:lnTo>
                  <a:lnTo>
                    <a:pt x="2119" y="1072"/>
                  </a:lnTo>
                  <a:lnTo>
                    <a:pt x="2072" y="1191"/>
                  </a:lnTo>
                  <a:lnTo>
                    <a:pt x="2000" y="1632"/>
                  </a:lnTo>
                  <a:lnTo>
                    <a:pt x="1917" y="1715"/>
                  </a:lnTo>
                  <a:lnTo>
                    <a:pt x="1441" y="2549"/>
                  </a:lnTo>
                  <a:lnTo>
                    <a:pt x="1357" y="2715"/>
                  </a:lnTo>
                  <a:lnTo>
                    <a:pt x="1238" y="2918"/>
                  </a:lnTo>
                  <a:lnTo>
                    <a:pt x="881" y="3680"/>
                  </a:lnTo>
                  <a:lnTo>
                    <a:pt x="810" y="3846"/>
                  </a:lnTo>
                  <a:lnTo>
                    <a:pt x="762" y="3870"/>
                  </a:lnTo>
                  <a:lnTo>
                    <a:pt x="750" y="3989"/>
                  </a:lnTo>
                  <a:lnTo>
                    <a:pt x="595" y="4215"/>
                  </a:lnTo>
                  <a:lnTo>
                    <a:pt x="405" y="4632"/>
                  </a:lnTo>
                  <a:lnTo>
                    <a:pt x="405" y="4668"/>
                  </a:lnTo>
                  <a:lnTo>
                    <a:pt x="369" y="5204"/>
                  </a:lnTo>
                  <a:lnTo>
                    <a:pt x="357" y="5263"/>
                  </a:lnTo>
                  <a:lnTo>
                    <a:pt x="238" y="5418"/>
                  </a:lnTo>
                  <a:lnTo>
                    <a:pt x="0" y="5704"/>
                  </a:lnTo>
                  <a:lnTo>
                    <a:pt x="536" y="5811"/>
                  </a:lnTo>
                  <a:lnTo>
                    <a:pt x="822" y="5775"/>
                  </a:lnTo>
                  <a:lnTo>
                    <a:pt x="965" y="5799"/>
                  </a:lnTo>
                  <a:lnTo>
                    <a:pt x="965" y="5573"/>
                  </a:lnTo>
                  <a:lnTo>
                    <a:pt x="1262" y="5418"/>
                  </a:lnTo>
                  <a:lnTo>
                    <a:pt x="2131" y="5085"/>
                  </a:lnTo>
                  <a:lnTo>
                    <a:pt x="3620" y="3573"/>
                  </a:lnTo>
                  <a:lnTo>
                    <a:pt x="3679" y="3501"/>
                  </a:lnTo>
                  <a:lnTo>
                    <a:pt x="3679" y="3239"/>
                  </a:lnTo>
                  <a:lnTo>
                    <a:pt x="3679" y="2953"/>
                  </a:lnTo>
                  <a:lnTo>
                    <a:pt x="3846" y="2430"/>
                  </a:lnTo>
                  <a:lnTo>
                    <a:pt x="3965" y="2001"/>
                  </a:lnTo>
                  <a:lnTo>
                    <a:pt x="3989" y="1810"/>
                  </a:lnTo>
                  <a:lnTo>
                    <a:pt x="3989" y="1715"/>
                  </a:lnTo>
                  <a:lnTo>
                    <a:pt x="3989" y="1525"/>
                  </a:lnTo>
                  <a:lnTo>
                    <a:pt x="3870" y="441"/>
                  </a:lnTo>
                  <a:lnTo>
                    <a:pt x="3798" y="274"/>
                  </a:lnTo>
                  <a:lnTo>
                    <a:pt x="3786" y="274"/>
                  </a:lnTo>
                  <a:lnTo>
                    <a:pt x="3632" y="120"/>
                  </a:lnTo>
                  <a:lnTo>
                    <a:pt x="3560" y="1"/>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9"/>
            <p:cNvSpPr/>
            <p:nvPr/>
          </p:nvSpPr>
          <p:spPr>
            <a:xfrm>
              <a:off x="1185850" y="4136950"/>
              <a:ext cx="105700" cy="110450"/>
            </a:xfrm>
            <a:custGeom>
              <a:rect b="b" l="l" r="r" t="t"/>
              <a:pathLst>
                <a:path extrusionOk="0" h="4418" w="4228">
                  <a:moveTo>
                    <a:pt x="3751" y="0"/>
                  </a:moveTo>
                  <a:lnTo>
                    <a:pt x="3584" y="72"/>
                  </a:lnTo>
                  <a:lnTo>
                    <a:pt x="3584" y="143"/>
                  </a:lnTo>
                  <a:lnTo>
                    <a:pt x="3620" y="262"/>
                  </a:lnTo>
                  <a:lnTo>
                    <a:pt x="3620" y="346"/>
                  </a:lnTo>
                  <a:lnTo>
                    <a:pt x="3060" y="358"/>
                  </a:lnTo>
                  <a:lnTo>
                    <a:pt x="2798" y="262"/>
                  </a:lnTo>
                  <a:lnTo>
                    <a:pt x="2263" y="310"/>
                  </a:lnTo>
                  <a:lnTo>
                    <a:pt x="1620" y="131"/>
                  </a:lnTo>
                  <a:lnTo>
                    <a:pt x="1429" y="108"/>
                  </a:lnTo>
                  <a:lnTo>
                    <a:pt x="1310" y="108"/>
                  </a:lnTo>
                  <a:lnTo>
                    <a:pt x="1096" y="143"/>
                  </a:lnTo>
                  <a:lnTo>
                    <a:pt x="1084" y="143"/>
                  </a:lnTo>
                  <a:lnTo>
                    <a:pt x="1013" y="786"/>
                  </a:lnTo>
                  <a:lnTo>
                    <a:pt x="667" y="1322"/>
                  </a:lnTo>
                  <a:lnTo>
                    <a:pt x="489" y="1489"/>
                  </a:lnTo>
                  <a:lnTo>
                    <a:pt x="262" y="1620"/>
                  </a:lnTo>
                  <a:lnTo>
                    <a:pt x="60" y="1739"/>
                  </a:lnTo>
                  <a:lnTo>
                    <a:pt x="24" y="2084"/>
                  </a:lnTo>
                  <a:lnTo>
                    <a:pt x="1" y="2584"/>
                  </a:lnTo>
                  <a:lnTo>
                    <a:pt x="24" y="2786"/>
                  </a:lnTo>
                  <a:lnTo>
                    <a:pt x="143" y="3048"/>
                  </a:lnTo>
                  <a:lnTo>
                    <a:pt x="227" y="3215"/>
                  </a:lnTo>
                  <a:lnTo>
                    <a:pt x="239" y="3239"/>
                  </a:lnTo>
                  <a:lnTo>
                    <a:pt x="346" y="3465"/>
                  </a:lnTo>
                  <a:lnTo>
                    <a:pt x="501" y="3584"/>
                  </a:lnTo>
                  <a:lnTo>
                    <a:pt x="655" y="3703"/>
                  </a:lnTo>
                  <a:lnTo>
                    <a:pt x="739" y="3858"/>
                  </a:lnTo>
                  <a:lnTo>
                    <a:pt x="989" y="4013"/>
                  </a:lnTo>
                  <a:lnTo>
                    <a:pt x="1382" y="4334"/>
                  </a:lnTo>
                  <a:lnTo>
                    <a:pt x="1429" y="4346"/>
                  </a:lnTo>
                  <a:lnTo>
                    <a:pt x="1786" y="4370"/>
                  </a:lnTo>
                  <a:lnTo>
                    <a:pt x="1953" y="4418"/>
                  </a:lnTo>
                  <a:lnTo>
                    <a:pt x="2560" y="4287"/>
                  </a:lnTo>
                  <a:lnTo>
                    <a:pt x="3179" y="4049"/>
                  </a:lnTo>
                  <a:lnTo>
                    <a:pt x="3465" y="3977"/>
                  </a:lnTo>
                  <a:lnTo>
                    <a:pt x="3620" y="3894"/>
                  </a:lnTo>
                  <a:lnTo>
                    <a:pt x="4180" y="3227"/>
                  </a:lnTo>
                  <a:lnTo>
                    <a:pt x="4227" y="3096"/>
                  </a:lnTo>
                  <a:lnTo>
                    <a:pt x="4120" y="2941"/>
                  </a:lnTo>
                  <a:lnTo>
                    <a:pt x="4180" y="2548"/>
                  </a:lnTo>
                  <a:lnTo>
                    <a:pt x="4227" y="2346"/>
                  </a:lnTo>
                  <a:lnTo>
                    <a:pt x="4227" y="1846"/>
                  </a:lnTo>
                  <a:lnTo>
                    <a:pt x="4168" y="1596"/>
                  </a:lnTo>
                  <a:lnTo>
                    <a:pt x="3894" y="905"/>
                  </a:lnTo>
                  <a:lnTo>
                    <a:pt x="3811" y="596"/>
                  </a:lnTo>
                  <a:lnTo>
                    <a:pt x="3930" y="191"/>
                  </a:lnTo>
                  <a:lnTo>
                    <a:pt x="3751" y="0"/>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9"/>
            <p:cNvSpPr/>
            <p:nvPr/>
          </p:nvSpPr>
          <p:spPr>
            <a:xfrm>
              <a:off x="1638875" y="3864900"/>
              <a:ext cx="105100" cy="100625"/>
            </a:xfrm>
            <a:custGeom>
              <a:rect b="b" l="l" r="r" t="t"/>
              <a:pathLst>
                <a:path extrusionOk="0" h="4025" w="4204">
                  <a:moveTo>
                    <a:pt x="3918" y="0"/>
                  </a:moveTo>
                  <a:lnTo>
                    <a:pt x="3549" y="167"/>
                  </a:lnTo>
                  <a:lnTo>
                    <a:pt x="3442" y="393"/>
                  </a:lnTo>
                  <a:lnTo>
                    <a:pt x="3442" y="417"/>
                  </a:lnTo>
                  <a:lnTo>
                    <a:pt x="3370" y="631"/>
                  </a:lnTo>
                  <a:lnTo>
                    <a:pt x="3239" y="988"/>
                  </a:lnTo>
                  <a:lnTo>
                    <a:pt x="2858" y="1107"/>
                  </a:lnTo>
                  <a:lnTo>
                    <a:pt x="2561" y="1024"/>
                  </a:lnTo>
                  <a:lnTo>
                    <a:pt x="2477" y="1060"/>
                  </a:lnTo>
                  <a:lnTo>
                    <a:pt x="2323" y="1143"/>
                  </a:lnTo>
                  <a:lnTo>
                    <a:pt x="2287" y="1143"/>
                  </a:lnTo>
                  <a:lnTo>
                    <a:pt x="1846" y="1346"/>
                  </a:lnTo>
                  <a:lnTo>
                    <a:pt x="1787" y="1417"/>
                  </a:lnTo>
                  <a:lnTo>
                    <a:pt x="1370" y="1584"/>
                  </a:lnTo>
                  <a:lnTo>
                    <a:pt x="1180" y="1596"/>
                  </a:lnTo>
                  <a:lnTo>
                    <a:pt x="989" y="1667"/>
                  </a:lnTo>
                  <a:lnTo>
                    <a:pt x="953" y="1679"/>
                  </a:lnTo>
                  <a:lnTo>
                    <a:pt x="1001" y="1703"/>
                  </a:lnTo>
                  <a:lnTo>
                    <a:pt x="656" y="2024"/>
                  </a:lnTo>
                  <a:lnTo>
                    <a:pt x="632" y="2072"/>
                  </a:lnTo>
                  <a:lnTo>
                    <a:pt x="465" y="2310"/>
                  </a:lnTo>
                  <a:lnTo>
                    <a:pt x="382" y="2536"/>
                  </a:lnTo>
                  <a:lnTo>
                    <a:pt x="382" y="2953"/>
                  </a:lnTo>
                  <a:lnTo>
                    <a:pt x="382" y="2965"/>
                  </a:lnTo>
                  <a:lnTo>
                    <a:pt x="382" y="2977"/>
                  </a:lnTo>
                  <a:lnTo>
                    <a:pt x="358" y="3143"/>
                  </a:lnTo>
                  <a:lnTo>
                    <a:pt x="96" y="3489"/>
                  </a:lnTo>
                  <a:lnTo>
                    <a:pt x="1" y="3572"/>
                  </a:lnTo>
                  <a:lnTo>
                    <a:pt x="215" y="3929"/>
                  </a:lnTo>
                  <a:lnTo>
                    <a:pt x="572" y="3941"/>
                  </a:lnTo>
                  <a:lnTo>
                    <a:pt x="775" y="3977"/>
                  </a:lnTo>
                  <a:lnTo>
                    <a:pt x="882" y="4024"/>
                  </a:lnTo>
                  <a:lnTo>
                    <a:pt x="1001" y="4001"/>
                  </a:lnTo>
                  <a:lnTo>
                    <a:pt x="1287" y="3560"/>
                  </a:lnTo>
                  <a:lnTo>
                    <a:pt x="1406" y="3405"/>
                  </a:lnTo>
                  <a:lnTo>
                    <a:pt x="1846" y="3286"/>
                  </a:lnTo>
                  <a:lnTo>
                    <a:pt x="1882" y="3310"/>
                  </a:lnTo>
                  <a:lnTo>
                    <a:pt x="2120" y="3310"/>
                  </a:lnTo>
                  <a:lnTo>
                    <a:pt x="2239" y="3262"/>
                  </a:lnTo>
                  <a:lnTo>
                    <a:pt x="2596" y="3012"/>
                  </a:lnTo>
                  <a:lnTo>
                    <a:pt x="2715" y="2929"/>
                  </a:lnTo>
                  <a:lnTo>
                    <a:pt x="3085" y="2893"/>
                  </a:lnTo>
                  <a:lnTo>
                    <a:pt x="3358" y="2679"/>
                  </a:lnTo>
                  <a:lnTo>
                    <a:pt x="3477" y="2608"/>
                  </a:lnTo>
                  <a:lnTo>
                    <a:pt x="3597" y="2536"/>
                  </a:lnTo>
                  <a:lnTo>
                    <a:pt x="3620" y="2489"/>
                  </a:lnTo>
                  <a:lnTo>
                    <a:pt x="3787" y="2215"/>
                  </a:lnTo>
                  <a:lnTo>
                    <a:pt x="3799" y="2179"/>
                  </a:lnTo>
                  <a:lnTo>
                    <a:pt x="3870" y="1703"/>
                  </a:lnTo>
                  <a:lnTo>
                    <a:pt x="3906" y="1655"/>
                  </a:lnTo>
                  <a:lnTo>
                    <a:pt x="3918" y="1429"/>
                  </a:lnTo>
                  <a:lnTo>
                    <a:pt x="3870" y="1262"/>
                  </a:lnTo>
                  <a:lnTo>
                    <a:pt x="3870" y="1107"/>
                  </a:lnTo>
                  <a:lnTo>
                    <a:pt x="3906" y="1012"/>
                  </a:lnTo>
                  <a:lnTo>
                    <a:pt x="4085" y="881"/>
                  </a:lnTo>
                  <a:lnTo>
                    <a:pt x="4108" y="869"/>
                  </a:lnTo>
                  <a:lnTo>
                    <a:pt x="4192" y="631"/>
                  </a:lnTo>
                  <a:lnTo>
                    <a:pt x="4204" y="512"/>
                  </a:lnTo>
                  <a:lnTo>
                    <a:pt x="4156" y="191"/>
                  </a:lnTo>
                  <a:lnTo>
                    <a:pt x="3918" y="0"/>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9"/>
            <p:cNvSpPr/>
            <p:nvPr/>
          </p:nvSpPr>
          <p:spPr>
            <a:xfrm>
              <a:off x="677150" y="3964900"/>
              <a:ext cx="67600" cy="96175"/>
            </a:xfrm>
            <a:custGeom>
              <a:rect b="b" l="l" r="r" t="t"/>
              <a:pathLst>
                <a:path extrusionOk="0" h="3847" w="2704">
                  <a:moveTo>
                    <a:pt x="1001" y="1"/>
                  </a:moveTo>
                  <a:lnTo>
                    <a:pt x="894" y="24"/>
                  </a:lnTo>
                  <a:lnTo>
                    <a:pt x="846" y="60"/>
                  </a:lnTo>
                  <a:lnTo>
                    <a:pt x="763" y="96"/>
                  </a:lnTo>
                  <a:lnTo>
                    <a:pt x="751" y="96"/>
                  </a:lnTo>
                  <a:lnTo>
                    <a:pt x="656" y="120"/>
                  </a:lnTo>
                  <a:lnTo>
                    <a:pt x="596" y="215"/>
                  </a:lnTo>
                  <a:lnTo>
                    <a:pt x="715" y="382"/>
                  </a:lnTo>
                  <a:lnTo>
                    <a:pt x="251" y="739"/>
                  </a:lnTo>
                  <a:lnTo>
                    <a:pt x="120" y="739"/>
                  </a:lnTo>
                  <a:lnTo>
                    <a:pt x="120" y="703"/>
                  </a:lnTo>
                  <a:lnTo>
                    <a:pt x="108" y="703"/>
                  </a:lnTo>
                  <a:lnTo>
                    <a:pt x="1" y="822"/>
                  </a:lnTo>
                  <a:lnTo>
                    <a:pt x="48" y="1001"/>
                  </a:lnTo>
                  <a:lnTo>
                    <a:pt x="48" y="1013"/>
                  </a:lnTo>
                  <a:lnTo>
                    <a:pt x="286" y="1215"/>
                  </a:lnTo>
                  <a:lnTo>
                    <a:pt x="596" y="1894"/>
                  </a:lnTo>
                  <a:lnTo>
                    <a:pt x="644" y="1989"/>
                  </a:lnTo>
                  <a:lnTo>
                    <a:pt x="894" y="2489"/>
                  </a:lnTo>
                  <a:lnTo>
                    <a:pt x="1048" y="2787"/>
                  </a:lnTo>
                  <a:lnTo>
                    <a:pt x="1263" y="3275"/>
                  </a:lnTo>
                  <a:lnTo>
                    <a:pt x="1346" y="3608"/>
                  </a:lnTo>
                  <a:lnTo>
                    <a:pt x="1596" y="3834"/>
                  </a:lnTo>
                  <a:lnTo>
                    <a:pt x="1715" y="3846"/>
                  </a:lnTo>
                  <a:lnTo>
                    <a:pt x="1739" y="3846"/>
                  </a:lnTo>
                  <a:lnTo>
                    <a:pt x="1953" y="3608"/>
                  </a:lnTo>
                  <a:lnTo>
                    <a:pt x="2108" y="3275"/>
                  </a:lnTo>
                  <a:lnTo>
                    <a:pt x="2180" y="3132"/>
                  </a:lnTo>
                  <a:lnTo>
                    <a:pt x="2477" y="2560"/>
                  </a:lnTo>
                  <a:lnTo>
                    <a:pt x="2477" y="2525"/>
                  </a:lnTo>
                  <a:lnTo>
                    <a:pt x="2489" y="2287"/>
                  </a:lnTo>
                  <a:lnTo>
                    <a:pt x="2430" y="2084"/>
                  </a:lnTo>
                  <a:lnTo>
                    <a:pt x="2382" y="1965"/>
                  </a:lnTo>
                  <a:lnTo>
                    <a:pt x="2442" y="1537"/>
                  </a:lnTo>
                  <a:lnTo>
                    <a:pt x="2549" y="1358"/>
                  </a:lnTo>
                  <a:lnTo>
                    <a:pt x="2656" y="1239"/>
                  </a:lnTo>
                  <a:lnTo>
                    <a:pt x="2703" y="1048"/>
                  </a:lnTo>
                  <a:lnTo>
                    <a:pt x="2501" y="810"/>
                  </a:lnTo>
                  <a:lnTo>
                    <a:pt x="2430" y="620"/>
                  </a:lnTo>
                  <a:lnTo>
                    <a:pt x="2239" y="167"/>
                  </a:lnTo>
                  <a:lnTo>
                    <a:pt x="2156" y="96"/>
                  </a:lnTo>
                  <a:lnTo>
                    <a:pt x="1894" y="24"/>
                  </a:lnTo>
                  <a:lnTo>
                    <a:pt x="1763" y="48"/>
                  </a:lnTo>
                  <a:lnTo>
                    <a:pt x="1072" y="24"/>
                  </a:lnTo>
                  <a:lnTo>
                    <a:pt x="1001" y="1"/>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9"/>
            <p:cNvSpPr/>
            <p:nvPr/>
          </p:nvSpPr>
          <p:spPr>
            <a:xfrm>
              <a:off x="840275" y="4134575"/>
              <a:ext cx="50625" cy="44075"/>
            </a:xfrm>
            <a:custGeom>
              <a:rect b="b" l="l" r="r" t="t"/>
              <a:pathLst>
                <a:path extrusionOk="0" h="1763" w="2025">
                  <a:moveTo>
                    <a:pt x="1096" y="0"/>
                  </a:moveTo>
                  <a:lnTo>
                    <a:pt x="512" y="322"/>
                  </a:lnTo>
                  <a:lnTo>
                    <a:pt x="12" y="834"/>
                  </a:lnTo>
                  <a:lnTo>
                    <a:pt x="0" y="1119"/>
                  </a:lnTo>
                  <a:lnTo>
                    <a:pt x="12" y="1286"/>
                  </a:lnTo>
                  <a:lnTo>
                    <a:pt x="536" y="1762"/>
                  </a:lnTo>
                  <a:lnTo>
                    <a:pt x="858" y="1727"/>
                  </a:lnTo>
                  <a:lnTo>
                    <a:pt x="929" y="1715"/>
                  </a:lnTo>
                  <a:lnTo>
                    <a:pt x="1334" y="1667"/>
                  </a:lnTo>
                  <a:lnTo>
                    <a:pt x="1393" y="1643"/>
                  </a:lnTo>
                  <a:lnTo>
                    <a:pt x="1691" y="1405"/>
                  </a:lnTo>
                  <a:lnTo>
                    <a:pt x="1846" y="1227"/>
                  </a:lnTo>
                  <a:lnTo>
                    <a:pt x="1858" y="1215"/>
                  </a:lnTo>
                  <a:lnTo>
                    <a:pt x="2001" y="1000"/>
                  </a:lnTo>
                  <a:lnTo>
                    <a:pt x="2024" y="953"/>
                  </a:lnTo>
                  <a:lnTo>
                    <a:pt x="2024" y="691"/>
                  </a:lnTo>
                  <a:lnTo>
                    <a:pt x="2001" y="643"/>
                  </a:lnTo>
                  <a:lnTo>
                    <a:pt x="1751" y="381"/>
                  </a:lnTo>
                  <a:lnTo>
                    <a:pt x="1643" y="322"/>
                  </a:lnTo>
                  <a:lnTo>
                    <a:pt x="1608" y="298"/>
                  </a:lnTo>
                  <a:lnTo>
                    <a:pt x="1489" y="226"/>
                  </a:lnTo>
                  <a:lnTo>
                    <a:pt x="1286" y="95"/>
                  </a:lnTo>
                  <a:lnTo>
                    <a:pt x="1096" y="0"/>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9"/>
            <p:cNvSpPr/>
            <p:nvPr/>
          </p:nvSpPr>
          <p:spPr>
            <a:xfrm>
              <a:off x="4813975" y="3285125"/>
              <a:ext cx="59575" cy="40050"/>
            </a:xfrm>
            <a:custGeom>
              <a:rect b="b" l="l" r="r" t="t"/>
              <a:pathLst>
                <a:path extrusionOk="0" h="1602" w="2383">
                  <a:moveTo>
                    <a:pt x="695" y="168"/>
                  </a:moveTo>
                  <a:lnTo>
                    <a:pt x="695" y="168"/>
                  </a:lnTo>
                  <a:cubicBezTo>
                    <a:pt x="705" y="183"/>
                    <a:pt x="720" y="198"/>
                    <a:pt x="739" y="212"/>
                  </a:cubicBezTo>
                  <a:cubicBezTo>
                    <a:pt x="718" y="202"/>
                    <a:pt x="704" y="186"/>
                    <a:pt x="695" y="168"/>
                  </a:cubicBezTo>
                  <a:close/>
                  <a:moveTo>
                    <a:pt x="1037" y="807"/>
                  </a:moveTo>
                  <a:cubicBezTo>
                    <a:pt x="1049" y="807"/>
                    <a:pt x="1049" y="819"/>
                    <a:pt x="1072" y="843"/>
                  </a:cubicBezTo>
                  <a:lnTo>
                    <a:pt x="1037" y="807"/>
                  </a:lnTo>
                  <a:close/>
                  <a:moveTo>
                    <a:pt x="636" y="1"/>
                  </a:moveTo>
                  <a:cubicBezTo>
                    <a:pt x="620" y="1"/>
                    <a:pt x="599" y="10"/>
                    <a:pt x="572" y="34"/>
                  </a:cubicBezTo>
                  <a:cubicBezTo>
                    <a:pt x="596" y="45"/>
                    <a:pt x="596" y="81"/>
                    <a:pt x="596" y="105"/>
                  </a:cubicBezTo>
                  <a:cubicBezTo>
                    <a:pt x="572" y="105"/>
                    <a:pt x="596" y="81"/>
                    <a:pt x="572" y="69"/>
                  </a:cubicBezTo>
                  <a:cubicBezTo>
                    <a:pt x="572" y="45"/>
                    <a:pt x="560" y="45"/>
                    <a:pt x="548" y="45"/>
                  </a:cubicBezTo>
                  <a:cubicBezTo>
                    <a:pt x="489" y="81"/>
                    <a:pt x="477" y="129"/>
                    <a:pt x="441" y="164"/>
                  </a:cubicBezTo>
                  <a:cubicBezTo>
                    <a:pt x="429" y="188"/>
                    <a:pt x="418" y="212"/>
                    <a:pt x="394" y="224"/>
                  </a:cubicBezTo>
                  <a:cubicBezTo>
                    <a:pt x="382" y="260"/>
                    <a:pt x="358" y="284"/>
                    <a:pt x="322" y="307"/>
                  </a:cubicBezTo>
                  <a:cubicBezTo>
                    <a:pt x="239" y="379"/>
                    <a:pt x="120" y="307"/>
                    <a:pt x="37" y="391"/>
                  </a:cubicBezTo>
                  <a:cubicBezTo>
                    <a:pt x="1" y="438"/>
                    <a:pt x="1" y="498"/>
                    <a:pt x="13" y="557"/>
                  </a:cubicBezTo>
                  <a:cubicBezTo>
                    <a:pt x="144" y="629"/>
                    <a:pt x="144" y="736"/>
                    <a:pt x="84" y="855"/>
                  </a:cubicBezTo>
                  <a:cubicBezTo>
                    <a:pt x="37" y="962"/>
                    <a:pt x="37" y="1057"/>
                    <a:pt x="25" y="1165"/>
                  </a:cubicBezTo>
                  <a:cubicBezTo>
                    <a:pt x="120" y="1260"/>
                    <a:pt x="203" y="1343"/>
                    <a:pt x="334" y="1355"/>
                  </a:cubicBezTo>
                  <a:cubicBezTo>
                    <a:pt x="429" y="1319"/>
                    <a:pt x="548" y="1319"/>
                    <a:pt x="608" y="1212"/>
                  </a:cubicBezTo>
                  <a:cubicBezTo>
                    <a:pt x="620" y="1177"/>
                    <a:pt x="596" y="1153"/>
                    <a:pt x="608" y="1117"/>
                  </a:cubicBezTo>
                  <a:lnTo>
                    <a:pt x="608" y="1117"/>
                  </a:lnTo>
                  <a:cubicBezTo>
                    <a:pt x="656" y="1153"/>
                    <a:pt x="679" y="1165"/>
                    <a:pt x="715" y="1165"/>
                  </a:cubicBezTo>
                  <a:cubicBezTo>
                    <a:pt x="752" y="1152"/>
                    <a:pt x="789" y="1147"/>
                    <a:pt x="824" y="1147"/>
                  </a:cubicBezTo>
                  <a:cubicBezTo>
                    <a:pt x="927" y="1147"/>
                    <a:pt x="1026" y="1189"/>
                    <a:pt x="1132" y="1224"/>
                  </a:cubicBezTo>
                  <a:cubicBezTo>
                    <a:pt x="1229" y="1232"/>
                    <a:pt x="1321" y="1252"/>
                    <a:pt x="1416" y="1252"/>
                  </a:cubicBezTo>
                  <a:cubicBezTo>
                    <a:pt x="1459" y="1252"/>
                    <a:pt x="1503" y="1247"/>
                    <a:pt x="1549" y="1236"/>
                  </a:cubicBezTo>
                  <a:lnTo>
                    <a:pt x="1549" y="1236"/>
                  </a:lnTo>
                  <a:cubicBezTo>
                    <a:pt x="1549" y="1296"/>
                    <a:pt x="1489" y="1319"/>
                    <a:pt x="1465" y="1355"/>
                  </a:cubicBezTo>
                  <a:cubicBezTo>
                    <a:pt x="1465" y="1367"/>
                    <a:pt x="1465" y="1391"/>
                    <a:pt x="1489" y="1391"/>
                  </a:cubicBezTo>
                  <a:cubicBezTo>
                    <a:pt x="1505" y="1389"/>
                    <a:pt x="1522" y="1387"/>
                    <a:pt x="1538" y="1387"/>
                  </a:cubicBezTo>
                  <a:cubicBezTo>
                    <a:pt x="1607" y="1387"/>
                    <a:pt x="1675" y="1412"/>
                    <a:pt x="1703" y="1498"/>
                  </a:cubicBezTo>
                  <a:cubicBezTo>
                    <a:pt x="1703" y="1510"/>
                    <a:pt x="1727" y="1510"/>
                    <a:pt x="1739" y="1510"/>
                  </a:cubicBezTo>
                  <a:cubicBezTo>
                    <a:pt x="1787" y="1510"/>
                    <a:pt x="1846" y="1510"/>
                    <a:pt x="1870" y="1558"/>
                  </a:cubicBezTo>
                  <a:cubicBezTo>
                    <a:pt x="1928" y="1579"/>
                    <a:pt x="1982" y="1601"/>
                    <a:pt x="2037" y="1601"/>
                  </a:cubicBezTo>
                  <a:cubicBezTo>
                    <a:pt x="2072" y="1601"/>
                    <a:pt x="2107" y="1592"/>
                    <a:pt x="2144" y="1569"/>
                  </a:cubicBezTo>
                  <a:cubicBezTo>
                    <a:pt x="2215" y="1534"/>
                    <a:pt x="2287" y="1510"/>
                    <a:pt x="2334" y="1438"/>
                  </a:cubicBezTo>
                  <a:cubicBezTo>
                    <a:pt x="2334" y="1403"/>
                    <a:pt x="2346" y="1391"/>
                    <a:pt x="2346" y="1379"/>
                  </a:cubicBezTo>
                  <a:cubicBezTo>
                    <a:pt x="2382" y="1331"/>
                    <a:pt x="2358" y="1284"/>
                    <a:pt x="2358" y="1236"/>
                  </a:cubicBezTo>
                  <a:cubicBezTo>
                    <a:pt x="2382" y="1105"/>
                    <a:pt x="2323" y="1034"/>
                    <a:pt x="2180" y="1022"/>
                  </a:cubicBezTo>
                  <a:cubicBezTo>
                    <a:pt x="2156" y="1022"/>
                    <a:pt x="2120" y="998"/>
                    <a:pt x="2096" y="986"/>
                  </a:cubicBezTo>
                  <a:cubicBezTo>
                    <a:pt x="2084" y="974"/>
                    <a:pt x="2061" y="962"/>
                    <a:pt x="2049" y="962"/>
                  </a:cubicBezTo>
                  <a:cubicBezTo>
                    <a:pt x="1970" y="941"/>
                    <a:pt x="1896" y="936"/>
                    <a:pt x="1821" y="936"/>
                  </a:cubicBezTo>
                  <a:cubicBezTo>
                    <a:pt x="1771" y="936"/>
                    <a:pt x="1720" y="938"/>
                    <a:pt x="1668" y="938"/>
                  </a:cubicBezTo>
                  <a:cubicBezTo>
                    <a:pt x="1549" y="938"/>
                    <a:pt x="1430" y="926"/>
                    <a:pt x="1334" y="855"/>
                  </a:cubicBezTo>
                  <a:cubicBezTo>
                    <a:pt x="1315" y="852"/>
                    <a:pt x="1296" y="851"/>
                    <a:pt x="1276" y="851"/>
                  </a:cubicBezTo>
                  <a:cubicBezTo>
                    <a:pt x="1241" y="851"/>
                    <a:pt x="1204" y="854"/>
                    <a:pt x="1168" y="854"/>
                  </a:cubicBezTo>
                  <a:cubicBezTo>
                    <a:pt x="1146" y="854"/>
                    <a:pt x="1123" y="853"/>
                    <a:pt x="1102" y="850"/>
                  </a:cubicBezTo>
                  <a:lnTo>
                    <a:pt x="1102" y="850"/>
                  </a:lnTo>
                  <a:cubicBezTo>
                    <a:pt x="1209" y="811"/>
                    <a:pt x="1144" y="733"/>
                    <a:pt x="1144" y="676"/>
                  </a:cubicBezTo>
                  <a:cubicBezTo>
                    <a:pt x="1072" y="676"/>
                    <a:pt x="1096" y="629"/>
                    <a:pt x="1096" y="581"/>
                  </a:cubicBezTo>
                  <a:lnTo>
                    <a:pt x="1096" y="557"/>
                  </a:lnTo>
                  <a:cubicBezTo>
                    <a:pt x="1025" y="367"/>
                    <a:pt x="906" y="224"/>
                    <a:pt x="775" y="81"/>
                  </a:cubicBezTo>
                  <a:cubicBezTo>
                    <a:pt x="752" y="74"/>
                    <a:pt x="735" y="57"/>
                    <a:pt x="719" y="57"/>
                  </a:cubicBezTo>
                  <a:cubicBezTo>
                    <a:pt x="709" y="57"/>
                    <a:pt x="700" y="63"/>
                    <a:pt x="691" y="81"/>
                  </a:cubicBezTo>
                  <a:cubicBezTo>
                    <a:pt x="685" y="97"/>
                    <a:pt x="682" y="110"/>
                    <a:pt x="682" y="123"/>
                  </a:cubicBezTo>
                  <a:lnTo>
                    <a:pt x="682" y="123"/>
                  </a:lnTo>
                  <a:cubicBezTo>
                    <a:pt x="680" y="110"/>
                    <a:pt x="679" y="96"/>
                    <a:pt x="679" y="81"/>
                  </a:cubicBezTo>
                  <a:cubicBezTo>
                    <a:pt x="679" y="41"/>
                    <a:pt x="669" y="1"/>
                    <a:pt x="636" y="1"/>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9"/>
            <p:cNvSpPr/>
            <p:nvPr/>
          </p:nvSpPr>
          <p:spPr>
            <a:xfrm>
              <a:off x="5526875" y="2776075"/>
              <a:ext cx="147300" cy="98700"/>
            </a:xfrm>
            <a:custGeom>
              <a:rect b="b" l="l" r="r" t="t"/>
              <a:pathLst>
                <a:path extrusionOk="0" h="3948" w="5892">
                  <a:moveTo>
                    <a:pt x="3155" y="0"/>
                  </a:moveTo>
                  <a:cubicBezTo>
                    <a:pt x="3069" y="33"/>
                    <a:pt x="2972" y="85"/>
                    <a:pt x="2883" y="85"/>
                  </a:cubicBezTo>
                  <a:cubicBezTo>
                    <a:pt x="2875" y="85"/>
                    <a:pt x="2866" y="85"/>
                    <a:pt x="2858" y="83"/>
                  </a:cubicBezTo>
                  <a:cubicBezTo>
                    <a:pt x="2753" y="73"/>
                    <a:pt x="2649" y="69"/>
                    <a:pt x="2544" y="69"/>
                  </a:cubicBezTo>
                  <a:cubicBezTo>
                    <a:pt x="2292" y="69"/>
                    <a:pt x="2042" y="94"/>
                    <a:pt x="1798" y="119"/>
                  </a:cubicBezTo>
                  <a:cubicBezTo>
                    <a:pt x="1679" y="119"/>
                    <a:pt x="1572" y="155"/>
                    <a:pt x="1453" y="155"/>
                  </a:cubicBezTo>
                  <a:cubicBezTo>
                    <a:pt x="1414" y="170"/>
                    <a:pt x="1376" y="177"/>
                    <a:pt x="1337" y="177"/>
                  </a:cubicBezTo>
                  <a:cubicBezTo>
                    <a:pt x="1257" y="177"/>
                    <a:pt x="1176" y="148"/>
                    <a:pt x="1096" y="107"/>
                  </a:cubicBezTo>
                  <a:cubicBezTo>
                    <a:pt x="1050" y="98"/>
                    <a:pt x="1005" y="75"/>
                    <a:pt x="960" y="75"/>
                  </a:cubicBezTo>
                  <a:cubicBezTo>
                    <a:pt x="946" y="75"/>
                    <a:pt x="931" y="78"/>
                    <a:pt x="917" y="83"/>
                  </a:cubicBezTo>
                  <a:cubicBezTo>
                    <a:pt x="750" y="143"/>
                    <a:pt x="572" y="119"/>
                    <a:pt x="429" y="226"/>
                  </a:cubicBezTo>
                  <a:cubicBezTo>
                    <a:pt x="357" y="238"/>
                    <a:pt x="298" y="274"/>
                    <a:pt x="215" y="286"/>
                  </a:cubicBezTo>
                  <a:cubicBezTo>
                    <a:pt x="203" y="334"/>
                    <a:pt x="238" y="357"/>
                    <a:pt x="250" y="393"/>
                  </a:cubicBezTo>
                  <a:cubicBezTo>
                    <a:pt x="274" y="417"/>
                    <a:pt x="334" y="464"/>
                    <a:pt x="298" y="512"/>
                  </a:cubicBezTo>
                  <a:cubicBezTo>
                    <a:pt x="282" y="529"/>
                    <a:pt x="267" y="535"/>
                    <a:pt x="254" y="535"/>
                  </a:cubicBezTo>
                  <a:cubicBezTo>
                    <a:pt x="220" y="535"/>
                    <a:pt x="196" y="490"/>
                    <a:pt x="179" y="464"/>
                  </a:cubicBezTo>
                  <a:cubicBezTo>
                    <a:pt x="153" y="456"/>
                    <a:pt x="133" y="422"/>
                    <a:pt x="102" y="422"/>
                  </a:cubicBezTo>
                  <a:cubicBezTo>
                    <a:pt x="90" y="422"/>
                    <a:pt x="76" y="427"/>
                    <a:pt x="60" y="441"/>
                  </a:cubicBezTo>
                  <a:lnTo>
                    <a:pt x="24" y="464"/>
                  </a:lnTo>
                  <a:cubicBezTo>
                    <a:pt x="24" y="512"/>
                    <a:pt x="12" y="536"/>
                    <a:pt x="0" y="584"/>
                  </a:cubicBezTo>
                  <a:lnTo>
                    <a:pt x="0" y="679"/>
                  </a:lnTo>
                  <a:cubicBezTo>
                    <a:pt x="18" y="661"/>
                    <a:pt x="42" y="652"/>
                    <a:pt x="66" y="652"/>
                  </a:cubicBezTo>
                  <a:cubicBezTo>
                    <a:pt x="90" y="652"/>
                    <a:pt x="113" y="661"/>
                    <a:pt x="131" y="679"/>
                  </a:cubicBezTo>
                  <a:cubicBezTo>
                    <a:pt x="131" y="691"/>
                    <a:pt x="119" y="750"/>
                    <a:pt x="96" y="774"/>
                  </a:cubicBezTo>
                  <a:cubicBezTo>
                    <a:pt x="84" y="810"/>
                    <a:pt x="36" y="857"/>
                    <a:pt x="119" y="881"/>
                  </a:cubicBezTo>
                  <a:cubicBezTo>
                    <a:pt x="24" y="929"/>
                    <a:pt x="250" y="1036"/>
                    <a:pt x="84" y="1048"/>
                  </a:cubicBezTo>
                  <a:cubicBezTo>
                    <a:pt x="72" y="1167"/>
                    <a:pt x="179" y="1155"/>
                    <a:pt x="238" y="1191"/>
                  </a:cubicBezTo>
                  <a:cubicBezTo>
                    <a:pt x="453" y="1250"/>
                    <a:pt x="453" y="1250"/>
                    <a:pt x="334" y="1417"/>
                  </a:cubicBezTo>
                  <a:cubicBezTo>
                    <a:pt x="262" y="1572"/>
                    <a:pt x="274" y="1727"/>
                    <a:pt x="298" y="1893"/>
                  </a:cubicBezTo>
                  <a:cubicBezTo>
                    <a:pt x="274" y="1941"/>
                    <a:pt x="274" y="1988"/>
                    <a:pt x="262" y="2024"/>
                  </a:cubicBezTo>
                  <a:cubicBezTo>
                    <a:pt x="310" y="2131"/>
                    <a:pt x="417" y="2119"/>
                    <a:pt x="488" y="2167"/>
                  </a:cubicBezTo>
                  <a:cubicBezTo>
                    <a:pt x="572" y="2191"/>
                    <a:pt x="655" y="2239"/>
                    <a:pt x="750" y="2239"/>
                  </a:cubicBezTo>
                  <a:cubicBezTo>
                    <a:pt x="798" y="2239"/>
                    <a:pt x="858" y="2239"/>
                    <a:pt x="905" y="2227"/>
                  </a:cubicBezTo>
                  <a:cubicBezTo>
                    <a:pt x="965" y="2203"/>
                    <a:pt x="1012" y="2203"/>
                    <a:pt x="1048" y="2191"/>
                  </a:cubicBezTo>
                  <a:cubicBezTo>
                    <a:pt x="1155" y="2191"/>
                    <a:pt x="1250" y="2167"/>
                    <a:pt x="1334" y="2131"/>
                  </a:cubicBezTo>
                  <a:cubicBezTo>
                    <a:pt x="1381" y="2119"/>
                    <a:pt x="1441" y="2119"/>
                    <a:pt x="1489" y="2108"/>
                  </a:cubicBezTo>
                  <a:cubicBezTo>
                    <a:pt x="1525" y="2094"/>
                    <a:pt x="1566" y="2091"/>
                    <a:pt x="1608" y="2091"/>
                  </a:cubicBezTo>
                  <a:cubicBezTo>
                    <a:pt x="1642" y="2091"/>
                    <a:pt x="1677" y="2093"/>
                    <a:pt x="1712" y="2093"/>
                  </a:cubicBezTo>
                  <a:cubicBezTo>
                    <a:pt x="1745" y="2093"/>
                    <a:pt x="1778" y="2091"/>
                    <a:pt x="1810" y="2084"/>
                  </a:cubicBezTo>
                  <a:cubicBezTo>
                    <a:pt x="1965" y="2084"/>
                    <a:pt x="2096" y="2108"/>
                    <a:pt x="2215" y="2167"/>
                  </a:cubicBezTo>
                  <a:cubicBezTo>
                    <a:pt x="2298" y="2191"/>
                    <a:pt x="2382" y="2227"/>
                    <a:pt x="2453" y="2262"/>
                  </a:cubicBezTo>
                  <a:cubicBezTo>
                    <a:pt x="2798" y="2489"/>
                    <a:pt x="3132" y="2727"/>
                    <a:pt x="3465" y="2953"/>
                  </a:cubicBezTo>
                  <a:cubicBezTo>
                    <a:pt x="3548" y="3001"/>
                    <a:pt x="3655" y="3060"/>
                    <a:pt x="3727" y="3131"/>
                  </a:cubicBezTo>
                  <a:cubicBezTo>
                    <a:pt x="3834" y="3191"/>
                    <a:pt x="3929" y="3251"/>
                    <a:pt x="4025" y="3322"/>
                  </a:cubicBezTo>
                  <a:cubicBezTo>
                    <a:pt x="4144" y="3382"/>
                    <a:pt x="4227" y="3489"/>
                    <a:pt x="4358" y="3501"/>
                  </a:cubicBezTo>
                  <a:cubicBezTo>
                    <a:pt x="4368" y="3499"/>
                    <a:pt x="4377" y="3498"/>
                    <a:pt x="4387" y="3498"/>
                  </a:cubicBezTo>
                  <a:cubicBezTo>
                    <a:pt x="4471" y="3498"/>
                    <a:pt x="4554" y="3558"/>
                    <a:pt x="4631" y="3558"/>
                  </a:cubicBezTo>
                  <a:cubicBezTo>
                    <a:pt x="4648" y="3558"/>
                    <a:pt x="4666" y="3555"/>
                    <a:pt x="4683" y="3547"/>
                  </a:cubicBezTo>
                  <a:lnTo>
                    <a:pt x="4683" y="3547"/>
                  </a:lnTo>
                  <a:cubicBezTo>
                    <a:pt x="4661" y="3562"/>
                    <a:pt x="4634" y="3581"/>
                    <a:pt x="4608" y="3608"/>
                  </a:cubicBezTo>
                  <a:cubicBezTo>
                    <a:pt x="4608" y="3620"/>
                    <a:pt x="4608" y="3620"/>
                    <a:pt x="4620" y="3643"/>
                  </a:cubicBezTo>
                  <a:cubicBezTo>
                    <a:pt x="4656" y="3655"/>
                    <a:pt x="4703" y="3655"/>
                    <a:pt x="4727" y="3667"/>
                  </a:cubicBezTo>
                  <a:cubicBezTo>
                    <a:pt x="4822" y="3715"/>
                    <a:pt x="4965" y="3679"/>
                    <a:pt x="5001" y="3834"/>
                  </a:cubicBezTo>
                  <a:lnTo>
                    <a:pt x="5037" y="3882"/>
                  </a:lnTo>
                  <a:cubicBezTo>
                    <a:pt x="5096" y="3932"/>
                    <a:pt x="5161" y="3947"/>
                    <a:pt x="5228" y="3947"/>
                  </a:cubicBezTo>
                  <a:cubicBezTo>
                    <a:pt x="5255" y="3947"/>
                    <a:pt x="5283" y="3945"/>
                    <a:pt x="5310" y="3941"/>
                  </a:cubicBezTo>
                  <a:cubicBezTo>
                    <a:pt x="5430" y="3905"/>
                    <a:pt x="5560" y="3893"/>
                    <a:pt x="5680" y="3882"/>
                  </a:cubicBezTo>
                  <a:cubicBezTo>
                    <a:pt x="5799" y="3846"/>
                    <a:pt x="5834" y="3739"/>
                    <a:pt x="5834" y="3643"/>
                  </a:cubicBezTo>
                  <a:lnTo>
                    <a:pt x="5834" y="3524"/>
                  </a:lnTo>
                  <a:cubicBezTo>
                    <a:pt x="5811" y="3310"/>
                    <a:pt x="5834" y="3120"/>
                    <a:pt x="5834" y="2905"/>
                  </a:cubicBezTo>
                  <a:cubicBezTo>
                    <a:pt x="5799" y="2846"/>
                    <a:pt x="5811" y="2786"/>
                    <a:pt x="5799" y="2727"/>
                  </a:cubicBezTo>
                  <a:cubicBezTo>
                    <a:pt x="5775" y="2597"/>
                    <a:pt x="5891" y="2468"/>
                    <a:pt x="5790" y="2327"/>
                  </a:cubicBezTo>
                  <a:lnTo>
                    <a:pt x="5790" y="2327"/>
                  </a:lnTo>
                  <a:cubicBezTo>
                    <a:pt x="5793" y="2329"/>
                    <a:pt x="5796" y="2330"/>
                    <a:pt x="5800" y="2330"/>
                  </a:cubicBezTo>
                  <a:cubicBezTo>
                    <a:pt x="5803" y="2330"/>
                    <a:pt x="5807" y="2328"/>
                    <a:pt x="5811" y="2322"/>
                  </a:cubicBezTo>
                  <a:cubicBezTo>
                    <a:pt x="5834" y="2310"/>
                    <a:pt x="5846" y="2298"/>
                    <a:pt x="5846" y="2286"/>
                  </a:cubicBezTo>
                  <a:cubicBezTo>
                    <a:pt x="5846" y="2167"/>
                    <a:pt x="5811" y="2060"/>
                    <a:pt x="5775" y="1953"/>
                  </a:cubicBezTo>
                  <a:cubicBezTo>
                    <a:pt x="5727" y="1917"/>
                    <a:pt x="5668" y="1881"/>
                    <a:pt x="5596" y="1881"/>
                  </a:cubicBezTo>
                  <a:cubicBezTo>
                    <a:pt x="5553" y="1886"/>
                    <a:pt x="5511" y="1893"/>
                    <a:pt x="5472" y="1893"/>
                  </a:cubicBezTo>
                  <a:cubicBezTo>
                    <a:pt x="5416" y="1893"/>
                    <a:pt x="5365" y="1878"/>
                    <a:pt x="5322" y="1822"/>
                  </a:cubicBezTo>
                  <a:cubicBezTo>
                    <a:pt x="5382" y="1810"/>
                    <a:pt x="5441" y="1786"/>
                    <a:pt x="5418" y="1715"/>
                  </a:cubicBezTo>
                  <a:cubicBezTo>
                    <a:pt x="4977" y="1298"/>
                    <a:pt x="4489" y="976"/>
                    <a:pt x="4013" y="595"/>
                  </a:cubicBezTo>
                  <a:cubicBezTo>
                    <a:pt x="3941" y="595"/>
                    <a:pt x="3870" y="584"/>
                    <a:pt x="3834" y="512"/>
                  </a:cubicBezTo>
                  <a:cubicBezTo>
                    <a:pt x="3763" y="393"/>
                    <a:pt x="3655" y="286"/>
                    <a:pt x="3536" y="214"/>
                  </a:cubicBezTo>
                  <a:cubicBezTo>
                    <a:pt x="3417" y="143"/>
                    <a:pt x="3310" y="24"/>
                    <a:pt x="3155" y="0"/>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9"/>
            <p:cNvSpPr/>
            <p:nvPr/>
          </p:nvSpPr>
          <p:spPr>
            <a:xfrm>
              <a:off x="4764500" y="3140575"/>
              <a:ext cx="117375" cy="110700"/>
            </a:xfrm>
            <a:custGeom>
              <a:rect b="b" l="l" r="r" t="t"/>
              <a:pathLst>
                <a:path extrusionOk="0" h="4428" w="4695">
                  <a:moveTo>
                    <a:pt x="3688" y="1"/>
                  </a:moveTo>
                  <a:cubicBezTo>
                    <a:pt x="3645" y="1"/>
                    <a:pt x="3599" y="10"/>
                    <a:pt x="3551" y="29"/>
                  </a:cubicBezTo>
                  <a:cubicBezTo>
                    <a:pt x="3448" y="113"/>
                    <a:pt x="3345" y="190"/>
                    <a:pt x="3208" y="190"/>
                  </a:cubicBezTo>
                  <a:cubicBezTo>
                    <a:pt x="3170" y="190"/>
                    <a:pt x="3130" y="185"/>
                    <a:pt x="3087" y="172"/>
                  </a:cubicBezTo>
                  <a:cubicBezTo>
                    <a:pt x="3063" y="172"/>
                    <a:pt x="3016" y="184"/>
                    <a:pt x="2992" y="208"/>
                  </a:cubicBezTo>
                  <a:cubicBezTo>
                    <a:pt x="2813" y="255"/>
                    <a:pt x="2647" y="315"/>
                    <a:pt x="2492" y="446"/>
                  </a:cubicBezTo>
                  <a:cubicBezTo>
                    <a:pt x="2468" y="482"/>
                    <a:pt x="2408" y="529"/>
                    <a:pt x="2468" y="589"/>
                  </a:cubicBezTo>
                  <a:cubicBezTo>
                    <a:pt x="2492" y="636"/>
                    <a:pt x="2468" y="648"/>
                    <a:pt x="2432" y="648"/>
                  </a:cubicBezTo>
                  <a:cubicBezTo>
                    <a:pt x="2397" y="648"/>
                    <a:pt x="2349" y="624"/>
                    <a:pt x="2301" y="624"/>
                  </a:cubicBezTo>
                  <a:cubicBezTo>
                    <a:pt x="2285" y="624"/>
                    <a:pt x="2264" y="630"/>
                    <a:pt x="2248" y="630"/>
                  </a:cubicBezTo>
                  <a:cubicBezTo>
                    <a:pt x="2240" y="630"/>
                    <a:pt x="2234" y="628"/>
                    <a:pt x="2230" y="624"/>
                  </a:cubicBezTo>
                  <a:cubicBezTo>
                    <a:pt x="2186" y="603"/>
                    <a:pt x="2146" y="592"/>
                    <a:pt x="2108" y="592"/>
                  </a:cubicBezTo>
                  <a:cubicBezTo>
                    <a:pt x="2044" y="592"/>
                    <a:pt x="1989" y="624"/>
                    <a:pt x="1944" y="684"/>
                  </a:cubicBezTo>
                  <a:cubicBezTo>
                    <a:pt x="1916" y="712"/>
                    <a:pt x="1892" y="723"/>
                    <a:pt x="1868" y="723"/>
                  </a:cubicBezTo>
                  <a:cubicBezTo>
                    <a:pt x="1851" y="723"/>
                    <a:pt x="1833" y="718"/>
                    <a:pt x="1813" y="708"/>
                  </a:cubicBezTo>
                  <a:cubicBezTo>
                    <a:pt x="1779" y="691"/>
                    <a:pt x="1746" y="674"/>
                    <a:pt x="1716" y="674"/>
                  </a:cubicBezTo>
                  <a:cubicBezTo>
                    <a:pt x="1704" y="674"/>
                    <a:pt x="1693" y="677"/>
                    <a:pt x="1682" y="684"/>
                  </a:cubicBezTo>
                  <a:cubicBezTo>
                    <a:pt x="1646" y="696"/>
                    <a:pt x="1623" y="708"/>
                    <a:pt x="1623" y="755"/>
                  </a:cubicBezTo>
                  <a:cubicBezTo>
                    <a:pt x="1640" y="806"/>
                    <a:pt x="1632" y="821"/>
                    <a:pt x="1606" y="821"/>
                  </a:cubicBezTo>
                  <a:cubicBezTo>
                    <a:pt x="1595" y="821"/>
                    <a:pt x="1580" y="818"/>
                    <a:pt x="1563" y="815"/>
                  </a:cubicBezTo>
                  <a:cubicBezTo>
                    <a:pt x="1539" y="827"/>
                    <a:pt x="1527" y="827"/>
                    <a:pt x="1515" y="839"/>
                  </a:cubicBezTo>
                  <a:cubicBezTo>
                    <a:pt x="1361" y="993"/>
                    <a:pt x="1230" y="1113"/>
                    <a:pt x="1051" y="1220"/>
                  </a:cubicBezTo>
                  <a:cubicBezTo>
                    <a:pt x="980" y="1255"/>
                    <a:pt x="920" y="1315"/>
                    <a:pt x="908" y="1410"/>
                  </a:cubicBezTo>
                  <a:cubicBezTo>
                    <a:pt x="884" y="1458"/>
                    <a:pt x="884" y="1482"/>
                    <a:pt x="884" y="1529"/>
                  </a:cubicBezTo>
                  <a:cubicBezTo>
                    <a:pt x="908" y="1636"/>
                    <a:pt x="884" y="1732"/>
                    <a:pt x="908" y="1827"/>
                  </a:cubicBezTo>
                  <a:cubicBezTo>
                    <a:pt x="932" y="1898"/>
                    <a:pt x="920" y="1958"/>
                    <a:pt x="932" y="2029"/>
                  </a:cubicBezTo>
                  <a:cubicBezTo>
                    <a:pt x="968" y="2089"/>
                    <a:pt x="968" y="2172"/>
                    <a:pt x="980" y="2244"/>
                  </a:cubicBezTo>
                  <a:cubicBezTo>
                    <a:pt x="990" y="2317"/>
                    <a:pt x="973" y="2353"/>
                    <a:pt x="905" y="2353"/>
                  </a:cubicBezTo>
                  <a:cubicBezTo>
                    <a:pt x="895" y="2353"/>
                    <a:pt x="884" y="2352"/>
                    <a:pt x="873" y="2351"/>
                  </a:cubicBezTo>
                  <a:lnTo>
                    <a:pt x="742" y="2351"/>
                  </a:lnTo>
                  <a:cubicBezTo>
                    <a:pt x="730" y="2351"/>
                    <a:pt x="706" y="2363"/>
                    <a:pt x="694" y="2363"/>
                  </a:cubicBezTo>
                  <a:cubicBezTo>
                    <a:pt x="646" y="2375"/>
                    <a:pt x="622" y="2410"/>
                    <a:pt x="587" y="2434"/>
                  </a:cubicBezTo>
                  <a:cubicBezTo>
                    <a:pt x="570" y="2485"/>
                    <a:pt x="529" y="2500"/>
                    <a:pt x="490" y="2500"/>
                  </a:cubicBezTo>
                  <a:cubicBezTo>
                    <a:pt x="473" y="2500"/>
                    <a:pt x="458" y="2497"/>
                    <a:pt x="444" y="2494"/>
                  </a:cubicBezTo>
                  <a:cubicBezTo>
                    <a:pt x="414" y="2488"/>
                    <a:pt x="386" y="2485"/>
                    <a:pt x="359" y="2485"/>
                  </a:cubicBezTo>
                  <a:cubicBezTo>
                    <a:pt x="277" y="2485"/>
                    <a:pt x="206" y="2506"/>
                    <a:pt x="134" y="2506"/>
                  </a:cubicBezTo>
                  <a:cubicBezTo>
                    <a:pt x="111" y="2506"/>
                    <a:pt x="111" y="2506"/>
                    <a:pt x="99" y="2529"/>
                  </a:cubicBezTo>
                  <a:cubicBezTo>
                    <a:pt x="15" y="2613"/>
                    <a:pt x="111" y="2672"/>
                    <a:pt x="134" y="2744"/>
                  </a:cubicBezTo>
                  <a:cubicBezTo>
                    <a:pt x="134" y="2827"/>
                    <a:pt x="87" y="2898"/>
                    <a:pt x="99" y="2970"/>
                  </a:cubicBezTo>
                  <a:cubicBezTo>
                    <a:pt x="111" y="3065"/>
                    <a:pt x="158" y="3137"/>
                    <a:pt x="170" y="3208"/>
                  </a:cubicBezTo>
                  <a:cubicBezTo>
                    <a:pt x="156" y="3194"/>
                    <a:pt x="144" y="3190"/>
                    <a:pt x="132" y="3190"/>
                  </a:cubicBezTo>
                  <a:cubicBezTo>
                    <a:pt x="101" y="3190"/>
                    <a:pt x="73" y="3220"/>
                    <a:pt x="39" y="3220"/>
                  </a:cubicBezTo>
                  <a:cubicBezTo>
                    <a:pt x="27" y="3244"/>
                    <a:pt x="27" y="3268"/>
                    <a:pt x="39" y="3279"/>
                  </a:cubicBezTo>
                  <a:cubicBezTo>
                    <a:pt x="49" y="3297"/>
                    <a:pt x="50" y="3302"/>
                    <a:pt x="45" y="3302"/>
                  </a:cubicBezTo>
                  <a:cubicBezTo>
                    <a:pt x="38" y="3302"/>
                    <a:pt x="19" y="3288"/>
                    <a:pt x="9" y="3288"/>
                  </a:cubicBezTo>
                  <a:cubicBezTo>
                    <a:pt x="3" y="3288"/>
                    <a:pt x="0" y="3292"/>
                    <a:pt x="3" y="3303"/>
                  </a:cubicBezTo>
                  <a:cubicBezTo>
                    <a:pt x="3" y="3375"/>
                    <a:pt x="87" y="3601"/>
                    <a:pt x="99" y="3625"/>
                  </a:cubicBezTo>
                  <a:cubicBezTo>
                    <a:pt x="99" y="3625"/>
                    <a:pt x="93" y="3619"/>
                    <a:pt x="83" y="3619"/>
                  </a:cubicBezTo>
                  <a:cubicBezTo>
                    <a:pt x="77" y="3619"/>
                    <a:pt x="71" y="3621"/>
                    <a:pt x="63" y="3625"/>
                  </a:cubicBezTo>
                  <a:cubicBezTo>
                    <a:pt x="51" y="3649"/>
                    <a:pt x="51" y="3672"/>
                    <a:pt x="51" y="3684"/>
                  </a:cubicBezTo>
                  <a:cubicBezTo>
                    <a:pt x="75" y="3744"/>
                    <a:pt x="87" y="3803"/>
                    <a:pt x="158" y="3815"/>
                  </a:cubicBezTo>
                  <a:cubicBezTo>
                    <a:pt x="194" y="3815"/>
                    <a:pt x="206" y="3839"/>
                    <a:pt x="218" y="3839"/>
                  </a:cubicBezTo>
                  <a:cubicBezTo>
                    <a:pt x="235" y="3836"/>
                    <a:pt x="248" y="3834"/>
                    <a:pt x="260" y="3834"/>
                  </a:cubicBezTo>
                  <a:cubicBezTo>
                    <a:pt x="286" y="3834"/>
                    <a:pt x="300" y="3843"/>
                    <a:pt x="325" y="3851"/>
                  </a:cubicBezTo>
                  <a:cubicBezTo>
                    <a:pt x="337" y="3863"/>
                    <a:pt x="337" y="3887"/>
                    <a:pt x="349" y="3887"/>
                  </a:cubicBezTo>
                  <a:cubicBezTo>
                    <a:pt x="396" y="3899"/>
                    <a:pt x="444" y="3899"/>
                    <a:pt x="444" y="3946"/>
                  </a:cubicBezTo>
                  <a:cubicBezTo>
                    <a:pt x="483" y="3985"/>
                    <a:pt x="511" y="4034"/>
                    <a:pt x="556" y="4034"/>
                  </a:cubicBezTo>
                  <a:cubicBezTo>
                    <a:pt x="580" y="4034"/>
                    <a:pt x="609" y="4019"/>
                    <a:pt x="646" y="3982"/>
                  </a:cubicBezTo>
                  <a:cubicBezTo>
                    <a:pt x="670" y="3946"/>
                    <a:pt x="682" y="3899"/>
                    <a:pt x="706" y="3863"/>
                  </a:cubicBezTo>
                  <a:cubicBezTo>
                    <a:pt x="765" y="3827"/>
                    <a:pt x="825" y="3827"/>
                    <a:pt x="896" y="3803"/>
                  </a:cubicBezTo>
                  <a:cubicBezTo>
                    <a:pt x="896" y="3803"/>
                    <a:pt x="920" y="3791"/>
                    <a:pt x="932" y="3791"/>
                  </a:cubicBezTo>
                  <a:cubicBezTo>
                    <a:pt x="961" y="3769"/>
                    <a:pt x="987" y="3751"/>
                    <a:pt x="1008" y="3751"/>
                  </a:cubicBezTo>
                  <a:cubicBezTo>
                    <a:pt x="1032" y="3751"/>
                    <a:pt x="1051" y="3772"/>
                    <a:pt x="1063" y="3827"/>
                  </a:cubicBezTo>
                  <a:lnTo>
                    <a:pt x="1063" y="3863"/>
                  </a:lnTo>
                  <a:cubicBezTo>
                    <a:pt x="1099" y="3911"/>
                    <a:pt x="1111" y="3958"/>
                    <a:pt x="1111" y="4006"/>
                  </a:cubicBezTo>
                  <a:cubicBezTo>
                    <a:pt x="1123" y="4030"/>
                    <a:pt x="1146" y="4030"/>
                    <a:pt x="1158" y="4041"/>
                  </a:cubicBezTo>
                  <a:lnTo>
                    <a:pt x="1218" y="4041"/>
                  </a:lnTo>
                  <a:cubicBezTo>
                    <a:pt x="1226" y="4038"/>
                    <a:pt x="1235" y="4036"/>
                    <a:pt x="1245" y="4036"/>
                  </a:cubicBezTo>
                  <a:cubicBezTo>
                    <a:pt x="1264" y="4036"/>
                    <a:pt x="1285" y="4041"/>
                    <a:pt x="1301" y="4041"/>
                  </a:cubicBezTo>
                  <a:cubicBezTo>
                    <a:pt x="1325" y="4047"/>
                    <a:pt x="1349" y="4050"/>
                    <a:pt x="1373" y="4050"/>
                  </a:cubicBezTo>
                  <a:cubicBezTo>
                    <a:pt x="1396" y="4050"/>
                    <a:pt x="1420" y="4047"/>
                    <a:pt x="1444" y="4041"/>
                  </a:cubicBezTo>
                  <a:cubicBezTo>
                    <a:pt x="1471" y="4028"/>
                    <a:pt x="1497" y="4022"/>
                    <a:pt x="1523" y="4022"/>
                  </a:cubicBezTo>
                  <a:cubicBezTo>
                    <a:pt x="1586" y="4022"/>
                    <a:pt x="1643" y="4058"/>
                    <a:pt x="1694" y="4101"/>
                  </a:cubicBezTo>
                  <a:cubicBezTo>
                    <a:pt x="1754" y="4149"/>
                    <a:pt x="1813" y="4232"/>
                    <a:pt x="1896" y="4268"/>
                  </a:cubicBezTo>
                  <a:cubicBezTo>
                    <a:pt x="1901" y="4269"/>
                    <a:pt x="1906" y="4270"/>
                    <a:pt x="1912" y="4270"/>
                  </a:cubicBezTo>
                  <a:cubicBezTo>
                    <a:pt x="1926" y="4270"/>
                    <a:pt x="1941" y="4266"/>
                    <a:pt x="1953" y="4266"/>
                  </a:cubicBezTo>
                  <a:cubicBezTo>
                    <a:pt x="1973" y="4266"/>
                    <a:pt x="1982" y="4276"/>
                    <a:pt x="1956" y="4327"/>
                  </a:cubicBezTo>
                  <a:lnTo>
                    <a:pt x="1992" y="4351"/>
                  </a:lnTo>
                  <a:cubicBezTo>
                    <a:pt x="2071" y="4400"/>
                    <a:pt x="2123" y="4427"/>
                    <a:pt x="2160" y="4427"/>
                  </a:cubicBezTo>
                  <a:cubicBezTo>
                    <a:pt x="2212" y="4427"/>
                    <a:pt x="2233" y="4374"/>
                    <a:pt x="2254" y="4256"/>
                  </a:cubicBezTo>
                  <a:cubicBezTo>
                    <a:pt x="2254" y="4232"/>
                    <a:pt x="2277" y="4208"/>
                    <a:pt x="2277" y="4196"/>
                  </a:cubicBezTo>
                  <a:cubicBezTo>
                    <a:pt x="2289" y="4113"/>
                    <a:pt x="2301" y="4041"/>
                    <a:pt x="2337" y="3970"/>
                  </a:cubicBezTo>
                  <a:cubicBezTo>
                    <a:pt x="2349" y="3958"/>
                    <a:pt x="2349" y="3922"/>
                    <a:pt x="2361" y="3899"/>
                  </a:cubicBezTo>
                  <a:cubicBezTo>
                    <a:pt x="2373" y="3815"/>
                    <a:pt x="2432" y="3756"/>
                    <a:pt x="2408" y="3684"/>
                  </a:cubicBezTo>
                  <a:cubicBezTo>
                    <a:pt x="2343" y="3477"/>
                    <a:pt x="2397" y="3360"/>
                    <a:pt x="2562" y="3360"/>
                  </a:cubicBezTo>
                  <a:cubicBezTo>
                    <a:pt x="2578" y="3360"/>
                    <a:pt x="2594" y="3361"/>
                    <a:pt x="2611" y="3363"/>
                  </a:cubicBezTo>
                  <a:cubicBezTo>
                    <a:pt x="2671" y="3325"/>
                    <a:pt x="2721" y="3279"/>
                    <a:pt x="2774" y="3279"/>
                  </a:cubicBezTo>
                  <a:cubicBezTo>
                    <a:pt x="2805" y="3279"/>
                    <a:pt x="2837" y="3295"/>
                    <a:pt x="2873" y="3339"/>
                  </a:cubicBezTo>
                  <a:cubicBezTo>
                    <a:pt x="2883" y="3354"/>
                    <a:pt x="2897" y="3361"/>
                    <a:pt x="2913" y="3361"/>
                  </a:cubicBezTo>
                  <a:cubicBezTo>
                    <a:pt x="2936" y="3361"/>
                    <a:pt x="2964" y="3348"/>
                    <a:pt x="2992" y="3327"/>
                  </a:cubicBezTo>
                  <a:cubicBezTo>
                    <a:pt x="3051" y="3256"/>
                    <a:pt x="3147" y="3208"/>
                    <a:pt x="3230" y="3125"/>
                  </a:cubicBezTo>
                  <a:cubicBezTo>
                    <a:pt x="3240" y="3083"/>
                    <a:pt x="3233" y="3062"/>
                    <a:pt x="3217" y="3053"/>
                  </a:cubicBezTo>
                  <a:lnTo>
                    <a:pt x="3217" y="3053"/>
                  </a:lnTo>
                  <a:cubicBezTo>
                    <a:pt x="3268" y="3033"/>
                    <a:pt x="3291" y="2984"/>
                    <a:pt x="3266" y="2898"/>
                  </a:cubicBezTo>
                  <a:lnTo>
                    <a:pt x="3266" y="2898"/>
                  </a:lnTo>
                  <a:cubicBezTo>
                    <a:pt x="3275" y="2921"/>
                    <a:pt x="3289" y="2928"/>
                    <a:pt x="3305" y="2928"/>
                  </a:cubicBezTo>
                  <a:cubicBezTo>
                    <a:pt x="3330" y="2928"/>
                    <a:pt x="3358" y="2910"/>
                    <a:pt x="3373" y="2910"/>
                  </a:cubicBezTo>
                  <a:cubicBezTo>
                    <a:pt x="3468" y="2898"/>
                    <a:pt x="3504" y="2851"/>
                    <a:pt x="3540" y="2768"/>
                  </a:cubicBezTo>
                  <a:cubicBezTo>
                    <a:pt x="3550" y="2714"/>
                    <a:pt x="3580" y="2670"/>
                    <a:pt x="3637" y="2670"/>
                  </a:cubicBezTo>
                  <a:cubicBezTo>
                    <a:pt x="3644" y="2670"/>
                    <a:pt x="3651" y="2671"/>
                    <a:pt x="3659" y="2672"/>
                  </a:cubicBezTo>
                  <a:cubicBezTo>
                    <a:pt x="3742" y="2648"/>
                    <a:pt x="3766" y="2565"/>
                    <a:pt x="3790" y="2494"/>
                  </a:cubicBezTo>
                  <a:cubicBezTo>
                    <a:pt x="3801" y="2387"/>
                    <a:pt x="3849" y="2315"/>
                    <a:pt x="3956" y="2291"/>
                  </a:cubicBezTo>
                  <a:cubicBezTo>
                    <a:pt x="3980" y="2291"/>
                    <a:pt x="4004" y="2267"/>
                    <a:pt x="4016" y="2244"/>
                  </a:cubicBezTo>
                  <a:cubicBezTo>
                    <a:pt x="4028" y="2184"/>
                    <a:pt x="4087" y="2184"/>
                    <a:pt x="4135" y="2184"/>
                  </a:cubicBezTo>
                  <a:cubicBezTo>
                    <a:pt x="4159" y="2184"/>
                    <a:pt x="4194" y="2172"/>
                    <a:pt x="4218" y="2148"/>
                  </a:cubicBezTo>
                  <a:cubicBezTo>
                    <a:pt x="4361" y="2077"/>
                    <a:pt x="4385" y="1946"/>
                    <a:pt x="4397" y="1815"/>
                  </a:cubicBezTo>
                  <a:cubicBezTo>
                    <a:pt x="4421" y="1732"/>
                    <a:pt x="4444" y="1648"/>
                    <a:pt x="4504" y="1589"/>
                  </a:cubicBezTo>
                  <a:cubicBezTo>
                    <a:pt x="4516" y="1553"/>
                    <a:pt x="4552" y="1541"/>
                    <a:pt x="4563" y="1494"/>
                  </a:cubicBezTo>
                  <a:cubicBezTo>
                    <a:pt x="4563" y="1470"/>
                    <a:pt x="4599" y="1458"/>
                    <a:pt x="4623" y="1458"/>
                  </a:cubicBezTo>
                  <a:cubicBezTo>
                    <a:pt x="4659" y="1458"/>
                    <a:pt x="4683" y="1434"/>
                    <a:pt x="4694" y="1422"/>
                  </a:cubicBezTo>
                  <a:cubicBezTo>
                    <a:pt x="4683" y="1291"/>
                    <a:pt x="4671" y="1160"/>
                    <a:pt x="4683" y="1017"/>
                  </a:cubicBezTo>
                  <a:cubicBezTo>
                    <a:pt x="4683" y="958"/>
                    <a:pt x="4671" y="922"/>
                    <a:pt x="4659" y="863"/>
                  </a:cubicBezTo>
                  <a:cubicBezTo>
                    <a:pt x="4635" y="743"/>
                    <a:pt x="4575" y="636"/>
                    <a:pt x="4623" y="517"/>
                  </a:cubicBezTo>
                  <a:cubicBezTo>
                    <a:pt x="4623" y="482"/>
                    <a:pt x="4623" y="458"/>
                    <a:pt x="4611" y="422"/>
                  </a:cubicBezTo>
                  <a:cubicBezTo>
                    <a:pt x="4516" y="303"/>
                    <a:pt x="4397" y="231"/>
                    <a:pt x="4254" y="220"/>
                  </a:cubicBezTo>
                  <a:cubicBezTo>
                    <a:pt x="4099" y="208"/>
                    <a:pt x="3980" y="160"/>
                    <a:pt x="3861" y="65"/>
                  </a:cubicBezTo>
                  <a:cubicBezTo>
                    <a:pt x="3811" y="22"/>
                    <a:pt x="3752" y="1"/>
                    <a:pt x="3688" y="1"/>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9"/>
            <p:cNvSpPr/>
            <p:nvPr/>
          </p:nvSpPr>
          <p:spPr>
            <a:xfrm>
              <a:off x="1906475" y="1466675"/>
              <a:ext cx="3163525" cy="2660175"/>
            </a:xfrm>
            <a:custGeom>
              <a:rect b="b" l="l" r="r" t="t"/>
              <a:pathLst>
                <a:path extrusionOk="0" h="106407" w="126541">
                  <a:moveTo>
                    <a:pt x="17169" y="1"/>
                  </a:moveTo>
                  <a:lnTo>
                    <a:pt x="16836" y="60"/>
                  </a:lnTo>
                  <a:lnTo>
                    <a:pt x="16526" y="370"/>
                  </a:lnTo>
                  <a:lnTo>
                    <a:pt x="16169" y="572"/>
                  </a:lnTo>
                  <a:lnTo>
                    <a:pt x="15812" y="786"/>
                  </a:lnTo>
                  <a:lnTo>
                    <a:pt x="15610" y="834"/>
                  </a:lnTo>
                  <a:lnTo>
                    <a:pt x="15514" y="667"/>
                  </a:lnTo>
                  <a:lnTo>
                    <a:pt x="15121" y="72"/>
                  </a:lnTo>
                  <a:lnTo>
                    <a:pt x="14455" y="334"/>
                  </a:lnTo>
                  <a:lnTo>
                    <a:pt x="13752" y="906"/>
                  </a:lnTo>
                  <a:lnTo>
                    <a:pt x="13038" y="1394"/>
                  </a:lnTo>
                  <a:lnTo>
                    <a:pt x="12324" y="1739"/>
                  </a:lnTo>
                  <a:lnTo>
                    <a:pt x="11657" y="2156"/>
                  </a:lnTo>
                  <a:lnTo>
                    <a:pt x="11383" y="2334"/>
                  </a:lnTo>
                  <a:lnTo>
                    <a:pt x="11050" y="2358"/>
                  </a:lnTo>
                  <a:lnTo>
                    <a:pt x="10728" y="2596"/>
                  </a:lnTo>
                  <a:lnTo>
                    <a:pt x="10609" y="3049"/>
                  </a:lnTo>
                  <a:lnTo>
                    <a:pt x="10466" y="3251"/>
                  </a:lnTo>
                  <a:lnTo>
                    <a:pt x="10514" y="3549"/>
                  </a:lnTo>
                  <a:lnTo>
                    <a:pt x="10633" y="3608"/>
                  </a:lnTo>
                  <a:lnTo>
                    <a:pt x="10764" y="3584"/>
                  </a:lnTo>
                  <a:lnTo>
                    <a:pt x="10990" y="3525"/>
                  </a:lnTo>
                  <a:lnTo>
                    <a:pt x="11192" y="3608"/>
                  </a:lnTo>
                  <a:lnTo>
                    <a:pt x="10966" y="3834"/>
                  </a:lnTo>
                  <a:lnTo>
                    <a:pt x="10847" y="4073"/>
                  </a:lnTo>
                  <a:lnTo>
                    <a:pt x="11121" y="4263"/>
                  </a:lnTo>
                  <a:lnTo>
                    <a:pt x="11478" y="4346"/>
                  </a:lnTo>
                  <a:lnTo>
                    <a:pt x="11669" y="4323"/>
                  </a:lnTo>
                  <a:lnTo>
                    <a:pt x="11871" y="4299"/>
                  </a:lnTo>
                  <a:lnTo>
                    <a:pt x="11990" y="4358"/>
                  </a:lnTo>
                  <a:lnTo>
                    <a:pt x="12073" y="4466"/>
                  </a:lnTo>
                  <a:lnTo>
                    <a:pt x="11621" y="4835"/>
                  </a:lnTo>
                  <a:lnTo>
                    <a:pt x="11073" y="5001"/>
                  </a:lnTo>
                  <a:lnTo>
                    <a:pt x="10383" y="4727"/>
                  </a:lnTo>
                  <a:lnTo>
                    <a:pt x="9871" y="5454"/>
                  </a:lnTo>
                  <a:lnTo>
                    <a:pt x="9597" y="4739"/>
                  </a:lnTo>
                  <a:lnTo>
                    <a:pt x="9061" y="4942"/>
                  </a:lnTo>
                  <a:lnTo>
                    <a:pt x="8228" y="5335"/>
                  </a:lnTo>
                  <a:lnTo>
                    <a:pt x="7323" y="5454"/>
                  </a:lnTo>
                  <a:lnTo>
                    <a:pt x="6656" y="5537"/>
                  </a:lnTo>
                  <a:lnTo>
                    <a:pt x="6001" y="5478"/>
                  </a:lnTo>
                  <a:lnTo>
                    <a:pt x="5537" y="5073"/>
                  </a:lnTo>
                  <a:lnTo>
                    <a:pt x="5263" y="4442"/>
                  </a:lnTo>
                  <a:lnTo>
                    <a:pt x="4954" y="5085"/>
                  </a:lnTo>
                  <a:lnTo>
                    <a:pt x="4334" y="5335"/>
                  </a:lnTo>
                  <a:lnTo>
                    <a:pt x="3822" y="5561"/>
                  </a:lnTo>
                  <a:lnTo>
                    <a:pt x="3953" y="6085"/>
                  </a:lnTo>
                  <a:lnTo>
                    <a:pt x="2858" y="6573"/>
                  </a:lnTo>
                  <a:lnTo>
                    <a:pt x="1679" y="6644"/>
                  </a:lnTo>
                  <a:lnTo>
                    <a:pt x="1536" y="6692"/>
                  </a:lnTo>
                  <a:lnTo>
                    <a:pt x="1382" y="6799"/>
                  </a:lnTo>
                  <a:lnTo>
                    <a:pt x="1215" y="6978"/>
                  </a:lnTo>
                  <a:lnTo>
                    <a:pt x="1203" y="7216"/>
                  </a:lnTo>
                  <a:lnTo>
                    <a:pt x="1358" y="7394"/>
                  </a:lnTo>
                  <a:lnTo>
                    <a:pt x="1596" y="7383"/>
                  </a:lnTo>
                  <a:lnTo>
                    <a:pt x="1751" y="7347"/>
                  </a:lnTo>
                  <a:lnTo>
                    <a:pt x="1929" y="7442"/>
                  </a:lnTo>
                  <a:lnTo>
                    <a:pt x="1203" y="7883"/>
                  </a:lnTo>
                  <a:lnTo>
                    <a:pt x="429" y="8359"/>
                  </a:lnTo>
                  <a:lnTo>
                    <a:pt x="298" y="8537"/>
                  </a:lnTo>
                  <a:lnTo>
                    <a:pt x="310" y="8776"/>
                  </a:lnTo>
                  <a:lnTo>
                    <a:pt x="524" y="9228"/>
                  </a:lnTo>
                  <a:lnTo>
                    <a:pt x="239" y="9657"/>
                  </a:lnTo>
                  <a:lnTo>
                    <a:pt x="120" y="9847"/>
                  </a:lnTo>
                  <a:lnTo>
                    <a:pt x="60" y="10097"/>
                  </a:lnTo>
                  <a:lnTo>
                    <a:pt x="1" y="10454"/>
                  </a:lnTo>
                  <a:lnTo>
                    <a:pt x="155" y="10740"/>
                  </a:lnTo>
                  <a:lnTo>
                    <a:pt x="393" y="10692"/>
                  </a:lnTo>
                  <a:lnTo>
                    <a:pt x="584" y="10478"/>
                  </a:lnTo>
                  <a:lnTo>
                    <a:pt x="965" y="10264"/>
                  </a:lnTo>
                  <a:lnTo>
                    <a:pt x="1370" y="10300"/>
                  </a:lnTo>
                  <a:lnTo>
                    <a:pt x="1489" y="10538"/>
                  </a:lnTo>
                  <a:lnTo>
                    <a:pt x="1370" y="10800"/>
                  </a:lnTo>
                  <a:lnTo>
                    <a:pt x="1465" y="11097"/>
                  </a:lnTo>
                  <a:lnTo>
                    <a:pt x="1656" y="11347"/>
                  </a:lnTo>
                  <a:lnTo>
                    <a:pt x="1798" y="11526"/>
                  </a:lnTo>
                  <a:lnTo>
                    <a:pt x="1703" y="11740"/>
                  </a:lnTo>
                  <a:lnTo>
                    <a:pt x="1441" y="12097"/>
                  </a:lnTo>
                  <a:lnTo>
                    <a:pt x="1620" y="12502"/>
                  </a:lnTo>
                  <a:lnTo>
                    <a:pt x="2001" y="12586"/>
                  </a:lnTo>
                  <a:lnTo>
                    <a:pt x="2263" y="12300"/>
                  </a:lnTo>
                  <a:lnTo>
                    <a:pt x="2727" y="12181"/>
                  </a:lnTo>
                  <a:lnTo>
                    <a:pt x="3096" y="12466"/>
                  </a:lnTo>
                  <a:lnTo>
                    <a:pt x="3132" y="12752"/>
                  </a:lnTo>
                  <a:lnTo>
                    <a:pt x="2858" y="12895"/>
                  </a:lnTo>
                  <a:lnTo>
                    <a:pt x="2120" y="13812"/>
                  </a:lnTo>
                  <a:cubicBezTo>
                    <a:pt x="2009" y="14651"/>
                    <a:pt x="2082" y="15537"/>
                    <a:pt x="2508" y="15537"/>
                  </a:cubicBezTo>
                  <a:cubicBezTo>
                    <a:pt x="2722" y="15537"/>
                    <a:pt x="3026" y="15311"/>
                    <a:pt x="3441" y="14741"/>
                  </a:cubicBezTo>
                  <a:lnTo>
                    <a:pt x="4180" y="14669"/>
                  </a:lnTo>
                  <a:lnTo>
                    <a:pt x="4227" y="14645"/>
                  </a:lnTo>
                  <a:lnTo>
                    <a:pt x="4287" y="14586"/>
                  </a:lnTo>
                  <a:lnTo>
                    <a:pt x="4501" y="14360"/>
                  </a:lnTo>
                  <a:lnTo>
                    <a:pt x="4763" y="14467"/>
                  </a:lnTo>
                  <a:lnTo>
                    <a:pt x="4918" y="14800"/>
                  </a:lnTo>
                  <a:lnTo>
                    <a:pt x="4704" y="15122"/>
                  </a:lnTo>
                  <a:lnTo>
                    <a:pt x="4453" y="15312"/>
                  </a:lnTo>
                  <a:lnTo>
                    <a:pt x="4358" y="15610"/>
                  </a:lnTo>
                  <a:lnTo>
                    <a:pt x="4299" y="16086"/>
                  </a:lnTo>
                  <a:lnTo>
                    <a:pt x="3918" y="16431"/>
                  </a:lnTo>
                  <a:lnTo>
                    <a:pt x="3572" y="16800"/>
                  </a:lnTo>
                  <a:lnTo>
                    <a:pt x="3572" y="17336"/>
                  </a:lnTo>
                  <a:lnTo>
                    <a:pt x="3918" y="17646"/>
                  </a:lnTo>
                  <a:lnTo>
                    <a:pt x="4406" y="17705"/>
                  </a:lnTo>
                  <a:lnTo>
                    <a:pt x="4823" y="17598"/>
                  </a:lnTo>
                  <a:lnTo>
                    <a:pt x="5275" y="17646"/>
                  </a:lnTo>
                  <a:lnTo>
                    <a:pt x="4930" y="18170"/>
                  </a:lnTo>
                  <a:lnTo>
                    <a:pt x="4358" y="18432"/>
                  </a:lnTo>
                  <a:lnTo>
                    <a:pt x="3870" y="18634"/>
                  </a:lnTo>
                  <a:lnTo>
                    <a:pt x="3703" y="19110"/>
                  </a:lnTo>
                  <a:lnTo>
                    <a:pt x="4025" y="19467"/>
                  </a:lnTo>
                  <a:lnTo>
                    <a:pt x="4561" y="19408"/>
                  </a:lnTo>
                  <a:lnTo>
                    <a:pt x="4870" y="19348"/>
                  </a:lnTo>
                  <a:lnTo>
                    <a:pt x="5108" y="19491"/>
                  </a:lnTo>
                  <a:lnTo>
                    <a:pt x="5013" y="19789"/>
                  </a:lnTo>
                  <a:lnTo>
                    <a:pt x="4704" y="19967"/>
                  </a:lnTo>
                  <a:lnTo>
                    <a:pt x="4537" y="20027"/>
                  </a:lnTo>
                  <a:lnTo>
                    <a:pt x="4382" y="20086"/>
                  </a:lnTo>
                  <a:lnTo>
                    <a:pt x="3608" y="20896"/>
                  </a:lnTo>
                  <a:lnTo>
                    <a:pt x="2906" y="21765"/>
                  </a:lnTo>
                  <a:lnTo>
                    <a:pt x="2846" y="21980"/>
                  </a:lnTo>
                  <a:lnTo>
                    <a:pt x="2906" y="22230"/>
                  </a:lnTo>
                  <a:lnTo>
                    <a:pt x="2965" y="22813"/>
                  </a:lnTo>
                  <a:lnTo>
                    <a:pt x="2858" y="23396"/>
                  </a:lnTo>
                  <a:lnTo>
                    <a:pt x="2858" y="24051"/>
                  </a:lnTo>
                  <a:lnTo>
                    <a:pt x="3525" y="24111"/>
                  </a:lnTo>
                  <a:lnTo>
                    <a:pt x="4418" y="23623"/>
                  </a:lnTo>
                  <a:lnTo>
                    <a:pt x="5073" y="22873"/>
                  </a:lnTo>
                  <a:lnTo>
                    <a:pt x="5406" y="22587"/>
                  </a:lnTo>
                  <a:lnTo>
                    <a:pt x="5823" y="22420"/>
                  </a:lnTo>
                  <a:lnTo>
                    <a:pt x="7740" y="22277"/>
                  </a:lnTo>
                  <a:lnTo>
                    <a:pt x="9597" y="21777"/>
                  </a:lnTo>
                  <a:lnTo>
                    <a:pt x="9978" y="21753"/>
                  </a:lnTo>
                  <a:lnTo>
                    <a:pt x="10157" y="22158"/>
                  </a:lnTo>
                  <a:lnTo>
                    <a:pt x="10252" y="22575"/>
                  </a:lnTo>
                  <a:lnTo>
                    <a:pt x="10669" y="22730"/>
                  </a:lnTo>
                  <a:lnTo>
                    <a:pt x="11109" y="22992"/>
                  </a:lnTo>
                  <a:lnTo>
                    <a:pt x="10990" y="23480"/>
                  </a:lnTo>
                  <a:lnTo>
                    <a:pt x="10764" y="23646"/>
                  </a:lnTo>
                  <a:lnTo>
                    <a:pt x="10514" y="23754"/>
                  </a:lnTo>
                  <a:lnTo>
                    <a:pt x="10026" y="24146"/>
                  </a:lnTo>
                  <a:lnTo>
                    <a:pt x="9716" y="24682"/>
                  </a:lnTo>
                  <a:lnTo>
                    <a:pt x="9787" y="25028"/>
                  </a:lnTo>
                  <a:lnTo>
                    <a:pt x="10145" y="25159"/>
                  </a:lnTo>
                  <a:lnTo>
                    <a:pt x="10228" y="25266"/>
                  </a:lnTo>
                  <a:lnTo>
                    <a:pt x="10180" y="25397"/>
                  </a:lnTo>
                  <a:lnTo>
                    <a:pt x="10061" y="25849"/>
                  </a:lnTo>
                  <a:lnTo>
                    <a:pt x="10311" y="26171"/>
                  </a:lnTo>
                  <a:lnTo>
                    <a:pt x="10847" y="26194"/>
                  </a:lnTo>
                  <a:lnTo>
                    <a:pt x="11359" y="25932"/>
                  </a:lnTo>
                  <a:lnTo>
                    <a:pt x="12300" y="25325"/>
                  </a:lnTo>
                  <a:lnTo>
                    <a:pt x="13407" y="25492"/>
                  </a:lnTo>
                  <a:lnTo>
                    <a:pt x="13705" y="25540"/>
                  </a:lnTo>
                  <a:lnTo>
                    <a:pt x="14002" y="25432"/>
                  </a:lnTo>
                  <a:lnTo>
                    <a:pt x="14479" y="25301"/>
                  </a:lnTo>
                  <a:lnTo>
                    <a:pt x="14895" y="25575"/>
                  </a:lnTo>
                  <a:lnTo>
                    <a:pt x="15705" y="26171"/>
                  </a:lnTo>
                  <a:lnTo>
                    <a:pt x="16717" y="26218"/>
                  </a:lnTo>
                  <a:lnTo>
                    <a:pt x="17026" y="26194"/>
                  </a:lnTo>
                  <a:lnTo>
                    <a:pt x="17312" y="26349"/>
                  </a:lnTo>
                  <a:lnTo>
                    <a:pt x="17967" y="26635"/>
                  </a:lnTo>
                  <a:lnTo>
                    <a:pt x="18598" y="26337"/>
                  </a:lnTo>
                  <a:lnTo>
                    <a:pt x="18931" y="26147"/>
                  </a:lnTo>
                  <a:lnTo>
                    <a:pt x="19301" y="26075"/>
                  </a:lnTo>
                  <a:lnTo>
                    <a:pt x="19932" y="25897"/>
                  </a:lnTo>
                  <a:lnTo>
                    <a:pt x="20098" y="25266"/>
                  </a:lnTo>
                  <a:lnTo>
                    <a:pt x="20229" y="24849"/>
                  </a:lnTo>
                  <a:lnTo>
                    <a:pt x="20479" y="24766"/>
                  </a:lnTo>
                  <a:lnTo>
                    <a:pt x="21503" y="25063"/>
                  </a:lnTo>
                  <a:lnTo>
                    <a:pt x="22527" y="25004"/>
                  </a:lnTo>
                  <a:lnTo>
                    <a:pt x="23468" y="25218"/>
                  </a:lnTo>
                  <a:lnTo>
                    <a:pt x="24230" y="24658"/>
                  </a:lnTo>
                  <a:lnTo>
                    <a:pt x="24337" y="24599"/>
                  </a:lnTo>
                  <a:lnTo>
                    <a:pt x="24480" y="24551"/>
                  </a:lnTo>
                  <a:lnTo>
                    <a:pt x="24611" y="25397"/>
                  </a:lnTo>
                  <a:lnTo>
                    <a:pt x="25468" y="25504"/>
                  </a:lnTo>
                  <a:lnTo>
                    <a:pt x="25778" y="25480"/>
                  </a:lnTo>
                  <a:lnTo>
                    <a:pt x="26087" y="25420"/>
                  </a:lnTo>
                  <a:lnTo>
                    <a:pt x="26373" y="25420"/>
                  </a:lnTo>
                  <a:lnTo>
                    <a:pt x="26480" y="25659"/>
                  </a:lnTo>
                  <a:lnTo>
                    <a:pt x="26563" y="26802"/>
                  </a:lnTo>
                  <a:lnTo>
                    <a:pt x="26361" y="27980"/>
                  </a:lnTo>
                  <a:lnTo>
                    <a:pt x="26337" y="29016"/>
                  </a:lnTo>
                  <a:lnTo>
                    <a:pt x="27135" y="29373"/>
                  </a:lnTo>
                  <a:lnTo>
                    <a:pt x="28468" y="29409"/>
                  </a:lnTo>
                  <a:lnTo>
                    <a:pt x="29492" y="30254"/>
                  </a:lnTo>
                  <a:lnTo>
                    <a:pt x="29719" y="30802"/>
                  </a:lnTo>
                  <a:lnTo>
                    <a:pt x="29457" y="31290"/>
                  </a:lnTo>
                  <a:lnTo>
                    <a:pt x="28897" y="31921"/>
                  </a:lnTo>
                  <a:lnTo>
                    <a:pt x="28564" y="32683"/>
                  </a:lnTo>
                  <a:lnTo>
                    <a:pt x="28445" y="32993"/>
                  </a:lnTo>
                  <a:lnTo>
                    <a:pt x="28230" y="33195"/>
                  </a:lnTo>
                  <a:lnTo>
                    <a:pt x="27564" y="33707"/>
                  </a:lnTo>
                  <a:lnTo>
                    <a:pt x="26992" y="34314"/>
                  </a:lnTo>
                  <a:lnTo>
                    <a:pt x="26694" y="34553"/>
                  </a:lnTo>
                  <a:lnTo>
                    <a:pt x="26361" y="34731"/>
                  </a:lnTo>
                  <a:lnTo>
                    <a:pt x="25111" y="35160"/>
                  </a:lnTo>
                  <a:lnTo>
                    <a:pt x="24111" y="36041"/>
                  </a:lnTo>
                  <a:lnTo>
                    <a:pt x="23801" y="36267"/>
                  </a:lnTo>
                  <a:lnTo>
                    <a:pt x="23515" y="36577"/>
                  </a:lnTo>
                  <a:lnTo>
                    <a:pt x="23099" y="37529"/>
                  </a:lnTo>
                  <a:lnTo>
                    <a:pt x="22099" y="37624"/>
                  </a:lnTo>
                  <a:lnTo>
                    <a:pt x="21789" y="37708"/>
                  </a:lnTo>
                  <a:lnTo>
                    <a:pt x="21849" y="37982"/>
                  </a:lnTo>
                  <a:lnTo>
                    <a:pt x="22265" y="38970"/>
                  </a:lnTo>
                  <a:lnTo>
                    <a:pt x="22682" y="39958"/>
                  </a:lnTo>
                  <a:lnTo>
                    <a:pt x="22789" y="40137"/>
                  </a:lnTo>
                  <a:lnTo>
                    <a:pt x="22741" y="40339"/>
                  </a:lnTo>
                  <a:lnTo>
                    <a:pt x="22503" y="40970"/>
                  </a:lnTo>
                  <a:lnTo>
                    <a:pt x="22563" y="41625"/>
                  </a:lnTo>
                  <a:lnTo>
                    <a:pt x="22741" y="42589"/>
                  </a:lnTo>
                  <a:lnTo>
                    <a:pt x="22551" y="43554"/>
                  </a:lnTo>
                  <a:lnTo>
                    <a:pt x="22515" y="43816"/>
                  </a:lnTo>
                  <a:lnTo>
                    <a:pt x="22646" y="44078"/>
                  </a:lnTo>
                  <a:lnTo>
                    <a:pt x="22801" y="44542"/>
                  </a:lnTo>
                  <a:lnTo>
                    <a:pt x="22527" y="44923"/>
                  </a:lnTo>
                  <a:lnTo>
                    <a:pt x="22230" y="45399"/>
                  </a:lnTo>
                  <a:lnTo>
                    <a:pt x="22265" y="45959"/>
                  </a:lnTo>
                  <a:lnTo>
                    <a:pt x="22349" y="46673"/>
                  </a:lnTo>
                  <a:lnTo>
                    <a:pt x="22075" y="47387"/>
                  </a:lnTo>
                  <a:lnTo>
                    <a:pt x="21563" y="47923"/>
                  </a:lnTo>
                  <a:lnTo>
                    <a:pt x="20896" y="48173"/>
                  </a:lnTo>
                  <a:lnTo>
                    <a:pt x="20658" y="48233"/>
                  </a:lnTo>
                  <a:lnTo>
                    <a:pt x="20432" y="48340"/>
                  </a:lnTo>
                  <a:lnTo>
                    <a:pt x="20063" y="48578"/>
                  </a:lnTo>
                  <a:lnTo>
                    <a:pt x="19944" y="48935"/>
                  </a:lnTo>
                  <a:lnTo>
                    <a:pt x="20039" y="49542"/>
                  </a:lnTo>
                  <a:lnTo>
                    <a:pt x="20372" y="50019"/>
                  </a:lnTo>
                  <a:lnTo>
                    <a:pt x="20729" y="50304"/>
                  </a:lnTo>
                  <a:lnTo>
                    <a:pt x="20920" y="50685"/>
                  </a:lnTo>
                  <a:lnTo>
                    <a:pt x="21027" y="52400"/>
                  </a:lnTo>
                  <a:lnTo>
                    <a:pt x="20301" y="53948"/>
                  </a:lnTo>
                  <a:lnTo>
                    <a:pt x="20015" y="54424"/>
                  </a:lnTo>
                  <a:lnTo>
                    <a:pt x="19836" y="54948"/>
                  </a:lnTo>
                  <a:lnTo>
                    <a:pt x="19372" y="55924"/>
                  </a:lnTo>
                  <a:lnTo>
                    <a:pt x="18277" y="55996"/>
                  </a:lnTo>
                  <a:lnTo>
                    <a:pt x="17515" y="55865"/>
                  </a:lnTo>
                  <a:lnTo>
                    <a:pt x="16776" y="55877"/>
                  </a:lnTo>
                  <a:lnTo>
                    <a:pt x="15622" y="55996"/>
                  </a:lnTo>
                  <a:lnTo>
                    <a:pt x="14526" y="55746"/>
                  </a:lnTo>
                  <a:lnTo>
                    <a:pt x="14312" y="55698"/>
                  </a:lnTo>
                  <a:lnTo>
                    <a:pt x="14157" y="55805"/>
                  </a:lnTo>
                  <a:lnTo>
                    <a:pt x="14109" y="55972"/>
                  </a:lnTo>
                  <a:lnTo>
                    <a:pt x="14181" y="56139"/>
                  </a:lnTo>
                  <a:lnTo>
                    <a:pt x="14526" y="56770"/>
                  </a:lnTo>
                  <a:lnTo>
                    <a:pt x="14955" y="57365"/>
                  </a:lnTo>
                  <a:lnTo>
                    <a:pt x="15205" y="57651"/>
                  </a:lnTo>
                  <a:lnTo>
                    <a:pt x="15241" y="58020"/>
                  </a:lnTo>
                  <a:lnTo>
                    <a:pt x="15252" y="58436"/>
                  </a:lnTo>
                  <a:lnTo>
                    <a:pt x="15586" y="58675"/>
                  </a:lnTo>
                  <a:lnTo>
                    <a:pt x="16003" y="58996"/>
                  </a:lnTo>
                  <a:lnTo>
                    <a:pt x="15943" y="59544"/>
                  </a:lnTo>
                  <a:lnTo>
                    <a:pt x="15836" y="59960"/>
                  </a:lnTo>
                  <a:lnTo>
                    <a:pt x="16003" y="60341"/>
                  </a:lnTo>
                  <a:lnTo>
                    <a:pt x="16491" y="61020"/>
                  </a:lnTo>
                  <a:lnTo>
                    <a:pt x="16634" y="61818"/>
                  </a:lnTo>
                  <a:lnTo>
                    <a:pt x="16788" y="62306"/>
                  </a:lnTo>
                  <a:lnTo>
                    <a:pt x="17169" y="62651"/>
                  </a:lnTo>
                  <a:lnTo>
                    <a:pt x="17431" y="62818"/>
                  </a:lnTo>
                  <a:lnTo>
                    <a:pt x="17550" y="63104"/>
                  </a:lnTo>
                  <a:lnTo>
                    <a:pt x="17765" y="63592"/>
                  </a:lnTo>
                  <a:lnTo>
                    <a:pt x="18312" y="63568"/>
                  </a:lnTo>
                  <a:lnTo>
                    <a:pt x="18848" y="63604"/>
                  </a:lnTo>
                  <a:lnTo>
                    <a:pt x="19348" y="64128"/>
                  </a:lnTo>
                  <a:lnTo>
                    <a:pt x="19467" y="64794"/>
                  </a:lnTo>
                  <a:lnTo>
                    <a:pt x="19146" y="65378"/>
                  </a:lnTo>
                  <a:lnTo>
                    <a:pt x="18562" y="66009"/>
                  </a:lnTo>
                  <a:lnTo>
                    <a:pt x="18622" y="66878"/>
                  </a:lnTo>
                  <a:lnTo>
                    <a:pt x="18622" y="67021"/>
                  </a:lnTo>
                  <a:lnTo>
                    <a:pt x="18467" y="67140"/>
                  </a:lnTo>
                  <a:lnTo>
                    <a:pt x="17503" y="67759"/>
                  </a:lnTo>
                  <a:lnTo>
                    <a:pt x="16610" y="68485"/>
                  </a:lnTo>
                  <a:lnTo>
                    <a:pt x="16086" y="68950"/>
                  </a:lnTo>
                  <a:lnTo>
                    <a:pt x="15907" y="69545"/>
                  </a:lnTo>
                  <a:lnTo>
                    <a:pt x="15848" y="70378"/>
                  </a:lnTo>
                  <a:lnTo>
                    <a:pt x="15514" y="71105"/>
                  </a:lnTo>
                  <a:lnTo>
                    <a:pt x="15229" y="71724"/>
                  </a:lnTo>
                  <a:lnTo>
                    <a:pt x="15300" y="72414"/>
                  </a:lnTo>
                  <a:lnTo>
                    <a:pt x="16288" y="74010"/>
                  </a:lnTo>
                  <a:lnTo>
                    <a:pt x="17038" y="75736"/>
                  </a:lnTo>
                  <a:lnTo>
                    <a:pt x="17431" y="76153"/>
                  </a:lnTo>
                  <a:lnTo>
                    <a:pt x="18027" y="76093"/>
                  </a:lnTo>
                  <a:lnTo>
                    <a:pt x="18789" y="75927"/>
                  </a:lnTo>
                  <a:lnTo>
                    <a:pt x="19039" y="76677"/>
                  </a:lnTo>
                  <a:lnTo>
                    <a:pt x="19039" y="77034"/>
                  </a:lnTo>
                  <a:lnTo>
                    <a:pt x="18801" y="77248"/>
                  </a:lnTo>
                  <a:lnTo>
                    <a:pt x="18586" y="77415"/>
                  </a:lnTo>
                  <a:lnTo>
                    <a:pt x="18503" y="77665"/>
                  </a:lnTo>
                  <a:lnTo>
                    <a:pt x="18134" y="78177"/>
                  </a:lnTo>
                  <a:lnTo>
                    <a:pt x="17479" y="78082"/>
                  </a:lnTo>
                  <a:lnTo>
                    <a:pt x="17086" y="77927"/>
                  </a:lnTo>
                  <a:lnTo>
                    <a:pt x="16741" y="78106"/>
                  </a:lnTo>
                  <a:lnTo>
                    <a:pt x="16467" y="78379"/>
                  </a:lnTo>
                  <a:lnTo>
                    <a:pt x="16086" y="78320"/>
                  </a:lnTo>
                  <a:lnTo>
                    <a:pt x="15657" y="78296"/>
                  </a:lnTo>
                  <a:lnTo>
                    <a:pt x="15407" y="78713"/>
                  </a:lnTo>
                  <a:lnTo>
                    <a:pt x="14943" y="80058"/>
                  </a:lnTo>
                  <a:lnTo>
                    <a:pt x="14026" y="81177"/>
                  </a:lnTo>
                  <a:lnTo>
                    <a:pt x="13288" y="81749"/>
                  </a:lnTo>
                  <a:lnTo>
                    <a:pt x="12835" y="82547"/>
                  </a:lnTo>
                  <a:lnTo>
                    <a:pt x="12550" y="83392"/>
                  </a:lnTo>
                  <a:lnTo>
                    <a:pt x="12085" y="84154"/>
                  </a:lnTo>
                  <a:lnTo>
                    <a:pt x="11978" y="84368"/>
                  </a:lnTo>
                  <a:lnTo>
                    <a:pt x="12038" y="84606"/>
                  </a:lnTo>
                  <a:lnTo>
                    <a:pt x="12574" y="85987"/>
                  </a:lnTo>
                  <a:lnTo>
                    <a:pt x="12514" y="87464"/>
                  </a:lnTo>
                  <a:lnTo>
                    <a:pt x="12562" y="88369"/>
                  </a:lnTo>
                  <a:lnTo>
                    <a:pt x="12895" y="89202"/>
                  </a:lnTo>
                  <a:lnTo>
                    <a:pt x="13228" y="89274"/>
                  </a:lnTo>
                  <a:lnTo>
                    <a:pt x="13609" y="89035"/>
                  </a:lnTo>
                  <a:lnTo>
                    <a:pt x="14871" y="89190"/>
                  </a:lnTo>
                  <a:lnTo>
                    <a:pt x="16134" y="89202"/>
                  </a:lnTo>
                  <a:lnTo>
                    <a:pt x="17146" y="89345"/>
                  </a:lnTo>
                  <a:lnTo>
                    <a:pt x="18027" y="89809"/>
                  </a:lnTo>
                  <a:lnTo>
                    <a:pt x="18848" y="90286"/>
                  </a:lnTo>
                  <a:lnTo>
                    <a:pt x="19682" y="90738"/>
                  </a:lnTo>
                  <a:lnTo>
                    <a:pt x="20634" y="91298"/>
                  </a:lnTo>
                  <a:lnTo>
                    <a:pt x="21503" y="91988"/>
                  </a:lnTo>
                  <a:lnTo>
                    <a:pt x="22980" y="93607"/>
                  </a:lnTo>
                  <a:lnTo>
                    <a:pt x="24277" y="95358"/>
                  </a:lnTo>
                  <a:lnTo>
                    <a:pt x="24087" y="95417"/>
                  </a:lnTo>
                  <a:lnTo>
                    <a:pt x="23884" y="95501"/>
                  </a:lnTo>
                  <a:lnTo>
                    <a:pt x="23325" y="95703"/>
                  </a:lnTo>
                  <a:lnTo>
                    <a:pt x="23099" y="96251"/>
                  </a:lnTo>
                  <a:lnTo>
                    <a:pt x="23456" y="97346"/>
                  </a:lnTo>
                  <a:lnTo>
                    <a:pt x="24218" y="97620"/>
                  </a:lnTo>
                  <a:lnTo>
                    <a:pt x="24861" y="97798"/>
                  </a:lnTo>
                  <a:lnTo>
                    <a:pt x="25373" y="98191"/>
                  </a:lnTo>
                  <a:lnTo>
                    <a:pt x="25528" y="98477"/>
                  </a:lnTo>
                  <a:lnTo>
                    <a:pt x="25254" y="98596"/>
                  </a:lnTo>
                  <a:lnTo>
                    <a:pt x="24682" y="98858"/>
                  </a:lnTo>
                  <a:lnTo>
                    <a:pt x="24801" y="99465"/>
                  </a:lnTo>
                  <a:lnTo>
                    <a:pt x="25004" y="99989"/>
                  </a:lnTo>
                  <a:lnTo>
                    <a:pt x="25230" y="100513"/>
                  </a:lnTo>
                  <a:lnTo>
                    <a:pt x="26182" y="102025"/>
                  </a:lnTo>
                  <a:lnTo>
                    <a:pt x="27087" y="103573"/>
                  </a:lnTo>
                  <a:lnTo>
                    <a:pt x="27278" y="103752"/>
                  </a:lnTo>
                  <a:lnTo>
                    <a:pt x="27575" y="103811"/>
                  </a:lnTo>
                  <a:lnTo>
                    <a:pt x="28468" y="104073"/>
                  </a:lnTo>
                  <a:lnTo>
                    <a:pt x="29147" y="104704"/>
                  </a:lnTo>
                  <a:lnTo>
                    <a:pt x="29445" y="104990"/>
                  </a:lnTo>
                  <a:lnTo>
                    <a:pt x="29778" y="105228"/>
                  </a:lnTo>
                  <a:lnTo>
                    <a:pt x="30671" y="105704"/>
                  </a:lnTo>
                  <a:lnTo>
                    <a:pt x="31588" y="106133"/>
                  </a:lnTo>
                  <a:lnTo>
                    <a:pt x="32517" y="106407"/>
                  </a:lnTo>
                  <a:lnTo>
                    <a:pt x="33469" y="106180"/>
                  </a:lnTo>
                  <a:lnTo>
                    <a:pt x="33814" y="105597"/>
                  </a:lnTo>
                  <a:lnTo>
                    <a:pt x="33695" y="104871"/>
                  </a:lnTo>
                  <a:lnTo>
                    <a:pt x="33826" y="104383"/>
                  </a:lnTo>
                  <a:lnTo>
                    <a:pt x="34338" y="104311"/>
                  </a:lnTo>
                  <a:lnTo>
                    <a:pt x="34779" y="104275"/>
                  </a:lnTo>
                  <a:lnTo>
                    <a:pt x="35005" y="103918"/>
                  </a:lnTo>
                  <a:lnTo>
                    <a:pt x="35898" y="102716"/>
                  </a:lnTo>
                  <a:lnTo>
                    <a:pt x="36767" y="101477"/>
                  </a:lnTo>
                  <a:lnTo>
                    <a:pt x="36827" y="101406"/>
                  </a:lnTo>
                  <a:lnTo>
                    <a:pt x="36910" y="101346"/>
                  </a:lnTo>
                  <a:lnTo>
                    <a:pt x="38684" y="100692"/>
                  </a:lnTo>
                  <a:lnTo>
                    <a:pt x="40470" y="100037"/>
                  </a:lnTo>
                  <a:lnTo>
                    <a:pt x="40910" y="99989"/>
                  </a:lnTo>
                  <a:lnTo>
                    <a:pt x="41410" y="100156"/>
                  </a:lnTo>
                  <a:lnTo>
                    <a:pt x="42315" y="100346"/>
                  </a:lnTo>
                  <a:lnTo>
                    <a:pt x="43149" y="100072"/>
                  </a:lnTo>
                  <a:lnTo>
                    <a:pt x="44387" y="99037"/>
                  </a:lnTo>
                  <a:lnTo>
                    <a:pt x="45482" y="97870"/>
                  </a:lnTo>
                  <a:lnTo>
                    <a:pt x="45852" y="97548"/>
                  </a:lnTo>
                  <a:lnTo>
                    <a:pt x="46304" y="97477"/>
                  </a:lnTo>
                  <a:lnTo>
                    <a:pt x="47447" y="97596"/>
                  </a:lnTo>
                  <a:lnTo>
                    <a:pt x="48578" y="97477"/>
                  </a:lnTo>
                  <a:lnTo>
                    <a:pt x="50162" y="97239"/>
                  </a:lnTo>
                  <a:lnTo>
                    <a:pt x="51745" y="97239"/>
                  </a:lnTo>
                  <a:lnTo>
                    <a:pt x="53031" y="97358"/>
                  </a:lnTo>
                  <a:lnTo>
                    <a:pt x="54353" y="97346"/>
                  </a:lnTo>
                  <a:lnTo>
                    <a:pt x="54603" y="97405"/>
                  </a:lnTo>
                  <a:lnTo>
                    <a:pt x="54841" y="97548"/>
                  </a:lnTo>
                  <a:lnTo>
                    <a:pt x="55972" y="97965"/>
                  </a:lnTo>
                  <a:lnTo>
                    <a:pt x="57162" y="97846"/>
                  </a:lnTo>
                  <a:lnTo>
                    <a:pt x="58294" y="97525"/>
                  </a:lnTo>
                  <a:lnTo>
                    <a:pt x="59472" y="97477"/>
                  </a:lnTo>
                  <a:lnTo>
                    <a:pt x="60639" y="97489"/>
                  </a:lnTo>
                  <a:lnTo>
                    <a:pt x="61794" y="97477"/>
                  </a:lnTo>
                  <a:lnTo>
                    <a:pt x="62306" y="97525"/>
                  </a:lnTo>
                  <a:lnTo>
                    <a:pt x="62782" y="97727"/>
                  </a:lnTo>
                  <a:lnTo>
                    <a:pt x="63413" y="98060"/>
                  </a:lnTo>
                  <a:lnTo>
                    <a:pt x="64104" y="98275"/>
                  </a:lnTo>
                  <a:lnTo>
                    <a:pt x="64997" y="98096"/>
                  </a:lnTo>
                  <a:lnTo>
                    <a:pt x="65735" y="97227"/>
                  </a:lnTo>
                  <a:lnTo>
                    <a:pt x="66485" y="96358"/>
                  </a:lnTo>
                  <a:lnTo>
                    <a:pt x="67580" y="96358"/>
                  </a:lnTo>
                  <a:lnTo>
                    <a:pt x="67854" y="96417"/>
                  </a:lnTo>
                  <a:lnTo>
                    <a:pt x="68116" y="96346"/>
                  </a:lnTo>
                  <a:lnTo>
                    <a:pt x="68688" y="96191"/>
                  </a:lnTo>
                  <a:lnTo>
                    <a:pt x="69247" y="96382"/>
                  </a:lnTo>
                  <a:lnTo>
                    <a:pt x="69771" y="96774"/>
                  </a:lnTo>
                  <a:lnTo>
                    <a:pt x="70188" y="97286"/>
                  </a:lnTo>
                  <a:lnTo>
                    <a:pt x="70914" y="97775"/>
                  </a:lnTo>
                  <a:lnTo>
                    <a:pt x="71605" y="97298"/>
                  </a:lnTo>
                  <a:lnTo>
                    <a:pt x="72391" y="96489"/>
                  </a:lnTo>
                  <a:lnTo>
                    <a:pt x="72903" y="95489"/>
                  </a:lnTo>
                  <a:lnTo>
                    <a:pt x="72962" y="95346"/>
                  </a:lnTo>
                  <a:lnTo>
                    <a:pt x="73057" y="95262"/>
                  </a:lnTo>
                  <a:lnTo>
                    <a:pt x="73795" y="94667"/>
                  </a:lnTo>
                  <a:lnTo>
                    <a:pt x="73986" y="93738"/>
                  </a:lnTo>
                  <a:lnTo>
                    <a:pt x="74117" y="93250"/>
                  </a:lnTo>
                  <a:lnTo>
                    <a:pt x="74427" y="92822"/>
                  </a:lnTo>
                  <a:lnTo>
                    <a:pt x="74700" y="92464"/>
                  </a:lnTo>
                  <a:lnTo>
                    <a:pt x="74748" y="92060"/>
                  </a:lnTo>
                  <a:lnTo>
                    <a:pt x="75200" y="90583"/>
                  </a:lnTo>
                  <a:lnTo>
                    <a:pt x="76308" y="89547"/>
                  </a:lnTo>
                  <a:lnTo>
                    <a:pt x="77582" y="88619"/>
                  </a:lnTo>
                  <a:lnTo>
                    <a:pt x="78796" y="87488"/>
                  </a:lnTo>
                  <a:lnTo>
                    <a:pt x="78868" y="87428"/>
                  </a:lnTo>
                  <a:lnTo>
                    <a:pt x="78975" y="87369"/>
                  </a:lnTo>
                  <a:lnTo>
                    <a:pt x="81201" y="86476"/>
                  </a:lnTo>
                  <a:lnTo>
                    <a:pt x="83582" y="86237"/>
                  </a:lnTo>
                  <a:lnTo>
                    <a:pt x="83856" y="86297"/>
                  </a:lnTo>
                  <a:lnTo>
                    <a:pt x="84071" y="86464"/>
                  </a:lnTo>
                  <a:lnTo>
                    <a:pt x="84428" y="86654"/>
                  </a:lnTo>
                  <a:lnTo>
                    <a:pt x="84785" y="86595"/>
                  </a:lnTo>
                  <a:lnTo>
                    <a:pt x="85499" y="86333"/>
                  </a:lnTo>
                  <a:lnTo>
                    <a:pt x="86249" y="86166"/>
                  </a:lnTo>
                  <a:lnTo>
                    <a:pt x="86690" y="86095"/>
                  </a:lnTo>
                  <a:lnTo>
                    <a:pt x="86976" y="85749"/>
                  </a:lnTo>
                  <a:lnTo>
                    <a:pt x="86773" y="85404"/>
                  </a:lnTo>
                  <a:lnTo>
                    <a:pt x="86368" y="85273"/>
                  </a:lnTo>
                  <a:lnTo>
                    <a:pt x="85821" y="84904"/>
                  </a:lnTo>
                  <a:lnTo>
                    <a:pt x="85523" y="84416"/>
                  </a:lnTo>
                  <a:lnTo>
                    <a:pt x="85678" y="83713"/>
                  </a:lnTo>
                  <a:lnTo>
                    <a:pt x="86011" y="83249"/>
                  </a:lnTo>
                  <a:lnTo>
                    <a:pt x="86535" y="82713"/>
                  </a:lnTo>
                  <a:lnTo>
                    <a:pt x="86571" y="82046"/>
                  </a:lnTo>
                  <a:lnTo>
                    <a:pt x="86690" y="81558"/>
                  </a:lnTo>
                  <a:lnTo>
                    <a:pt x="86976" y="81177"/>
                  </a:lnTo>
                  <a:lnTo>
                    <a:pt x="87333" y="80606"/>
                  </a:lnTo>
                  <a:lnTo>
                    <a:pt x="87452" y="79927"/>
                  </a:lnTo>
                  <a:lnTo>
                    <a:pt x="87619" y="78725"/>
                  </a:lnTo>
                  <a:lnTo>
                    <a:pt x="88559" y="77927"/>
                  </a:lnTo>
                  <a:lnTo>
                    <a:pt x="88857" y="77701"/>
                  </a:lnTo>
                  <a:lnTo>
                    <a:pt x="88869" y="77248"/>
                  </a:lnTo>
                  <a:lnTo>
                    <a:pt x="88821" y="76451"/>
                  </a:lnTo>
                  <a:lnTo>
                    <a:pt x="89416" y="75879"/>
                  </a:lnTo>
                  <a:lnTo>
                    <a:pt x="90059" y="75498"/>
                  </a:lnTo>
                  <a:lnTo>
                    <a:pt x="90369" y="74796"/>
                  </a:lnTo>
                  <a:lnTo>
                    <a:pt x="90679" y="74296"/>
                  </a:lnTo>
                  <a:lnTo>
                    <a:pt x="91262" y="73974"/>
                  </a:lnTo>
                  <a:lnTo>
                    <a:pt x="92286" y="73653"/>
                  </a:lnTo>
                  <a:lnTo>
                    <a:pt x="93322" y="73295"/>
                  </a:lnTo>
                  <a:lnTo>
                    <a:pt x="93715" y="73117"/>
                  </a:lnTo>
                  <a:lnTo>
                    <a:pt x="93893" y="72700"/>
                  </a:lnTo>
                  <a:lnTo>
                    <a:pt x="94167" y="72010"/>
                  </a:lnTo>
                  <a:lnTo>
                    <a:pt x="94905" y="71998"/>
                  </a:lnTo>
                  <a:lnTo>
                    <a:pt x="95203" y="72045"/>
                  </a:lnTo>
                  <a:lnTo>
                    <a:pt x="95370" y="71879"/>
                  </a:lnTo>
                  <a:lnTo>
                    <a:pt x="95763" y="71105"/>
                  </a:lnTo>
                  <a:lnTo>
                    <a:pt x="96441" y="70616"/>
                  </a:lnTo>
                  <a:lnTo>
                    <a:pt x="96632" y="70402"/>
                  </a:lnTo>
                  <a:lnTo>
                    <a:pt x="96620" y="70152"/>
                  </a:lnTo>
                  <a:lnTo>
                    <a:pt x="95763" y="69200"/>
                  </a:lnTo>
                  <a:lnTo>
                    <a:pt x="94643" y="68545"/>
                  </a:lnTo>
                  <a:lnTo>
                    <a:pt x="92929" y="67461"/>
                  </a:lnTo>
                  <a:lnTo>
                    <a:pt x="91905" y="65699"/>
                  </a:lnTo>
                  <a:lnTo>
                    <a:pt x="91738" y="64782"/>
                  </a:lnTo>
                  <a:lnTo>
                    <a:pt x="91500" y="63866"/>
                  </a:lnTo>
                  <a:lnTo>
                    <a:pt x="91024" y="62711"/>
                  </a:lnTo>
                  <a:lnTo>
                    <a:pt x="90607" y="61532"/>
                  </a:lnTo>
                  <a:lnTo>
                    <a:pt x="90500" y="60901"/>
                  </a:lnTo>
                  <a:lnTo>
                    <a:pt x="90643" y="60246"/>
                  </a:lnTo>
                  <a:lnTo>
                    <a:pt x="91500" y="58615"/>
                  </a:lnTo>
                  <a:lnTo>
                    <a:pt x="92191" y="56912"/>
                  </a:lnTo>
                  <a:lnTo>
                    <a:pt x="92203" y="56877"/>
                  </a:lnTo>
                  <a:lnTo>
                    <a:pt x="92214" y="56853"/>
                  </a:lnTo>
                  <a:lnTo>
                    <a:pt x="93262" y="55126"/>
                  </a:lnTo>
                  <a:lnTo>
                    <a:pt x="94310" y="53412"/>
                  </a:lnTo>
                  <a:lnTo>
                    <a:pt x="94429" y="53257"/>
                  </a:lnTo>
                  <a:lnTo>
                    <a:pt x="94608" y="53138"/>
                  </a:lnTo>
                  <a:lnTo>
                    <a:pt x="95298" y="52579"/>
                  </a:lnTo>
                  <a:lnTo>
                    <a:pt x="95655" y="51745"/>
                  </a:lnTo>
                  <a:lnTo>
                    <a:pt x="95834" y="51257"/>
                  </a:lnTo>
                  <a:lnTo>
                    <a:pt x="96203" y="50876"/>
                  </a:lnTo>
                  <a:lnTo>
                    <a:pt x="97251" y="49733"/>
                  </a:lnTo>
                  <a:lnTo>
                    <a:pt x="98025" y="48399"/>
                  </a:lnTo>
                  <a:lnTo>
                    <a:pt x="98953" y="46768"/>
                  </a:lnTo>
                  <a:lnTo>
                    <a:pt x="99775" y="45078"/>
                  </a:lnTo>
                  <a:lnTo>
                    <a:pt x="100073" y="44709"/>
                  </a:lnTo>
                  <a:lnTo>
                    <a:pt x="100477" y="44589"/>
                  </a:lnTo>
                  <a:lnTo>
                    <a:pt x="101478" y="44328"/>
                  </a:lnTo>
                  <a:lnTo>
                    <a:pt x="102430" y="43958"/>
                  </a:lnTo>
                  <a:lnTo>
                    <a:pt x="102787" y="43732"/>
                  </a:lnTo>
                  <a:lnTo>
                    <a:pt x="102930" y="43351"/>
                  </a:lnTo>
                  <a:lnTo>
                    <a:pt x="102740" y="43196"/>
                  </a:lnTo>
                  <a:lnTo>
                    <a:pt x="102442" y="43232"/>
                  </a:lnTo>
                  <a:lnTo>
                    <a:pt x="102275" y="43113"/>
                  </a:lnTo>
                  <a:lnTo>
                    <a:pt x="102156" y="42946"/>
                  </a:lnTo>
                  <a:lnTo>
                    <a:pt x="101966" y="42684"/>
                  </a:lnTo>
                  <a:lnTo>
                    <a:pt x="101632" y="42589"/>
                  </a:lnTo>
                  <a:lnTo>
                    <a:pt x="101156" y="42327"/>
                  </a:lnTo>
                  <a:lnTo>
                    <a:pt x="101358" y="41827"/>
                  </a:lnTo>
                  <a:lnTo>
                    <a:pt x="101954" y="41053"/>
                  </a:lnTo>
                  <a:lnTo>
                    <a:pt x="102513" y="40268"/>
                  </a:lnTo>
                  <a:lnTo>
                    <a:pt x="103394" y="39315"/>
                  </a:lnTo>
                  <a:lnTo>
                    <a:pt x="104526" y="38708"/>
                  </a:lnTo>
                  <a:lnTo>
                    <a:pt x="105561" y="38398"/>
                  </a:lnTo>
                  <a:lnTo>
                    <a:pt x="106550" y="37874"/>
                  </a:lnTo>
                  <a:lnTo>
                    <a:pt x="107752" y="37279"/>
                  </a:lnTo>
                  <a:lnTo>
                    <a:pt x="109074" y="36886"/>
                  </a:lnTo>
                  <a:lnTo>
                    <a:pt x="111562" y="36088"/>
                  </a:lnTo>
                  <a:lnTo>
                    <a:pt x="114074" y="35386"/>
                  </a:lnTo>
                  <a:lnTo>
                    <a:pt x="114991" y="35076"/>
                  </a:lnTo>
                  <a:lnTo>
                    <a:pt x="115598" y="34374"/>
                  </a:lnTo>
                  <a:lnTo>
                    <a:pt x="116360" y="33076"/>
                  </a:lnTo>
                  <a:lnTo>
                    <a:pt x="117503" y="32147"/>
                  </a:lnTo>
                  <a:lnTo>
                    <a:pt x="119230" y="30981"/>
                  </a:lnTo>
                  <a:lnTo>
                    <a:pt x="121147" y="30159"/>
                  </a:lnTo>
                  <a:lnTo>
                    <a:pt x="121540" y="29981"/>
                  </a:lnTo>
                  <a:lnTo>
                    <a:pt x="121790" y="29671"/>
                  </a:lnTo>
                  <a:lnTo>
                    <a:pt x="122254" y="29147"/>
                  </a:lnTo>
                  <a:lnTo>
                    <a:pt x="122849" y="28826"/>
                  </a:lnTo>
                  <a:lnTo>
                    <a:pt x="123266" y="28576"/>
                  </a:lnTo>
                  <a:lnTo>
                    <a:pt x="123647" y="28290"/>
                  </a:lnTo>
                  <a:lnTo>
                    <a:pt x="124647" y="27302"/>
                  </a:lnTo>
                  <a:lnTo>
                    <a:pt x="125611" y="26278"/>
                  </a:lnTo>
                  <a:lnTo>
                    <a:pt x="126123" y="24908"/>
                  </a:lnTo>
                  <a:lnTo>
                    <a:pt x="125671" y="23492"/>
                  </a:lnTo>
                  <a:lnTo>
                    <a:pt x="125171" y="22956"/>
                  </a:lnTo>
                  <a:lnTo>
                    <a:pt x="124766" y="22361"/>
                  </a:lnTo>
                  <a:lnTo>
                    <a:pt x="124516" y="21860"/>
                  </a:lnTo>
                  <a:lnTo>
                    <a:pt x="124647" y="21337"/>
                  </a:lnTo>
                  <a:lnTo>
                    <a:pt x="125076" y="21194"/>
                  </a:lnTo>
                  <a:lnTo>
                    <a:pt x="125528" y="21384"/>
                  </a:lnTo>
                  <a:lnTo>
                    <a:pt x="126159" y="21384"/>
                  </a:lnTo>
                  <a:lnTo>
                    <a:pt x="126540" y="20848"/>
                  </a:lnTo>
                  <a:lnTo>
                    <a:pt x="126504" y="20313"/>
                  </a:lnTo>
                  <a:lnTo>
                    <a:pt x="126028" y="20075"/>
                  </a:lnTo>
                  <a:lnTo>
                    <a:pt x="125135" y="19670"/>
                  </a:lnTo>
                  <a:lnTo>
                    <a:pt x="125016" y="18801"/>
                  </a:lnTo>
                  <a:lnTo>
                    <a:pt x="124576" y="18824"/>
                  </a:lnTo>
                  <a:lnTo>
                    <a:pt x="124195" y="18741"/>
                  </a:lnTo>
                  <a:lnTo>
                    <a:pt x="123064" y="18312"/>
                  </a:lnTo>
                  <a:lnTo>
                    <a:pt x="121992" y="18693"/>
                  </a:lnTo>
                  <a:lnTo>
                    <a:pt x="120849" y="19194"/>
                  </a:lnTo>
                  <a:lnTo>
                    <a:pt x="120063" y="20182"/>
                  </a:lnTo>
                  <a:lnTo>
                    <a:pt x="119932" y="20337"/>
                  </a:lnTo>
                  <a:lnTo>
                    <a:pt x="119754" y="20420"/>
                  </a:lnTo>
                  <a:lnTo>
                    <a:pt x="118658" y="20420"/>
                  </a:lnTo>
                  <a:lnTo>
                    <a:pt x="117575" y="20039"/>
                  </a:lnTo>
                  <a:lnTo>
                    <a:pt x="116313" y="19384"/>
                  </a:lnTo>
                  <a:lnTo>
                    <a:pt x="114836" y="19551"/>
                  </a:lnTo>
                  <a:lnTo>
                    <a:pt x="114420" y="19860"/>
                  </a:lnTo>
                  <a:lnTo>
                    <a:pt x="114098" y="20241"/>
                  </a:lnTo>
                  <a:lnTo>
                    <a:pt x="113586" y="20456"/>
                  </a:lnTo>
                  <a:lnTo>
                    <a:pt x="113146" y="20158"/>
                  </a:lnTo>
                  <a:lnTo>
                    <a:pt x="112860" y="19789"/>
                  </a:lnTo>
                  <a:lnTo>
                    <a:pt x="112967" y="19324"/>
                  </a:lnTo>
                  <a:lnTo>
                    <a:pt x="113265" y="19146"/>
                  </a:lnTo>
                  <a:lnTo>
                    <a:pt x="113277" y="18848"/>
                  </a:lnTo>
                  <a:lnTo>
                    <a:pt x="112979" y="18813"/>
                  </a:lnTo>
                  <a:lnTo>
                    <a:pt x="112646" y="18991"/>
                  </a:lnTo>
                  <a:lnTo>
                    <a:pt x="112229" y="19229"/>
                  </a:lnTo>
                  <a:lnTo>
                    <a:pt x="111717" y="19194"/>
                  </a:lnTo>
                  <a:lnTo>
                    <a:pt x="110455" y="18872"/>
                  </a:lnTo>
                  <a:lnTo>
                    <a:pt x="109193" y="19229"/>
                  </a:lnTo>
                  <a:lnTo>
                    <a:pt x="108693" y="19539"/>
                  </a:lnTo>
                  <a:lnTo>
                    <a:pt x="108121" y="19491"/>
                  </a:lnTo>
                  <a:lnTo>
                    <a:pt x="107621" y="18932"/>
                  </a:lnTo>
                  <a:lnTo>
                    <a:pt x="107502" y="18241"/>
                  </a:lnTo>
                  <a:lnTo>
                    <a:pt x="107454" y="17336"/>
                  </a:lnTo>
                  <a:lnTo>
                    <a:pt x="107121" y="16515"/>
                  </a:lnTo>
                  <a:lnTo>
                    <a:pt x="106573" y="15895"/>
                  </a:lnTo>
                  <a:lnTo>
                    <a:pt x="105716" y="15788"/>
                  </a:lnTo>
                  <a:lnTo>
                    <a:pt x="104847" y="15907"/>
                  </a:lnTo>
                  <a:lnTo>
                    <a:pt x="104121" y="15395"/>
                  </a:lnTo>
                  <a:lnTo>
                    <a:pt x="103787" y="15181"/>
                  </a:lnTo>
                  <a:lnTo>
                    <a:pt x="103347" y="15122"/>
                  </a:lnTo>
                  <a:lnTo>
                    <a:pt x="102216" y="14979"/>
                  </a:lnTo>
                  <a:lnTo>
                    <a:pt x="101144" y="14586"/>
                  </a:lnTo>
                  <a:lnTo>
                    <a:pt x="100311" y="14360"/>
                  </a:lnTo>
                  <a:lnTo>
                    <a:pt x="99537" y="14550"/>
                  </a:lnTo>
                  <a:lnTo>
                    <a:pt x="99287" y="15181"/>
                  </a:lnTo>
                  <a:lnTo>
                    <a:pt x="99501" y="15907"/>
                  </a:lnTo>
                  <a:lnTo>
                    <a:pt x="99501" y="16312"/>
                  </a:lnTo>
                  <a:lnTo>
                    <a:pt x="99120" y="16396"/>
                  </a:lnTo>
                  <a:lnTo>
                    <a:pt x="98632" y="16396"/>
                  </a:lnTo>
                  <a:lnTo>
                    <a:pt x="98144" y="16431"/>
                  </a:lnTo>
                  <a:lnTo>
                    <a:pt x="97441" y="16527"/>
                  </a:lnTo>
                  <a:lnTo>
                    <a:pt x="96798" y="16217"/>
                  </a:lnTo>
                  <a:lnTo>
                    <a:pt x="96632" y="16146"/>
                  </a:lnTo>
                  <a:lnTo>
                    <a:pt x="96489" y="16229"/>
                  </a:lnTo>
                  <a:lnTo>
                    <a:pt x="96013" y="16669"/>
                  </a:lnTo>
                  <a:lnTo>
                    <a:pt x="95465" y="16312"/>
                  </a:lnTo>
                  <a:lnTo>
                    <a:pt x="95179" y="16157"/>
                  </a:lnTo>
                  <a:lnTo>
                    <a:pt x="94798" y="16193"/>
                  </a:lnTo>
                  <a:lnTo>
                    <a:pt x="94119" y="16455"/>
                  </a:lnTo>
                  <a:lnTo>
                    <a:pt x="93453" y="16753"/>
                  </a:lnTo>
                  <a:lnTo>
                    <a:pt x="92595" y="17003"/>
                  </a:lnTo>
                  <a:lnTo>
                    <a:pt x="91929" y="16396"/>
                  </a:lnTo>
                  <a:lnTo>
                    <a:pt x="91321" y="15693"/>
                  </a:lnTo>
                  <a:lnTo>
                    <a:pt x="90429" y="15300"/>
                  </a:lnTo>
                  <a:lnTo>
                    <a:pt x="89690" y="15276"/>
                  </a:lnTo>
                  <a:lnTo>
                    <a:pt x="88988" y="15384"/>
                  </a:lnTo>
                  <a:lnTo>
                    <a:pt x="87571" y="15217"/>
                  </a:lnTo>
                  <a:lnTo>
                    <a:pt x="86261" y="14550"/>
                  </a:lnTo>
                  <a:lnTo>
                    <a:pt x="85940" y="14193"/>
                  </a:lnTo>
                  <a:lnTo>
                    <a:pt x="85726" y="13764"/>
                  </a:lnTo>
                  <a:lnTo>
                    <a:pt x="85309" y="13074"/>
                  </a:lnTo>
                  <a:lnTo>
                    <a:pt x="84487" y="13133"/>
                  </a:lnTo>
                  <a:lnTo>
                    <a:pt x="83928" y="13300"/>
                  </a:lnTo>
                  <a:lnTo>
                    <a:pt x="83344" y="13240"/>
                  </a:lnTo>
                  <a:lnTo>
                    <a:pt x="82106" y="12764"/>
                  </a:lnTo>
                  <a:lnTo>
                    <a:pt x="80808" y="12455"/>
                  </a:lnTo>
                  <a:lnTo>
                    <a:pt x="80213" y="12205"/>
                  </a:lnTo>
                  <a:lnTo>
                    <a:pt x="80189" y="11562"/>
                  </a:lnTo>
                  <a:lnTo>
                    <a:pt x="80201" y="11276"/>
                  </a:lnTo>
                  <a:lnTo>
                    <a:pt x="80011" y="11085"/>
                  </a:lnTo>
                  <a:lnTo>
                    <a:pt x="79772" y="11097"/>
                  </a:lnTo>
                  <a:lnTo>
                    <a:pt x="79606" y="11276"/>
                  </a:lnTo>
                  <a:lnTo>
                    <a:pt x="79475" y="11443"/>
                  </a:lnTo>
                  <a:lnTo>
                    <a:pt x="79344" y="11609"/>
                  </a:lnTo>
                  <a:lnTo>
                    <a:pt x="79177" y="11931"/>
                  </a:lnTo>
                  <a:lnTo>
                    <a:pt x="78820" y="11919"/>
                  </a:lnTo>
                  <a:lnTo>
                    <a:pt x="78558" y="11562"/>
                  </a:lnTo>
                  <a:lnTo>
                    <a:pt x="78665" y="11133"/>
                  </a:lnTo>
                  <a:lnTo>
                    <a:pt x="79010" y="10395"/>
                  </a:lnTo>
                  <a:lnTo>
                    <a:pt x="79106" y="9609"/>
                  </a:lnTo>
                  <a:lnTo>
                    <a:pt x="79129" y="9073"/>
                  </a:lnTo>
                  <a:lnTo>
                    <a:pt x="78796" y="8645"/>
                  </a:lnTo>
                  <a:lnTo>
                    <a:pt x="78165" y="8585"/>
                  </a:lnTo>
                  <a:lnTo>
                    <a:pt x="77665" y="8930"/>
                  </a:lnTo>
                  <a:lnTo>
                    <a:pt x="77332" y="9133"/>
                  </a:lnTo>
                  <a:lnTo>
                    <a:pt x="76915" y="9133"/>
                  </a:lnTo>
                  <a:lnTo>
                    <a:pt x="76177" y="8954"/>
                  </a:lnTo>
                  <a:lnTo>
                    <a:pt x="75665" y="8371"/>
                  </a:lnTo>
                  <a:lnTo>
                    <a:pt x="75403" y="7990"/>
                  </a:lnTo>
                  <a:lnTo>
                    <a:pt x="75069" y="7597"/>
                  </a:lnTo>
                  <a:lnTo>
                    <a:pt x="74629" y="7323"/>
                  </a:lnTo>
                  <a:lnTo>
                    <a:pt x="74165" y="7597"/>
                  </a:lnTo>
                  <a:lnTo>
                    <a:pt x="74034" y="7871"/>
                  </a:lnTo>
                  <a:lnTo>
                    <a:pt x="73819" y="8109"/>
                  </a:lnTo>
                  <a:cubicBezTo>
                    <a:pt x="72842" y="8406"/>
                    <a:pt x="72030" y="8540"/>
                    <a:pt x="71274" y="8540"/>
                  </a:cubicBezTo>
                  <a:cubicBezTo>
                    <a:pt x="69794" y="8540"/>
                    <a:pt x="68528" y="8028"/>
                    <a:pt x="66652" y="7240"/>
                  </a:cubicBezTo>
                  <a:cubicBezTo>
                    <a:pt x="66127" y="7019"/>
                    <a:pt x="65513" y="6892"/>
                    <a:pt x="64921" y="6892"/>
                  </a:cubicBezTo>
                  <a:cubicBezTo>
                    <a:pt x="63913" y="6892"/>
                    <a:pt x="62969" y="7261"/>
                    <a:pt x="62639" y="8168"/>
                  </a:cubicBezTo>
                  <a:cubicBezTo>
                    <a:pt x="61234" y="7513"/>
                    <a:pt x="59722" y="7037"/>
                    <a:pt x="58174" y="6787"/>
                  </a:cubicBezTo>
                  <a:lnTo>
                    <a:pt x="58174" y="6787"/>
                  </a:lnTo>
                  <a:cubicBezTo>
                    <a:pt x="58178" y="6787"/>
                    <a:pt x="58181" y="6787"/>
                    <a:pt x="58185" y="6787"/>
                  </a:cubicBezTo>
                  <a:cubicBezTo>
                    <a:pt x="58657" y="6787"/>
                    <a:pt x="58278" y="5977"/>
                    <a:pt x="57805" y="5894"/>
                  </a:cubicBezTo>
                  <a:cubicBezTo>
                    <a:pt x="57647" y="5867"/>
                    <a:pt x="57487" y="5853"/>
                    <a:pt x="57327" y="5853"/>
                  </a:cubicBezTo>
                  <a:cubicBezTo>
                    <a:pt x="56451" y="5853"/>
                    <a:pt x="55573" y="6255"/>
                    <a:pt x="55019" y="6930"/>
                  </a:cubicBezTo>
                  <a:lnTo>
                    <a:pt x="55019" y="6882"/>
                  </a:lnTo>
                  <a:cubicBezTo>
                    <a:pt x="54968" y="6455"/>
                    <a:pt x="54621" y="6140"/>
                    <a:pt x="54216" y="6140"/>
                  </a:cubicBezTo>
                  <a:cubicBezTo>
                    <a:pt x="54148" y="6140"/>
                    <a:pt x="54078" y="6149"/>
                    <a:pt x="54007" y="6168"/>
                  </a:cubicBezTo>
                  <a:cubicBezTo>
                    <a:pt x="52368" y="6613"/>
                    <a:pt x="50665" y="6835"/>
                    <a:pt x="48963" y="6835"/>
                  </a:cubicBezTo>
                  <a:cubicBezTo>
                    <a:pt x="46609" y="6835"/>
                    <a:pt x="44255" y="6411"/>
                    <a:pt x="42065" y="5561"/>
                  </a:cubicBezTo>
                  <a:cubicBezTo>
                    <a:pt x="40172" y="4835"/>
                    <a:pt x="37267" y="4942"/>
                    <a:pt x="35886" y="3715"/>
                  </a:cubicBezTo>
                  <a:cubicBezTo>
                    <a:pt x="35874" y="3704"/>
                    <a:pt x="35136" y="3061"/>
                    <a:pt x="35136" y="3061"/>
                  </a:cubicBezTo>
                  <a:lnTo>
                    <a:pt x="34291" y="3573"/>
                  </a:lnTo>
                  <a:lnTo>
                    <a:pt x="33874" y="3823"/>
                  </a:lnTo>
                  <a:lnTo>
                    <a:pt x="33398" y="3870"/>
                  </a:lnTo>
                  <a:lnTo>
                    <a:pt x="31266" y="3775"/>
                  </a:lnTo>
                  <a:lnTo>
                    <a:pt x="29147" y="3834"/>
                  </a:lnTo>
                  <a:lnTo>
                    <a:pt x="27480" y="3727"/>
                  </a:lnTo>
                  <a:lnTo>
                    <a:pt x="25825" y="3477"/>
                  </a:lnTo>
                  <a:lnTo>
                    <a:pt x="23932" y="3394"/>
                  </a:lnTo>
                  <a:lnTo>
                    <a:pt x="22027" y="3453"/>
                  </a:lnTo>
                  <a:lnTo>
                    <a:pt x="21206" y="3311"/>
                  </a:lnTo>
                  <a:lnTo>
                    <a:pt x="20825" y="2584"/>
                  </a:lnTo>
                  <a:lnTo>
                    <a:pt x="20491" y="1989"/>
                  </a:lnTo>
                  <a:lnTo>
                    <a:pt x="19908" y="1572"/>
                  </a:lnTo>
                  <a:lnTo>
                    <a:pt x="19658" y="1441"/>
                  </a:lnTo>
                  <a:lnTo>
                    <a:pt x="19432" y="1275"/>
                  </a:lnTo>
                  <a:lnTo>
                    <a:pt x="19074" y="929"/>
                  </a:lnTo>
                  <a:lnTo>
                    <a:pt x="18586" y="751"/>
                  </a:lnTo>
                  <a:lnTo>
                    <a:pt x="18098" y="977"/>
                  </a:lnTo>
                  <a:lnTo>
                    <a:pt x="17788" y="1429"/>
                  </a:lnTo>
                  <a:lnTo>
                    <a:pt x="17693" y="1132"/>
                  </a:lnTo>
                  <a:lnTo>
                    <a:pt x="17681" y="906"/>
                  </a:lnTo>
                  <a:lnTo>
                    <a:pt x="17586" y="322"/>
                  </a:lnTo>
                  <a:lnTo>
                    <a:pt x="17169" y="1"/>
                  </a:ln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9"/>
            <p:cNvSpPr/>
            <p:nvPr/>
          </p:nvSpPr>
          <p:spPr>
            <a:xfrm>
              <a:off x="2972075" y="2727850"/>
              <a:ext cx="25" cy="325"/>
            </a:xfrm>
            <a:custGeom>
              <a:rect b="b" l="l" r="r" t="t"/>
              <a:pathLst>
                <a:path extrusionOk="0" h="13" w="1">
                  <a:moveTo>
                    <a:pt x="1" y="0"/>
                  </a:moveTo>
                  <a:cubicBezTo>
                    <a:pt x="1" y="0"/>
                    <a:pt x="1" y="12"/>
                    <a:pt x="1" y="0"/>
                  </a:cubicBezTo>
                  <a:cubicBezTo>
                    <a:pt x="1" y="12"/>
                    <a:pt x="1" y="12"/>
                    <a:pt x="1" y="0"/>
                  </a:cubicBezTo>
                  <a:cubicBezTo>
                    <a:pt x="1" y="12"/>
                    <a:pt x="1" y="12"/>
                    <a:pt x="1" y="0"/>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9"/>
            <p:cNvSpPr/>
            <p:nvPr/>
          </p:nvSpPr>
          <p:spPr>
            <a:xfrm>
              <a:off x="2972075" y="2889775"/>
              <a:ext cx="325" cy="625"/>
            </a:xfrm>
            <a:custGeom>
              <a:rect b="b" l="l" r="r" t="t"/>
              <a:pathLst>
                <a:path extrusionOk="0" h="25" w="13">
                  <a:moveTo>
                    <a:pt x="1" y="0"/>
                  </a:moveTo>
                  <a:lnTo>
                    <a:pt x="1" y="24"/>
                  </a:lnTo>
                  <a:lnTo>
                    <a:pt x="13" y="12"/>
                  </a:lnTo>
                  <a:cubicBezTo>
                    <a:pt x="13" y="0"/>
                    <a:pt x="13" y="0"/>
                    <a:pt x="1" y="0"/>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9"/>
            <p:cNvSpPr/>
            <p:nvPr/>
          </p:nvSpPr>
          <p:spPr>
            <a:xfrm>
              <a:off x="3736475" y="2092650"/>
              <a:ext cx="25" cy="25"/>
            </a:xfrm>
            <a:custGeom>
              <a:rect b="b" l="l" r="r" t="t"/>
              <a:pathLst>
                <a:path extrusionOk="0" h="1" w="1">
                  <a:moveTo>
                    <a:pt x="0" y="0"/>
                  </a:move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9"/>
            <p:cNvSpPr/>
            <p:nvPr/>
          </p:nvSpPr>
          <p:spPr>
            <a:xfrm>
              <a:off x="5097050" y="2815725"/>
              <a:ext cx="330425" cy="270825"/>
            </a:xfrm>
            <a:custGeom>
              <a:rect b="b" l="l" r="r" t="t"/>
              <a:pathLst>
                <a:path extrusionOk="0" h="10833" w="13217">
                  <a:moveTo>
                    <a:pt x="2979" y="3824"/>
                  </a:moveTo>
                  <a:cubicBezTo>
                    <a:pt x="2984" y="3830"/>
                    <a:pt x="2987" y="3836"/>
                    <a:pt x="2989" y="3843"/>
                  </a:cubicBezTo>
                  <a:lnTo>
                    <a:pt x="2979" y="3824"/>
                  </a:lnTo>
                  <a:close/>
                  <a:moveTo>
                    <a:pt x="9646" y="1"/>
                  </a:moveTo>
                  <a:cubicBezTo>
                    <a:pt x="9631" y="1"/>
                    <a:pt x="9615" y="4"/>
                    <a:pt x="9597" y="10"/>
                  </a:cubicBezTo>
                  <a:cubicBezTo>
                    <a:pt x="9573" y="10"/>
                    <a:pt x="9549" y="10"/>
                    <a:pt x="9549" y="45"/>
                  </a:cubicBezTo>
                  <a:cubicBezTo>
                    <a:pt x="9573" y="69"/>
                    <a:pt x="9597" y="69"/>
                    <a:pt x="9597" y="81"/>
                  </a:cubicBezTo>
                  <a:cubicBezTo>
                    <a:pt x="9593" y="80"/>
                    <a:pt x="9588" y="80"/>
                    <a:pt x="9584" y="80"/>
                  </a:cubicBezTo>
                  <a:cubicBezTo>
                    <a:pt x="9523" y="80"/>
                    <a:pt x="9462" y="135"/>
                    <a:pt x="9396" y="135"/>
                  </a:cubicBezTo>
                  <a:cubicBezTo>
                    <a:pt x="9376" y="135"/>
                    <a:pt x="9356" y="130"/>
                    <a:pt x="9335" y="117"/>
                  </a:cubicBezTo>
                  <a:cubicBezTo>
                    <a:pt x="9299" y="117"/>
                    <a:pt x="9276" y="117"/>
                    <a:pt x="9240" y="129"/>
                  </a:cubicBezTo>
                  <a:cubicBezTo>
                    <a:pt x="9192" y="141"/>
                    <a:pt x="9157" y="164"/>
                    <a:pt x="9133" y="200"/>
                  </a:cubicBezTo>
                  <a:cubicBezTo>
                    <a:pt x="9133" y="236"/>
                    <a:pt x="9157" y="248"/>
                    <a:pt x="9168" y="260"/>
                  </a:cubicBezTo>
                  <a:cubicBezTo>
                    <a:pt x="9133" y="260"/>
                    <a:pt x="9121" y="248"/>
                    <a:pt x="9109" y="236"/>
                  </a:cubicBezTo>
                  <a:cubicBezTo>
                    <a:pt x="9101" y="236"/>
                    <a:pt x="9104" y="241"/>
                    <a:pt x="9103" y="241"/>
                  </a:cubicBezTo>
                  <a:cubicBezTo>
                    <a:pt x="9102" y="241"/>
                    <a:pt x="9101" y="240"/>
                    <a:pt x="9097" y="236"/>
                  </a:cubicBezTo>
                  <a:cubicBezTo>
                    <a:pt x="9088" y="235"/>
                    <a:pt x="9080" y="234"/>
                    <a:pt x="9072" y="234"/>
                  </a:cubicBezTo>
                  <a:cubicBezTo>
                    <a:pt x="8991" y="234"/>
                    <a:pt x="8936" y="285"/>
                    <a:pt x="8871" y="295"/>
                  </a:cubicBezTo>
                  <a:cubicBezTo>
                    <a:pt x="8799" y="319"/>
                    <a:pt x="8740" y="367"/>
                    <a:pt x="8656" y="379"/>
                  </a:cubicBezTo>
                  <a:cubicBezTo>
                    <a:pt x="8561" y="426"/>
                    <a:pt x="8466" y="474"/>
                    <a:pt x="8359" y="498"/>
                  </a:cubicBezTo>
                  <a:cubicBezTo>
                    <a:pt x="8264" y="533"/>
                    <a:pt x="8145" y="557"/>
                    <a:pt x="8025" y="593"/>
                  </a:cubicBezTo>
                  <a:cubicBezTo>
                    <a:pt x="7811" y="664"/>
                    <a:pt x="7609" y="676"/>
                    <a:pt x="7394" y="700"/>
                  </a:cubicBezTo>
                  <a:cubicBezTo>
                    <a:pt x="7347" y="700"/>
                    <a:pt x="7311" y="700"/>
                    <a:pt x="7263" y="712"/>
                  </a:cubicBezTo>
                  <a:cubicBezTo>
                    <a:pt x="7168" y="736"/>
                    <a:pt x="7049" y="724"/>
                    <a:pt x="6966" y="783"/>
                  </a:cubicBezTo>
                  <a:cubicBezTo>
                    <a:pt x="6918" y="831"/>
                    <a:pt x="6859" y="855"/>
                    <a:pt x="6835" y="914"/>
                  </a:cubicBezTo>
                  <a:cubicBezTo>
                    <a:pt x="6765" y="1044"/>
                    <a:pt x="6661" y="1099"/>
                    <a:pt x="6531" y="1099"/>
                  </a:cubicBezTo>
                  <a:cubicBezTo>
                    <a:pt x="6506" y="1099"/>
                    <a:pt x="6481" y="1097"/>
                    <a:pt x="6454" y="1093"/>
                  </a:cubicBezTo>
                  <a:cubicBezTo>
                    <a:pt x="6442" y="1093"/>
                    <a:pt x="6430" y="1117"/>
                    <a:pt x="6418" y="1117"/>
                  </a:cubicBezTo>
                  <a:cubicBezTo>
                    <a:pt x="6377" y="1240"/>
                    <a:pt x="6364" y="1278"/>
                    <a:pt x="6301" y="1278"/>
                  </a:cubicBezTo>
                  <a:cubicBezTo>
                    <a:pt x="6273" y="1278"/>
                    <a:pt x="6235" y="1271"/>
                    <a:pt x="6180" y="1260"/>
                  </a:cubicBezTo>
                  <a:lnTo>
                    <a:pt x="6144" y="1260"/>
                  </a:lnTo>
                  <a:cubicBezTo>
                    <a:pt x="5906" y="1385"/>
                    <a:pt x="5678" y="1499"/>
                    <a:pt x="5400" y="1499"/>
                  </a:cubicBezTo>
                  <a:cubicBezTo>
                    <a:pt x="5386" y="1499"/>
                    <a:pt x="5372" y="1498"/>
                    <a:pt x="5358" y="1498"/>
                  </a:cubicBezTo>
                  <a:lnTo>
                    <a:pt x="5347" y="1498"/>
                  </a:lnTo>
                  <a:cubicBezTo>
                    <a:pt x="5239" y="1593"/>
                    <a:pt x="5180" y="1724"/>
                    <a:pt x="5025" y="1736"/>
                  </a:cubicBezTo>
                  <a:cubicBezTo>
                    <a:pt x="4954" y="1784"/>
                    <a:pt x="4882" y="1807"/>
                    <a:pt x="4870" y="1903"/>
                  </a:cubicBezTo>
                  <a:cubicBezTo>
                    <a:pt x="4882" y="1962"/>
                    <a:pt x="4930" y="1974"/>
                    <a:pt x="4954" y="2010"/>
                  </a:cubicBezTo>
                  <a:cubicBezTo>
                    <a:pt x="4846" y="2022"/>
                    <a:pt x="4763" y="2069"/>
                    <a:pt x="4692" y="2141"/>
                  </a:cubicBezTo>
                  <a:cubicBezTo>
                    <a:pt x="4624" y="2199"/>
                    <a:pt x="4564" y="2257"/>
                    <a:pt x="4479" y="2257"/>
                  </a:cubicBezTo>
                  <a:cubicBezTo>
                    <a:pt x="4460" y="2257"/>
                    <a:pt x="4440" y="2255"/>
                    <a:pt x="4418" y="2248"/>
                  </a:cubicBezTo>
                  <a:cubicBezTo>
                    <a:pt x="4346" y="2248"/>
                    <a:pt x="4287" y="2307"/>
                    <a:pt x="4215" y="2319"/>
                  </a:cubicBezTo>
                  <a:cubicBezTo>
                    <a:pt x="4156" y="2331"/>
                    <a:pt x="4108" y="2379"/>
                    <a:pt x="4061" y="2427"/>
                  </a:cubicBezTo>
                  <a:cubicBezTo>
                    <a:pt x="3930" y="2558"/>
                    <a:pt x="3811" y="2700"/>
                    <a:pt x="3692" y="2855"/>
                  </a:cubicBezTo>
                  <a:cubicBezTo>
                    <a:pt x="3620" y="2939"/>
                    <a:pt x="3513" y="2986"/>
                    <a:pt x="3477" y="3105"/>
                  </a:cubicBezTo>
                  <a:cubicBezTo>
                    <a:pt x="3501" y="3141"/>
                    <a:pt x="3501" y="3165"/>
                    <a:pt x="3501" y="3212"/>
                  </a:cubicBezTo>
                  <a:cubicBezTo>
                    <a:pt x="3457" y="3200"/>
                    <a:pt x="3415" y="3187"/>
                    <a:pt x="3379" y="3187"/>
                  </a:cubicBezTo>
                  <a:cubicBezTo>
                    <a:pt x="3348" y="3187"/>
                    <a:pt x="3321" y="3197"/>
                    <a:pt x="3299" y="3224"/>
                  </a:cubicBezTo>
                  <a:cubicBezTo>
                    <a:pt x="3239" y="3272"/>
                    <a:pt x="3215" y="3331"/>
                    <a:pt x="3192" y="3391"/>
                  </a:cubicBezTo>
                  <a:cubicBezTo>
                    <a:pt x="3156" y="3439"/>
                    <a:pt x="3287" y="3498"/>
                    <a:pt x="3180" y="3546"/>
                  </a:cubicBezTo>
                  <a:cubicBezTo>
                    <a:pt x="3128" y="3566"/>
                    <a:pt x="3086" y="3622"/>
                    <a:pt x="3030" y="3622"/>
                  </a:cubicBezTo>
                  <a:cubicBezTo>
                    <a:pt x="3020" y="3622"/>
                    <a:pt x="3011" y="3620"/>
                    <a:pt x="3001" y="3617"/>
                  </a:cubicBezTo>
                  <a:cubicBezTo>
                    <a:pt x="2953" y="3629"/>
                    <a:pt x="2930" y="3677"/>
                    <a:pt x="2918" y="3724"/>
                  </a:cubicBezTo>
                  <a:cubicBezTo>
                    <a:pt x="2898" y="3773"/>
                    <a:pt x="2950" y="3790"/>
                    <a:pt x="2976" y="3820"/>
                  </a:cubicBezTo>
                  <a:lnTo>
                    <a:pt x="2976" y="3820"/>
                  </a:lnTo>
                  <a:cubicBezTo>
                    <a:pt x="2962" y="3832"/>
                    <a:pt x="2948" y="3836"/>
                    <a:pt x="2935" y="3836"/>
                  </a:cubicBezTo>
                  <a:cubicBezTo>
                    <a:pt x="2894" y="3836"/>
                    <a:pt x="2858" y="3796"/>
                    <a:pt x="2822" y="3796"/>
                  </a:cubicBezTo>
                  <a:cubicBezTo>
                    <a:pt x="2656" y="3891"/>
                    <a:pt x="2501" y="3986"/>
                    <a:pt x="2299" y="3998"/>
                  </a:cubicBezTo>
                  <a:cubicBezTo>
                    <a:pt x="2215" y="3998"/>
                    <a:pt x="2144" y="4046"/>
                    <a:pt x="2060" y="4093"/>
                  </a:cubicBezTo>
                  <a:cubicBezTo>
                    <a:pt x="1977" y="4153"/>
                    <a:pt x="1906" y="4212"/>
                    <a:pt x="1870" y="4308"/>
                  </a:cubicBezTo>
                  <a:lnTo>
                    <a:pt x="1870" y="4427"/>
                  </a:lnTo>
                  <a:cubicBezTo>
                    <a:pt x="1879" y="4507"/>
                    <a:pt x="1861" y="4547"/>
                    <a:pt x="1811" y="4547"/>
                  </a:cubicBezTo>
                  <a:cubicBezTo>
                    <a:pt x="1795" y="4547"/>
                    <a:pt x="1775" y="4543"/>
                    <a:pt x="1751" y="4534"/>
                  </a:cubicBezTo>
                  <a:cubicBezTo>
                    <a:pt x="1727" y="4522"/>
                    <a:pt x="1703" y="4522"/>
                    <a:pt x="1679" y="4522"/>
                  </a:cubicBezTo>
                  <a:cubicBezTo>
                    <a:pt x="1632" y="4534"/>
                    <a:pt x="1608" y="4570"/>
                    <a:pt x="1608" y="4605"/>
                  </a:cubicBezTo>
                  <a:cubicBezTo>
                    <a:pt x="1632" y="4760"/>
                    <a:pt x="1632" y="4760"/>
                    <a:pt x="1489" y="4772"/>
                  </a:cubicBezTo>
                  <a:cubicBezTo>
                    <a:pt x="1465" y="4772"/>
                    <a:pt x="1453" y="4796"/>
                    <a:pt x="1441" y="4796"/>
                  </a:cubicBezTo>
                  <a:cubicBezTo>
                    <a:pt x="1395" y="4852"/>
                    <a:pt x="1356" y="4922"/>
                    <a:pt x="1279" y="4922"/>
                  </a:cubicBezTo>
                  <a:cubicBezTo>
                    <a:pt x="1257" y="4922"/>
                    <a:pt x="1232" y="4916"/>
                    <a:pt x="1203" y="4903"/>
                  </a:cubicBezTo>
                  <a:lnTo>
                    <a:pt x="1120" y="4903"/>
                  </a:lnTo>
                  <a:cubicBezTo>
                    <a:pt x="1036" y="4927"/>
                    <a:pt x="953" y="4939"/>
                    <a:pt x="906" y="5010"/>
                  </a:cubicBezTo>
                  <a:cubicBezTo>
                    <a:pt x="882" y="5046"/>
                    <a:pt x="953" y="5070"/>
                    <a:pt x="894" y="5105"/>
                  </a:cubicBezTo>
                  <a:cubicBezTo>
                    <a:pt x="799" y="5147"/>
                    <a:pt x="733" y="5217"/>
                    <a:pt x="637" y="5217"/>
                  </a:cubicBezTo>
                  <a:cubicBezTo>
                    <a:pt x="624" y="5217"/>
                    <a:pt x="610" y="5215"/>
                    <a:pt x="596" y="5213"/>
                  </a:cubicBezTo>
                  <a:cubicBezTo>
                    <a:pt x="548" y="5213"/>
                    <a:pt x="513" y="5225"/>
                    <a:pt x="489" y="5272"/>
                  </a:cubicBezTo>
                  <a:cubicBezTo>
                    <a:pt x="477" y="5391"/>
                    <a:pt x="417" y="5451"/>
                    <a:pt x="274" y="5451"/>
                  </a:cubicBezTo>
                  <a:cubicBezTo>
                    <a:pt x="251" y="5451"/>
                    <a:pt x="203" y="5451"/>
                    <a:pt x="179" y="5463"/>
                  </a:cubicBezTo>
                  <a:cubicBezTo>
                    <a:pt x="155" y="5475"/>
                    <a:pt x="132" y="5486"/>
                    <a:pt x="120" y="5522"/>
                  </a:cubicBezTo>
                  <a:cubicBezTo>
                    <a:pt x="84" y="5594"/>
                    <a:pt x="60" y="5665"/>
                    <a:pt x="36" y="5748"/>
                  </a:cubicBezTo>
                  <a:cubicBezTo>
                    <a:pt x="36" y="5963"/>
                    <a:pt x="1" y="6177"/>
                    <a:pt x="120" y="6379"/>
                  </a:cubicBezTo>
                  <a:cubicBezTo>
                    <a:pt x="191" y="6475"/>
                    <a:pt x="310" y="6522"/>
                    <a:pt x="334" y="6653"/>
                  </a:cubicBezTo>
                  <a:cubicBezTo>
                    <a:pt x="358" y="6689"/>
                    <a:pt x="382" y="6760"/>
                    <a:pt x="394" y="6796"/>
                  </a:cubicBezTo>
                  <a:lnTo>
                    <a:pt x="429" y="6832"/>
                  </a:lnTo>
                  <a:cubicBezTo>
                    <a:pt x="441" y="6844"/>
                    <a:pt x="477" y="6844"/>
                    <a:pt x="489" y="6844"/>
                  </a:cubicBezTo>
                  <a:cubicBezTo>
                    <a:pt x="567" y="6791"/>
                    <a:pt x="633" y="6758"/>
                    <a:pt x="709" y="6758"/>
                  </a:cubicBezTo>
                  <a:cubicBezTo>
                    <a:pt x="737" y="6758"/>
                    <a:pt x="766" y="6763"/>
                    <a:pt x="798" y="6772"/>
                  </a:cubicBezTo>
                  <a:lnTo>
                    <a:pt x="858" y="6772"/>
                  </a:lnTo>
                  <a:cubicBezTo>
                    <a:pt x="891" y="6764"/>
                    <a:pt x="912" y="6750"/>
                    <a:pt x="938" y="6750"/>
                  </a:cubicBezTo>
                  <a:cubicBezTo>
                    <a:pt x="950" y="6750"/>
                    <a:pt x="962" y="6753"/>
                    <a:pt x="977" y="6760"/>
                  </a:cubicBezTo>
                  <a:cubicBezTo>
                    <a:pt x="1048" y="6772"/>
                    <a:pt x="1108" y="6796"/>
                    <a:pt x="1167" y="6832"/>
                  </a:cubicBezTo>
                  <a:cubicBezTo>
                    <a:pt x="1167" y="6832"/>
                    <a:pt x="1191" y="6820"/>
                    <a:pt x="1203" y="6820"/>
                  </a:cubicBezTo>
                  <a:cubicBezTo>
                    <a:pt x="1227" y="6772"/>
                    <a:pt x="1263" y="6737"/>
                    <a:pt x="1322" y="6737"/>
                  </a:cubicBezTo>
                  <a:cubicBezTo>
                    <a:pt x="1329" y="6735"/>
                    <a:pt x="1334" y="6734"/>
                    <a:pt x="1340" y="6734"/>
                  </a:cubicBezTo>
                  <a:cubicBezTo>
                    <a:pt x="1373" y="6734"/>
                    <a:pt x="1382" y="6765"/>
                    <a:pt x="1382" y="6796"/>
                  </a:cubicBezTo>
                  <a:cubicBezTo>
                    <a:pt x="1382" y="6808"/>
                    <a:pt x="1394" y="6832"/>
                    <a:pt x="1417" y="6844"/>
                  </a:cubicBezTo>
                  <a:cubicBezTo>
                    <a:pt x="1453" y="6856"/>
                    <a:pt x="1489" y="6891"/>
                    <a:pt x="1513" y="6915"/>
                  </a:cubicBezTo>
                  <a:cubicBezTo>
                    <a:pt x="1537" y="6915"/>
                    <a:pt x="1537" y="6915"/>
                    <a:pt x="1548" y="6903"/>
                  </a:cubicBezTo>
                  <a:cubicBezTo>
                    <a:pt x="1559" y="6893"/>
                    <a:pt x="1551" y="6865"/>
                    <a:pt x="1557" y="6865"/>
                  </a:cubicBezTo>
                  <a:lnTo>
                    <a:pt x="1557" y="6865"/>
                  </a:lnTo>
                  <a:cubicBezTo>
                    <a:pt x="1557" y="6865"/>
                    <a:pt x="1559" y="6866"/>
                    <a:pt x="1560" y="6868"/>
                  </a:cubicBezTo>
                  <a:cubicBezTo>
                    <a:pt x="1608" y="6951"/>
                    <a:pt x="1608" y="7022"/>
                    <a:pt x="1596" y="7094"/>
                  </a:cubicBezTo>
                  <a:cubicBezTo>
                    <a:pt x="1572" y="7153"/>
                    <a:pt x="1548" y="7225"/>
                    <a:pt x="1572" y="7272"/>
                  </a:cubicBezTo>
                  <a:cubicBezTo>
                    <a:pt x="1620" y="7368"/>
                    <a:pt x="1596" y="7439"/>
                    <a:pt x="1596" y="7522"/>
                  </a:cubicBezTo>
                  <a:cubicBezTo>
                    <a:pt x="1596" y="7606"/>
                    <a:pt x="1620" y="7665"/>
                    <a:pt x="1679" y="7713"/>
                  </a:cubicBezTo>
                  <a:cubicBezTo>
                    <a:pt x="1707" y="7721"/>
                    <a:pt x="1736" y="7725"/>
                    <a:pt x="1766" y="7725"/>
                  </a:cubicBezTo>
                  <a:cubicBezTo>
                    <a:pt x="1825" y="7725"/>
                    <a:pt x="1886" y="7709"/>
                    <a:pt x="1941" y="7677"/>
                  </a:cubicBezTo>
                  <a:cubicBezTo>
                    <a:pt x="1977" y="7665"/>
                    <a:pt x="1977" y="7630"/>
                    <a:pt x="1965" y="7618"/>
                  </a:cubicBezTo>
                  <a:cubicBezTo>
                    <a:pt x="1882" y="7511"/>
                    <a:pt x="1929" y="7451"/>
                    <a:pt x="2049" y="7439"/>
                  </a:cubicBezTo>
                  <a:cubicBezTo>
                    <a:pt x="2084" y="7439"/>
                    <a:pt x="2120" y="7427"/>
                    <a:pt x="2144" y="7391"/>
                  </a:cubicBezTo>
                  <a:cubicBezTo>
                    <a:pt x="2147" y="7382"/>
                    <a:pt x="2150" y="7374"/>
                    <a:pt x="2152" y="7369"/>
                  </a:cubicBezTo>
                  <a:lnTo>
                    <a:pt x="2152" y="7369"/>
                  </a:lnTo>
                  <a:cubicBezTo>
                    <a:pt x="2148" y="7386"/>
                    <a:pt x="2143" y="7416"/>
                    <a:pt x="2162" y="7416"/>
                  </a:cubicBezTo>
                  <a:cubicBezTo>
                    <a:pt x="2164" y="7416"/>
                    <a:pt x="2165" y="7416"/>
                    <a:pt x="2168" y="7415"/>
                  </a:cubicBezTo>
                  <a:cubicBezTo>
                    <a:pt x="2203" y="7391"/>
                    <a:pt x="2239" y="7391"/>
                    <a:pt x="2287" y="7391"/>
                  </a:cubicBezTo>
                  <a:cubicBezTo>
                    <a:pt x="2334" y="7380"/>
                    <a:pt x="2346" y="7344"/>
                    <a:pt x="2358" y="7308"/>
                  </a:cubicBezTo>
                  <a:cubicBezTo>
                    <a:pt x="2382" y="7260"/>
                    <a:pt x="2382" y="7225"/>
                    <a:pt x="2394" y="7201"/>
                  </a:cubicBezTo>
                  <a:cubicBezTo>
                    <a:pt x="2406" y="7141"/>
                    <a:pt x="2441" y="7082"/>
                    <a:pt x="2453" y="7022"/>
                  </a:cubicBezTo>
                  <a:cubicBezTo>
                    <a:pt x="2465" y="6951"/>
                    <a:pt x="2513" y="6891"/>
                    <a:pt x="2560" y="6844"/>
                  </a:cubicBezTo>
                  <a:lnTo>
                    <a:pt x="2644" y="6749"/>
                  </a:lnTo>
                  <a:cubicBezTo>
                    <a:pt x="2715" y="6713"/>
                    <a:pt x="2799" y="6665"/>
                    <a:pt x="2870" y="6629"/>
                  </a:cubicBezTo>
                  <a:cubicBezTo>
                    <a:pt x="2918" y="6606"/>
                    <a:pt x="2977" y="6570"/>
                    <a:pt x="3013" y="6546"/>
                  </a:cubicBezTo>
                  <a:cubicBezTo>
                    <a:pt x="3037" y="6546"/>
                    <a:pt x="3049" y="6534"/>
                    <a:pt x="3061" y="6510"/>
                  </a:cubicBezTo>
                  <a:cubicBezTo>
                    <a:pt x="3180" y="6451"/>
                    <a:pt x="3287" y="6391"/>
                    <a:pt x="3406" y="6356"/>
                  </a:cubicBezTo>
                  <a:cubicBezTo>
                    <a:pt x="3485" y="6324"/>
                    <a:pt x="3559" y="6297"/>
                    <a:pt x="3635" y="6297"/>
                  </a:cubicBezTo>
                  <a:cubicBezTo>
                    <a:pt x="3673" y="6297"/>
                    <a:pt x="3711" y="6304"/>
                    <a:pt x="3751" y="6320"/>
                  </a:cubicBezTo>
                  <a:cubicBezTo>
                    <a:pt x="4013" y="6415"/>
                    <a:pt x="4251" y="6546"/>
                    <a:pt x="4442" y="6749"/>
                  </a:cubicBezTo>
                  <a:lnTo>
                    <a:pt x="4561" y="6868"/>
                  </a:lnTo>
                  <a:cubicBezTo>
                    <a:pt x="4656" y="6975"/>
                    <a:pt x="4716" y="7094"/>
                    <a:pt x="4704" y="7249"/>
                  </a:cubicBezTo>
                  <a:cubicBezTo>
                    <a:pt x="4704" y="7272"/>
                    <a:pt x="4680" y="7284"/>
                    <a:pt x="4668" y="7320"/>
                  </a:cubicBezTo>
                  <a:cubicBezTo>
                    <a:pt x="4656" y="7344"/>
                    <a:pt x="4620" y="7391"/>
                    <a:pt x="4608" y="7439"/>
                  </a:cubicBezTo>
                  <a:cubicBezTo>
                    <a:pt x="4596" y="7487"/>
                    <a:pt x="4561" y="7546"/>
                    <a:pt x="4549" y="7582"/>
                  </a:cubicBezTo>
                  <a:cubicBezTo>
                    <a:pt x="4537" y="7641"/>
                    <a:pt x="4537" y="7725"/>
                    <a:pt x="4525" y="7784"/>
                  </a:cubicBezTo>
                  <a:cubicBezTo>
                    <a:pt x="4525" y="7820"/>
                    <a:pt x="4549" y="7856"/>
                    <a:pt x="4596" y="7880"/>
                  </a:cubicBezTo>
                  <a:cubicBezTo>
                    <a:pt x="4644" y="7915"/>
                    <a:pt x="4680" y="7963"/>
                    <a:pt x="4680" y="8022"/>
                  </a:cubicBezTo>
                  <a:cubicBezTo>
                    <a:pt x="4716" y="8106"/>
                    <a:pt x="4716" y="8201"/>
                    <a:pt x="4763" y="8284"/>
                  </a:cubicBezTo>
                  <a:cubicBezTo>
                    <a:pt x="4882" y="8320"/>
                    <a:pt x="4954" y="8380"/>
                    <a:pt x="5013" y="8463"/>
                  </a:cubicBezTo>
                  <a:cubicBezTo>
                    <a:pt x="5037" y="8523"/>
                    <a:pt x="5085" y="8570"/>
                    <a:pt x="5132" y="8618"/>
                  </a:cubicBezTo>
                  <a:cubicBezTo>
                    <a:pt x="5153" y="8639"/>
                    <a:pt x="5184" y="8679"/>
                    <a:pt x="5224" y="8679"/>
                  </a:cubicBezTo>
                  <a:cubicBezTo>
                    <a:pt x="5229" y="8679"/>
                    <a:pt x="5234" y="8679"/>
                    <a:pt x="5239" y="8677"/>
                  </a:cubicBezTo>
                  <a:lnTo>
                    <a:pt x="5335" y="8868"/>
                  </a:lnTo>
                  <a:cubicBezTo>
                    <a:pt x="5335" y="8999"/>
                    <a:pt x="5275" y="9106"/>
                    <a:pt x="5299" y="9237"/>
                  </a:cubicBezTo>
                  <a:cubicBezTo>
                    <a:pt x="5358" y="9296"/>
                    <a:pt x="5442" y="9308"/>
                    <a:pt x="5513" y="9356"/>
                  </a:cubicBezTo>
                  <a:cubicBezTo>
                    <a:pt x="5668" y="9404"/>
                    <a:pt x="5835" y="9404"/>
                    <a:pt x="5978" y="9416"/>
                  </a:cubicBezTo>
                  <a:cubicBezTo>
                    <a:pt x="5992" y="9414"/>
                    <a:pt x="6007" y="9414"/>
                    <a:pt x="6022" y="9414"/>
                  </a:cubicBezTo>
                  <a:cubicBezTo>
                    <a:pt x="6140" y="9414"/>
                    <a:pt x="6266" y="9451"/>
                    <a:pt x="6382" y="9451"/>
                  </a:cubicBezTo>
                  <a:lnTo>
                    <a:pt x="6466" y="9451"/>
                  </a:lnTo>
                  <a:cubicBezTo>
                    <a:pt x="6505" y="9451"/>
                    <a:pt x="6545" y="9453"/>
                    <a:pt x="6585" y="9453"/>
                  </a:cubicBezTo>
                  <a:cubicBezTo>
                    <a:pt x="6664" y="9453"/>
                    <a:pt x="6744" y="9447"/>
                    <a:pt x="6823" y="9416"/>
                  </a:cubicBezTo>
                  <a:cubicBezTo>
                    <a:pt x="6891" y="9381"/>
                    <a:pt x="6953" y="9353"/>
                    <a:pt x="7018" y="9353"/>
                  </a:cubicBezTo>
                  <a:cubicBezTo>
                    <a:pt x="7044" y="9353"/>
                    <a:pt x="7070" y="9358"/>
                    <a:pt x="7097" y="9368"/>
                  </a:cubicBezTo>
                  <a:cubicBezTo>
                    <a:pt x="7228" y="9427"/>
                    <a:pt x="7347" y="9546"/>
                    <a:pt x="7478" y="9606"/>
                  </a:cubicBezTo>
                  <a:cubicBezTo>
                    <a:pt x="7525" y="9642"/>
                    <a:pt x="7537" y="9701"/>
                    <a:pt x="7537" y="9749"/>
                  </a:cubicBezTo>
                  <a:cubicBezTo>
                    <a:pt x="7561" y="9820"/>
                    <a:pt x="7573" y="9880"/>
                    <a:pt x="7585" y="9939"/>
                  </a:cubicBezTo>
                  <a:cubicBezTo>
                    <a:pt x="7621" y="10070"/>
                    <a:pt x="7692" y="10142"/>
                    <a:pt x="7811" y="10201"/>
                  </a:cubicBezTo>
                  <a:cubicBezTo>
                    <a:pt x="7883" y="10249"/>
                    <a:pt x="7954" y="10285"/>
                    <a:pt x="8002" y="10344"/>
                  </a:cubicBezTo>
                  <a:cubicBezTo>
                    <a:pt x="8061" y="10404"/>
                    <a:pt x="8109" y="10475"/>
                    <a:pt x="8156" y="10547"/>
                  </a:cubicBezTo>
                  <a:cubicBezTo>
                    <a:pt x="8216" y="10642"/>
                    <a:pt x="8275" y="10725"/>
                    <a:pt x="8347" y="10797"/>
                  </a:cubicBezTo>
                  <a:cubicBezTo>
                    <a:pt x="8359" y="10820"/>
                    <a:pt x="8395" y="10832"/>
                    <a:pt x="8418" y="10832"/>
                  </a:cubicBezTo>
                  <a:cubicBezTo>
                    <a:pt x="8514" y="10820"/>
                    <a:pt x="8573" y="10761"/>
                    <a:pt x="8633" y="10713"/>
                  </a:cubicBezTo>
                  <a:cubicBezTo>
                    <a:pt x="8656" y="10701"/>
                    <a:pt x="8692" y="10654"/>
                    <a:pt x="8704" y="10618"/>
                  </a:cubicBezTo>
                  <a:cubicBezTo>
                    <a:pt x="8776" y="10487"/>
                    <a:pt x="8883" y="10404"/>
                    <a:pt x="9002" y="10308"/>
                  </a:cubicBezTo>
                  <a:cubicBezTo>
                    <a:pt x="9073" y="10249"/>
                    <a:pt x="9145" y="10178"/>
                    <a:pt x="9240" y="10118"/>
                  </a:cubicBezTo>
                  <a:cubicBezTo>
                    <a:pt x="9311" y="10058"/>
                    <a:pt x="9407" y="10011"/>
                    <a:pt x="9490" y="9987"/>
                  </a:cubicBezTo>
                  <a:cubicBezTo>
                    <a:pt x="9645" y="9927"/>
                    <a:pt x="9764" y="9820"/>
                    <a:pt x="9883" y="9713"/>
                  </a:cubicBezTo>
                  <a:cubicBezTo>
                    <a:pt x="9954" y="9642"/>
                    <a:pt x="10073" y="9630"/>
                    <a:pt x="10121" y="9523"/>
                  </a:cubicBezTo>
                  <a:cubicBezTo>
                    <a:pt x="10093" y="9477"/>
                    <a:pt x="10116" y="9459"/>
                    <a:pt x="10149" y="9459"/>
                  </a:cubicBezTo>
                  <a:cubicBezTo>
                    <a:pt x="10159" y="9459"/>
                    <a:pt x="10170" y="9460"/>
                    <a:pt x="10180" y="9463"/>
                  </a:cubicBezTo>
                  <a:cubicBezTo>
                    <a:pt x="10192" y="9463"/>
                    <a:pt x="10192" y="9463"/>
                    <a:pt x="10204" y="9451"/>
                  </a:cubicBezTo>
                  <a:cubicBezTo>
                    <a:pt x="10240" y="9404"/>
                    <a:pt x="10192" y="9368"/>
                    <a:pt x="10192" y="9344"/>
                  </a:cubicBezTo>
                  <a:cubicBezTo>
                    <a:pt x="10240" y="9344"/>
                    <a:pt x="10264" y="9392"/>
                    <a:pt x="10311" y="9392"/>
                  </a:cubicBezTo>
                  <a:cubicBezTo>
                    <a:pt x="10335" y="9368"/>
                    <a:pt x="10371" y="9344"/>
                    <a:pt x="10383" y="9308"/>
                  </a:cubicBezTo>
                  <a:lnTo>
                    <a:pt x="10538" y="9118"/>
                  </a:lnTo>
                  <a:cubicBezTo>
                    <a:pt x="10573" y="9118"/>
                    <a:pt x="10609" y="9094"/>
                    <a:pt x="10633" y="9058"/>
                  </a:cubicBezTo>
                  <a:cubicBezTo>
                    <a:pt x="10669" y="8999"/>
                    <a:pt x="10681" y="8939"/>
                    <a:pt x="10692" y="8880"/>
                  </a:cubicBezTo>
                  <a:cubicBezTo>
                    <a:pt x="10716" y="8808"/>
                    <a:pt x="10740" y="8737"/>
                    <a:pt x="10752" y="8654"/>
                  </a:cubicBezTo>
                  <a:cubicBezTo>
                    <a:pt x="10783" y="8552"/>
                    <a:pt x="10822" y="8467"/>
                    <a:pt x="10929" y="8467"/>
                  </a:cubicBezTo>
                  <a:cubicBezTo>
                    <a:pt x="10947" y="8467"/>
                    <a:pt x="10968" y="8470"/>
                    <a:pt x="10990" y="8475"/>
                  </a:cubicBezTo>
                  <a:cubicBezTo>
                    <a:pt x="10990" y="8463"/>
                    <a:pt x="11014" y="8451"/>
                    <a:pt x="11014" y="8439"/>
                  </a:cubicBezTo>
                  <a:cubicBezTo>
                    <a:pt x="11026" y="8284"/>
                    <a:pt x="11038" y="8153"/>
                    <a:pt x="11073" y="7999"/>
                  </a:cubicBezTo>
                  <a:cubicBezTo>
                    <a:pt x="11073" y="7880"/>
                    <a:pt x="11097" y="7761"/>
                    <a:pt x="11109" y="7641"/>
                  </a:cubicBezTo>
                  <a:cubicBezTo>
                    <a:pt x="11264" y="7320"/>
                    <a:pt x="11395" y="6987"/>
                    <a:pt x="11609" y="6713"/>
                  </a:cubicBezTo>
                  <a:cubicBezTo>
                    <a:pt x="11609" y="6594"/>
                    <a:pt x="11669" y="6487"/>
                    <a:pt x="11728" y="6391"/>
                  </a:cubicBezTo>
                  <a:cubicBezTo>
                    <a:pt x="11728" y="6435"/>
                    <a:pt x="11741" y="6460"/>
                    <a:pt x="11768" y="6460"/>
                  </a:cubicBezTo>
                  <a:cubicBezTo>
                    <a:pt x="11777" y="6460"/>
                    <a:pt x="11787" y="6457"/>
                    <a:pt x="11800" y="6451"/>
                  </a:cubicBezTo>
                  <a:cubicBezTo>
                    <a:pt x="11800" y="6451"/>
                    <a:pt x="11812" y="6439"/>
                    <a:pt x="11824" y="6439"/>
                  </a:cubicBezTo>
                  <a:cubicBezTo>
                    <a:pt x="11907" y="6379"/>
                    <a:pt x="11943" y="6296"/>
                    <a:pt x="12026" y="6248"/>
                  </a:cubicBezTo>
                  <a:cubicBezTo>
                    <a:pt x="12121" y="6153"/>
                    <a:pt x="12228" y="6058"/>
                    <a:pt x="12336" y="5951"/>
                  </a:cubicBezTo>
                  <a:lnTo>
                    <a:pt x="12383" y="5903"/>
                  </a:lnTo>
                  <a:cubicBezTo>
                    <a:pt x="12455" y="5832"/>
                    <a:pt x="12419" y="5772"/>
                    <a:pt x="12407" y="5701"/>
                  </a:cubicBezTo>
                  <a:cubicBezTo>
                    <a:pt x="12347" y="5522"/>
                    <a:pt x="12383" y="5355"/>
                    <a:pt x="12514" y="5201"/>
                  </a:cubicBezTo>
                  <a:cubicBezTo>
                    <a:pt x="12562" y="5165"/>
                    <a:pt x="12621" y="5165"/>
                    <a:pt x="12681" y="5129"/>
                  </a:cubicBezTo>
                  <a:cubicBezTo>
                    <a:pt x="12764" y="5105"/>
                    <a:pt x="12836" y="5058"/>
                    <a:pt x="12895" y="4986"/>
                  </a:cubicBezTo>
                  <a:cubicBezTo>
                    <a:pt x="13002" y="4844"/>
                    <a:pt x="13050" y="4689"/>
                    <a:pt x="13109" y="4534"/>
                  </a:cubicBezTo>
                  <a:cubicBezTo>
                    <a:pt x="13217" y="4391"/>
                    <a:pt x="13133" y="4236"/>
                    <a:pt x="13109" y="4093"/>
                  </a:cubicBezTo>
                  <a:cubicBezTo>
                    <a:pt x="13074" y="3974"/>
                    <a:pt x="13109" y="3855"/>
                    <a:pt x="13181" y="3748"/>
                  </a:cubicBezTo>
                  <a:cubicBezTo>
                    <a:pt x="13169" y="3736"/>
                    <a:pt x="13169" y="3712"/>
                    <a:pt x="13169" y="3701"/>
                  </a:cubicBezTo>
                  <a:cubicBezTo>
                    <a:pt x="13121" y="3593"/>
                    <a:pt x="13121" y="3510"/>
                    <a:pt x="13193" y="3415"/>
                  </a:cubicBezTo>
                  <a:cubicBezTo>
                    <a:pt x="13217" y="3391"/>
                    <a:pt x="13193" y="3379"/>
                    <a:pt x="13181" y="3355"/>
                  </a:cubicBezTo>
                  <a:cubicBezTo>
                    <a:pt x="13157" y="3343"/>
                    <a:pt x="13121" y="3331"/>
                    <a:pt x="13098" y="3331"/>
                  </a:cubicBezTo>
                  <a:cubicBezTo>
                    <a:pt x="13038" y="3331"/>
                    <a:pt x="12955" y="3331"/>
                    <a:pt x="12895" y="3320"/>
                  </a:cubicBezTo>
                  <a:cubicBezTo>
                    <a:pt x="12883" y="3296"/>
                    <a:pt x="12871" y="3296"/>
                    <a:pt x="12859" y="3296"/>
                  </a:cubicBezTo>
                  <a:cubicBezTo>
                    <a:pt x="12645" y="3260"/>
                    <a:pt x="12502" y="3117"/>
                    <a:pt x="12324" y="3022"/>
                  </a:cubicBezTo>
                  <a:cubicBezTo>
                    <a:pt x="12228" y="2962"/>
                    <a:pt x="12145" y="2903"/>
                    <a:pt x="12038" y="2903"/>
                  </a:cubicBezTo>
                  <a:lnTo>
                    <a:pt x="11943" y="2879"/>
                  </a:lnTo>
                  <a:cubicBezTo>
                    <a:pt x="11900" y="2837"/>
                    <a:pt x="11853" y="2820"/>
                    <a:pt x="11804" y="2820"/>
                  </a:cubicBezTo>
                  <a:cubicBezTo>
                    <a:pt x="11742" y="2820"/>
                    <a:pt x="11675" y="2846"/>
                    <a:pt x="11609" y="2879"/>
                  </a:cubicBezTo>
                  <a:cubicBezTo>
                    <a:pt x="11574" y="2903"/>
                    <a:pt x="11562" y="2915"/>
                    <a:pt x="11550" y="2939"/>
                  </a:cubicBezTo>
                  <a:cubicBezTo>
                    <a:pt x="11502" y="3034"/>
                    <a:pt x="11407" y="3093"/>
                    <a:pt x="11347" y="3165"/>
                  </a:cubicBezTo>
                  <a:cubicBezTo>
                    <a:pt x="11288" y="3236"/>
                    <a:pt x="11228" y="3284"/>
                    <a:pt x="11157" y="3320"/>
                  </a:cubicBezTo>
                  <a:cubicBezTo>
                    <a:pt x="11099" y="3344"/>
                    <a:pt x="11037" y="3350"/>
                    <a:pt x="10973" y="3350"/>
                  </a:cubicBezTo>
                  <a:cubicBezTo>
                    <a:pt x="10899" y="3350"/>
                    <a:pt x="10823" y="3341"/>
                    <a:pt x="10749" y="3341"/>
                  </a:cubicBezTo>
                  <a:cubicBezTo>
                    <a:pt x="10730" y="3341"/>
                    <a:pt x="10711" y="3342"/>
                    <a:pt x="10692" y="3343"/>
                  </a:cubicBezTo>
                  <a:lnTo>
                    <a:pt x="10264" y="3343"/>
                  </a:lnTo>
                  <a:cubicBezTo>
                    <a:pt x="10121" y="3331"/>
                    <a:pt x="9966" y="3296"/>
                    <a:pt x="9835" y="3224"/>
                  </a:cubicBezTo>
                  <a:cubicBezTo>
                    <a:pt x="9799" y="3224"/>
                    <a:pt x="9788" y="3212"/>
                    <a:pt x="9764" y="3200"/>
                  </a:cubicBezTo>
                  <a:cubicBezTo>
                    <a:pt x="9716" y="3177"/>
                    <a:pt x="9680" y="3153"/>
                    <a:pt x="9657" y="3141"/>
                  </a:cubicBezTo>
                  <a:cubicBezTo>
                    <a:pt x="9609" y="3105"/>
                    <a:pt x="9561" y="3093"/>
                    <a:pt x="9538" y="3058"/>
                  </a:cubicBezTo>
                  <a:cubicBezTo>
                    <a:pt x="9442" y="2986"/>
                    <a:pt x="9371" y="2915"/>
                    <a:pt x="9299" y="2819"/>
                  </a:cubicBezTo>
                  <a:cubicBezTo>
                    <a:pt x="9168" y="2617"/>
                    <a:pt x="9073" y="2403"/>
                    <a:pt x="9133" y="2153"/>
                  </a:cubicBezTo>
                  <a:cubicBezTo>
                    <a:pt x="9145" y="2093"/>
                    <a:pt x="9192" y="2046"/>
                    <a:pt x="9252" y="2022"/>
                  </a:cubicBezTo>
                  <a:cubicBezTo>
                    <a:pt x="9252" y="2022"/>
                    <a:pt x="9264" y="2010"/>
                    <a:pt x="9288" y="2010"/>
                  </a:cubicBezTo>
                  <a:cubicBezTo>
                    <a:pt x="9311" y="1986"/>
                    <a:pt x="9347" y="1986"/>
                    <a:pt x="9371" y="1974"/>
                  </a:cubicBezTo>
                  <a:cubicBezTo>
                    <a:pt x="9407" y="1962"/>
                    <a:pt x="9418" y="1950"/>
                    <a:pt x="9430" y="1915"/>
                  </a:cubicBezTo>
                  <a:lnTo>
                    <a:pt x="9478" y="1867"/>
                  </a:lnTo>
                  <a:cubicBezTo>
                    <a:pt x="9478" y="1903"/>
                    <a:pt x="9502" y="1915"/>
                    <a:pt x="9538" y="1915"/>
                  </a:cubicBezTo>
                  <a:cubicBezTo>
                    <a:pt x="9585" y="1915"/>
                    <a:pt x="9621" y="1903"/>
                    <a:pt x="9657" y="1891"/>
                  </a:cubicBezTo>
                  <a:cubicBezTo>
                    <a:pt x="9704" y="1855"/>
                    <a:pt x="9764" y="1843"/>
                    <a:pt x="9799" y="1796"/>
                  </a:cubicBezTo>
                  <a:cubicBezTo>
                    <a:pt x="9823" y="1784"/>
                    <a:pt x="9847" y="1748"/>
                    <a:pt x="9859" y="1724"/>
                  </a:cubicBezTo>
                  <a:cubicBezTo>
                    <a:pt x="9883" y="1676"/>
                    <a:pt x="9907" y="1629"/>
                    <a:pt x="9930" y="1593"/>
                  </a:cubicBezTo>
                  <a:lnTo>
                    <a:pt x="9930" y="1534"/>
                  </a:lnTo>
                  <a:cubicBezTo>
                    <a:pt x="9895" y="1450"/>
                    <a:pt x="9942" y="1379"/>
                    <a:pt x="9907" y="1319"/>
                  </a:cubicBezTo>
                  <a:cubicBezTo>
                    <a:pt x="9887" y="1300"/>
                    <a:pt x="9872" y="1292"/>
                    <a:pt x="9859" y="1292"/>
                  </a:cubicBezTo>
                  <a:cubicBezTo>
                    <a:pt x="9833" y="1292"/>
                    <a:pt x="9819" y="1327"/>
                    <a:pt x="9811" y="1367"/>
                  </a:cubicBezTo>
                  <a:lnTo>
                    <a:pt x="9538" y="1260"/>
                  </a:lnTo>
                  <a:cubicBezTo>
                    <a:pt x="9466" y="1260"/>
                    <a:pt x="9407" y="1295"/>
                    <a:pt x="9347" y="1307"/>
                  </a:cubicBezTo>
                  <a:cubicBezTo>
                    <a:pt x="9260" y="1327"/>
                    <a:pt x="9174" y="1361"/>
                    <a:pt x="9081" y="1361"/>
                  </a:cubicBezTo>
                  <a:cubicBezTo>
                    <a:pt x="9059" y="1361"/>
                    <a:pt x="9036" y="1360"/>
                    <a:pt x="9014" y="1355"/>
                  </a:cubicBezTo>
                  <a:cubicBezTo>
                    <a:pt x="8740" y="1307"/>
                    <a:pt x="8740" y="1307"/>
                    <a:pt x="8752" y="1022"/>
                  </a:cubicBezTo>
                  <a:cubicBezTo>
                    <a:pt x="8752" y="998"/>
                    <a:pt x="8752" y="974"/>
                    <a:pt x="8764" y="950"/>
                  </a:cubicBezTo>
                  <a:cubicBezTo>
                    <a:pt x="8764" y="909"/>
                    <a:pt x="8786" y="896"/>
                    <a:pt x="8816" y="896"/>
                  </a:cubicBezTo>
                  <a:cubicBezTo>
                    <a:pt x="8829" y="896"/>
                    <a:pt x="8844" y="899"/>
                    <a:pt x="8859" y="903"/>
                  </a:cubicBezTo>
                  <a:cubicBezTo>
                    <a:pt x="8877" y="920"/>
                    <a:pt x="8901" y="929"/>
                    <a:pt x="8926" y="929"/>
                  </a:cubicBezTo>
                  <a:cubicBezTo>
                    <a:pt x="8951" y="929"/>
                    <a:pt x="8978" y="920"/>
                    <a:pt x="9002" y="903"/>
                  </a:cubicBezTo>
                  <a:cubicBezTo>
                    <a:pt x="9026" y="891"/>
                    <a:pt x="9061" y="855"/>
                    <a:pt x="9085" y="831"/>
                  </a:cubicBezTo>
                  <a:cubicBezTo>
                    <a:pt x="9109" y="795"/>
                    <a:pt x="9133" y="783"/>
                    <a:pt x="9157" y="760"/>
                  </a:cubicBezTo>
                  <a:cubicBezTo>
                    <a:pt x="9192" y="664"/>
                    <a:pt x="9288" y="605"/>
                    <a:pt x="9371" y="581"/>
                  </a:cubicBezTo>
                  <a:cubicBezTo>
                    <a:pt x="9466" y="545"/>
                    <a:pt x="9549" y="533"/>
                    <a:pt x="9633" y="486"/>
                  </a:cubicBezTo>
                  <a:cubicBezTo>
                    <a:pt x="9704" y="438"/>
                    <a:pt x="9788" y="426"/>
                    <a:pt x="9835" y="355"/>
                  </a:cubicBezTo>
                  <a:cubicBezTo>
                    <a:pt x="9764" y="283"/>
                    <a:pt x="9704" y="188"/>
                    <a:pt x="9752" y="81"/>
                  </a:cubicBezTo>
                  <a:cubicBezTo>
                    <a:pt x="9725" y="27"/>
                    <a:pt x="9692" y="1"/>
                    <a:pt x="9646" y="1"/>
                  </a:cubicBezTo>
                  <a:close/>
                </a:path>
              </a:pathLst>
            </a:custGeom>
            <a:solidFill>
              <a:srgbClr val="EFDAA3">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 name="Google Shape;166;p9"/>
          <p:cNvSpPr txBox="1"/>
          <p:nvPr>
            <p:ph type="title"/>
          </p:nvPr>
        </p:nvSpPr>
        <p:spPr>
          <a:xfrm>
            <a:off x="2549400" y="1495350"/>
            <a:ext cx="4045200" cy="7395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67" name="Google Shape;167;p9"/>
          <p:cNvSpPr txBox="1"/>
          <p:nvPr>
            <p:ph idx="1" type="subTitle"/>
          </p:nvPr>
        </p:nvSpPr>
        <p:spPr>
          <a:xfrm>
            <a:off x="2549400" y="2234850"/>
            <a:ext cx="4045200" cy="14133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68" name="Google Shape;168;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69" name="Shape 169"/>
        <p:cNvGrpSpPr/>
        <p:nvPr/>
      </p:nvGrpSpPr>
      <p:grpSpPr>
        <a:xfrm>
          <a:off x="0" y="0"/>
          <a:ext cx="0" cy="0"/>
          <a:chOff x="0" y="0"/>
          <a:chExt cx="0" cy="0"/>
        </a:xfrm>
      </p:grpSpPr>
      <p:sp>
        <p:nvSpPr>
          <p:cNvPr id="170" name="Google Shape;170;p10"/>
          <p:cNvSpPr txBox="1"/>
          <p:nvPr>
            <p:ph idx="1" type="body"/>
          </p:nvPr>
        </p:nvSpPr>
        <p:spPr>
          <a:xfrm>
            <a:off x="685800" y="2366725"/>
            <a:ext cx="5330100" cy="15099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400"/>
              <a:buNone/>
              <a:defRPr sz="4800">
                <a:solidFill>
                  <a:schemeClr val="accent1"/>
                </a:solidFill>
                <a:latin typeface="PT Serif"/>
                <a:ea typeface="PT Serif"/>
                <a:cs typeface="PT Serif"/>
                <a:sym typeface="PT Serif"/>
              </a:defRPr>
            </a:lvl1pPr>
          </a:lstStyle>
          <a:p/>
        </p:txBody>
      </p:sp>
      <p:sp>
        <p:nvSpPr>
          <p:cNvPr id="171" name="Google Shape;171;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5" Type="http://schemas.openxmlformats.org/officeDocument/2006/relationships/theme" Target="../theme/theme2.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2"/>
              </a:buClr>
              <a:buSzPts val="2800"/>
              <a:buFont typeface="PT Serif"/>
              <a:buNone/>
              <a:defRPr b="1" sz="2800">
                <a:solidFill>
                  <a:schemeClr val="dk2"/>
                </a:solidFill>
                <a:latin typeface="PT Serif"/>
                <a:ea typeface="PT Serif"/>
                <a:cs typeface="PT Serif"/>
                <a:sym typeface="PT Serif"/>
              </a:defRPr>
            </a:lvl1pPr>
            <a:lvl2pPr lvl="1">
              <a:spcBef>
                <a:spcPts val="0"/>
              </a:spcBef>
              <a:spcAft>
                <a:spcPts val="0"/>
              </a:spcAft>
              <a:buClr>
                <a:schemeClr val="dk1"/>
              </a:buClr>
              <a:buSzPts val="2800"/>
              <a:buFont typeface="PT Serif"/>
              <a:buNone/>
              <a:defRPr b="1" sz="2800">
                <a:solidFill>
                  <a:schemeClr val="dk1"/>
                </a:solidFill>
                <a:latin typeface="PT Serif"/>
                <a:ea typeface="PT Serif"/>
                <a:cs typeface="PT Serif"/>
                <a:sym typeface="PT Serif"/>
              </a:defRPr>
            </a:lvl2pPr>
            <a:lvl3pPr lvl="2">
              <a:spcBef>
                <a:spcPts val="0"/>
              </a:spcBef>
              <a:spcAft>
                <a:spcPts val="0"/>
              </a:spcAft>
              <a:buClr>
                <a:schemeClr val="dk1"/>
              </a:buClr>
              <a:buSzPts val="2800"/>
              <a:buFont typeface="PT Serif"/>
              <a:buNone/>
              <a:defRPr b="1" sz="2800">
                <a:solidFill>
                  <a:schemeClr val="dk1"/>
                </a:solidFill>
                <a:latin typeface="PT Serif"/>
                <a:ea typeface="PT Serif"/>
                <a:cs typeface="PT Serif"/>
                <a:sym typeface="PT Serif"/>
              </a:defRPr>
            </a:lvl3pPr>
            <a:lvl4pPr lvl="3">
              <a:spcBef>
                <a:spcPts val="0"/>
              </a:spcBef>
              <a:spcAft>
                <a:spcPts val="0"/>
              </a:spcAft>
              <a:buClr>
                <a:schemeClr val="dk1"/>
              </a:buClr>
              <a:buSzPts val="2800"/>
              <a:buFont typeface="PT Serif"/>
              <a:buNone/>
              <a:defRPr b="1" sz="2800">
                <a:solidFill>
                  <a:schemeClr val="dk1"/>
                </a:solidFill>
                <a:latin typeface="PT Serif"/>
                <a:ea typeface="PT Serif"/>
                <a:cs typeface="PT Serif"/>
                <a:sym typeface="PT Serif"/>
              </a:defRPr>
            </a:lvl4pPr>
            <a:lvl5pPr lvl="4">
              <a:spcBef>
                <a:spcPts val="0"/>
              </a:spcBef>
              <a:spcAft>
                <a:spcPts val="0"/>
              </a:spcAft>
              <a:buClr>
                <a:schemeClr val="dk1"/>
              </a:buClr>
              <a:buSzPts val="2800"/>
              <a:buFont typeface="PT Serif"/>
              <a:buNone/>
              <a:defRPr b="1" sz="2800">
                <a:solidFill>
                  <a:schemeClr val="dk1"/>
                </a:solidFill>
                <a:latin typeface="PT Serif"/>
                <a:ea typeface="PT Serif"/>
                <a:cs typeface="PT Serif"/>
                <a:sym typeface="PT Serif"/>
              </a:defRPr>
            </a:lvl5pPr>
            <a:lvl6pPr lvl="5">
              <a:spcBef>
                <a:spcPts val="0"/>
              </a:spcBef>
              <a:spcAft>
                <a:spcPts val="0"/>
              </a:spcAft>
              <a:buClr>
                <a:schemeClr val="dk1"/>
              </a:buClr>
              <a:buSzPts val="2800"/>
              <a:buFont typeface="PT Serif"/>
              <a:buNone/>
              <a:defRPr b="1" sz="2800">
                <a:solidFill>
                  <a:schemeClr val="dk1"/>
                </a:solidFill>
                <a:latin typeface="PT Serif"/>
                <a:ea typeface="PT Serif"/>
                <a:cs typeface="PT Serif"/>
                <a:sym typeface="PT Serif"/>
              </a:defRPr>
            </a:lvl6pPr>
            <a:lvl7pPr lvl="6">
              <a:spcBef>
                <a:spcPts val="0"/>
              </a:spcBef>
              <a:spcAft>
                <a:spcPts val="0"/>
              </a:spcAft>
              <a:buClr>
                <a:schemeClr val="dk1"/>
              </a:buClr>
              <a:buSzPts val="2800"/>
              <a:buFont typeface="PT Serif"/>
              <a:buNone/>
              <a:defRPr b="1" sz="2800">
                <a:solidFill>
                  <a:schemeClr val="dk1"/>
                </a:solidFill>
                <a:latin typeface="PT Serif"/>
                <a:ea typeface="PT Serif"/>
                <a:cs typeface="PT Serif"/>
                <a:sym typeface="PT Serif"/>
              </a:defRPr>
            </a:lvl7pPr>
            <a:lvl8pPr lvl="7">
              <a:spcBef>
                <a:spcPts val="0"/>
              </a:spcBef>
              <a:spcAft>
                <a:spcPts val="0"/>
              </a:spcAft>
              <a:buClr>
                <a:schemeClr val="dk1"/>
              </a:buClr>
              <a:buSzPts val="2800"/>
              <a:buFont typeface="PT Serif"/>
              <a:buNone/>
              <a:defRPr b="1" sz="2800">
                <a:solidFill>
                  <a:schemeClr val="dk1"/>
                </a:solidFill>
                <a:latin typeface="PT Serif"/>
                <a:ea typeface="PT Serif"/>
                <a:cs typeface="PT Serif"/>
                <a:sym typeface="PT Serif"/>
              </a:defRPr>
            </a:lvl8pPr>
            <a:lvl9pPr lvl="8">
              <a:spcBef>
                <a:spcPts val="0"/>
              </a:spcBef>
              <a:spcAft>
                <a:spcPts val="0"/>
              </a:spcAft>
              <a:buClr>
                <a:schemeClr val="dk1"/>
              </a:buClr>
              <a:buSzPts val="2800"/>
              <a:buFont typeface="PT Serif"/>
              <a:buNone/>
              <a:defRPr b="1" sz="2800">
                <a:solidFill>
                  <a:schemeClr val="dk1"/>
                </a:solidFill>
                <a:latin typeface="PT Serif"/>
                <a:ea typeface="PT Serif"/>
                <a:cs typeface="PT Serif"/>
                <a:sym typeface="PT Serif"/>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dk1"/>
              </a:buClr>
              <a:buSzPts val="1800"/>
              <a:buFont typeface="Open Sans"/>
              <a:buChar char="●"/>
              <a:defRPr sz="1800">
                <a:solidFill>
                  <a:schemeClr val="dk1"/>
                </a:solidFill>
                <a:latin typeface="Open Sans"/>
                <a:ea typeface="Open Sans"/>
                <a:cs typeface="Open Sans"/>
                <a:sym typeface="Open Sans"/>
              </a:defRPr>
            </a:lvl1pPr>
            <a:lvl2pPr indent="-317500" lvl="1" marL="9144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indent="-317500" lvl="2" marL="13716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indent="-317500" lvl="3" marL="18288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indent="-317500" lvl="4" marL="22860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indent="-317500" lvl="5" marL="27432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indent="-317500" lvl="6" marL="32004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indent="-317500" lvl="7" marL="36576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indent="-317500" lvl="8" marL="41148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06" name="Shape 306"/>
        <p:cNvGrpSpPr/>
        <p:nvPr/>
      </p:nvGrpSpPr>
      <p:grpSpPr>
        <a:xfrm>
          <a:off x="0" y="0"/>
          <a:ext cx="0" cy="0"/>
          <a:chOff x="0" y="0"/>
          <a:chExt cx="0" cy="0"/>
        </a:xfrm>
      </p:grpSpPr>
      <p:sp>
        <p:nvSpPr>
          <p:cNvPr id="307" name="Google Shape;307;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08" name="Google Shape;308;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 Id="rId3" Type="http://schemas.openxmlformats.org/officeDocument/2006/relationships/image" Target="../media/image9.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image" Target="../media/image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 Id="rId3" Type="http://schemas.openxmlformats.org/officeDocument/2006/relationships/hyperlink" Target="https://docs.google.com/spreadsheets/d/1FtyuYlePQx2sbhw_uoH_wQycKm9waU7tMQ2a6fSXd1E/copy" TargetMode="External"/><Relationship Id="rId4" Type="http://schemas.openxmlformats.org/officeDocument/2006/relationships/image" Target="../media/image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image" Target="../media/image11.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34.xml"/><Relationship Id="rId7" Type="http://schemas.openxmlformats.org/officeDocument/2006/relationships/slide" Target="/ppt/slides/slide33.xml"/><Relationship Id="rId8" Type="http://schemas.openxmlformats.org/officeDocument/2006/relationships/slide" Target="/ppt/slides/slide33.xml"/><Relationship Id="rId11" Type="http://schemas.openxmlformats.org/officeDocument/2006/relationships/slide" Target="/ppt/slides/slide36.xml"/><Relationship Id="rId10" Type="http://schemas.openxmlformats.org/officeDocument/2006/relationships/slide" Target="/ppt/slides/slide35.xml"/><Relationship Id="rId13" Type="http://schemas.openxmlformats.org/officeDocument/2006/relationships/slide" Target="/ppt/slides/slide37.xml"/><Relationship Id="rId12" Type="http://schemas.openxmlformats.org/officeDocument/2006/relationships/slide" Target="/ppt/slides/slide37.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8.xml"/><Relationship Id="rId17" Type="http://schemas.openxmlformats.org/officeDocument/2006/relationships/slide" Target="/ppt/slides/slide39.xml"/><Relationship Id="rId16" Type="http://schemas.openxmlformats.org/officeDocument/2006/relationships/slide" Target="/ppt/slides/slide39.xml"/><Relationship Id="rId18" Type="http://schemas.openxmlformats.org/officeDocument/2006/relationships/slide" Target="/ppt/slides/slide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9.xml"/><Relationship Id="rId3" Type="http://schemas.openxmlformats.org/officeDocument/2006/relationships/image" Target="../media/image1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0.xml"/><Relationship Id="rId3" Type="http://schemas.openxmlformats.org/officeDocument/2006/relationships/image" Target="../media/image10.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1.xml"/><Relationship Id="rId3" Type="http://schemas.openxmlformats.org/officeDocument/2006/relationships/image" Target="../media/image13.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5.xml"/><Relationship Id="rId3" Type="http://schemas.openxmlformats.org/officeDocument/2006/relationships/hyperlink" Target="https://www.freepik.com/free-vector/classic-pack-knight-complements_1357811.htm/?utm_source=slidesgo_template&amp;utm_medium=referral-link&amp;utm_campaign=sg_resources&amp;utm_content=freepik" TargetMode="External"/><Relationship Id="rId4" Type="http://schemas.openxmlformats.org/officeDocument/2006/relationships/hyperlink" Target="https://www.freepik.com/free-vector/pack-knights-different-positions_1354796.htm/?utm_source=slidesgo_template&amp;utm_medium=referral-link&amp;utm_campaign=sg_resources&amp;utm_content=freepik" TargetMode="External"/><Relationship Id="rId9" Type="http://schemas.openxmlformats.org/officeDocument/2006/relationships/hyperlink" Target="https://www.freepik.com/free-vector/columbus-day-background-with-telescope_941041.htm/?utm_source=slidesgo_template&amp;utm_medium=referral-link&amp;utm_campaign=sg_resources&amp;utm_content=freepik" TargetMode="External"/><Relationship Id="rId5" Type="http://schemas.openxmlformats.org/officeDocument/2006/relationships/hyperlink" Target="https://www.freepik.com/free-vector/knight-elements-with-colorful-style_1357815.htm/?utm_source=slidesgo_template&amp;utm_medium=referral-link&amp;utm_campaign=sg_resources&amp;utm_content=freepik" TargetMode="External"/><Relationship Id="rId6" Type="http://schemas.openxmlformats.org/officeDocument/2006/relationships/hyperlink" Target="https://www.freepik.com/free-vector/map-spain_2454242.htm/?utm_source=slidesgo_template&amp;utm_medium=referral-link&amp;utm_campaign=sg_resources&amp;utm_content=freepik" TargetMode="External"/><Relationship Id="rId7" Type="http://schemas.openxmlformats.org/officeDocument/2006/relationships/hyperlink" Target="https://www.freepik.com/free-vector/frame-with-spanish-flag_2454243.htm/?utm_source=slidesgo_template&amp;utm_medium=referral-link&amp;utm_campaign=sg_resources&amp;utm_content=freepik" TargetMode="External"/><Relationship Id="rId8" Type="http://schemas.openxmlformats.org/officeDocument/2006/relationships/hyperlink" Target="https://www.freepik.com/free-vector/various-pirate-items-treasure-chest_1136780.htm/?utm_source=slidesgo_template&amp;utm_medium=referral-link&amp;utm_campaign=sg_resources&amp;utm_content=freepik" TargetMode="External"/><Relationship Id="rId11" Type="http://schemas.openxmlformats.org/officeDocument/2006/relationships/hyperlink" Target="https://www.freepik.com/free-vector/antique-compass-travel_677282.htm/?utm_source=slidesgo_template&amp;utm_medium=referral-link&amp;utm_campaign=sg_resources&amp;utm_content=freepik" TargetMode="External"/><Relationship Id="rId10" Type="http://schemas.openxmlformats.org/officeDocument/2006/relationships/hyperlink" Target="https://www.freepik.com/free-vector/three-caravels-flat-style-columbus-day_946855.htm/?utm_source=slidesgo_template&amp;utm_medium=referral-link&amp;utm_campaign=sg_resources&amp;utm_content=freepik" TargetMode="External"/><Relationship Id="rId13" Type="http://schemas.openxmlformats.org/officeDocument/2006/relationships/hyperlink" Target="https://www.freepik.com/free-vector/shields-icons-collection_793606.htm/?utm_source=slidesgo_template&amp;utm_medium=referral-link&amp;utm_campaign=sg_resources&amp;utm_content=freepik" TargetMode="External"/><Relationship Id="rId12" Type="http://schemas.openxmlformats.org/officeDocument/2006/relationships/hyperlink" Target="https://www.freepik.com/free-vector/paper-with-colored-pirate-treasure-map_1127136.htm/?utm_source=slidesgo_template&amp;utm_medium=referral-link&amp;utm_campaign=sg_resources&amp;utm_content=freepik" TargetMode="External"/><Relationship Id="rId15" Type="http://schemas.openxmlformats.org/officeDocument/2006/relationships/hyperlink" Target="https://www.freepik.com/free-photo/abandoned-wrecked-wooden-boat_3212300.htm/?utm_source=slidesgo_template&amp;utm_medium=referral-link&amp;utm_campaign=sg_resources&amp;utm_content=freepik" TargetMode="External"/><Relationship Id="rId14" Type="http://schemas.openxmlformats.org/officeDocument/2006/relationships/hyperlink" Target="https://www.freepik.com/free-vector/world-book-day-background_1976622.htm/?utm_source=slidesgo_template&amp;utm_medium=referral-link&amp;utm_campaign=sg_resources&amp;utm_content=freepik" TargetMode="External"/><Relationship Id="rId17" Type="http://schemas.openxmlformats.org/officeDocument/2006/relationships/hyperlink" Target="https://www.freepik.com/free-photo/woman-pointing-portugal-map_5228757.htm/?utm_source=slidesgo_template&amp;utm_medium=referral-link&amp;utm_campaign=sg_resources&amp;utm_content=freepik" TargetMode="External"/><Relationship Id="rId16" Type="http://schemas.openxmlformats.org/officeDocument/2006/relationships/hyperlink" Target="https://www.freepik.com/free-photo/parchment-with-ink-stains-near-candles-keys_2014713.htm/?utm_source=slidesgo_template&amp;utm_medium=referral-link&amp;utm_campaign=sg_resources&amp;utm_content=freepik" TargetMode="External"/><Relationship Id="rId18" Type="http://schemas.openxmlformats.org/officeDocument/2006/relationships/hyperlink" Target="https://www.freepik.com/free-photo/vintage-desk-concept-with-copyspace-right_2068215.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3.gif"/><Relationship Id="rId9" Type="http://schemas.openxmlformats.org/officeDocument/2006/relationships/image" Target="../media/image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6.gif"/><Relationship Id="rId10" Type="http://schemas.openxmlformats.org/officeDocument/2006/relationships/image" Target="../media/image2.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5.gi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5.xml"/><Relationship Id="rId3" Type="http://schemas.openxmlformats.org/officeDocument/2006/relationships/hyperlink" Target="https://chrome.google.com/webstore/detail/flaticon-for-gsuit-gslide/haekgjfnhhdkgfgmldhfokhmfkgmciba"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2.xml"/><Relationship Id="rId3" Type="http://schemas.openxmlformats.org/officeDocument/2006/relationships/hyperlink" Target="http://bit.ly/2PfT4lq" TargetMode="External"/><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 Id="rId3" Type="http://schemas.openxmlformats.org/officeDocument/2006/relationships/image" Target="../media/image14.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 name="Shape 313"/>
        <p:cNvGrpSpPr/>
        <p:nvPr/>
      </p:nvGrpSpPr>
      <p:grpSpPr>
        <a:xfrm>
          <a:off x="0" y="0"/>
          <a:ext cx="0" cy="0"/>
          <a:chOff x="0" y="0"/>
          <a:chExt cx="0" cy="0"/>
        </a:xfrm>
      </p:grpSpPr>
      <p:sp>
        <p:nvSpPr>
          <p:cNvPr id="314" name="Google Shape;314;p28"/>
          <p:cNvSpPr txBox="1"/>
          <p:nvPr>
            <p:ph type="ctrTitle"/>
          </p:nvPr>
        </p:nvSpPr>
        <p:spPr>
          <a:xfrm>
            <a:off x="685800" y="887350"/>
            <a:ext cx="6402000" cy="1796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Lección de Historia de España</a:t>
            </a:r>
            <a:endParaRPr/>
          </a:p>
        </p:txBody>
      </p:sp>
      <p:sp>
        <p:nvSpPr>
          <p:cNvPr id="315" name="Google Shape;315;p28"/>
          <p:cNvSpPr txBox="1"/>
          <p:nvPr>
            <p:ph idx="1" type="subTitle"/>
          </p:nvPr>
        </p:nvSpPr>
        <p:spPr>
          <a:xfrm>
            <a:off x="685800" y="2752125"/>
            <a:ext cx="38862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8" name="Shape 1038"/>
        <p:cNvGrpSpPr/>
        <p:nvPr/>
      </p:nvGrpSpPr>
      <p:grpSpPr>
        <a:xfrm>
          <a:off x="0" y="0"/>
          <a:ext cx="0" cy="0"/>
          <a:chOff x="0" y="0"/>
          <a:chExt cx="0" cy="0"/>
        </a:xfrm>
      </p:grpSpPr>
      <p:sp>
        <p:nvSpPr>
          <p:cNvPr id="1039" name="Google Shape;1039;p37"/>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use three columns, why not?</a:t>
            </a:r>
            <a:endParaRPr/>
          </a:p>
        </p:txBody>
      </p:sp>
      <p:sp>
        <p:nvSpPr>
          <p:cNvPr id="1040" name="Google Shape;1040;p37"/>
          <p:cNvSpPr txBox="1"/>
          <p:nvPr>
            <p:ph idx="1" type="subTitle"/>
          </p:nvPr>
        </p:nvSpPr>
        <p:spPr>
          <a:xfrm>
            <a:off x="3414413" y="2572325"/>
            <a:ext cx="2315100" cy="36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041" name="Google Shape;1041;p37"/>
          <p:cNvSpPr txBox="1"/>
          <p:nvPr>
            <p:ph idx="2" type="subTitle"/>
          </p:nvPr>
        </p:nvSpPr>
        <p:spPr>
          <a:xfrm>
            <a:off x="5931140" y="2572325"/>
            <a:ext cx="2315100" cy="36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042" name="Google Shape;1042;p37"/>
          <p:cNvSpPr txBox="1"/>
          <p:nvPr>
            <p:ph idx="3" type="subTitle"/>
          </p:nvPr>
        </p:nvSpPr>
        <p:spPr>
          <a:xfrm>
            <a:off x="897750" y="2572325"/>
            <a:ext cx="2315100" cy="36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043" name="Google Shape;1043;p37"/>
          <p:cNvSpPr/>
          <p:nvPr/>
        </p:nvSpPr>
        <p:spPr>
          <a:xfrm>
            <a:off x="1809750" y="2040900"/>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7"/>
          <p:cNvSpPr/>
          <p:nvPr/>
        </p:nvSpPr>
        <p:spPr>
          <a:xfrm>
            <a:off x="4326450" y="2040900"/>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7"/>
          <p:cNvSpPr/>
          <p:nvPr/>
        </p:nvSpPr>
        <p:spPr>
          <a:xfrm>
            <a:off x="6843150" y="2040900"/>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7"/>
          <p:cNvSpPr/>
          <p:nvPr/>
        </p:nvSpPr>
        <p:spPr>
          <a:xfrm rot="1126834">
            <a:off x="4488492" y="2083411"/>
            <a:ext cx="167010" cy="406084"/>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 name="Google Shape;1047;p37"/>
          <p:cNvGrpSpPr/>
          <p:nvPr/>
        </p:nvGrpSpPr>
        <p:grpSpPr>
          <a:xfrm>
            <a:off x="1915328" y="2116415"/>
            <a:ext cx="280413" cy="340185"/>
            <a:chOff x="6208832" y="1359336"/>
            <a:chExt cx="218135" cy="264653"/>
          </a:xfrm>
        </p:grpSpPr>
        <p:sp>
          <p:nvSpPr>
            <p:cNvPr id="1048" name="Google Shape;1048;p37"/>
            <p:cNvSpPr/>
            <p:nvPr/>
          </p:nvSpPr>
          <p:spPr>
            <a:xfrm>
              <a:off x="6208832" y="1359336"/>
              <a:ext cx="218135" cy="264653"/>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7"/>
            <p:cNvSpPr/>
            <p:nvPr/>
          </p:nvSpPr>
          <p:spPr>
            <a:xfrm>
              <a:off x="6257203" y="1501670"/>
              <a:ext cx="120494" cy="7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 name="Google Shape;1050;p37"/>
          <p:cNvSpPr/>
          <p:nvPr/>
        </p:nvSpPr>
        <p:spPr>
          <a:xfrm>
            <a:off x="6918613" y="2093608"/>
            <a:ext cx="340158" cy="385691"/>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7"/>
          <p:cNvSpPr txBox="1"/>
          <p:nvPr>
            <p:ph idx="4" type="subTitle"/>
          </p:nvPr>
        </p:nvSpPr>
        <p:spPr>
          <a:xfrm>
            <a:off x="897750" y="2977450"/>
            <a:ext cx="23151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 It’s full of iron oxide dust</a:t>
            </a:r>
            <a:endParaRPr/>
          </a:p>
        </p:txBody>
      </p:sp>
      <p:sp>
        <p:nvSpPr>
          <p:cNvPr id="1052" name="Google Shape;1052;p37"/>
          <p:cNvSpPr txBox="1"/>
          <p:nvPr>
            <p:ph idx="5" type="subTitle"/>
          </p:nvPr>
        </p:nvSpPr>
        <p:spPr>
          <a:xfrm>
            <a:off x="3448638" y="2977450"/>
            <a:ext cx="23151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planet in the Solar System</a:t>
            </a:r>
            <a:endParaRPr/>
          </a:p>
        </p:txBody>
      </p:sp>
      <p:sp>
        <p:nvSpPr>
          <p:cNvPr id="1053" name="Google Shape;1053;p37"/>
          <p:cNvSpPr txBox="1"/>
          <p:nvPr>
            <p:ph idx="6" type="subTitle"/>
          </p:nvPr>
        </p:nvSpPr>
        <p:spPr>
          <a:xfrm>
            <a:off x="5931150" y="2977450"/>
            <a:ext cx="23151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 is the ringed one. It’s a gas giant, composed of hydrogen and helium</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7" name="Shape 1057"/>
        <p:cNvGrpSpPr/>
        <p:nvPr/>
      </p:nvGrpSpPr>
      <p:grpSpPr>
        <a:xfrm>
          <a:off x="0" y="0"/>
          <a:ext cx="0" cy="0"/>
          <a:chOff x="0" y="0"/>
          <a:chExt cx="0" cy="0"/>
        </a:xfrm>
      </p:grpSpPr>
      <p:sp>
        <p:nvSpPr>
          <p:cNvPr id="1058" name="Google Shape;1058;p38"/>
          <p:cNvSpPr/>
          <p:nvPr/>
        </p:nvSpPr>
        <p:spPr>
          <a:xfrm>
            <a:off x="4345425" y="1200700"/>
            <a:ext cx="3957900" cy="281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8"/>
          <p:cNvSpPr txBox="1"/>
          <p:nvPr>
            <p:ph type="title"/>
          </p:nvPr>
        </p:nvSpPr>
        <p:spPr>
          <a:xfrm>
            <a:off x="906975" y="1384475"/>
            <a:ext cx="24642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What is this topic about</a:t>
            </a:r>
            <a:endParaRPr/>
          </a:p>
        </p:txBody>
      </p:sp>
      <p:pic>
        <p:nvPicPr>
          <p:cNvPr id="1060" name="Google Shape;1060;p38"/>
          <p:cNvPicPr preferRelativeResize="0"/>
          <p:nvPr/>
        </p:nvPicPr>
        <p:blipFill rotWithShape="1">
          <a:blip r:embed="rId3">
            <a:alphaModFix/>
          </a:blip>
          <a:srcRect b="8333" l="0" r="0" t="8333"/>
          <a:stretch/>
        </p:blipFill>
        <p:spPr>
          <a:xfrm>
            <a:off x="4403975" y="1252438"/>
            <a:ext cx="3957931" cy="2638630"/>
          </a:xfrm>
          <a:prstGeom prst="rect">
            <a:avLst/>
          </a:prstGeom>
          <a:noFill/>
          <a:ln>
            <a:noFill/>
          </a:ln>
        </p:spPr>
      </p:pic>
      <p:sp>
        <p:nvSpPr>
          <p:cNvPr id="1061" name="Google Shape;1061;p38"/>
          <p:cNvSpPr/>
          <p:nvPr/>
        </p:nvSpPr>
        <p:spPr>
          <a:xfrm>
            <a:off x="-1482877" y="3044255"/>
            <a:ext cx="8536475" cy="3286425"/>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dk2"/>
            </a:solidFill>
            <a:prstDash val="dash"/>
            <a:round/>
            <a:headEnd len="med" w="med" type="none"/>
            <a:tailEnd len="med" w="med" type="stealth"/>
          </a:ln>
        </p:spPr>
      </p:sp>
      <p:sp>
        <p:nvSpPr>
          <p:cNvPr id="1062" name="Google Shape;1062;p38"/>
          <p:cNvSpPr txBox="1"/>
          <p:nvPr>
            <p:ph idx="1" type="subTitle"/>
          </p:nvPr>
        </p:nvSpPr>
        <p:spPr>
          <a:xfrm>
            <a:off x="981525" y="2140175"/>
            <a:ext cx="2960400" cy="144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give a brief description of the topic you want to talk about. For example, if you want to talk about Mercury, you could say that it’s the closest planet to the Sun</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 name="Shape 1066"/>
        <p:cNvGrpSpPr/>
        <p:nvPr/>
      </p:nvGrpSpPr>
      <p:grpSpPr>
        <a:xfrm>
          <a:off x="0" y="0"/>
          <a:ext cx="0" cy="0"/>
          <a:chOff x="0" y="0"/>
          <a:chExt cx="0" cy="0"/>
        </a:xfrm>
      </p:grpSpPr>
      <p:sp>
        <p:nvSpPr>
          <p:cNvPr id="1067" name="Google Shape;1067;p39"/>
          <p:cNvSpPr txBox="1"/>
          <p:nvPr>
            <p:ph type="title"/>
          </p:nvPr>
        </p:nvSpPr>
        <p:spPr>
          <a:xfrm>
            <a:off x="685800" y="2503200"/>
            <a:ext cx="43239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Assignment</a:t>
            </a:r>
            <a:endParaRPr/>
          </a:p>
        </p:txBody>
      </p:sp>
      <p:sp>
        <p:nvSpPr>
          <p:cNvPr id="1068" name="Google Shape;1068;p39"/>
          <p:cNvSpPr txBox="1"/>
          <p:nvPr>
            <p:ph idx="2" type="title"/>
          </p:nvPr>
        </p:nvSpPr>
        <p:spPr>
          <a:xfrm>
            <a:off x="685800" y="1335000"/>
            <a:ext cx="4323900" cy="1168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1069" name="Google Shape;1069;p39"/>
          <p:cNvSpPr txBox="1"/>
          <p:nvPr>
            <p:ph idx="1" type="subTitle"/>
          </p:nvPr>
        </p:nvSpPr>
        <p:spPr>
          <a:xfrm>
            <a:off x="685800" y="3345000"/>
            <a:ext cx="4323900" cy="46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cxnSp>
        <p:nvCxnSpPr>
          <p:cNvPr id="1070" name="Google Shape;1070;p39"/>
          <p:cNvCxnSpPr/>
          <p:nvPr/>
        </p:nvCxnSpPr>
        <p:spPr>
          <a:xfrm>
            <a:off x="698550" y="2485500"/>
            <a:ext cx="2149200" cy="17700"/>
          </a:xfrm>
          <a:prstGeom prst="straightConnector1">
            <a:avLst/>
          </a:prstGeom>
          <a:noFill/>
          <a:ln cap="flat" cmpd="sng" w="19050">
            <a:solidFill>
              <a:schemeClr val="dk2"/>
            </a:solidFill>
            <a:prstDash val="dash"/>
            <a:round/>
            <a:headEnd len="med" w="med" type="none"/>
            <a:tailEnd len="med" w="med" type="stealth"/>
          </a:ln>
        </p:spPr>
      </p:cxnSp>
      <p:sp>
        <p:nvSpPr>
          <p:cNvPr id="1071" name="Google Shape;1071;p39"/>
          <p:cNvSpPr/>
          <p:nvPr/>
        </p:nvSpPr>
        <p:spPr>
          <a:xfrm>
            <a:off x="5244450" y="1211550"/>
            <a:ext cx="2720400" cy="2720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 name="Google Shape;1072;p39"/>
          <p:cNvGrpSpPr/>
          <p:nvPr/>
        </p:nvGrpSpPr>
        <p:grpSpPr>
          <a:xfrm rot="-1799971">
            <a:off x="6101761" y="448531"/>
            <a:ext cx="1152213" cy="4246797"/>
            <a:chOff x="2803325" y="1498525"/>
            <a:chExt cx="256900" cy="946875"/>
          </a:xfrm>
        </p:grpSpPr>
        <p:sp>
          <p:nvSpPr>
            <p:cNvPr id="1073" name="Google Shape;1073;p39"/>
            <p:cNvSpPr/>
            <p:nvPr/>
          </p:nvSpPr>
          <p:spPr>
            <a:xfrm>
              <a:off x="2882800" y="1498825"/>
              <a:ext cx="97650" cy="691475"/>
            </a:xfrm>
            <a:custGeom>
              <a:rect b="b" l="l" r="r" t="t"/>
              <a:pathLst>
                <a:path extrusionOk="0" h="27659" w="3906">
                  <a:moveTo>
                    <a:pt x="1953" y="1"/>
                  </a:moveTo>
                  <a:cubicBezTo>
                    <a:pt x="1381" y="643"/>
                    <a:pt x="0" y="2763"/>
                    <a:pt x="12" y="3965"/>
                  </a:cubicBezTo>
                  <a:cubicBezTo>
                    <a:pt x="36" y="5394"/>
                    <a:pt x="893" y="21170"/>
                    <a:pt x="1322" y="27659"/>
                  </a:cubicBezTo>
                  <a:lnTo>
                    <a:pt x="2548" y="27659"/>
                  </a:lnTo>
                  <a:cubicBezTo>
                    <a:pt x="2977" y="21170"/>
                    <a:pt x="3846" y="5394"/>
                    <a:pt x="3858" y="3965"/>
                  </a:cubicBezTo>
                  <a:cubicBezTo>
                    <a:pt x="3905" y="2763"/>
                    <a:pt x="2536" y="643"/>
                    <a:pt x="1953" y="1"/>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9"/>
            <p:cNvSpPr/>
            <p:nvPr/>
          </p:nvSpPr>
          <p:spPr>
            <a:xfrm>
              <a:off x="2914350" y="1498525"/>
              <a:ext cx="65500" cy="691475"/>
            </a:xfrm>
            <a:custGeom>
              <a:rect b="b" l="l" r="r" t="t"/>
              <a:pathLst>
                <a:path extrusionOk="0" h="27659" w="2620">
                  <a:moveTo>
                    <a:pt x="679" y="1"/>
                  </a:moveTo>
                  <a:lnTo>
                    <a:pt x="679" y="20956"/>
                  </a:lnTo>
                  <a:cubicBezTo>
                    <a:pt x="690" y="23330"/>
                    <a:pt x="442" y="26605"/>
                    <a:pt x="81" y="26605"/>
                  </a:cubicBezTo>
                  <a:cubicBezTo>
                    <a:pt x="55" y="26605"/>
                    <a:pt x="28" y="26588"/>
                    <a:pt x="0" y="26552"/>
                  </a:cubicBezTo>
                  <a:lnTo>
                    <a:pt x="0" y="26552"/>
                  </a:lnTo>
                  <a:cubicBezTo>
                    <a:pt x="36" y="26944"/>
                    <a:pt x="48" y="27314"/>
                    <a:pt x="83" y="27659"/>
                  </a:cubicBezTo>
                  <a:lnTo>
                    <a:pt x="1298" y="27659"/>
                  </a:lnTo>
                  <a:cubicBezTo>
                    <a:pt x="1727" y="21158"/>
                    <a:pt x="2596" y="5394"/>
                    <a:pt x="2608" y="3965"/>
                  </a:cubicBezTo>
                  <a:cubicBezTo>
                    <a:pt x="2619" y="2751"/>
                    <a:pt x="1250" y="655"/>
                    <a:pt x="679"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9"/>
            <p:cNvSpPr/>
            <p:nvPr/>
          </p:nvSpPr>
          <p:spPr>
            <a:xfrm>
              <a:off x="2928925" y="1498525"/>
              <a:ext cx="5375" cy="691475"/>
            </a:xfrm>
            <a:custGeom>
              <a:rect b="b" l="l" r="r" t="t"/>
              <a:pathLst>
                <a:path extrusionOk="0" h="27659" w="215">
                  <a:moveTo>
                    <a:pt x="108" y="1"/>
                  </a:moveTo>
                  <a:cubicBezTo>
                    <a:pt x="48" y="1"/>
                    <a:pt x="1" y="6192"/>
                    <a:pt x="1" y="13824"/>
                  </a:cubicBezTo>
                  <a:cubicBezTo>
                    <a:pt x="1" y="21456"/>
                    <a:pt x="48" y="27659"/>
                    <a:pt x="108" y="27659"/>
                  </a:cubicBezTo>
                  <a:cubicBezTo>
                    <a:pt x="167" y="27659"/>
                    <a:pt x="215" y="21468"/>
                    <a:pt x="215" y="13824"/>
                  </a:cubicBezTo>
                  <a:cubicBezTo>
                    <a:pt x="215" y="6192"/>
                    <a:pt x="167" y="1"/>
                    <a:pt x="108" y="1"/>
                  </a:cubicBezTo>
                  <a:close/>
                </a:path>
              </a:pathLst>
            </a:custGeom>
            <a:solidFill>
              <a:srgbClr val="809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9"/>
            <p:cNvSpPr/>
            <p:nvPr/>
          </p:nvSpPr>
          <p:spPr>
            <a:xfrm>
              <a:off x="2903325" y="2200700"/>
              <a:ext cx="56575" cy="197375"/>
            </a:xfrm>
            <a:custGeom>
              <a:rect b="b" l="l" r="r" t="t"/>
              <a:pathLst>
                <a:path extrusionOk="0" h="7895" w="2263">
                  <a:moveTo>
                    <a:pt x="167" y="0"/>
                  </a:moveTo>
                  <a:cubicBezTo>
                    <a:pt x="60" y="786"/>
                    <a:pt x="1" y="1727"/>
                    <a:pt x="1" y="2703"/>
                  </a:cubicBezTo>
                  <a:cubicBezTo>
                    <a:pt x="1" y="5584"/>
                    <a:pt x="501" y="7894"/>
                    <a:pt x="1132" y="7894"/>
                  </a:cubicBezTo>
                  <a:cubicBezTo>
                    <a:pt x="1751" y="7894"/>
                    <a:pt x="2263" y="5573"/>
                    <a:pt x="2263" y="2703"/>
                  </a:cubicBezTo>
                  <a:cubicBezTo>
                    <a:pt x="2263" y="1715"/>
                    <a:pt x="2203" y="786"/>
                    <a:pt x="2096" y="0"/>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9"/>
            <p:cNvSpPr/>
            <p:nvPr/>
          </p:nvSpPr>
          <p:spPr>
            <a:xfrm>
              <a:off x="2907500" y="2200700"/>
              <a:ext cx="52700" cy="197975"/>
            </a:xfrm>
            <a:custGeom>
              <a:rect b="b" l="l" r="r" t="t"/>
              <a:pathLst>
                <a:path extrusionOk="0" h="7919" w="2108">
                  <a:moveTo>
                    <a:pt x="1524" y="0"/>
                  </a:moveTo>
                  <a:cubicBezTo>
                    <a:pt x="1441" y="179"/>
                    <a:pt x="1381" y="489"/>
                    <a:pt x="1381" y="977"/>
                  </a:cubicBezTo>
                  <a:cubicBezTo>
                    <a:pt x="1346" y="2870"/>
                    <a:pt x="667" y="5239"/>
                    <a:pt x="0" y="5358"/>
                  </a:cubicBezTo>
                  <a:cubicBezTo>
                    <a:pt x="191" y="6894"/>
                    <a:pt x="560" y="7918"/>
                    <a:pt x="977" y="7918"/>
                  </a:cubicBezTo>
                  <a:cubicBezTo>
                    <a:pt x="1608" y="7918"/>
                    <a:pt x="2108" y="5596"/>
                    <a:pt x="2108" y="2727"/>
                  </a:cubicBezTo>
                  <a:cubicBezTo>
                    <a:pt x="2108" y="1715"/>
                    <a:pt x="2048" y="786"/>
                    <a:pt x="1941" y="0"/>
                  </a:cubicBezTo>
                  <a:close/>
                </a:path>
              </a:pathLst>
            </a:custGeom>
            <a:solidFill>
              <a:srgbClr val="482C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9"/>
            <p:cNvSpPr/>
            <p:nvPr/>
          </p:nvSpPr>
          <p:spPr>
            <a:xfrm>
              <a:off x="2829500" y="2182850"/>
              <a:ext cx="203925" cy="44650"/>
            </a:xfrm>
            <a:custGeom>
              <a:rect b="b" l="l" r="r" t="t"/>
              <a:pathLst>
                <a:path extrusionOk="0" h="1786" w="8157">
                  <a:moveTo>
                    <a:pt x="4085" y="0"/>
                  </a:moveTo>
                  <a:cubicBezTo>
                    <a:pt x="1834" y="0"/>
                    <a:pt x="1" y="405"/>
                    <a:pt x="1" y="893"/>
                  </a:cubicBezTo>
                  <a:cubicBezTo>
                    <a:pt x="1" y="1381"/>
                    <a:pt x="1834" y="1786"/>
                    <a:pt x="4085" y="1786"/>
                  </a:cubicBezTo>
                  <a:cubicBezTo>
                    <a:pt x="6335" y="1786"/>
                    <a:pt x="8157" y="1381"/>
                    <a:pt x="8157" y="893"/>
                  </a:cubicBezTo>
                  <a:cubicBezTo>
                    <a:pt x="8157" y="405"/>
                    <a:pt x="6347" y="0"/>
                    <a:pt x="4085" y="0"/>
                  </a:cubicBezTo>
                  <a:close/>
                </a:path>
              </a:pathLst>
            </a:custGeom>
            <a:solidFill>
              <a:srgbClr val="9369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9"/>
            <p:cNvSpPr/>
            <p:nvPr/>
          </p:nvSpPr>
          <p:spPr>
            <a:xfrm>
              <a:off x="2829500" y="2196825"/>
              <a:ext cx="203925" cy="30675"/>
            </a:xfrm>
            <a:custGeom>
              <a:rect b="b" l="l" r="r" t="t"/>
              <a:pathLst>
                <a:path extrusionOk="0" h="1227" w="8157">
                  <a:moveTo>
                    <a:pt x="287" y="1"/>
                  </a:moveTo>
                  <a:cubicBezTo>
                    <a:pt x="108" y="108"/>
                    <a:pt x="1" y="215"/>
                    <a:pt x="1" y="334"/>
                  </a:cubicBezTo>
                  <a:cubicBezTo>
                    <a:pt x="1" y="822"/>
                    <a:pt x="1834" y="1227"/>
                    <a:pt x="4085" y="1227"/>
                  </a:cubicBezTo>
                  <a:cubicBezTo>
                    <a:pt x="6335" y="1227"/>
                    <a:pt x="8157" y="822"/>
                    <a:pt x="8157" y="334"/>
                  </a:cubicBezTo>
                  <a:cubicBezTo>
                    <a:pt x="8157" y="227"/>
                    <a:pt x="8061" y="108"/>
                    <a:pt x="7883" y="1"/>
                  </a:cubicBezTo>
                  <a:cubicBezTo>
                    <a:pt x="7287" y="334"/>
                    <a:pt x="5811" y="572"/>
                    <a:pt x="4085" y="572"/>
                  </a:cubicBezTo>
                  <a:cubicBezTo>
                    <a:pt x="2358" y="572"/>
                    <a:pt x="894" y="334"/>
                    <a:pt x="287" y="1"/>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9"/>
            <p:cNvSpPr/>
            <p:nvPr/>
          </p:nvSpPr>
          <p:spPr>
            <a:xfrm>
              <a:off x="2803325" y="2175400"/>
              <a:ext cx="59550" cy="59550"/>
            </a:xfrm>
            <a:custGeom>
              <a:rect b="b" l="l" r="r" t="t"/>
              <a:pathLst>
                <a:path extrusionOk="0" h="2382" w="2382">
                  <a:moveTo>
                    <a:pt x="1191" y="0"/>
                  </a:moveTo>
                  <a:cubicBezTo>
                    <a:pt x="536" y="0"/>
                    <a:pt x="0" y="536"/>
                    <a:pt x="0" y="1191"/>
                  </a:cubicBezTo>
                  <a:cubicBezTo>
                    <a:pt x="0" y="1846"/>
                    <a:pt x="536" y="2382"/>
                    <a:pt x="1191" y="2382"/>
                  </a:cubicBezTo>
                  <a:cubicBezTo>
                    <a:pt x="1846" y="2382"/>
                    <a:pt x="2381" y="1846"/>
                    <a:pt x="2381" y="1191"/>
                  </a:cubicBezTo>
                  <a:cubicBezTo>
                    <a:pt x="2381" y="536"/>
                    <a:pt x="1846" y="0"/>
                    <a:pt x="1191" y="0"/>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9"/>
            <p:cNvSpPr/>
            <p:nvPr/>
          </p:nvSpPr>
          <p:spPr>
            <a:xfrm>
              <a:off x="2816700" y="2188800"/>
              <a:ext cx="32775" cy="32750"/>
            </a:xfrm>
            <a:custGeom>
              <a:rect b="b" l="l" r="r" t="t"/>
              <a:pathLst>
                <a:path extrusionOk="0" h="1310" w="1311">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9"/>
            <p:cNvSpPr/>
            <p:nvPr/>
          </p:nvSpPr>
          <p:spPr>
            <a:xfrm>
              <a:off x="3000650" y="2175400"/>
              <a:ext cx="59575" cy="59550"/>
            </a:xfrm>
            <a:custGeom>
              <a:rect b="b" l="l" r="r" t="t"/>
              <a:pathLst>
                <a:path extrusionOk="0" h="2382" w="2383">
                  <a:moveTo>
                    <a:pt x="1192" y="0"/>
                  </a:moveTo>
                  <a:cubicBezTo>
                    <a:pt x="537" y="0"/>
                    <a:pt x="1" y="536"/>
                    <a:pt x="1" y="1191"/>
                  </a:cubicBezTo>
                  <a:cubicBezTo>
                    <a:pt x="1" y="1846"/>
                    <a:pt x="537" y="2382"/>
                    <a:pt x="1192" y="2382"/>
                  </a:cubicBezTo>
                  <a:cubicBezTo>
                    <a:pt x="1846" y="2382"/>
                    <a:pt x="2382" y="1846"/>
                    <a:pt x="2382" y="1191"/>
                  </a:cubicBezTo>
                  <a:cubicBezTo>
                    <a:pt x="2382" y="536"/>
                    <a:pt x="1846" y="0"/>
                    <a:pt x="1192" y="0"/>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9"/>
            <p:cNvSpPr/>
            <p:nvPr/>
          </p:nvSpPr>
          <p:spPr>
            <a:xfrm>
              <a:off x="3014050" y="2188800"/>
              <a:ext cx="32775" cy="32750"/>
            </a:xfrm>
            <a:custGeom>
              <a:rect b="b" l="l" r="r" t="t"/>
              <a:pathLst>
                <a:path extrusionOk="0" h="1310" w="1311">
                  <a:moveTo>
                    <a:pt x="656" y="0"/>
                  </a:moveTo>
                  <a:cubicBezTo>
                    <a:pt x="298" y="0"/>
                    <a:pt x="1" y="298"/>
                    <a:pt x="1" y="655"/>
                  </a:cubicBezTo>
                  <a:cubicBezTo>
                    <a:pt x="1" y="1012"/>
                    <a:pt x="298" y="1310"/>
                    <a:pt x="656" y="1310"/>
                  </a:cubicBezTo>
                  <a:cubicBezTo>
                    <a:pt x="1013" y="1310"/>
                    <a:pt x="1310" y="1012"/>
                    <a:pt x="1310" y="655"/>
                  </a:cubicBezTo>
                  <a:cubicBezTo>
                    <a:pt x="1310" y="298"/>
                    <a:pt x="1013" y="0"/>
                    <a:pt x="656"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9"/>
            <p:cNvSpPr/>
            <p:nvPr/>
          </p:nvSpPr>
          <p:spPr>
            <a:xfrm>
              <a:off x="2895600" y="2373350"/>
              <a:ext cx="72050" cy="72050"/>
            </a:xfrm>
            <a:custGeom>
              <a:rect b="b" l="l" r="r" t="t"/>
              <a:pathLst>
                <a:path extrusionOk="0" h="2882" w="2882">
                  <a:moveTo>
                    <a:pt x="1441" y="0"/>
                  </a:moveTo>
                  <a:cubicBezTo>
                    <a:pt x="631" y="0"/>
                    <a:pt x="0" y="655"/>
                    <a:pt x="0" y="1441"/>
                  </a:cubicBezTo>
                  <a:cubicBezTo>
                    <a:pt x="0" y="2250"/>
                    <a:pt x="655" y="2881"/>
                    <a:pt x="1441" y="2881"/>
                  </a:cubicBezTo>
                  <a:cubicBezTo>
                    <a:pt x="2238" y="2881"/>
                    <a:pt x="2881" y="2226"/>
                    <a:pt x="2881" y="1441"/>
                  </a:cubicBezTo>
                  <a:cubicBezTo>
                    <a:pt x="2881" y="655"/>
                    <a:pt x="2238" y="0"/>
                    <a:pt x="1441" y="0"/>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9"/>
            <p:cNvSpPr/>
            <p:nvPr/>
          </p:nvSpPr>
          <p:spPr>
            <a:xfrm>
              <a:off x="2911950" y="2389700"/>
              <a:ext cx="39325" cy="39325"/>
            </a:xfrm>
            <a:custGeom>
              <a:rect b="b" l="l" r="r" t="t"/>
              <a:pathLst>
                <a:path extrusionOk="0" h="1573" w="1573">
                  <a:moveTo>
                    <a:pt x="787" y="1"/>
                  </a:moveTo>
                  <a:cubicBezTo>
                    <a:pt x="358" y="1"/>
                    <a:pt x="1" y="358"/>
                    <a:pt x="1" y="787"/>
                  </a:cubicBezTo>
                  <a:cubicBezTo>
                    <a:pt x="1" y="1215"/>
                    <a:pt x="358" y="1572"/>
                    <a:pt x="787" y="1572"/>
                  </a:cubicBezTo>
                  <a:cubicBezTo>
                    <a:pt x="1215" y="1572"/>
                    <a:pt x="1572" y="1215"/>
                    <a:pt x="1572" y="787"/>
                  </a:cubicBezTo>
                  <a:cubicBezTo>
                    <a:pt x="1572" y="358"/>
                    <a:pt x="1227" y="1"/>
                    <a:pt x="787" y="1"/>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9"/>
            <p:cNvSpPr/>
            <p:nvPr/>
          </p:nvSpPr>
          <p:spPr>
            <a:xfrm>
              <a:off x="2893200" y="1526175"/>
              <a:ext cx="28600" cy="87000"/>
            </a:xfrm>
            <a:custGeom>
              <a:rect b="b" l="l" r="r" t="t"/>
              <a:pathLst>
                <a:path extrusionOk="0" h="3480" w="1144">
                  <a:moveTo>
                    <a:pt x="1114" y="0"/>
                  </a:moveTo>
                  <a:cubicBezTo>
                    <a:pt x="1076" y="0"/>
                    <a:pt x="1004" y="195"/>
                    <a:pt x="846" y="454"/>
                  </a:cubicBezTo>
                  <a:cubicBezTo>
                    <a:pt x="763" y="609"/>
                    <a:pt x="668" y="776"/>
                    <a:pt x="560" y="978"/>
                  </a:cubicBezTo>
                  <a:cubicBezTo>
                    <a:pt x="477" y="1169"/>
                    <a:pt x="370" y="1395"/>
                    <a:pt x="287" y="1633"/>
                  </a:cubicBezTo>
                  <a:cubicBezTo>
                    <a:pt x="108" y="2121"/>
                    <a:pt x="36" y="2597"/>
                    <a:pt x="13" y="2931"/>
                  </a:cubicBezTo>
                  <a:cubicBezTo>
                    <a:pt x="1" y="3276"/>
                    <a:pt x="13" y="3479"/>
                    <a:pt x="48" y="3479"/>
                  </a:cubicBezTo>
                  <a:cubicBezTo>
                    <a:pt x="49" y="3479"/>
                    <a:pt x="50" y="3479"/>
                    <a:pt x="50" y="3479"/>
                  </a:cubicBezTo>
                  <a:cubicBezTo>
                    <a:pt x="74" y="3479"/>
                    <a:pt x="110" y="3279"/>
                    <a:pt x="167" y="2955"/>
                  </a:cubicBezTo>
                  <a:cubicBezTo>
                    <a:pt x="203" y="2633"/>
                    <a:pt x="298" y="2181"/>
                    <a:pt x="477" y="1728"/>
                  </a:cubicBezTo>
                  <a:cubicBezTo>
                    <a:pt x="560" y="1490"/>
                    <a:pt x="656" y="1276"/>
                    <a:pt x="739" y="1073"/>
                  </a:cubicBezTo>
                  <a:cubicBezTo>
                    <a:pt x="834" y="859"/>
                    <a:pt x="918" y="681"/>
                    <a:pt x="977" y="538"/>
                  </a:cubicBezTo>
                  <a:cubicBezTo>
                    <a:pt x="1120" y="216"/>
                    <a:pt x="1144" y="2"/>
                    <a:pt x="1120" y="2"/>
                  </a:cubicBezTo>
                  <a:cubicBezTo>
                    <a:pt x="1118" y="1"/>
                    <a:pt x="1116" y="0"/>
                    <a:pt x="1114"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9"/>
            <p:cNvSpPr/>
            <p:nvPr/>
          </p:nvSpPr>
          <p:spPr>
            <a:xfrm>
              <a:off x="2892600" y="1622050"/>
              <a:ext cx="5100" cy="23250"/>
            </a:xfrm>
            <a:custGeom>
              <a:rect b="b" l="l" r="r" t="t"/>
              <a:pathLst>
                <a:path extrusionOk="0" h="930" w="204">
                  <a:moveTo>
                    <a:pt x="96" y="1"/>
                  </a:moveTo>
                  <a:cubicBezTo>
                    <a:pt x="37" y="1"/>
                    <a:pt x="1" y="215"/>
                    <a:pt x="1" y="465"/>
                  </a:cubicBezTo>
                  <a:cubicBezTo>
                    <a:pt x="1" y="715"/>
                    <a:pt x="37" y="929"/>
                    <a:pt x="96" y="929"/>
                  </a:cubicBezTo>
                  <a:cubicBezTo>
                    <a:pt x="156" y="929"/>
                    <a:pt x="203" y="715"/>
                    <a:pt x="203" y="465"/>
                  </a:cubicBezTo>
                  <a:cubicBezTo>
                    <a:pt x="203" y="215"/>
                    <a:pt x="156" y="1"/>
                    <a:pt x="96"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9"/>
            <p:cNvSpPr/>
            <p:nvPr/>
          </p:nvSpPr>
          <p:spPr>
            <a:xfrm>
              <a:off x="2918500" y="1536325"/>
              <a:ext cx="7775" cy="329825"/>
            </a:xfrm>
            <a:custGeom>
              <a:rect b="b" l="l" r="r" t="t"/>
              <a:pathLst>
                <a:path extrusionOk="0" h="13193" w="311">
                  <a:moveTo>
                    <a:pt x="167" y="1"/>
                  </a:moveTo>
                  <a:cubicBezTo>
                    <a:pt x="156" y="1"/>
                    <a:pt x="132" y="203"/>
                    <a:pt x="108" y="525"/>
                  </a:cubicBezTo>
                  <a:cubicBezTo>
                    <a:pt x="96" y="870"/>
                    <a:pt x="60" y="1346"/>
                    <a:pt x="48" y="1941"/>
                  </a:cubicBezTo>
                  <a:cubicBezTo>
                    <a:pt x="13" y="3132"/>
                    <a:pt x="1" y="4787"/>
                    <a:pt x="37" y="6597"/>
                  </a:cubicBezTo>
                  <a:cubicBezTo>
                    <a:pt x="48" y="8418"/>
                    <a:pt x="108" y="10073"/>
                    <a:pt x="156" y="11264"/>
                  </a:cubicBezTo>
                  <a:cubicBezTo>
                    <a:pt x="179" y="11859"/>
                    <a:pt x="215" y="12347"/>
                    <a:pt x="227" y="12669"/>
                  </a:cubicBezTo>
                  <a:cubicBezTo>
                    <a:pt x="251" y="13014"/>
                    <a:pt x="275" y="13193"/>
                    <a:pt x="287" y="13193"/>
                  </a:cubicBezTo>
                  <a:cubicBezTo>
                    <a:pt x="298" y="13193"/>
                    <a:pt x="310" y="13002"/>
                    <a:pt x="298" y="12669"/>
                  </a:cubicBezTo>
                  <a:cubicBezTo>
                    <a:pt x="298" y="12336"/>
                    <a:pt x="287" y="11859"/>
                    <a:pt x="287" y="11264"/>
                  </a:cubicBezTo>
                  <a:cubicBezTo>
                    <a:pt x="275" y="10073"/>
                    <a:pt x="251" y="8418"/>
                    <a:pt x="227" y="6597"/>
                  </a:cubicBezTo>
                  <a:cubicBezTo>
                    <a:pt x="191" y="4787"/>
                    <a:pt x="179" y="3132"/>
                    <a:pt x="179" y="1941"/>
                  </a:cubicBezTo>
                  <a:lnTo>
                    <a:pt x="179" y="525"/>
                  </a:lnTo>
                  <a:cubicBezTo>
                    <a:pt x="179" y="179"/>
                    <a:pt x="179" y="1"/>
                    <a:pt x="167"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9"/>
            <p:cNvSpPr/>
            <p:nvPr/>
          </p:nvSpPr>
          <p:spPr>
            <a:xfrm>
              <a:off x="2891725" y="1654800"/>
              <a:ext cx="7750" cy="53300"/>
            </a:xfrm>
            <a:custGeom>
              <a:rect b="b" l="l" r="r" t="t"/>
              <a:pathLst>
                <a:path extrusionOk="0" h="2132" w="310">
                  <a:moveTo>
                    <a:pt x="119" y="0"/>
                  </a:moveTo>
                  <a:cubicBezTo>
                    <a:pt x="60" y="0"/>
                    <a:pt x="0" y="489"/>
                    <a:pt x="60" y="1072"/>
                  </a:cubicBezTo>
                  <a:cubicBezTo>
                    <a:pt x="119" y="1667"/>
                    <a:pt x="179" y="2132"/>
                    <a:pt x="226" y="2132"/>
                  </a:cubicBezTo>
                  <a:cubicBezTo>
                    <a:pt x="286" y="2132"/>
                    <a:pt x="310" y="1655"/>
                    <a:pt x="250" y="1060"/>
                  </a:cubicBezTo>
                  <a:cubicBezTo>
                    <a:pt x="215" y="477"/>
                    <a:pt x="167" y="0"/>
                    <a:pt x="119"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9"/>
            <p:cNvSpPr/>
            <p:nvPr/>
          </p:nvSpPr>
          <p:spPr>
            <a:xfrm>
              <a:off x="2903025" y="2377800"/>
              <a:ext cx="27700" cy="26025"/>
            </a:xfrm>
            <a:custGeom>
              <a:rect b="b" l="l" r="r" t="t"/>
              <a:pathLst>
                <a:path extrusionOk="0" h="1041" w="1108">
                  <a:moveTo>
                    <a:pt x="858" y="1"/>
                  </a:moveTo>
                  <a:cubicBezTo>
                    <a:pt x="763" y="13"/>
                    <a:pt x="679" y="13"/>
                    <a:pt x="572" y="60"/>
                  </a:cubicBezTo>
                  <a:cubicBezTo>
                    <a:pt x="489" y="84"/>
                    <a:pt x="382" y="167"/>
                    <a:pt x="298" y="251"/>
                  </a:cubicBezTo>
                  <a:cubicBezTo>
                    <a:pt x="132" y="429"/>
                    <a:pt x="60" y="644"/>
                    <a:pt x="24" y="786"/>
                  </a:cubicBezTo>
                  <a:cubicBezTo>
                    <a:pt x="1" y="941"/>
                    <a:pt x="1" y="1036"/>
                    <a:pt x="24" y="1036"/>
                  </a:cubicBezTo>
                  <a:cubicBezTo>
                    <a:pt x="28" y="1039"/>
                    <a:pt x="32" y="1040"/>
                    <a:pt x="35" y="1040"/>
                  </a:cubicBezTo>
                  <a:cubicBezTo>
                    <a:pt x="66" y="1040"/>
                    <a:pt x="91" y="951"/>
                    <a:pt x="155" y="834"/>
                  </a:cubicBezTo>
                  <a:cubicBezTo>
                    <a:pt x="215" y="715"/>
                    <a:pt x="310" y="536"/>
                    <a:pt x="441" y="382"/>
                  </a:cubicBezTo>
                  <a:cubicBezTo>
                    <a:pt x="596" y="239"/>
                    <a:pt x="751" y="167"/>
                    <a:pt x="894" y="132"/>
                  </a:cubicBezTo>
                  <a:cubicBezTo>
                    <a:pt x="1025" y="108"/>
                    <a:pt x="1108" y="84"/>
                    <a:pt x="1108" y="60"/>
                  </a:cubicBezTo>
                  <a:cubicBezTo>
                    <a:pt x="1108" y="48"/>
                    <a:pt x="1025" y="1"/>
                    <a:pt x="858" y="1"/>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9"/>
            <p:cNvSpPr/>
            <p:nvPr/>
          </p:nvSpPr>
          <p:spPr>
            <a:xfrm>
              <a:off x="2900950" y="2410850"/>
              <a:ext cx="5375" cy="11650"/>
            </a:xfrm>
            <a:custGeom>
              <a:rect b="b" l="l" r="r" t="t"/>
              <a:pathLst>
                <a:path extrusionOk="0" h="466" w="215">
                  <a:moveTo>
                    <a:pt x="107" y="0"/>
                  </a:moveTo>
                  <a:cubicBezTo>
                    <a:pt x="60" y="0"/>
                    <a:pt x="0" y="107"/>
                    <a:pt x="24" y="238"/>
                  </a:cubicBezTo>
                  <a:cubicBezTo>
                    <a:pt x="24" y="383"/>
                    <a:pt x="97" y="466"/>
                    <a:pt x="146" y="466"/>
                  </a:cubicBezTo>
                  <a:cubicBezTo>
                    <a:pt x="149" y="466"/>
                    <a:pt x="152" y="465"/>
                    <a:pt x="155" y="465"/>
                  </a:cubicBezTo>
                  <a:cubicBezTo>
                    <a:pt x="215" y="453"/>
                    <a:pt x="215" y="345"/>
                    <a:pt x="215" y="226"/>
                  </a:cubicBezTo>
                  <a:cubicBezTo>
                    <a:pt x="203" y="107"/>
                    <a:pt x="167" y="0"/>
                    <a:pt x="107" y="0"/>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9"/>
            <p:cNvSpPr/>
            <p:nvPr/>
          </p:nvSpPr>
          <p:spPr>
            <a:xfrm>
              <a:off x="2808375" y="2179850"/>
              <a:ext cx="28600" cy="25625"/>
            </a:xfrm>
            <a:custGeom>
              <a:rect b="b" l="l" r="r" t="t"/>
              <a:pathLst>
                <a:path extrusionOk="0" h="1025" w="1144">
                  <a:moveTo>
                    <a:pt x="893" y="1"/>
                  </a:moveTo>
                  <a:cubicBezTo>
                    <a:pt x="727" y="1"/>
                    <a:pt x="524" y="84"/>
                    <a:pt x="346" y="251"/>
                  </a:cubicBezTo>
                  <a:cubicBezTo>
                    <a:pt x="167" y="418"/>
                    <a:pt x="60" y="608"/>
                    <a:pt x="36" y="775"/>
                  </a:cubicBezTo>
                  <a:cubicBezTo>
                    <a:pt x="0" y="942"/>
                    <a:pt x="48" y="1025"/>
                    <a:pt x="72" y="1025"/>
                  </a:cubicBezTo>
                  <a:cubicBezTo>
                    <a:pt x="108" y="1013"/>
                    <a:pt x="108" y="942"/>
                    <a:pt x="167" y="823"/>
                  </a:cubicBezTo>
                  <a:cubicBezTo>
                    <a:pt x="227" y="703"/>
                    <a:pt x="334" y="537"/>
                    <a:pt x="477" y="406"/>
                  </a:cubicBezTo>
                  <a:cubicBezTo>
                    <a:pt x="632" y="251"/>
                    <a:pt x="786" y="168"/>
                    <a:pt x="905" y="132"/>
                  </a:cubicBezTo>
                  <a:cubicBezTo>
                    <a:pt x="1024" y="108"/>
                    <a:pt x="1120" y="120"/>
                    <a:pt x="1132" y="84"/>
                  </a:cubicBezTo>
                  <a:cubicBezTo>
                    <a:pt x="1143" y="72"/>
                    <a:pt x="1060" y="1"/>
                    <a:pt x="893" y="1"/>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9"/>
            <p:cNvSpPr/>
            <p:nvPr/>
          </p:nvSpPr>
          <p:spPr>
            <a:xfrm>
              <a:off x="3007200" y="2178375"/>
              <a:ext cx="29800" cy="29500"/>
            </a:xfrm>
            <a:custGeom>
              <a:rect b="b" l="l" r="r" t="t"/>
              <a:pathLst>
                <a:path extrusionOk="0" h="1180" w="1192">
                  <a:moveTo>
                    <a:pt x="906" y="0"/>
                  </a:moveTo>
                  <a:cubicBezTo>
                    <a:pt x="727" y="0"/>
                    <a:pt x="477" y="72"/>
                    <a:pt x="275" y="286"/>
                  </a:cubicBezTo>
                  <a:cubicBezTo>
                    <a:pt x="84" y="489"/>
                    <a:pt x="25" y="739"/>
                    <a:pt x="13" y="905"/>
                  </a:cubicBezTo>
                  <a:cubicBezTo>
                    <a:pt x="1" y="1072"/>
                    <a:pt x="25" y="1179"/>
                    <a:pt x="60" y="1179"/>
                  </a:cubicBezTo>
                  <a:cubicBezTo>
                    <a:pt x="84" y="1179"/>
                    <a:pt x="96" y="1072"/>
                    <a:pt x="156" y="917"/>
                  </a:cubicBezTo>
                  <a:cubicBezTo>
                    <a:pt x="203" y="774"/>
                    <a:pt x="275" y="584"/>
                    <a:pt x="429" y="417"/>
                  </a:cubicBezTo>
                  <a:cubicBezTo>
                    <a:pt x="572" y="250"/>
                    <a:pt x="775" y="179"/>
                    <a:pt x="918" y="131"/>
                  </a:cubicBezTo>
                  <a:cubicBezTo>
                    <a:pt x="1072" y="108"/>
                    <a:pt x="1168" y="84"/>
                    <a:pt x="1168" y="60"/>
                  </a:cubicBezTo>
                  <a:cubicBezTo>
                    <a:pt x="1191" y="24"/>
                    <a:pt x="1084" y="0"/>
                    <a:pt x="906" y="0"/>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9"/>
            <p:cNvSpPr/>
            <p:nvPr/>
          </p:nvSpPr>
          <p:spPr>
            <a:xfrm>
              <a:off x="2821475" y="2193075"/>
              <a:ext cx="17875" cy="16625"/>
            </a:xfrm>
            <a:custGeom>
              <a:rect b="b" l="l" r="r" t="t"/>
              <a:pathLst>
                <a:path extrusionOk="0" h="665" w="715">
                  <a:moveTo>
                    <a:pt x="412" y="0"/>
                  </a:moveTo>
                  <a:cubicBezTo>
                    <a:pt x="329" y="0"/>
                    <a:pt x="230" y="21"/>
                    <a:pt x="131" y="91"/>
                  </a:cubicBezTo>
                  <a:cubicBezTo>
                    <a:pt x="60" y="151"/>
                    <a:pt x="12" y="246"/>
                    <a:pt x="0" y="329"/>
                  </a:cubicBezTo>
                  <a:cubicBezTo>
                    <a:pt x="0" y="413"/>
                    <a:pt x="12" y="484"/>
                    <a:pt x="48" y="532"/>
                  </a:cubicBezTo>
                  <a:cubicBezTo>
                    <a:pt x="80" y="617"/>
                    <a:pt x="131" y="664"/>
                    <a:pt x="159" y="664"/>
                  </a:cubicBezTo>
                  <a:cubicBezTo>
                    <a:pt x="162" y="664"/>
                    <a:pt x="165" y="664"/>
                    <a:pt x="167" y="663"/>
                  </a:cubicBezTo>
                  <a:cubicBezTo>
                    <a:pt x="191" y="651"/>
                    <a:pt x="179" y="591"/>
                    <a:pt x="191" y="496"/>
                  </a:cubicBezTo>
                  <a:cubicBezTo>
                    <a:pt x="179" y="448"/>
                    <a:pt x="179" y="413"/>
                    <a:pt x="191" y="365"/>
                  </a:cubicBezTo>
                  <a:cubicBezTo>
                    <a:pt x="203" y="317"/>
                    <a:pt x="227" y="270"/>
                    <a:pt x="262" y="246"/>
                  </a:cubicBezTo>
                  <a:cubicBezTo>
                    <a:pt x="346" y="186"/>
                    <a:pt x="465" y="174"/>
                    <a:pt x="548" y="151"/>
                  </a:cubicBezTo>
                  <a:cubicBezTo>
                    <a:pt x="643" y="151"/>
                    <a:pt x="703" y="151"/>
                    <a:pt x="715" y="127"/>
                  </a:cubicBezTo>
                  <a:cubicBezTo>
                    <a:pt x="715" y="91"/>
                    <a:pt x="667" y="55"/>
                    <a:pt x="560" y="20"/>
                  </a:cubicBezTo>
                  <a:cubicBezTo>
                    <a:pt x="521" y="10"/>
                    <a:pt x="470" y="0"/>
                    <a:pt x="412" y="0"/>
                  </a:cubicBezTo>
                  <a:close/>
                </a:path>
              </a:pathLst>
            </a:custGeom>
            <a:solidFill>
              <a:srgbClr val="CD4B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9"/>
            <p:cNvSpPr/>
            <p:nvPr/>
          </p:nvSpPr>
          <p:spPr>
            <a:xfrm>
              <a:off x="2918500" y="2394175"/>
              <a:ext cx="18200" cy="16700"/>
            </a:xfrm>
            <a:custGeom>
              <a:rect b="b" l="l" r="r" t="t"/>
              <a:pathLst>
                <a:path extrusionOk="0" h="668" w="728">
                  <a:moveTo>
                    <a:pt x="548" y="0"/>
                  </a:moveTo>
                  <a:cubicBezTo>
                    <a:pt x="513" y="0"/>
                    <a:pt x="477" y="0"/>
                    <a:pt x="429" y="12"/>
                  </a:cubicBezTo>
                  <a:cubicBezTo>
                    <a:pt x="358" y="24"/>
                    <a:pt x="287" y="72"/>
                    <a:pt x="227" y="131"/>
                  </a:cubicBezTo>
                  <a:cubicBezTo>
                    <a:pt x="108" y="239"/>
                    <a:pt x="37" y="381"/>
                    <a:pt x="13" y="489"/>
                  </a:cubicBezTo>
                  <a:cubicBezTo>
                    <a:pt x="1" y="608"/>
                    <a:pt x="25" y="667"/>
                    <a:pt x="60" y="667"/>
                  </a:cubicBezTo>
                  <a:cubicBezTo>
                    <a:pt x="96" y="655"/>
                    <a:pt x="108" y="608"/>
                    <a:pt x="156" y="548"/>
                  </a:cubicBezTo>
                  <a:cubicBezTo>
                    <a:pt x="191" y="477"/>
                    <a:pt x="251" y="381"/>
                    <a:pt x="358" y="298"/>
                  </a:cubicBezTo>
                  <a:cubicBezTo>
                    <a:pt x="437" y="219"/>
                    <a:pt x="516" y="173"/>
                    <a:pt x="568" y="173"/>
                  </a:cubicBezTo>
                  <a:cubicBezTo>
                    <a:pt x="578" y="173"/>
                    <a:pt x="588" y="175"/>
                    <a:pt x="596" y="179"/>
                  </a:cubicBezTo>
                  <a:cubicBezTo>
                    <a:pt x="639" y="190"/>
                    <a:pt x="673" y="240"/>
                    <a:pt x="705" y="240"/>
                  </a:cubicBezTo>
                  <a:cubicBezTo>
                    <a:pt x="709" y="240"/>
                    <a:pt x="712" y="240"/>
                    <a:pt x="715" y="239"/>
                  </a:cubicBezTo>
                  <a:cubicBezTo>
                    <a:pt x="727" y="227"/>
                    <a:pt x="727" y="203"/>
                    <a:pt x="727" y="179"/>
                  </a:cubicBezTo>
                  <a:cubicBezTo>
                    <a:pt x="727" y="167"/>
                    <a:pt x="727" y="131"/>
                    <a:pt x="715" y="120"/>
                  </a:cubicBezTo>
                  <a:cubicBezTo>
                    <a:pt x="703" y="84"/>
                    <a:pt x="691" y="60"/>
                    <a:pt x="656" y="48"/>
                  </a:cubicBezTo>
                  <a:cubicBezTo>
                    <a:pt x="620" y="12"/>
                    <a:pt x="596" y="12"/>
                    <a:pt x="548" y="0"/>
                  </a:cubicBezTo>
                  <a:close/>
                </a:path>
              </a:pathLst>
            </a:custGeom>
            <a:solidFill>
              <a:srgbClr val="CD4B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9"/>
            <p:cNvSpPr/>
            <p:nvPr/>
          </p:nvSpPr>
          <p:spPr>
            <a:xfrm>
              <a:off x="3020000" y="2191700"/>
              <a:ext cx="16100" cy="18550"/>
            </a:xfrm>
            <a:custGeom>
              <a:rect b="b" l="l" r="r" t="t"/>
              <a:pathLst>
                <a:path extrusionOk="0" h="742" w="644">
                  <a:moveTo>
                    <a:pt x="443" y="0"/>
                  </a:moveTo>
                  <a:cubicBezTo>
                    <a:pt x="392" y="0"/>
                    <a:pt x="335" y="20"/>
                    <a:pt x="287" y="39"/>
                  </a:cubicBezTo>
                  <a:cubicBezTo>
                    <a:pt x="227" y="87"/>
                    <a:pt x="168" y="146"/>
                    <a:pt x="120" y="206"/>
                  </a:cubicBezTo>
                  <a:cubicBezTo>
                    <a:pt x="37" y="337"/>
                    <a:pt x="1" y="479"/>
                    <a:pt x="1" y="587"/>
                  </a:cubicBezTo>
                  <a:cubicBezTo>
                    <a:pt x="1" y="682"/>
                    <a:pt x="37" y="741"/>
                    <a:pt x="60" y="741"/>
                  </a:cubicBezTo>
                  <a:cubicBezTo>
                    <a:pt x="120" y="730"/>
                    <a:pt x="156" y="527"/>
                    <a:pt x="287" y="313"/>
                  </a:cubicBezTo>
                  <a:cubicBezTo>
                    <a:pt x="322" y="265"/>
                    <a:pt x="358" y="218"/>
                    <a:pt x="394" y="194"/>
                  </a:cubicBezTo>
                  <a:cubicBezTo>
                    <a:pt x="418" y="170"/>
                    <a:pt x="465" y="146"/>
                    <a:pt x="501" y="134"/>
                  </a:cubicBezTo>
                  <a:cubicBezTo>
                    <a:pt x="560" y="122"/>
                    <a:pt x="620" y="122"/>
                    <a:pt x="632" y="87"/>
                  </a:cubicBezTo>
                  <a:cubicBezTo>
                    <a:pt x="644" y="63"/>
                    <a:pt x="596" y="15"/>
                    <a:pt x="477" y="3"/>
                  </a:cubicBezTo>
                  <a:cubicBezTo>
                    <a:pt x="466" y="1"/>
                    <a:pt x="455" y="0"/>
                    <a:pt x="443" y="0"/>
                  </a:cubicBezTo>
                  <a:close/>
                </a:path>
              </a:pathLst>
            </a:custGeom>
            <a:solidFill>
              <a:srgbClr val="CD4B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 name="Google Shape;1097;p39"/>
          <p:cNvGrpSpPr/>
          <p:nvPr/>
        </p:nvGrpSpPr>
        <p:grpSpPr>
          <a:xfrm flipH="1" rot="1799971">
            <a:off x="5955326" y="448531"/>
            <a:ext cx="1152213" cy="4246797"/>
            <a:chOff x="2803325" y="1498525"/>
            <a:chExt cx="256900" cy="946875"/>
          </a:xfrm>
        </p:grpSpPr>
        <p:sp>
          <p:nvSpPr>
            <p:cNvPr id="1098" name="Google Shape;1098;p39"/>
            <p:cNvSpPr/>
            <p:nvPr/>
          </p:nvSpPr>
          <p:spPr>
            <a:xfrm>
              <a:off x="2882800" y="1498825"/>
              <a:ext cx="97650" cy="691475"/>
            </a:xfrm>
            <a:custGeom>
              <a:rect b="b" l="l" r="r" t="t"/>
              <a:pathLst>
                <a:path extrusionOk="0" h="27659" w="3906">
                  <a:moveTo>
                    <a:pt x="1953" y="1"/>
                  </a:moveTo>
                  <a:cubicBezTo>
                    <a:pt x="1381" y="643"/>
                    <a:pt x="0" y="2763"/>
                    <a:pt x="12" y="3965"/>
                  </a:cubicBezTo>
                  <a:cubicBezTo>
                    <a:pt x="36" y="5394"/>
                    <a:pt x="893" y="21170"/>
                    <a:pt x="1322" y="27659"/>
                  </a:cubicBezTo>
                  <a:lnTo>
                    <a:pt x="2548" y="27659"/>
                  </a:lnTo>
                  <a:cubicBezTo>
                    <a:pt x="2977" y="21170"/>
                    <a:pt x="3846" y="5394"/>
                    <a:pt x="3858" y="3965"/>
                  </a:cubicBezTo>
                  <a:cubicBezTo>
                    <a:pt x="3905" y="2763"/>
                    <a:pt x="2536" y="643"/>
                    <a:pt x="1953" y="1"/>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9"/>
            <p:cNvSpPr/>
            <p:nvPr/>
          </p:nvSpPr>
          <p:spPr>
            <a:xfrm>
              <a:off x="2914350" y="1498525"/>
              <a:ext cx="65500" cy="691475"/>
            </a:xfrm>
            <a:custGeom>
              <a:rect b="b" l="l" r="r" t="t"/>
              <a:pathLst>
                <a:path extrusionOk="0" h="27659" w="2620">
                  <a:moveTo>
                    <a:pt x="679" y="1"/>
                  </a:moveTo>
                  <a:lnTo>
                    <a:pt x="679" y="20956"/>
                  </a:lnTo>
                  <a:cubicBezTo>
                    <a:pt x="690" y="23330"/>
                    <a:pt x="442" y="26605"/>
                    <a:pt x="81" y="26605"/>
                  </a:cubicBezTo>
                  <a:cubicBezTo>
                    <a:pt x="55" y="26605"/>
                    <a:pt x="28" y="26588"/>
                    <a:pt x="0" y="26552"/>
                  </a:cubicBezTo>
                  <a:lnTo>
                    <a:pt x="0" y="26552"/>
                  </a:lnTo>
                  <a:cubicBezTo>
                    <a:pt x="36" y="26944"/>
                    <a:pt x="48" y="27314"/>
                    <a:pt x="83" y="27659"/>
                  </a:cubicBezTo>
                  <a:lnTo>
                    <a:pt x="1298" y="27659"/>
                  </a:lnTo>
                  <a:cubicBezTo>
                    <a:pt x="1727" y="21158"/>
                    <a:pt x="2596" y="5394"/>
                    <a:pt x="2608" y="3965"/>
                  </a:cubicBezTo>
                  <a:cubicBezTo>
                    <a:pt x="2619" y="2751"/>
                    <a:pt x="1250" y="655"/>
                    <a:pt x="679"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9"/>
            <p:cNvSpPr/>
            <p:nvPr/>
          </p:nvSpPr>
          <p:spPr>
            <a:xfrm>
              <a:off x="2928925" y="1498525"/>
              <a:ext cx="5375" cy="691475"/>
            </a:xfrm>
            <a:custGeom>
              <a:rect b="b" l="l" r="r" t="t"/>
              <a:pathLst>
                <a:path extrusionOk="0" h="27659" w="215">
                  <a:moveTo>
                    <a:pt x="108" y="1"/>
                  </a:moveTo>
                  <a:cubicBezTo>
                    <a:pt x="48" y="1"/>
                    <a:pt x="1" y="6192"/>
                    <a:pt x="1" y="13824"/>
                  </a:cubicBezTo>
                  <a:cubicBezTo>
                    <a:pt x="1" y="21456"/>
                    <a:pt x="48" y="27659"/>
                    <a:pt x="108" y="27659"/>
                  </a:cubicBezTo>
                  <a:cubicBezTo>
                    <a:pt x="167" y="27659"/>
                    <a:pt x="215" y="21468"/>
                    <a:pt x="215" y="13824"/>
                  </a:cubicBezTo>
                  <a:cubicBezTo>
                    <a:pt x="215" y="6192"/>
                    <a:pt x="167" y="1"/>
                    <a:pt x="108" y="1"/>
                  </a:cubicBezTo>
                  <a:close/>
                </a:path>
              </a:pathLst>
            </a:custGeom>
            <a:solidFill>
              <a:srgbClr val="809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9"/>
            <p:cNvSpPr/>
            <p:nvPr/>
          </p:nvSpPr>
          <p:spPr>
            <a:xfrm>
              <a:off x="2903325" y="2200700"/>
              <a:ext cx="56575" cy="197375"/>
            </a:xfrm>
            <a:custGeom>
              <a:rect b="b" l="l" r="r" t="t"/>
              <a:pathLst>
                <a:path extrusionOk="0" h="7895" w="2263">
                  <a:moveTo>
                    <a:pt x="167" y="0"/>
                  </a:moveTo>
                  <a:cubicBezTo>
                    <a:pt x="60" y="786"/>
                    <a:pt x="1" y="1727"/>
                    <a:pt x="1" y="2703"/>
                  </a:cubicBezTo>
                  <a:cubicBezTo>
                    <a:pt x="1" y="5584"/>
                    <a:pt x="501" y="7894"/>
                    <a:pt x="1132" y="7894"/>
                  </a:cubicBezTo>
                  <a:cubicBezTo>
                    <a:pt x="1751" y="7894"/>
                    <a:pt x="2263" y="5573"/>
                    <a:pt x="2263" y="2703"/>
                  </a:cubicBezTo>
                  <a:cubicBezTo>
                    <a:pt x="2263" y="1715"/>
                    <a:pt x="2203" y="786"/>
                    <a:pt x="2096" y="0"/>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9"/>
            <p:cNvSpPr/>
            <p:nvPr/>
          </p:nvSpPr>
          <p:spPr>
            <a:xfrm>
              <a:off x="2907500" y="2200700"/>
              <a:ext cx="52700" cy="197975"/>
            </a:xfrm>
            <a:custGeom>
              <a:rect b="b" l="l" r="r" t="t"/>
              <a:pathLst>
                <a:path extrusionOk="0" h="7919" w="2108">
                  <a:moveTo>
                    <a:pt x="1524" y="0"/>
                  </a:moveTo>
                  <a:cubicBezTo>
                    <a:pt x="1441" y="179"/>
                    <a:pt x="1381" y="489"/>
                    <a:pt x="1381" y="977"/>
                  </a:cubicBezTo>
                  <a:cubicBezTo>
                    <a:pt x="1346" y="2870"/>
                    <a:pt x="667" y="5239"/>
                    <a:pt x="0" y="5358"/>
                  </a:cubicBezTo>
                  <a:cubicBezTo>
                    <a:pt x="191" y="6894"/>
                    <a:pt x="560" y="7918"/>
                    <a:pt x="977" y="7918"/>
                  </a:cubicBezTo>
                  <a:cubicBezTo>
                    <a:pt x="1608" y="7918"/>
                    <a:pt x="2108" y="5596"/>
                    <a:pt x="2108" y="2727"/>
                  </a:cubicBezTo>
                  <a:cubicBezTo>
                    <a:pt x="2108" y="1715"/>
                    <a:pt x="2048" y="786"/>
                    <a:pt x="1941" y="0"/>
                  </a:cubicBezTo>
                  <a:close/>
                </a:path>
              </a:pathLst>
            </a:custGeom>
            <a:solidFill>
              <a:srgbClr val="482C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9"/>
            <p:cNvSpPr/>
            <p:nvPr/>
          </p:nvSpPr>
          <p:spPr>
            <a:xfrm>
              <a:off x="2829500" y="2182850"/>
              <a:ext cx="203925" cy="44650"/>
            </a:xfrm>
            <a:custGeom>
              <a:rect b="b" l="l" r="r" t="t"/>
              <a:pathLst>
                <a:path extrusionOk="0" h="1786" w="8157">
                  <a:moveTo>
                    <a:pt x="4085" y="0"/>
                  </a:moveTo>
                  <a:cubicBezTo>
                    <a:pt x="1834" y="0"/>
                    <a:pt x="1" y="405"/>
                    <a:pt x="1" y="893"/>
                  </a:cubicBezTo>
                  <a:cubicBezTo>
                    <a:pt x="1" y="1381"/>
                    <a:pt x="1834" y="1786"/>
                    <a:pt x="4085" y="1786"/>
                  </a:cubicBezTo>
                  <a:cubicBezTo>
                    <a:pt x="6335" y="1786"/>
                    <a:pt x="8157" y="1381"/>
                    <a:pt x="8157" y="893"/>
                  </a:cubicBezTo>
                  <a:cubicBezTo>
                    <a:pt x="8157" y="405"/>
                    <a:pt x="6347" y="0"/>
                    <a:pt x="4085" y="0"/>
                  </a:cubicBezTo>
                  <a:close/>
                </a:path>
              </a:pathLst>
            </a:custGeom>
            <a:solidFill>
              <a:srgbClr val="9369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9"/>
            <p:cNvSpPr/>
            <p:nvPr/>
          </p:nvSpPr>
          <p:spPr>
            <a:xfrm>
              <a:off x="2829500" y="2196825"/>
              <a:ext cx="203925" cy="30675"/>
            </a:xfrm>
            <a:custGeom>
              <a:rect b="b" l="l" r="r" t="t"/>
              <a:pathLst>
                <a:path extrusionOk="0" h="1227" w="8157">
                  <a:moveTo>
                    <a:pt x="287" y="1"/>
                  </a:moveTo>
                  <a:cubicBezTo>
                    <a:pt x="108" y="108"/>
                    <a:pt x="1" y="215"/>
                    <a:pt x="1" y="334"/>
                  </a:cubicBezTo>
                  <a:cubicBezTo>
                    <a:pt x="1" y="822"/>
                    <a:pt x="1834" y="1227"/>
                    <a:pt x="4085" y="1227"/>
                  </a:cubicBezTo>
                  <a:cubicBezTo>
                    <a:pt x="6335" y="1227"/>
                    <a:pt x="8157" y="822"/>
                    <a:pt x="8157" y="334"/>
                  </a:cubicBezTo>
                  <a:cubicBezTo>
                    <a:pt x="8157" y="227"/>
                    <a:pt x="8061" y="108"/>
                    <a:pt x="7883" y="1"/>
                  </a:cubicBezTo>
                  <a:cubicBezTo>
                    <a:pt x="7287" y="334"/>
                    <a:pt x="5811" y="572"/>
                    <a:pt x="4085" y="572"/>
                  </a:cubicBezTo>
                  <a:cubicBezTo>
                    <a:pt x="2358" y="572"/>
                    <a:pt x="894" y="334"/>
                    <a:pt x="287" y="1"/>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9"/>
            <p:cNvSpPr/>
            <p:nvPr/>
          </p:nvSpPr>
          <p:spPr>
            <a:xfrm>
              <a:off x="2803325" y="2175400"/>
              <a:ext cx="59550" cy="59550"/>
            </a:xfrm>
            <a:custGeom>
              <a:rect b="b" l="l" r="r" t="t"/>
              <a:pathLst>
                <a:path extrusionOk="0" h="2382" w="2382">
                  <a:moveTo>
                    <a:pt x="1191" y="0"/>
                  </a:moveTo>
                  <a:cubicBezTo>
                    <a:pt x="536" y="0"/>
                    <a:pt x="0" y="536"/>
                    <a:pt x="0" y="1191"/>
                  </a:cubicBezTo>
                  <a:cubicBezTo>
                    <a:pt x="0" y="1846"/>
                    <a:pt x="536" y="2382"/>
                    <a:pt x="1191" y="2382"/>
                  </a:cubicBezTo>
                  <a:cubicBezTo>
                    <a:pt x="1846" y="2382"/>
                    <a:pt x="2381" y="1846"/>
                    <a:pt x="2381" y="1191"/>
                  </a:cubicBezTo>
                  <a:cubicBezTo>
                    <a:pt x="2381" y="536"/>
                    <a:pt x="1846" y="0"/>
                    <a:pt x="1191" y="0"/>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9"/>
            <p:cNvSpPr/>
            <p:nvPr/>
          </p:nvSpPr>
          <p:spPr>
            <a:xfrm>
              <a:off x="2816700" y="2188800"/>
              <a:ext cx="32775" cy="32750"/>
            </a:xfrm>
            <a:custGeom>
              <a:rect b="b" l="l" r="r" t="t"/>
              <a:pathLst>
                <a:path extrusionOk="0" h="1310" w="1311">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9"/>
            <p:cNvSpPr/>
            <p:nvPr/>
          </p:nvSpPr>
          <p:spPr>
            <a:xfrm>
              <a:off x="3000650" y="2175400"/>
              <a:ext cx="59575" cy="59550"/>
            </a:xfrm>
            <a:custGeom>
              <a:rect b="b" l="l" r="r" t="t"/>
              <a:pathLst>
                <a:path extrusionOk="0" h="2382" w="2383">
                  <a:moveTo>
                    <a:pt x="1192" y="0"/>
                  </a:moveTo>
                  <a:cubicBezTo>
                    <a:pt x="537" y="0"/>
                    <a:pt x="1" y="536"/>
                    <a:pt x="1" y="1191"/>
                  </a:cubicBezTo>
                  <a:cubicBezTo>
                    <a:pt x="1" y="1846"/>
                    <a:pt x="537" y="2382"/>
                    <a:pt x="1192" y="2382"/>
                  </a:cubicBezTo>
                  <a:cubicBezTo>
                    <a:pt x="1846" y="2382"/>
                    <a:pt x="2382" y="1846"/>
                    <a:pt x="2382" y="1191"/>
                  </a:cubicBezTo>
                  <a:cubicBezTo>
                    <a:pt x="2382" y="536"/>
                    <a:pt x="1846" y="0"/>
                    <a:pt x="1192" y="0"/>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9"/>
            <p:cNvSpPr/>
            <p:nvPr/>
          </p:nvSpPr>
          <p:spPr>
            <a:xfrm>
              <a:off x="3014050" y="2188800"/>
              <a:ext cx="32775" cy="32750"/>
            </a:xfrm>
            <a:custGeom>
              <a:rect b="b" l="l" r="r" t="t"/>
              <a:pathLst>
                <a:path extrusionOk="0" h="1310" w="1311">
                  <a:moveTo>
                    <a:pt x="656" y="0"/>
                  </a:moveTo>
                  <a:cubicBezTo>
                    <a:pt x="298" y="0"/>
                    <a:pt x="1" y="298"/>
                    <a:pt x="1" y="655"/>
                  </a:cubicBezTo>
                  <a:cubicBezTo>
                    <a:pt x="1" y="1012"/>
                    <a:pt x="298" y="1310"/>
                    <a:pt x="656" y="1310"/>
                  </a:cubicBezTo>
                  <a:cubicBezTo>
                    <a:pt x="1013" y="1310"/>
                    <a:pt x="1310" y="1012"/>
                    <a:pt x="1310" y="655"/>
                  </a:cubicBezTo>
                  <a:cubicBezTo>
                    <a:pt x="1310" y="298"/>
                    <a:pt x="1013" y="0"/>
                    <a:pt x="656"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9"/>
            <p:cNvSpPr/>
            <p:nvPr/>
          </p:nvSpPr>
          <p:spPr>
            <a:xfrm>
              <a:off x="2895600" y="2373350"/>
              <a:ext cx="72050" cy="72050"/>
            </a:xfrm>
            <a:custGeom>
              <a:rect b="b" l="l" r="r" t="t"/>
              <a:pathLst>
                <a:path extrusionOk="0" h="2882" w="2882">
                  <a:moveTo>
                    <a:pt x="1441" y="0"/>
                  </a:moveTo>
                  <a:cubicBezTo>
                    <a:pt x="631" y="0"/>
                    <a:pt x="0" y="655"/>
                    <a:pt x="0" y="1441"/>
                  </a:cubicBezTo>
                  <a:cubicBezTo>
                    <a:pt x="0" y="2250"/>
                    <a:pt x="655" y="2881"/>
                    <a:pt x="1441" y="2881"/>
                  </a:cubicBezTo>
                  <a:cubicBezTo>
                    <a:pt x="2238" y="2881"/>
                    <a:pt x="2881" y="2226"/>
                    <a:pt x="2881" y="1441"/>
                  </a:cubicBezTo>
                  <a:cubicBezTo>
                    <a:pt x="2881" y="655"/>
                    <a:pt x="2238" y="0"/>
                    <a:pt x="1441" y="0"/>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9"/>
            <p:cNvSpPr/>
            <p:nvPr/>
          </p:nvSpPr>
          <p:spPr>
            <a:xfrm>
              <a:off x="2911950" y="2389700"/>
              <a:ext cx="39325" cy="39325"/>
            </a:xfrm>
            <a:custGeom>
              <a:rect b="b" l="l" r="r" t="t"/>
              <a:pathLst>
                <a:path extrusionOk="0" h="1573" w="1573">
                  <a:moveTo>
                    <a:pt x="787" y="1"/>
                  </a:moveTo>
                  <a:cubicBezTo>
                    <a:pt x="358" y="1"/>
                    <a:pt x="1" y="358"/>
                    <a:pt x="1" y="787"/>
                  </a:cubicBezTo>
                  <a:cubicBezTo>
                    <a:pt x="1" y="1215"/>
                    <a:pt x="358" y="1572"/>
                    <a:pt x="787" y="1572"/>
                  </a:cubicBezTo>
                  <a:cubicBezTo>
                    <a:pt x="1215" y="1572"/>
                    <a:pt x="1572" y="1215"/>
                    <a:pt x="1572" y="787"/>
                  </a:cubicBezTo>
                  <a:cubicBezTo>
                    <a:pt x="1572" y="358"/>
                    <a:pt x="1227" y="1"/>
                    <a:pt x="787" y="1"/>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9"/>
            <p:cNvSpPr/>
            <p:nvPr/>
          </p:nvSpPr>
          <p:spPr>
            <a:xfrm>
              <a:off x="2893200" y="1526175"/>
              <a:ext cx="28600" cy="87000"/>
            </a:xfrm>
            <a:custGeom>
              <a:rect b="b" l="l" r="r" t="t"/>
              <a:pathLst>
                <a:path extrusionOk="0" h="3480" w="1144">
                  <a:moveTo>
                    <a:pt x="1114" y="0"/>
                  </a:moveTo>
                  <a:cubicBezTo>
                    <a:pt x="1076" y="0"/>
                    <a:pt x="1004" y="195"/>
                    <a:pt x="846" y="454"/>
                  </a:cubicBezTo>
                  <a:cubicBezTo>
                    <a:pt x="763" y="609"/>
                    <a:pt x="668" y="776"/>
                    <a:pt x="560" y="978"/>
                  </a:cubicBezTo>
                  <a:cubicBezTo>
                    <a:pt x="477" y="1169"/>
                    <a:pt x="370" y="1395"/>
                    <a:pt x="287" y="1633"/>
                  </a:cubicBezTo>
                  <a:cubicBezTo>
                    <a:pt x="108" y="2121"/>
                    <a:pt x="36" y="2597"/>
                    <a:pt x="13" y="2931"/>
                  </a:cubicBezTo>
                  <a:cubicBezTo>
                    <a:pt x="1" y="3276"/>
                    <a:pt x="13" y="3479"/>
                    <a:pt x="48" y="3479"/>
                  </a:cubicBezTo>
                  <a:cubicBezTo>
                    <a:pt x="49" y="3479"/>
                    <a:pt x="50" y="3479"/>
                    <a:pt x="50" y="3479"/>
                  </a:cubicBezTo>
                  <a:cubicBezTo>
                    <a:pt x="74" y="3479"/>
                    <a:pt x="110" y="3279"/>
                    <a:pt x="167" y="2955"/>
                  </a:cubicBezTo>
                  <a:cubicBezTo>
                    <a:pt x="203" y="2633"/>
                    <a:pt x="298" y="2181"/>
                    <a:pt x="477" y="1728"/>
                  </a:cubicBezTo>
                  <a:cubicBezTo>
                    <a:pt x="560" y="1490"/>
                    <a:pt x="656" y="1276"/>
                    <a:pt x="739" y="1073"/>
                  </a:cubicBezTo>
                  <a:cubicBezTo>
                    <a:pt x="834" y="859"/>
                    <a:pt x="918" y="681"/>
                    <a:pt x="977" y="538"/>
                  </a:cubicBezTo>
                  <a:cubicBezTo>
                    <a:pt x="1120" y="216"/>
                    <a:pt x="1144" y="2"/>
                    <a:pt x="1120" y="2"/>
                  </a:cubicBezTo>
                  <a:cubicBezTo>
                    <a:pt x="1118" y="1"/>
                    <a:pt x="1116" y="0"/>
                    <a:pt x="1114"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9"/>
            <p:cNvSpPr/>
            <p:nvPr/>
          </p:nvSpPr>
          <p:spPr>
            <a:xfrm>
              <a:off x="2892600" y="1622050"/>
              <a:ext cx="5100" cy="23250"/>
            </a:xfrm>
            <a:custGeom>
              <a:rect b="b" l="l" r="r" t="t"/>
              <a:pathLst>
                <a:path extrusionOk="0" h="930" w="204">
                  <a:moveTo>
                    <a:pt x="96" y="1"/>
                  </a:moveTo>
                  <a:cubicBezTo>
                    <a:pt x="37" y="1"/>
                    <a:pt x="1" y="215"/>
                    <a:pt x="1" y="465"/>
                  </a:cubicBezTo>
                  <a:cubicBezTo>
                    <a:pt x="1" y="715"/>
                    <a:pt x="37" y="929"/>
                    <a:pt x="96" y="929"/>
                  </a:cubicBezTo>
                  <a:cubicBezTo>
                    <a:pt x="156" y="929"/>
                    <a:pt x="203" y="715"/>
                    <a:pt x="203" y="465"/>
                  </a:cubicBezTo>
                  <a:cubicBezTo>
                    <a:pt x="203" y="215"/>
                    <a:pt x="156" y="1"/>
                    <a:pt x="96"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9"/>
            <p:cNvSpPr/>
            <p:nvPr/>
          </p:nvSpPr>
          <p:spPr>
            <a:xfrm>
              <a:off x="2918500" y="1536325"/>
              <a:ext cx="7775" cy="329825"/>
            </a:xfrm>
            <a:custGeom>
              <a:rect b="b" l="l" r="r" t="t"/>
              <a:pathLst>
                <a:path extrusionOk="0" h="13193" w="311">
                  <a:moveTo>
                    <a:pt x="167" y="1"/>
                  </a:moveTo>
                  <a:cubicBezTo>
                    <a:pt x="156" y="1"/>
                    <a:pt x="132" y="203"/>
                    <a:pt x="108" y="525"/>
                  </a:cubicBezTo>
                  <a:cubicBezTo>
                    <a:pt x="96" y="870"/>
                    <a:pt x="60" y="1346"/>
                    <a:pt x="48" y="1941"/>
                  </a:cubicBezTo>
                  <a:cubicBezTo>
                    <a:pt x="13" y="3132"/>
                    <a:pt x="1" y="4787"/>
                    <a:pt x="37" y="6597"/>
                  </a:cubicBezTo>
                  <a:cubicBezTo>
                    <a:pt x="48" y="8418"/>
                    <a:pt x="108" y="10073"/>
                    <a:pt x="156" y="11264"/>
                  </a:cubicBezTo>
                  <a:cubicBezTo>
                    <a:pt x="179" y="11859"/>
                    <a:pt x="215" y="12347"/>
                    <a:pt x="227" y="12669"/>
                  </a:cubicBezTo>
                  <a:cubicBezTo>
                    <a:pt x="251" y="13014"/>
                    <a:pt x="275" y="13193"/>
                    <a:pt x="287" y="13193"/>
                  </a:cubicBezTo>
                  <a:cubicBezTo>
                    <a:pt x="298" y="13193"/>
                    <a:pt x="310" y="13002"/>
                    <a:pt x="298" y="12669"/>
                  </a:cubicBezTo>
                  <a:cubicBezTo>
                    <a:pt x="298" y="12336"/>
                    <a:pt x="287" y="11859"/>
                    <a:pt x="287" y="11264"/>
                  </a:cubicBezTo>
                  <a:cubicBezTo>
                    <a:pt x="275" y="10073"/>
                    <a:pt x="251" y="8418"/>
                    <a:pt x="227" y="6597"/>
                  </a:cubicBezTo>
                  <a:cubicBezTo>
                    <a:pt x="191" y="4787"/>
                    <a:pt x="179" y="3132"/>
                    <a:pt x="179" y="1941"/>
                  </a:cubicBezTo>
                  <a:lnTo>
                    <a:pt x="179" y="525"/>
                  </a:lnTo>
                  <a:cubicBezTo>
                    <a:pt x="179" y="179"/>
                    <a:pt x="179" y="1"/>
                    <a:pt x="167"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9"/>
            <p:cNvSpPr/>
            <p:nvPr/>
          </p:nvSpPr>
          <p:spPr>
            <a:xfrm>
              <a:off x="2891725" y="1654800"/>
              <a:ext cx="7750" cy="53300"/>
            </a:xfrm>
            <a:custGeom>
              <a:rect b="b" l="l" r="r" t="t"/>
              <a:pathLst>
                <a:path extrusionOk="0" h="2132" w="310">
                  <a:moveTo>
                    <a:pt x="119" y="0"/>
                  </a:moveTo>
                  <a:cubicBezTo>
                    <a:pt x="60" y="0"/>
                    <a:pt x="0" y="489"/>
                    <a:pt x="60" y="1072"/>
                  </a:cubicBezTo>
                  <a:cubicBezTo>
                    <a:pt x="119" y="1667"/>
                    <a:pt x="179" y="2132"/>
                    <a:pt x="226" y="2132"/>
                  </a:cubicBezTo>
                  <a:cubicBezTo>
                    <a:pt x="286" y="2132"/>
                    <a:pt x="310" y="1655"/>
                    <a:pt x="250" y="1060"/>
                  </a:cubicBezTo>
                  <a:cubicBezTo>
                    <a:pt x="215" y="477"/>
                    <a:pt x="167" y="0"/>
                    <a:pt x="119"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9"/>
            <p:cNvSpPr/>
            <p:nvPr/>
          </p:nvSpPr>
          <p:spPr>
            <a:xfrm>
              <a:off x="2903025" y="2377800"/>
              <a:ext cx="27700" cy="26025"/>
            </a:xfrm>
            <a:custGeom>
              <a:rect b="b" l="l" r="r" t="t"/>
              <a:pathLst>
                <a:path extrusionOk="0" h="1041" w="1108">
                  <a:moveTo>
                    <a:pt x="858" y="1"/>
                  </a:moveTo>
                  <a:cubicBezTo>
                    <a:pt x="763" y="13"/>
                    <a:pt x="679" y="13"/>
                    <a:pt x="572" y="60"/>
                  </a:cubicBezTo>
                  <a:cubicBezTo>
                    <a:pt x="489" y="84"/>
                    <a:pt x="382" y="167"/>
                    <a:pt x="298" y="251"/>
                  </a:cubicBezTo>
                  <a:cubicBezTo>
                    <a:pt x="132" y="429"/>
                    <a:pt x="60" y="644"/>
                    <a:pt x="24" y="786"/>
                  </a:cubicBezTo>
                  <a:cubicBezTo>
                    <a:pt x="1" y="941"/>
                    <a:pt x="1" y="1036"/>
                    <a:pt x="24" y="1036"/>
                  </a:cubicBezTo>
                  <a:cubicBezTo>
                    <a:pt x="28" y="1039"/>
                    <a:pt x="32" y="1040"/>
                    <a:pt x="35" y="1040"/>
                  </a:cubicBezTo>
                  <a:cubicBezTo>
                    <a:pt x="66" y="1040"/>
                    <a:pt x="91" y="951"/>
                    <a:pt x="155" y="834"/>
                  </a:cubicBezTo>
                  <a:cubicBezTo>
                    <a:pt x="215" y="715"/>
                    <a:pt x="310" y="536"/>
                    <a:pt x="441" y="382"/>
                  </a:cubicBezTo>
                  <a:cubicBezTo>
                    <a:pt x="596" y="239"/>
                    <a:pt x="751" y="167"/>
                    <a:pt x="894" y="132"/>
                  </a:cubicBezTo>
                  <a:cubicBezTo>
                    <a:pt x="1025" y="108"/>
                    <a:pt x="1108" y="84"/>
                    <a:pt x="1108" y="60"/>
                  </a:cubicBezTo>
                  <a:cubicBezTo>
                    <a:pt x="1108" y="48"/>
                    <a:pt x="1025" y="1"/>
                    <a:pt x="858" y="1"/>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9"/>
            <p:cNvSpPr/>
            <p:nvPr/>
          </p:nvSpPr>
          <p:spPr>
            <a:xfrm>
              <a:off x="2900950" y="2410850"/>
              <a:ext cx="5375" cy="11650"/>
            </a:xfrm>
            <a:custGeom>
              <a:rect b="b" l="l" r="r" t="t"/>
              <a:pathLst>
                <a:path extrusionOk="0" h="466" w="215">
                  <a:moveTo>
                    <a:pt x="107" y="0"/>
                  </a:moveTo>
                  <a:cubicBezTo>
                    <a:pt x="60" y="0"/>
                    <a:pt x="0" y="107"/>
                    <a:pt x="24" y="238"/>
                  </a:cubicBezTo>
                  <a:cubicBezTo>
                    <a:pt x="24" y="383"/>
                    <a:pt x="97" y="466"/>
                    <a:pt x="146" y="466"/>
                  </a:cubicBezTo>
                  <a:cubicBezTo>
                    <a:pt x="149" y="466"/>
                    <a:pt x="152" y="465"/>
                    <a:pt x="155" y="465"/>
                  </a:cubicBezTo>
                  <a:cubicBezTo>
                    <a:pt x="215" y="453"/>
                    <a:pt x="215" y="345"/>
                    <a:pt x="215" y="226"/>
                  </a:cubicBezTo>
                  <a:cubicBezTo>
                    <a:pt x="203" y="107"/>
                    <a:pt x="167" y="0"/>
                    <a:pt x="107" y="0"/>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9"/>
            <p:cNvSpPr/>
            <p:nvPr/>
          </p:nvSpPr>
          <p:spPr>
            <a:xfrm>
              <a:off x="2808375" y="2179850"/>
              <a:ext cx="28600" cy="25625"/>
            </a:xfrm>
            <a:custGeom>
              <a:rect b="b" l="l" r="r" t="t"/>
              <a:pathLst>
                <a:path extrusionOk="0" h="1025" w="1144">
                  <a:moveTo>
                    <a:pt x="893" y="1"/>
                  </a:moveTo>
                  <a:cubicBezTo>
                    <a:pt x="727" y="1"/>
                    <a:pt x="524" y="84"/>
                    <a:pt x="346" y="251"/>
                  </a:cubicBezTo>
                  <a:cubicBezTo>
                    <a:pt x="167" y="418"/>
                    <a:pt x="60" y="608"/>
                    <a:pt x="36" y="775"/>
                  </a:cubicBezTo>
                  <a:cubicBezTo>
                    <a:pt x="0" y="942"/>
                    <a:pt x="48" y="1025"/>
                    <a:pt x="72" y="1025"/>
                  </a:cubicBezTo>
                  <a:cubicBezTo>
                    <a:pt x="108" y="1013"/>
                    <a:pt x="108" y="942"/>
                    <a:pt x="167" y="823"/>
                  </a:cubicBezTo>
                  <a:cubicBezTo>
                    <a:pt x="227" y="703"/>
                    <a:pt x="334" y="537"/>
                    <a:pt x="477" y="406"/>
                  </a:cubicBezTo>
                  <a:cubicBezTo>
                    <a:pt x="632" y="251"/>
                    <a:pt x="786" y="168"/>
                    <a:pt x="905" y="132"/>
                  </a:cubicBezTo>
                  <a:cubicBezTo>
                    <a:pt x="1024" y="108"/>
                    <a:pt x="1120" y="120"/>
                    <a:pt x="1132" y="84"/>
                  </a:cubicBezTo>
                  <a:cubicBezTo>
                    <a:pt x="1143" y="72"/>
                    <a:pt x="1060" y="1"/>
                    <a:pt x="893" y="1"/>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9"/>
            <p:cNvSpPr/>
            <p:nvPr/>
          </p:nvSpPr>
          <p:spPr>
            <a:xfrm>
              <a:off x="3007200" y="2178375"/>
              <a:ext cx="29800" cy="29500"/>
            </a:xfrm>
            <a:custGeom>
              <a:rect b="b" l="l" r="r" t="t"/>
              <a:pathLst>
                <a:path extrusionOk="0" h="1180" w="1192">
                  <a:moveTo>
                    <a:pt x="906" y="0"/>
                  </a:moveTo>
                  <a:cubicBezTo>
                    <a:pt x="727" y="0"/>
                    <a:pt x="477" y="72"/>
                    <a:pt x="275" y="286"/>
                  </a:cubicBezTo>
                  <a:cubicBezTo>
                    <a:pt x="84" y="489"/>
                    <a:pt x="25" y="739"/>
                    <a:pt x="13" y="905"/>
                  </a:cubicBezTo>
                  <a:cubicBezTo>
                    <a:pt x="1" y="1072"/>
                    <a:pt x="25" y="1179"/>
                    <a:pt x="60" y="1179"/>
                  </a:cubicBezTo>
                  <a:cubicBezTo>
                    <a:pt x="84" y="1179"/>
                    <a:pt x="96" y="1072"/>
                    <a:pt x="156" y="917"/>
                  </a:cubicBezTo>
                  <a:cubicBezTo>
                    <a:pt x="203" y="774"/>
                    <a:pt x="275" y="584"/>
                    <a:pt x="429" y="417"/>
                  </a:cubicBezTo>
                  <a:cubicBezTo>
                    <a:pt x="572" y="250"/>
                    <a:pt x="775" y="179"/>
                    <a:pt x="918" y="131"/>
                  </a:cubicBezTo>
                  <a:cubicBezTo>
                    <a:pt x="1072" y="108"/>
                    <a:pt x="1168" y="84"/>
                    <a:pt x="1168" y="60"/>
                  </a:cubicBezTo>
                  <a:cubicBezTo>
                    <a:pt x="1191" y="24"/>
                    <a:pt x="1084" y="0"/>
                    <a:pt x="906" y="0"/>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9"/>
            <p:cNvSpPr/>
            <p:nvPr/>
          </p:nvSpPr>
          <p:spPr>
            <a:xfrm>
              <a:off x="2821475" y="2193075"/>
              <a:ext cx="17875" cy="16625"/>
            </a:xfrm>
            <a:custGeom>
              <a:rect b="b" l="l" r="r" t="t"/>
              <a:pathLst>
                <a:path extrusionOk="0" h="665" w="715">
                  <a:moveTo>
                    <a:pt x="412" y="0"/>
                  </a:moveTo>
                  <a:cubicBezTo>
                    <a:pt x="329" y="0"/>
                    <a:pt x="230" y="21"/>
                    <a:pt x="131" y="91"/>
                  </a:cubicBezTo>
                  <a:cubicBezTo>
                    <a:pt x="60" y="151"/>
                    <a:pt x="12" y="246"/>
                    <a:pt x="0" y="329"/>
                  </a:cubicBezTo>
                  <a:cubicBezTo>
                    <a:pt x="0" y="413"/>
                    <a:pt x="12" y="484"/>
                    <a:pt x="48" y="532"/>
                  </a:cubicBezTo>
                  <a:cubicBezTo>
                    <a:pt x="80" y="617"/>
                    <a:pt x="131" y="664"/>
                    <a:pt x="159" y="664"/>
                  </a:cubicBezTo>
                  <a:cubicBezTo>
                    <a:pt x="162" y="664"/>
                    <a:pt x="165" y="664"/>
                    <a:pt x="167" y="663"/>
                  </a:cubicBezTo>
                  <a:cubicBezTo>
                    <a:pt x="191" y="651"/>
                    <a:pt x="179" y="591"/>
                    <a:pt x="191" y="496"/>
                  </a:cubicBezTo>
                  <a:cubicBezTo>
                    <a:pt x="179" y="448"/>
                    <a:pt x="179" y="413"/>
                    <a:pt x="191" y="365"/>
                  </a:cubicBezTo>
                  <a:cubicBezTo>
                    <a:pt x="203" y="317"/>
                    <a:pt x="227" y="270"/>
                    <a:pt x="262" y="246"/>
                  </a:cubicBezTo>
                  <a:cubicBezTo>
                    <a:pt x="346" y="186"/>
                    <a:pt x="465" y="174"/>
                    <a:pt x="548" y="151"/>
                  </a:cubicBezTo>
                  <a:cubicBezTo>
                    <a:pt x="643" y="151"/>
                    <a:pt x="703" y="151"/>
                    <a:pt x="715" y="127"/>
                  </a:cubicBezTo>
                  <a:cubicBezTo>
                    <a:pt x="715" y="91"/>
                    <a:pt x="667" y="55"/>
                    <a:pt x="560" y="20"/>
                  </a:cubicBezTo>
                  <a:cubicBezTo>
                    <a:pt x="521" y="10"/>
                    <a:pt x="470" y="0"/>
                    <a:pt x="412" y="0"/>
                  </a:cubicBezTo>
                  <a:close/>
                </a:path>
              </a:pathLst>
            </a:custGeom>
            <a:solidFill>
              <a:srgbClr val="CD4B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9"/>
            <p:cNvSpPr/>
            <p:nvPr/>
          </p:nvSpPr>
          <p:spPr>
            <a:xfrm>
              <a:off x="2918500" y="2394175"/>
              <a:ext cx="18200" cy="16700"/>
            </a:xfrm>
            <a:custGeom>
              <a:rect b="b" l="l" r="r" t="t"/>
              <a:pathLst>
                <a:path extrusionOk="0" h="668" w="728">
                  <a:moveTo>
                    <a:pt x="548" y="0"/>
                  </a:moveTo>
                  <a:cubicBezTo>
                    <a:pt x="513" y="0"/>
                    <a:pt x="477" y="0"/>
                    <a:pt x="429" y="12"/>
                  </a:cubicBezTo>
                  <a:cubicBezTo>
                    <a:pt x="358" y="24"/>
                    <a:pt x="287" y="72"/>
                    <a:pt x="227" y="131"/>
                  </a:cubicBezTo>
                  <a:cubicBezTo>
                    <a:pt x="108" y="239"/>
                    <a:pt x="37" y="381"/>
                    <a:pt x="13" y="489"/>
                  </a:cubicBezTo>
                  <a:cubicBezTo>
                    <a:pt x="1" y="608"/>
                    <a:pt x="25" y="667"/>
                    <a:pt x="60" y="667"/>
                  </a:cubicBezTo>
                  <a:cubicBezTo>
                    <a:pt x="96" y="655"/>
                    <a:pt x="108" y="608"/>
                    <a:pt x="156" y="548"/>
                  </a:cubicBezTo>
                  <a:cubicBezTo>
                    <a:pt x="191" y="477"/>
                    <a:pt x="251" y="381"/>
                    <a:pt x="358" y="298"/>
                  </a:cubicBezTo>
                  <a:cubicBezTo>
                    <a:pt x="437" y="219"/>
                    <a:pt x="516" y="173"/>
                    <a:pt x="568" y="173"/>
                  </a:cubicBezTo>
                  <a:cubicBezTo>
                    <a:pt x="578" y="173"/>
                    <a:pt x="588" y="175"/>
                    <a:pt x="596" y="179"/>
                  </a:cubicBezTo>
                  <a:cubicBezTo>
                    <a:pt x="639" y="190"/>
                    <a:pt x="673" y="240"/>
                    <a:pt x="705" y="240"/>
                  </a:cubicBezTo>
                  <a:cubicBezTo>
                    <a:pt x="709" y="240"/>
                    <a:pt x="712" y="240"/>
                    <a:pt x="715" y="239"/>
                  </a:cubicBezTo>
                  <a:cubicBezTo>
                    <a:pt x="727" y="227"/>
                    <a:pt x="727" y="203"/>
                    <a:pt x="727" y="179"/>
                  </a:cubicBezTo>
                  <a:cubicBezTo>
                    <a:pt x="727" y="167"/>
                    <a:pt x="727" y="131"/>
                    <a:pt x="715" y="120"/>
                  </a:cubicBezTo>
                  <a:cubicBezTo>
                    <a:pt x="703" y="84"/>
                    <a:pt x="691" y="60"/>
                    <a:pt x="656" y="48"/>
                  </a:cubicBezTo>
                  <a:cubicBezTo>
                    <a:pt x="620" y="12"/>
                    <a:pt x="596" y="12"/>
                    <a:pt x="548" y="0"/>
                  </a:cubicBezTo>
                  <a:close/>
                </a:path>
              </a:pathLst>
            </a:custGeom>
            <a:solidFill>
              <a:srgbClr val="CD4B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9"/>
            <p:cNvSpPr/>
            <p:nvPr/>
          </p:nvSpPr>
          <p:spPr>
            <a:xfrm>
              <a:off x="3020000" y="2191700"/>
              <a:ext cx="16100" cy="18550"/>
            </a:xfrm>
            <a:custGeom>
              <a:rect b="b" l="l" r="r" t="t"/>
              <a:pathLst>
                <a:path extrusionOk="0" h="742" w="644">
                  <a:moveTo>
                    <a:pt x="443" y="0"/>
                  </a:moveTo>
                  <a:cubicBezTo>
                    <a:pt x="392" y="0"/>
                    <a:pt x="335" y="20"/>
                    <a:pt x="287" y="39"/>
                  </a:cubicBezTo>
                  <a:cubicBezTo>
                    <a:pt x="227" y="87"/>
                    <a:pt x="168" y="146"/>
                    <a:pt x="120" y="206"/>
                  </a:cubicBezTo>
                  <a:cubicBezTo>
                    <a:pt x="37" y="337"/>
                    <a:pt x="1" y="479"/>
                    <a:pt x="1" y="587"/>
                  </a:cubicBezTo>
                  <a:cubicBezTo>
                    <a:pt x="1" y="682"/>
                    <a:pt x="37" y="741"/>
                    <a:pt x="60" y="741"/>
                  </a:cubicBezTo>
                  <a:cubicBezTo>
                    <a:pt x="120" y="730"/>
                    <a:pt x="156" y="527"/>
                    <a:pt x="287" y="313"/>
                  </a:cubicBezTo>
                  <a:cubicBezTo>
                    <a:pt x="322" y="265"/>
                    <a:pt x="358" y="218"/>
                    <a:pt x="394" y="194"/>
                  </a:cubicBezTo>
                  <a:cubicBezTo>
                    <a:pt x="418" y="170"/>
                    <a:pt x="465" y="146"/>
                    <a:pt x="501" y="134"/>
                  </a:cubicBezTo>
                  <a:cubicBezTo>
                    <a:pt x="560" y="122"/>
                    <a:pt x="620" y="122"/>
                    <a:pt x="632" y="87"/>
                  </a:cubicBezTo>
                  <a:cubicBezTo>
                    <a:pt x="644" y="63"/>
                    <a:pt x="596" y="15"/>
                    <a:pt x="477" y="3"/>
                  </a:cubicBezTo>
                  <a:cubicBezTo>
                    <a:pt x="466" y="1"/>
                    <a:pt x="455" y="0"/>
                    <a:pt x="443" y="0"/>
                  </a:cubicBezTo>
                  <a:close/>
                </a:path>
              </a:pathLst>
            </a:custGeom>
            <a:solidFill>
              <a:srgbClr val="CD4B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25" name="Shape 1125"/>
        <p:cNvGrpSpPr/>
        <p:nvPr/>
      </p:nvGrpSpPr>
      <p:grpSpPr>
        <a:xfrm>
          <a:off x="0" y="0"/>
          <a:ext cx="0" cy="0"/>
          <a:chOff x="0" y="0"/>
          <a:chExt cx="0" cy="0"/>
        </a:xfrm>
      </p:grpSpPr>
      <p:sp>
        <p:nvSpPr>
          <p:cNvPr id="1126" name="Google Shape;1126;p40"/>
          <p:cNvSpPr txBox="1"/>
          <p:nvPr>
            <p:ph idx="1" type="body"/>
          </p:nvPr>
        </p:nvSpPr>
        <p:spPr>
          <a:xfrm>
            <a:off x="685800" y="2366725"/>
            <a:ext cx="5330100" cy="150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grpSp>
        <p:nvGrpSpPr>
          <p:cNvPr id="1127" name="Google Shape;1127;p40"/>
          <p:cNvGrpSpPr/>
          <p:nvPr/>
        </p:nvGrpSpPr>
        <p:grpSpPr>
          <a:xfrm>
            <a:off x="-388583" y="-548975"/>
            <a:ext cx="2513425" cy="2000524"/>
            <a:chOff x="1445400" y="3224625"/>
            <a:chExt cx="965625" cy="768575"/>
          </a:xfrm>
        </p:grpSpPr>
        <p:sp>
          <p:nvSpPr>
            <p:cNvPr id="1128" name="Google Shape;1128;p40"/>
            <p:cNvSpPr/>
            <p:nvPr/>
          </p:nvSpPr>
          <p:spPr>
            <a:xfrm>
              <a:off x="1445400" y="3369000"/>
              <a:ext cx="964425" cy="624200"/>
            </a:xfrm>
            <a:custGeom>
              <a:rect b="b" l="l" r="r" t="t"/>
              <a:pathLst>
                <a:path extrusionOk="0" h="24968" w="38577">
                  <a:moveTo>
                    <a:pt x="38577" y="0"/>
                  </a:moveTo>
                  <a:cubicBezTo>
                    <a:pt x="37755" y="358"/>
                    <a:pt x="36958" y="786"/>
                    <a:pt x="36196" y="1310"/>
                  </a:cubicBezTo>
                  <a:cubicBezTo>
                    <a:pt x="35041" y="2096"/>
                    <a:pt x="33981" y="3048"/>
                    <a:pt x="32993" y="4108"/>
                  </a:cubicBezTo>
                  <a:cubicBezTo>
                    <a:pt x="32505" y="4608"/>
                    <a:pt x="32064" y="5191"/>
                    <a:pt x="31600" y="5763"/>
                  </a:cubicBezTo>
                  <a:cubicBezTo>
                    <a:pt x="31171" y="6358"/>
                    <a:pt x="30719" y="6930"/>
                    <a:pt x="30314" y="7561"/>
                  </a:cubicBezTo>
                  <a:lnTo>
                    <a:pt x="29040" y="9513"/>
                  </a:lnTo>
                  <a:cubicBezTo>
                    <a:pt x="28623" y="10180"/>
                    <a:pt x="28147" y="10835"/>
                    <a:pt x="27683" y="11490"/>
                  </a:cubicBezTo>
                  <a:cubicBezTo>
                    <a:pt x="27135" y="12252"/>
                    <a:pt x="26564" y="12990"/>
                    <a:pt x="25968" y="13716"/>
                  </a:cubicBezTo>
                  <a:cubicBezTo>
                    <a:pt x="25123" y="14752"/>
                    <a:pt x="24230" y="15740"/>
                    <a:pt x="23266" y="16681"/>
                  </a:cubicBezTo>
                  <a:cubicBezTo>
                    <a:pt x="22563" y="17383"/>
                    <a:pt x="21825" y="18038"/>
                    <a:pt x="21051" y="18657"/>
                  </a:cubicBezTo>
                  <a:cubicBezTo>
                    <a:pt x="19741" y="19693"/>
                    <a:pt x="18289" y="20598"/>
                    <a:pt x="16741" y="21324"/>
                  </a:cubicBezTo>
                  <a:lnTo>
                    <a:pt x="16169" y="21574"/>
                  </a:lnTo>
                  <a:cubicBezTo>
                    <a:pt x="15967" y="21658"/>
                    <a:pt x="15777" y="21753"/>
                    <a:pt x="15574" y="21813"/>
                  </a:cubicBezTo>
                  <a:cubicBezTo>
                    <a:pt x="15169" y="21955"/>
                    <a:pt x="14753" y="22098"/>
                    <a:pt x="14348" y="22229"/>
                  </a:cubicBezTo>
                  <a:lnTo>
                    <a:pt x="13098" y="22563"/>
                  </a:lnTo>
                  <a:cubicBezTo>
                    <a:pt x="12681" y="22646"/>
                    <a:pt x="12252" y="22706"/>
                    <a:pt x="11836" y="22789"/>
                  </a:cubicBezTo>
                  <a:cubicBezTo>
                    <a:pt x="10933" y="22922"/>
                    <a:pt x="10020" y="22985"/>
                    <a:pt x="9111" y="22985"/>
                  </a:cubicBezTo>
                  <a:cubicBezTo>
                    <a:pt x="8318" y="22985"/>
                    <a:pt x="7528" y="22937"/>
                    <a:pt x="6752" y="22848"/>
                  </a:cubicBezTo>
                  <a:cubicBezTo>
                    <a:pt x="5918" y="22765"/>
                    <a:pt x="5097" y="22610"/>
                    <a:pt x="4275" y="22444"/>
                  </a:cubicBezTo>
                  <a:lnTo>
                    <a:pt x="3073" y="22146"/>
                  </a:lnTo>
                  <a:cubicBezTo>
                    <a:pt x="2680" y="22039"/>
                    <a:pt x="2287" y="21920"/>
                    <a:pt x="1894" y="21801"/>
                  </a:cubicBezTo>
                  <a:cubicBezTo>
                    <a:pt x="1596" y="21717"/>
                    <a:pt x="1299" y="21622"/>
                    <a:pt x="1001" y="21515"/>
                  </a:cubicBezTo>
                  <a:lnTo>
                    <a:pt x="1" y="23241"/>
                  </a:lnTo>
                  <a:cubicBezTo>
                    <a:pt x="156" y="23301"/>
                    <a:pt x="298" y="23348"/>
                    <a:pt x="453" y="23408"/>
                  </a:cubicBezTo>
                  <a:cubicBezTo>
                    <a:pt x="2144" y="23979"/>
                    <a:pt x="3930" y="24432"/>
                    <a:pt x="5811" y="24706"/>
                  </a:cubicBezTo>
                  <a:cubicBezTo>
                    <a:pt x="6275" y="24765"/>
                    <a:pt x="6752" y="24825"/>
                    <a:pt x="7228" y="24872"/>
                  </a:cubicBezTo>
                  <a:lnTo>
                    <a:pt x="8669" y="24968"/>
                  </a:lnTo>
                  <a:cubicBezTo>
                    <a:pt x="9157" y="24956"/>
                    <a:pt x="9645" y="24956"/>
                    <a:pt x="10133" y="24944"/>
                  </a:cubicBezTo>
                  <a:cubicBezTo>
                    <a:pt x="10633" y="24908"/>
                    <a:pt x="11121" y="24849"/>
                    <a:pt x="11609" y="24813"/>
                  </a:cubicBezTo>
                  <a:cubicBezTo>
                    <a:pt x="13586" y="24575"/>
                    <a:pt x="15538" y="24015"/>
                    <a:pt x="17336" y="23217"/>
                  </a:cubicBezTo>
                  <a:cubicBezTo>
                    <a:pt x="19146" y="22408"/>
                    <a:pt x="20789" y="21372"/>
                    <a:pt x="22265" y="20205"/>
                  </a:cubicBezTo>
                  <a:cubicBezTo>
                    <a:pt x="22980" y="19610"/>
                    <a:pt x="23706" y="19015"/>
                    <a:pt x="24349" y="18384"/>
                  </a:cubicBezTo>
                  <a:cubicBezTo>
                    <a:pt x="24932" y="17848"/>
                    <a:pt x="25468" y="17276"/>
                    <a:pt x="25992" y="16717"/>
                  </a:cubicBezTo>
                  <a:cubicBezTo>
                    <a:pt x="26075" y="16610"/>
                    <a:pt x="26171" y="16514"/>
                    <a:pt x="26254" y="16431"/>
                  </a:cubicBezTo>
                  <a:cubicBezTo>
                    <a:pt x="27016" y="15550"/>
                    <a:pt x="27754" y="14657"/>
                    <a:pt x="28457" y="13752"/>
                  </a:cubicBezTo>
                  <a:cubicBezTo>
                    <a:pt x="28826" y="13276"/>
                    <a:pt x="29183" y="12788"/>
                    <a:pt x="29528" y="12288"/>
                  </a:cubicBezTo>
                  <a:lnTo>
                    <a:pt x="30278" y="11216"/>
                  </a:lnTo>
                  <a:lnTo>
                    <a:pt x="30969" y="10144"/>
                  </a:lnTo>
                  <a:lnTo>
                    <a:pt x="32255" y="8204"/>
                  </a:lnTo>
                  <a:cubicBezTo>
                    <a:pt x="33088" y="7025"/>
                    <a:pt x="33969" y="5906"/>
                    <a:pt x="34922" y="4941"/>
                  </a:cubicBezTo>
                  <a:cubicBezTo>
                    <a:pt x="35874" y="3953"/>
                    <a:pt x="36898" y="3144"/>
                    <a:pt x="37970" y="2501"/>
                  </a:cubicBezTo>
                  <a:cubicBezTo>
                    <a:pt x="38160" y="2382"/>
                    <a:pt x="38375" y="2263"/>
                    <a:pt x="38577" y="2155"/>
                  </a:cubicBezTo>
                  <a:lnTo>
                    <a:pt x="38577" y="0"/>
                  </a:ln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0"/>
            <p:cNvSpPr/>
            <p:nvPr/>
          </p:nvSpPr>
          <p:spPr>
            <a:xfrm>
              <a:off x="1515350" y="3224625"/>
              <a:ext cx="895675" cy="631700"/>
            </a:xfrm>
            <a:custGeom>
              <a:rect b="b" l="l" r="r" t="t"/>
              <a:pathLst>
                <a:path extrusionOk="0" h="25268" w="35827">
                  <a:moveTo>
                    <a:pt x="35827" y="1"/>
                  </a:moveTo>
                  <a:cubicBezTo>
                    <a:pt x="34267" y="441"/>
                    <a:pt x="32791" y="1096"/>
                    <a:pt x="31433" y="1906"/>
                  </a:cubicBezTo>
                  <a:cubicBezTo>
                    <a:pt x="29731" y="2918"/>
                    <a:pt x="28207" y="4156"/>
                    <a:pt x="26897" y="5490"/>
                  </a:cubicBezTo>
                  <a:cubicBezTo>
                    <a:pt x="25575" y="6835"/>
                    <a:pt x="24420" y="8276"/>
                    <a:pt x="23397" y="9752"/>
                  </a:cubicBezTo>
                  <a:lnTo>
                    <a:pt x="22003" y="11859"/>
                  </a:lnTo>
                  <a:lnTo>
                    <a:pt x="21372" y="12812"/>
                  </a:lnTo>
                  <a:lnTo>
                    <a:pt x="20718" y="13741"/>
                  </a:lnTo>
                  <a:cubicBezTo>
                    <a:pt x="19860" y="14967"/>
                    <a:pt x="18920" y="16122"/>
                    <a:pt x="17967" y="17217"/>
                  </a:cubicBezTo>
                  <a:cubicBezTo>
                    <a:pt x="17241" y="18039"/>
                    <a:pt x="16467" y="18801"/>
                    <a:pt x="15681" y="19491"/>
                  </a:cubicBezTo>
                  <a:cubicBezTo>
                    <a:pt x="15419" y="19718"/>
                    <a:pt x="15169" y="19932"/>
                    <a:pt x="14919" y="20134"/>
                  </a:cubicBezTo>
                  <a:cubicBezTo>
                    <a:pt x="13848" y="20968"/>
                    <a:pt x="12729" y="21670"/>
                    <a:pt x="11574" y="22194"/>
                  </a:cubicBezTo>
                  <a:cubicBezTo>
                    <a:pt x="11359" y="22289"/>
                    <a:pt x="11133" y="22373"/>
                    <a:pt x="10931" y="22456"/>
                  </a:cubicBezTo>
                  <a:cubicBezTo>
                    <a:pt x="9978" y="22825"/>
                    <a:pt x="8978" y="23087"/>
                    <a:pt x="7966" y="23218"/>
                  </a:cubicBezTo>
                  <a:cubicBezTo>
                    <a:pt x="7440" y="23287"/>
                    <a:pt x="6902" y="23320"/>
                    <a:pt x="6355" y="23320"/>
                  </a:cubicBezTo>
                  <a:cubicBezTo>
                    <a:pt x="4646" y="23320"/>
                    <a:pt x="2843" y="23000"/>
                    <a:pt x="1013" y="22468"/>
                  </a:cubicBezTo>
                  <a:lnTo>
                    <a:pt x="1" y="24194"/>
                  </a:lnTo>
                  <a:cubicBezTo>
                    <a:pt x="48" y="24218"/>
                    <a:pt x="108" y="24230"/>
                    <a:pt x="203" y="24278"/>
                  </a:cubicBezTo>
                  <a:lnTo>
                    <a:pt x="715" y="24421"/>
                  </a:lnTo>
                  <a:cubicBezTo>
                    <a:pt x="882" y="24480"/>
                    <a:pt x="1060" y="24528"/>
                    <a:pt x="1239" y="24575"/>
                  </a:cubicBezTo>
                  <a:lnTo>
                    <a:pt x="2299" y="24825"/>
                  </a:lnTo>
                  <a:lnTo>
                    <a:pt x="3358" y="25016"/>
                  </a:lnTo>
                  <a:lnTo>
                    <a:pt x="3620" y="25063"/>
                  </a:lnTo>
                  <a:lnTo>
                    <a:pt x="3894" y="25087"/>
                  </a:lnTo>
                  <a:lnTo>
                    <a:pt x="4430" y="25147"/>
                  </a:lnTo>
                  <a:cubicBezTo>
                    <a:pt x="5098" y="25226"/>
                    <a:pt x="5767" y="25268"/>
                    <a:pt x="6431" y="25268"/>
                  </a:cubicBezTo>
                  <a:cubicBezTo>
                    <a:pt x="7163" y="25268"/>
                    <a:pt x="7891" y="25217"/>
                    <a:pt x="8609" y="25111"/>
                  </a:cubicBezTo>
                  <a:cubicBezTo>
                    <a:pt x="10931" y="24790"/>
                    <a:pt x="13086" y="23825"/>
                    <a:pt x="15062" y="22468"/>
                  </a:cubicBezTo>
                  <a:cubicBezTo>
                    <a:pt x="15419" y="22218"/>
                    <a:pt x="15800" y="21968"/>
                    <a:pt x="16158" y="21682"/>
                  </a:cubicBezTo>
                  <a:cubicBezTo>
                    <a:pt x="16967" y="21015"/>
                    <a:pt x="17765" y="20289"/>
                    <a:pt x="18515" y="19515"/>
                  </a:cubicBezTo>
                  <a:cubicBezTo>
                    <a:pt x="19801" y="18205"/>
                    <a:pt x="20991" y="16741"/>
                    <a:pt x="22087" y="15205"/>
                  </a:cubicBezTo>
                  <a:cubicBezTo>
                    <a:pt x="22527" y="14586"/>
                    <a:pt x="22968" y="13991"/>
                    <a:pt x="23373" y="13348"/>
                  </a:cubicBezTo>
                  <a:lnTo>
                    <a:pt x="24647" y="11395"/>
                  </a:lnTo>
                  <a:cubicBezTo>
                    <a:pt x="25087" y="10716"/>
                    <a:pt x="25587" y="10062"/>
                    <a:pt x="26064" y="9407"/>
                  </a:cubicBezTo>
                  <a:cubicBezTo>
                    <a:pt x="26587" y="8764"/>
                    <a:pt x="27087" y="8109"/>
                    <a:pt x="27671" y="7514"/>
                  </a:cubicBezTo>
                  <a:cubicBezTo>
                    <a:pt x="28802" y="6299"/>
                    <a:pt x="30052" y="5168"/>
                    <a:pt x="31469" y="4192"/>
                  </a:cubicBezTo>
                  <a:cubicBezTo>
                    <a:pt x="32791" y="3287"/>
                    <a:pt x="34267" y="2549"/>
                    <a:pt x="35827" y="2037"/>
                  </a:cubicBezTo>
                  <a:lnTo>
                    <a:pt x="35827" y="1"/>
                  </a:ln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0"/>
            <p:cNvSpPr/>
            <p:nvPr/>
          </p:nvSpPr>
          <p:spPr>
            <a:xfrm>
              <a:off x="1470400" y="3274925"/>
              <a:ext cx="939425" cy="668100"/>
            </a:xfrm>
            <a:custGeom>
              <a:rect b="b" l="l" r="r" t="t"/>
              <a:pathLst>
                <a:path extrusionOk="0" h="26724" w="37577">
                  <a:moveTo>
                    <a:pt x="37577" y="1"/>
                  </a:moveTo>
                  <a:cubicBezTo>
                    <a:pt x="36017" y="501"/>
                    <a:pt x="34541" y="1251"/>
                    <a:pt x="33219" y="2156"/>
                  </a:cubicBezTo>
                  <a:cubicBezTo>
                    <a:pt x="31802" y="3120"/>
                    <a:pt x="30552" y="4252"/>
                    <a:pt x="29421" y="5478"/>
                  </a:cubicBezTo>
                  <a:cubicBezTo>
                    <a:pt x="28850" y="6073"/>
                    <a:pt x="28338" y="6728"/>
                    <a:pt x="27814" y="7359"/>
                  </a:cubicBezTo>
                  <a:cubicBezTo>
                    <a:pt x="27338" y="8014"/>
                    <a:pt x="26838" y="8669"/>
                    <a:pt x="26409" y="9359"/>
                  </a:cubicBezTo>
                  <a:lnTo>
                    <a:pt x="25123" y="11312"/>
                  </a:lnTo>
                  <a:cubicBezTo>
                    <a:pt x="24718" y="11943"/>
                    <a:pt x="24278" y="12562"/>
                    <a:pt x="23849" y="13169"/>
                  </a:cubicBezTo>
                  <a:cubicBezTo>
                    <a:pt x="22754" y="14705"/>
                    <a:pt x="21563" y="16146"/>
                    <a:pt x="20277" y="17467"/>
                  </a:cubicBezTo>
                  <a:cubicBezTo>
                    <a:pt x="19527" y="18241"/>
                    <a:pt x="18729" y="18968"/>
                    <a:pt x="17908" y="19646"/>
                  </a:cubicBezTo>
                  <a:cubicBezTo>
                    <a:pt x="17551" y="19908"/>
                    <a:pt x="17194" y="20182"/>
                    <a:pt x="16824" y="20432"/>
                  </a:cubicBezTo>
                  <a:cubicBezTo>
                    <a:pt x="14836" y="21789"/>
                    <a:pt x="12681" y="22754"/>
                    <a:pt x="10359" y="23063"/>
                  </a:cubicBezTo>
                  <a:cubicBezTo>
                    <a:pt x="9626" y="23165"/>
                    <a:pt x="8885" y="23213"/>
                    <a:pt x="8138" y="23213"/>
                  </a:cubicBezTo>
                  <a:cubicBezTo>
                    <a:pt x="7490" y="23213"/>
                    <a:pt x="6838" y="23177"/>
                    <a:pt x="6180" y="23111"/>
                  </a:cubicBezTo>
                  <a:lnTo>
                    <a:pt x="5644" y="23051"/>
                  </a:lnTo>
                  <a:lnTo>
                    <a:pt x="5371" y="23016"/>
                  </a:lnTo>
                  <a:lnTo>
                    <a:pt x="5109" y="22980"/>
                  </a:lnTo>
                  <a:lnTo>
                    <a:pt x="4049" y="22778"/>
                  </a:lnTo>
                  <a:lnTo>
                    <a:pt x="2989" y="22528"/>
                  </a:lnTo>
                  <a:cubicBezTo>
                    <a:pt x="2811" y="22480"/>
                    <a:pt x="2656" y="22444"/>
                    <a:pt x="2477" y="22385"/>
                  </a:cubicBezTo>
                  <a:lnTo>
                    <a:pt x="1954" y="22230"/>
                  </a:lnTo>
                  <a:cubicBezTo>
                    <a:pt x="1906" y="22218"/>
                    <a:pt x="1846" y="22206"/>
                    <a:pt x="1799" y="22182"/>
                  </a:cubicBezTo>
                  <a:lnTo>
                    <a:pt x="1" y="25302"/>
                  </a:lnTo>
                  <a:cubicBezTo>
                    <a:pt x="287" y="25385"/>
                    <a:pt x="584" y="25492"/>
                    <a:pt x="894" y="25552"/>
                  </a:cubicBezTo>
                  <a:cubicBezTo>
                    <a:pt x="1287" y="25671"/>
                    <a:pt x="1668" y="25790"/>
                    <a:pt x="2073" y="25885"/>
                  </a:cubicBezTo>
                  <a:lnTo>
                    <a:pt x="3275" y="26183"/>
                  </a:lnTo>
                  <a:cubicBezTo>
                    <a:pt x="4097" y="26349"/>
                    <a:pt x="4918" y="26504"/>
                    <a:pt x="5752" y="26588"/>
                  </a:cubicBezTo>
                  <a:cubicBezTo>
                    <a:pt x="6551" y="26673"/>
                    <a:pt x="7364" y="26723"/>
                    <a:pt x="8181" y="26723"/>
                  </a:cubicBezTo>
                  <a:cubicBezTo>
                    <a:pt x="9066" y="26723"/>
                    <a:pt x="9956" y="26664"/>
                    <a:pt x="10836" y="26528"/>
                  </a:cubicBezTo>
                  <a:cubicBezTo>
                    <a:pt x="11252" y="26457"/>
                    <a:pt x="11681" y="26397"/>
                    <a:pt x="12098" y="26314"/>
                  </a:cubicBezTo>
                  <a:lnTo>
                    <a:pt x="13348" y="25980"/>
                  </a:lnTo>
                  <a:cubicBezTo>
                    <a:pt x="13765" y="25849"/>
                    <a:pt x="14169" y="25695"/>
                    <a:pt x="14574" y="25564"/>
                  </a:cubicBezTo>
                  <a:cubicBezTo>
                    <a:pt x="14777" y="25504"/>
                    <a:pt x="14979" y="25421"/>
                    <a:pt x="15169" y="25326"/>
                  </a:cubicBezTo>
                  <a:lnTo>
                    <a:pt x="15753" y="25075"/>
                  </a:lnTo>
                  <a:cubicBezTo>
                    <a:pt x="17301" y="24361"/>
                    <a:pt x="18741" y="23432"/>
                    <a:pt x="20051" y="22409"/>
                  </a:cubicBezTo>
                  <a:cubicBezTo>
                    <a:pt x="20825" y="21789"/>
                    <a:pt x="21563" y="21111"/>
                    <a:pt x="22266" y="20432"/>
                  </a:cubicBezTo>
                  <a:cubicBezTo>
                    <a:pt x="23230" y="19491"/>
                    <a:pt x="24123" y="18491"/>
                    <a:pt x="24980" y="17467"/>
                  </a:cubicBezTo>
                  <a:cubicBezTo>
                    <a:pt x="25576" y="16741"/>
                    <a:pt x="26147" y="15991"/>
                    <a:pt x="26683" y="15241"/>
                  </a:cubicBezTo>
                  <a:cubicBezTo>
                    <a:pt x="27135" y="14586"/>
                    <a:pt x="27623" y="13931"/>
                    <a:pt x="28040" y="13253"/>
                  </a:cubicBezTo>
                  <a:lnTo>
                    <a:pt x="29326" y="11312"/>
                  </a:lnTo>
                  <a:cubicBezTo>
                    <a:pt x="29719" y="10681"/>
                    <a:pt x="30171" y="10097"/>
                    <a:pt x="30600" y="9502"/>
                  </a:cubicBezTo>
                  <a:cubicBezTo>
                    <a:pt x="31052" y="8954"/>
                    <a:pt x="31505" y="8371"/>
                    <a:pt x="32005" y="7859"/>
                  </a:cubicBezTo>
                  <a:cubicBezTo>
                    <a:pt x="32981" y="6799"/>
                    <a:pt x="34041" y="5847"/>
                    <a:pt x="35196" y="5061"/>
                  </a:cubicBezTo>
                  <a:cubicBezTo>
                    <a:pt x="35958" y="4537"/>
                    <a:pt x="36744" y="4109"/>
                    <a:pt x="37577" y="3751"/>
                  </a:cubicBezTo>
                  <a:lnTo>
                    <a:pt x="37577" y="1"/>
                  </a:lnTo>
                  <a:close/>
                </a:path>
              </a:pathLst>
            </a:custGeom>
            <a:solidFill>
              <a:srgbClr val="FFD6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4" name="Shape 1134"/>
        <p:cNvGrpSpPr/>
        <p:nvPr/>
      </p:nvGrpSpPr>
      <p:grpSpPr>
        <a:xfrm>
          <a:off x="0" y="0"/>
          <a:ext cx="0" cy="0"/>
          <a:chOff x="0" y="0"/>
          <a:chExt cx="0" cy="0"/>
        </a:xfrm>
      </p:grpSpPr>
      <p:sp>
        <p:nvSpPr>
          <p:cNvPr id="1135" name="Google Shape;1135;p41"/>
          <p:cNvSpPr txBox="1"/>
          <p:nvPr>
            <p:ph type="title"/>
          </p:nvPr>
        </p:nvSpPr>
        <p:spPr>
          <a:xfrm>
            <a:off x="685800" y="1824750"/>
            <a:ext cx="6367800" cy="89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a:t>
            </a:r>
            <a:r>
              <a:rPr lang="en"/>
              <a:t> words</a:t>
            </a:r>
            <a:endParaRPr/>
          </a:p>
        </p:txBody>
      </p:sp>
      <p:sp>
        <p:nvSpPr>
          <p:cNvPr id="1136" name="Google Shape;1136;p41"/>
          <p:cNvSpPr txBox="1"/>
          <p:nvPr>
            <p:ph idx="1" type="subTitle"/>
          </p:nvPr>
        </p:nvSpPr>
        <p:spPr>
          <a:xfrm>
            <a:off x="685800" y="2715150"/>
            <a:ext cx="4003800" cy="60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Because key words are great for catching your audience’s attention</a:t>
            </a:r>
            <a:endParaRPr/>
          </a:p>
        </p:txBody>
      </p:sp>
      <p:grpSp>
        <p:nvGrpSpPr>
          <p:cNvPr id="1137" name="Google Shape;1137;p41"/>
          <p:cNvGrpSpPr/>
          <p:nvPr/>
        </p:nvGrpSpPr>
        <p:grpSpPr>
          <a:xfrm rot="996279">
            <a:off x="6028052" y="1511960"/>
            <a:ext cx="2148678" cy="4233150"/>
            <a:chOff x="3122700" y="1553300"/>
            <a:chExt cx="569750" cy="1122475"/>
          </a:xfrm>
        </p:grpSpPr>
        <p:sp>
          <p:nvSpPr>
            <p:cNvPr id="1138" name="Google Shape;1138;p41"/>
            <p:cNvSpPr/>
            <p:nvPr/>
          </p:nvSpPr>
          <p:spPr>
            <a:xfrm>
              <a:off x="3493275" y="1779825"/>
              <a:ext cx="199175" cy="123600"/>
            </a:xfrm>
            <a:custGeom>
              <a:rect b="b" l="l" r="r" t="t"/>
              <a:pathLst>
                <a:path extrusionOk="0" h="4944" w="7967">
                  <a:moveTo>
                    <a:pt x="1870" y="0"/>
                  </a:moveTo>
                  <a:cubicBezTo>
                    <a:pt x="1870" y="0"/>
                    <a:pt x="977" y="1191"/>
                    <a:pt x="1" y="4524"/>
                  </a:cubicBezTo>
                  <a:cubicBezTo>
                    <a:pt x="341" y="4822"/>
                    <a:pt x="745" y="4944"/>
                    <a:pt x="1189" y="4944"/>
                  </a:cubicBezTo>
                  <a:cubicBezTo>
                    <a:pt x="3200" y="4944"/>
                    <a:pt x="6032" y="2440"/>
                    <a:pt x="7496" y="2440"/>
                  </a:cubicBezTo>
                  <a:cubicBezTo>
                    <a:pt x="7674" y="2440"/>
                    <a:pt x="7832" y="2477"/>
                    <a:pt x="7966" y="2560"/>
                  </a:cubicBezTo>
                  <a:cubicBezTo>
                    <a:pt x="6835" y="750"/>
                    <a:pt x="2977" y="1905"/>
                    <a:pt x="1870"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1"/>
            <p:cNvSpPr/>
            <p:nvPr/>
          </p:nvSpPr>
          <p:spPr>
            <a:xfrm>
              <a:off x="3493275" y="1779825"/>
              <a:ext cx="91400" cy="123625"/>
            </a:xfrm>
            <a:custGeom>
              <a:rect b="b" l="l" r="r" t="t"/>
              <a:pathLst>
                <a:path extrusionOk="0" h="4945" w="3656">
                  <a:moveTo>
                    <a:pt x="1870" y="0"/>
                  </a:moveTo>
                  <a:cubicBezTo>
                    <a:pt x="1870" y="0"/>
                    <a:pt x="953" y="1191"/>
                    <a:pt x="1" y="4524"/>
                  </a:cubicBezTo>
                  <a:cubicBezTo>
                    <a:pt x="346" y="4823"/>
                    <a:pt x="753" y="4944"/>
                    <a:pt x="1198" y="4944"/>
                  </a:cubicBezTo>
                  <a:cubicBezTo>
                    <a:pt x="1889" y="4944"/>
                    <a:pt x="2671" y="4651"/>
                    <a:pt x="3454" y="4274"/>
                  </a:cubicBezTo>
                  <a:cubicBezTo>
                    <a:pt x="3573" y="3489"/>
                    <a:pt x="3656" y="2298"/>
                    <a:pt x="3656" y="1107"/>
                  </a:cubicBezTo>
                  <a:cubicBezTo>
                    <a:pt x="2894" y="929"/>
                    <a:pt x="2239" y="631"/>
                    <a:pt x="1870"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1"/>
            <p:cNvSpPr/>
            <p:nvPr/>
          </p:nvSpPr>
          <p:spPr>
            <a:xfrm>
              <a:off x="3497150" y="1812550"/>
              <a:ext cx="135450" cy="59100"/>
            </a:xfrm>
            <a:custGeom>
              <a:rect b="b" l="l" r="r" t="t"/>
              <a:pathLst>
                <a:path extrusionOk="0" h="2364" w="5418">
                  <a:moveTo>
                    <a:pt x="1013" y="1"/>
                  </a:moveTo>
                  <a:cubicBezTo>
                    <a:pt x="1013" y="1"/>
                    <a:pt x="477" y="1941"/>
                    <a:pt x="1" y="2013"/>
                  </a:cubicBezTo>
                  <a:cubicBezTo>
                    <a:pt x="495" y="2263"/>
                    <a:pt x="961" y="2363"/>
                    <a:pt x="1406" y="2363"/>
                  </a:cubicBezTo>
                  <a:cubicBezTo>
                    <a:pt x="2889" y="2363"/>
                    <a:pt x="4136" y="1249"/>
                    <a:pt x="5418" y="846"/>
                  </a:cubicBezTo>
                  <a:cubicBezTo>
                    <a:pt x="4573" y="584"/>
                    <a:pt x="2965" y="953"/>
                    <a:pt x="1013" y="1"/>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1"/>
            <p:cNvSpPr/>
            <p:nvPr/>
          </p:nvSpPr>
          <p:spPr>
            <a:xfrm>
              <a:off x="3496850" y="1812550"/>
              <a:ext cx="87250" cy="59125"/>
            </a:xfrm>
            <a:custGeom>
              <a:rect b="b" l="l" r="r" t="t"/>
              <a:pathLst>
                <a:path extrusionOk="0" h="2365" w="3490">
                  <a:moveTo>
                    <a:pt x="1025" y="1"/>
                  </a:moveTo>
                  <a:cubicBezTo>
                    <a:pt x="1025" y="1"/>
                    <a:pt x="489" y="1941"/>
                    <a:pt x="1" y="2013"/>
                  </a:cubicBezTo>
                  <a:cubicBezTo>
                    <a:pt x="493" y="2264"/>
                    <a:pt x="961" y="2364"/>
                    <a:pt x="1408" y="2364"/>
                  </a:cubicBezTo>
                  <a:cubicBezTo>
                    <a:pt x="2129" y="2364"/>
                    <a:pt x="2798" y="2103"/>
                    <a:pt x="3430" y="1787"/>
                  </a:cubicBezTo>
                  <a:cubicBezTo>
                    <a:pt x="3465" y="1429"/>
                    <a:pt x="3477" y="1060"/>
                    <a:pt x="3489" y="667"/>
                  </a:cubicBezTo>
                  <a:cubicBezTo>
                    <a:pt x="2775" y="596"/>
                    <a:pt x="1929" y="453"/>
                    <a:pt x="1025" y="1"/>
                  </a:cubicBez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1"/>
            <p:cNvSpPr/>
            <p:nvPr/>
          </p:nvSpPr>
          <p:spPr>
            <a:xfrm>
              <a:off x="3480475" y="1818125"/>
              <a:ext cx="65525" cy="74825"/>
            </a:xfrm>
            <a:custGeom>
              <a:rect b="b" l="l" r="r" t="t"/>
              <a:pathLst>
                <a:path extrusionOk="0" h="2993" w="2621">
                  <a:moveTo>
                    <a:pt x="435" y="1"/>
                  </a:moveTo>
                  <a:cubicBezTo>
                    <a:pt x="176" y="1"/>
                    <a:pt x="1" y="16"/>
                    <a:pt x="1" y="16"/>
                  </a:cubicBezTo>
                  <a:cubicBezTo>
                    <a:pt x="1" y="16"/>
                    <a:pt x="84" y="1873"/>
                    <a:pt x="513" y="2992"/>
                  </a:cubicBezTo>
                  <a:cubicBezTo>
                    <a:pt x="596" y="2599"/>
                    <a:pt x="2573" y="2171"/>
                    <a:pt x="2620" y="1087"/>
                  </a:cubicBezTo>
                  <a:cubicBezTo>
                    <a:pt x="2620" y="125"/>
                    <a:pt x="1180" y="1"/>
                    <a:pt x="435" y="1"/>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1"/>
            <p:cNvSpPr/>
            <p:nvPr/>
          </p:nvSpPr>
          <p:spPr>
            <a:xfrm>
              <a:off x="3305450" y="1684500"/>
              <a:ext cx="249475" cy="178300"/>
            </a:xfrm>
            <a:custGeom>
              <a:rect b="b" l="l" r="r" t="t"/>
              <a:pathLst>
                <a:path extrusionOk="0" h="7132" w="9979">
                  <a:moveTo>
                    <a:pt x="8397" y="0"/>
                  </a:moveTo>
                  <a:cubicBezTo>
                    <a:pt x="7272" y="0"/>
                    <a:pt x="5556" y="464"/>
                    <a:pt x="4426" y="464"/>
                  </a:cubicBezTo>
                  <a:cubicBezTo>
                    <a:pt x="4020" y="464"/>
                    <a:pt x="3690" y="404"/>
                    <a:pt x="3489" y="241"/>
                  </a:cubicBezTo>
                  <a:cubicBezTo>
                    <a:pt x="2799" y="408"/>
                    <a:pt x="1" y="5468"/>
                    <a:pt x="72" y="6504"/>
                  </a:cubicBezTo>
                  <a:cubicBezTo>
                    <a:pt x="103" y="6959"/>
                    <a:pt x="816" y="7131"/>
                    <a:pt x="1745" y="7131"/>
                  </a:cubicBezTo>
                  <a:cubicBezTo>
                    <a:pt x="2953" y="7131"/>
                    <a:pt x="4527" y="6840"/>
                    <a:pt x="5442" y="6504"/>
                  </a:cubicBezTo>
                  <a:cubicBezTo>
                    <a:pt x="6364" y="6162"/>
                    <a:pt x="7513" y="5837"/>
                    <a:pt x="8375" y="5837"/>
                  </a:cubicBezTo>
                  <a:cubicBezTo>
                    <a:pt x="9016" y="5837"/>
                    <a:pt x="9498" y="6016"/>
                    <a:pt x="9609" y="6504"/>
                  </a:cubicBezTo>
                  <a:cubicBezTo>
                    <a:pt x="9609" y="6504"/>
                    <a:pt x="9978" y="2456"/>
                    <a:pt x="9347" y="241"/>
                  </a:cubicBezTo>
                  <a:cubicBezTo>
                    <a:pt x="9153" y="65"/>
                    <a:pt x="8816" y="0"/>
                    <a:pt x="8397"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1"/>
            <p:cNvSpPr/>
            <p:nvPr/>
          </p:nvSpPr>
          <p:spPr>
            <a:xfrm>
              <a:off x="3305750" y="1690525"/>
              <a:ext cx="125050" cy="172375"/>
            </a:xfrm>
            <a:custGeom>
              <a:rect b="b" l="l" r="r" t="t"/>
              <a:pathLst>
                <a:path extrusionOk="0" h="6895" w="5002">
                  <a:moveTo>
                    <a:pt x="3477" y="0"/>
                  </a:moveTo>
                  <a:cubicBezTo>
                    <a:pt x="2787" y="167"/>
                    <a:pt x="1" y="5227"/>
                    <a:pt x="84" y="6263"/>
                  </a:cubicBezTo>
                  <a:cubicBezTo>
                    <a:pt x="115" y="6721"/>
                    <a:pt x="839" y="6894"/>
                    <a:pt x="1779" y="6894"/>
                  </a:cubicBezTo>
                  <a:cubicBezTo>
                    <a:pt x="2669" y="6894"/>
                    <a:pt x="3752" y="6739"/>
                    <a:pt x="4620" y="6525"/>
                  </a:cubicBezTo>
                  <a:cubicBezTo>
                    <a:pt x="4930" y="4870"/>
                    <a:pt x="5001" y="1893"/>
                    <a:pt x="4942" y="191"/>
                  </a:cubicBezTo>
                  <a:lnTo>
                    <a:pt x="4942" y="191"/>
                  </a:lnTo>
                  <a:cubicBezTo>
                    <a:pt x="4749" y="208"/>
                    <a:pt x="4566" y="219"/>
                    <a:pt x="4397" y="219"/>
                  </a:cubicBezTo>
                  <a:cubicBezTo>
                    <a:pt x="3994" y="219"/>
                    <a:pt x="3671" y="160"/>
                    <a:pt x="3477"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1"/>
            <p:cNvSpPr/>
            <p:nvPr/>
          </p:nvSpPr>
          <p:spPr>
            <a:xfrm>
              <a:off x="3327775" y="1710700"/>
              <a:ext cx="221200" cy="120175"/>
            </a:xfrm>
            <a:custGeom>
              <a:rect b="b" l="l" r="r" t="t"/>
              <a:pathLst>
                <a:path extrusionOk="0" h="4807" w="8848">
                  <a:moveTo>
                    <a:pt x="8064" y="1"/>
                  </a:moveTo>
                  <a:cubicBezTo>
                    <a:pt x="7178" y="1"/>
                    <a:pt x="5622" y="414"/>
                    <a:pt x="4359" y="598"/>
                  </a:cubicBezTo>
                  <a:cubicBezTo>
                    <a:pt x="3794" y="679"/>
                    <a:pt x="3262" y="717"/>
                    <a:pt x="2754" y="717"/>
                  </a:cubicBezTo>
                  <a:cubicBezTo>
                    <a:pt x="2287" y="717"/>
                    <a:pt x="1839" y="685"/>
                    <a:pt x="1406" y="622"/>
                  </a:cubicBezTo>
                  <a:cubicBezTo>
                    <a:pt x="1025" y="1217"/>
                    <a:pt x="632" y="1920"/>
                    <a:pt x="275" y="2622"/>
                  </a:cubicBezTo>
                  <a:cubicBezTo>
                    <a:pt x="215" y="3313"/>
                    <a:pt x="191" y="4003"/>
                    <a:pt x="1" y="4539"/>
                  </a:cubicBezTo>
                  <a:cubicBezTo>
                    <a:pt x="217" y="4729"/>
                    <a:pt x="583" y="4806"/>
                    <a:pt x="1047" y="4806"/>
                  </a:cubicBezTo>
                  <a:cubicBezTo>
                    <a:pt x="3028" y="4806"/>
                    <a:pt x="6788" y="3397"/>
                    <a:pt x="8230" y="3397"/>
                  </a:cubicBezTo>
                  <a:cubicBezTo>
                    <a:pt x="8584" y="3397"/>
                    <a:pt x="8798" y="3482"/>
                    <a:pt x="8812" y="3694"/>
                  </a:cubicBezTo>
                  <a:lnTo>
                    <a:pt x="8812" y="3670"/>
                  </a:lnTo>
                  <a:cubicBezTo>
                    <a:pt x="8847" y="2634"/>
                    <a:pt x="8823" y="1277"/>
                    <a:pt x="8645" y="122"/>
                  </a:cubicBezTo>
                  <a:cubicBezTo>
                    <a:pt x="8524" y="36"/>
                    <a:pt x="8322" y="1"/>
                    <a:pt x="8064" y="1"/>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1"/>
            <p:cNvSpPr/>
            <p:nvPr/>
          </p:nvSpPr>
          <p:spPr>
            <a:xfrm>
              <a:off x="3327775" y="1726225"/>
              <a:ext cx="101525" cy="104500"/>
            </a:xfrm>
            <a:custGeom>
              <a:rect b="b" l="l" r="r" t="t"/>
              <a:pathLst>
                <a:path extrusionOk="0" h="4180" w="4061">
                  <a:moveTo>
                    <a:pt x="1406" y="1"/>
                  </a:moveTo>
                  <a:cubicBezTo>
                    <a:pt x="1025" y="596"/>
                    <a:pt x="632" y="1299"/>
                    <a:pt x="275" y="2001"/>
                  </a:cubicBezTo>
                  <a:cubicBezTo>
                    <a:pt x="215" y="2692"/>
                    <a:pt x="191" y="3382"/>
                    <a:pt x="1" y="3918"/>
                  </a:cubicBezTo>
                  <a:cubicBezTo>
                    <a:pt x="218" y="4104"/>
                    <a:pt x="579" y="4180"/>
                    <a:pt x="1035" y="4180"/>
                  </a:cubicBezTo>
                  <a:cubicBezTo>
                    <a:pt x="1804" y="4180"/>
                    <a:pt x="2842" y="3965"/>
                    <a:pt x="3918" y="3704"/>
                  </a:cubicBezTo>
                  <a:cubicBezTo>
                    <a:pt x="4025" y="2561"/>
                    <a:pt x="4061" y="1180"/>
                    <a:pt x="4061" y="13"/>
                  </a:cubicBezTo>
                  <a:lnTo>
                    <a:pt x="4061" y="13"/>
                  </a:lnTo>
                  <a:cubicBezTo>
                    <a:pt x="3603" y="69"/>
                    <a:pt x="3163" y="96"/>
                    <a:pt x="2742" y="96"/>
                  </a:cubicBezTo>
                  <a:cubicBezTo>
                    <a:pt x="2276" y="96"/>
                    <a:pt x="1831" y="63"/>
                    <a:pt x="1406" y="1"/>
                  </a:cubicBez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1"/>
            <p:cNvSpPr/>
            <p:nvPr/>
          </p:nvSpPr>
          <p:spPr>
            <a:xfrm>
              <a:off x="3307250" y="1750750"/>
              <a:ext cx="93175" cy="96350"/>
            </a:xfrm>
            <a:custGeom>
              <a:rect b="b" l="l" r="r" t="t"/>
              <a:pathLst>
                <a:path extrusionOk="0" h="3854" w="3727">
                  <a:moveTo>
                    <a:pt x="2222" y="0"/>
                  </a:moveTo>
                  <a:cubicBezTo>
                    <a:pt x="1502" y="0"/>
                    <a:pt x="636" y="329"/>
                    <a:pt x="0" y="722"/>
                  </a:cubicBezTo>
                  <a:lnTo>
                    <a:pt x="0" y="3854"/>
                  </a:lnTo>
                  <a:cubicBezTo>
                    <a:pt x="917" y="2842"/>
                    <a:pt x="3727" y="2925"/>
                    <a:pt x="3560" y="1163"/>
                  </a:cubicBezTo>
                  <a:cubicBezTo>
                    <a:pt x="3478" y="308"/>
                    <a:pt x="2918" y="0"/>
                    <a:pt x="2222"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1"/>
            <p:cNvSpPr/>
            <p:nvPr/>
          </p:nvSpPr>
          <p:spPr>
            <a:xfrm>
              <a:off x="3139975" y="1609150"/>
              <a:ext cx="263725" cy="203150"/>
            </a:xfrm>
            <a:custGeom>
              <a:rect b="b" l="l" r="r" t="t"/>
              <a:pathLst>
                <a:path extrusionOk="0" h="8126" w="10549">
                  <a:moveTo>
                    <a:pt x="8634" y="1"/>
                  </a:moveTo>
                  <a:cubicBezTo>
                    <a:pt x="6723" y="1"/>
                    <a:pt x="3649" y="1468"/>
                    <a:pt x="1250" y="1468"/>
                  </a:cubicBezTo>
                  <a:cubicBezTo>
                    <a:pt x="811" y="1468"/>
                    <a:pt x="395" y="1419"/>
                    <a:pt x="12" y="1303"/>
                  </a:cubicBezTo>
                  <a:lnTo>
                    <a:pt x="0" y="1303"/>
                  </a:lnTo>
                  <a:lnTo>
                    <a:pt x="0" y="7946"/>
                  </a:lnTo>
                  <a:cubicBezTo>
                    <a:pt x="0" y="7946"/>
                    <a:pt x="696" y="8125"/>
                    <a:pt x="1721" y="8125"/>
                  </a:cubicBezTo>
                  <a:cubicBezTo>
                    <a:pt x="2490" y="8125"/>
                    <a:pt x="3444" y="8024"/>
                    <a:pt x="4429" y="7672"/>
                  </a:cubicBezTo>
                  <a:cubicBezTo>
                    <a:pt x="6130" y="7073"/>
                    <a:pt x="7921" y="6313"/>
                    <a:pt x="9062" y="6313"/>
                  </a:cubicBezTo>
                  <a:cubicBezTo>
                    <a:pt x="9734" y="6313"/>
                    <a:pt x="10181" y="6577"/>
                    <a:pt x="10251" y="7291"/>
                  </a:cubicBezTo>
                  <a:cubicBezTo>
                    <a:pt x="10251" y="7291"/>
                    <a:pt x="10549" y="2136"/>
                    <a:pt x="10358" y="1243"/>
                  </a:cubicBezTo>
                  <a:cubicBezTo>
                    <a:pt x="10157" y="317"/>
                    <a:pt x="9521" y="1"/>
                    <a:pt x="8634"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1"/>
            <p:cNvSpPr/>
            <p:nvPr/>
          </p:nvSpPr>
          <p:spPr>
            <a:xfrm>
              <a:off x="3383750" y="1620575"/>
              <a:ext cx="19950" cy="171175"/>
            </a:xfrm>
            <a:custGeom>
              <a:rect b="b" l="l" r="r" t="t"/>
              <a:pathLst>
                <a:path extrusionOk="0" h="6847" w="798">
                  <a:moveTo>
                    <a:pt x="203" y="0"/>
                  </a:moveTo>
                  <a:lnTo>
                    <a:pt x="203" y="0"/>
                  </a:lnTo>
                  <a:cubicBezTo>
                    <a:pt x="310" y="1500"/>
                    <a:pt x="0" y="3608"/>
                    <a:pt x="72" y="6049"/>
                  </a:cubicBezTo>
                  <a:cubicBezTo>
                    <a:pt x="310" y="6191"/>
                    <a:pt x="477" y="6441"/>
                    <a:pt x="500" y="6846"/>
                  </a:cubicBezTo>
                  <a:cubicBezTo>
                    <a:pt x="500" y="6846"/>
                    <a:pt x="798" y="1703"/>
                    <a:pt x="607" y="810"/>
                  </a:cubicBezTo>
                  <a:cubicBezTo>
                    <a:pt x="536" y="465"/>
                    <a:pt x="393" y="191"/>
                    <a:pt x="203"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1"/>
            <p:cNvSpPr/>
            <p:nvPr/>
          </p:nvSpPr>
          <p:spPr>
            <a:xfrm>
              <a:off x="3140250" y="1641700"/>
              <a:ext cx="67000" cy="170650"/>
            </a:xfrm>
            <a:custGeom>
              <a:rect b="b" l="l" r="r" t="t"/>
              <a:pathLst>
                <a:path extrusionOk="0" h="6826" w="2680">
                  <a:moveTo>
                    <a:pt x="1" y="1"/>
                  </a:moveTo>
                  <a:lnTo>
                    <a:pt x="1" y="6644"/>
                  </a:lnTo>
                  <a:cubicBezTo>
                    <a:pt x="1" y="6644"/>
                    <a:pt x="713" y="6826"/>
                    <a:pt x="1746" y="6826"/>
                  </a:cubicBezTo>
                  <a:cubicBezTo>
                    <a:pt x="2035" y="6826"/>
                    <a:pt x="2349" y="6812"/>
                    <a:pt x="2680" y="6775"/>
                  </a:cubicBezTo>
                  <a:cubicBezTo>
                    <a:pt x="2454" y="5335"/>
                    <a:pt x="1977" y="2227"/>
                    <a:pt x="1858" y="143"/>
                  </a:cubicBezTo>
                  <a:cubicBezTo>
                    <a:pt x="1661" y="161"/>
                    <a:pt x="1466" y="170"/>
                    <a:pt x="1274" y="170"/>
                  </a:cubicBezTo>
                  <a:cubicBezTo>
                    <a:pt x="819" y="170"/>
                    <a:pt x="386" y="118"/>
                    <a:pt x="1" y="1"/>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1"/>
            <p:cNvSpPr/>
            <p:nvPr/>
          </p:nvSpPr>
          <p:spPr>
            <a:xfrm>
              <a:off x="3140250" y="1638800"/>
              <a:ext cx="261375" cy="141825"/>
            </a:xfrm>
            <a:custGeom>
              <a:rect b="b" l="l" r="r" t="t"/>
              <a:pathLst>
                <a:path extrusionOk="0" h="5673" w="10455">
                  <a:moveTo>
                    <a:pt x="8742" y="0"/>
                  </a:moveTo>
                  <a:cubicBezTo>
                    <a:pt x="6738" y="0"/>
                    <a:pt x="3834" y="1459"/>
                    <a:pt x="1014" y="1459"/>
                  </a:cubicBezTo>
                  <a:cubicBezTo>
                    <a:pt x="674" y="1459"/>
                    <a:pt x="336" y="1438"/>
                    <a:pt x="1" y="1390"/>
                  </a:cubicBezTo>
                  <a:lnTo>
                    <a:pt x="1" y="5379"/>
                  </a:lnTo>
                  <a:cubicBezTo>
                    <a:pt x="595" y="5587"/>
                    <a:pt x="1202" y="5673"/>
                    <a:pt x="1811" y="5673"/>
                  </a:cubicBezTo>
                  <a:cubicBezTo>
                    <a:pt x="4565" y="5673"/>
                    <a:pt x="7349" y="3926"/>
                    <a:pt x="9076" y="3926"/>
                  </a:cubicBezTo>
                  <a:cubicBezTo>
                    <a:pt x="9606" y="3926"/>
                    <a:pt x="10036" y="4091"/>
                    <a:pt x="10336" y="4522"/>
                  </a:cubicBezTo>
                  <a:cubicBezTo>
                    <a:pt x="10395" y="3260"/>
                    <a:pt x="10455" y="1533"/>
                    <a:pt x="10407" y="593"/>
                  </a:cubicBezTo>
                  <a:cubicBezTo>
                    <a:pt x="9976" y="162"/>
                    <a:pt x="9409" y="0"/>
                    <a:pt x="8742" y="0"/>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1"/>
            <p:cNvSpPr/>
            <p:nvPr/>
          </p:nvSpPr>
          <p:spPr>
            <a:xfrm>
              <a:off x="3140250" y="1673550"/>
              <a:ext cx="62250" cy="106850"/>
            </a:xfrm>
            <a:custGeom>
              <a:rect b="b" l="l" r="r" t="t"/>
              <a:pathLst>
                <a:path extrusionOk="0" h="4274" w="2490">
                  <a:moveTo>
                    <a:pt x="1" y="0"/>
                  </a:moveTo>
                  <a:lnTo>
                    <a:pt x="1" y="3989"/>
                  </a:lnTo>
                  <a:cubicBezTo>
                    <a:pt x="598" y="4188"/>
                    <a:pt x="1202" y="4274"/>
                    <a:pt x="1807" y="4274"/>
                  </a:cubicBezTo>
                  <a:cubicBezTo>
                    <a:pt x="2034" y="4274"/>
                    <a:pt x="2262" y="4262"/>
                    <a:pt x="2489" y="4239"/>
                  </a:cubicBezTo>
                  <a:cubicBezTo>
                    <a:pt x="2311" y="3001"/>
                    <a:pt x="2085" y="1405"/>
                    <a:pt x="1954" y="12"/>
                  </a:cubicBezTo>
                  <a:cubicBezTo>
                    <a:pt x="1626" y="42"/>
                    <a:pt x="1299" y="60"/>
                    <a:pt x="973" y="60"/>
                  </a:cubicBezTo>
                  <a:cubicBezTo>
                    <a:pt x="647" y="60"/>
                    <a:pt x="322" y="42"/>
                    <a:pt x="1" y="0"/>
                  </a:cubicBez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1"/>
            <p:cNvSpPr/>
            <p:nvPr/>
          </p:nvSpPr>
          <p:spPr>
            <a:xfrm>
              <a:off x="3257550" y="1614325"/>
              <a:ext cx="124725" cy="24225"/>
            </a:xfrm>
            <a:custGeom>
              <a:rect b="b" l="l" r="r" t="t"/>
              <a:pathLst>
                <a:path extrusionOk="0" h="969" w="4989">
                  <a:moveTo>
                    <a:pt x="3789" y="1"/>
                  </a:moveTo>
                  <a:cubicBezTo>
                    <a:pt x="3695" y="1"/>
                    <a:pt x="3598" y="5"/>
                    <a:pt x="3500" y="12"/>
                  </a:cubicBezTo>
                  <a:cubicBezTo>
                    <a:pt x="3167" y="48"/>
                    <a:pt x="2822" y="107"/>
                    <a:pt x="2488" y="203"/>
                  </a:cubicBezTo>
                  <a:cubicBezTo>
                    <a:pt x="2131" y="310"/>
                    <a:pt x="1798" y="429"/>
                    <a:pt x="1512" y="536"/>
                  </a:cubicBezTo>
                  <a:cubicBezTo>
                    <a:pt x="1238" y="643"/>
                    <a:pt x="964" y="726"/>
                    <a:pt x="738" y="786"/>
                  </a:cubicBezTo>
                  <a:cubicBezTo>
                    <a:pt x="298" y="905"/>
                    <a:pt x="0" y="893"/>
                    <a:pt x="0" y="917"/>
                  </a:cubicBezTo>
                  <a:cubicBezTo>
                    <a:pt x="0" y="938"/>
                    <a:pt x="107" y="968"/>
                    <a:pt x="296" y="968"/>
                  </a:cubicBezTo>
                  <a:cubicBezTo>
                    <a:pt x="421" y="968"/>
                    <a:pt x="583" y="955"/>
                    <a:pt x="774" y="917"/>
                  </a:cubicBezTo>
                  <a:cubicBezTo>
                    <a:pt x="1012" y="881"/>
                    <a:pt x="1274" y="798"/>
                    <a:pt x="1572" y="703"/>
                  </a:cubicBezTo>
                  <a:cubicBezTo>
                    <a:pt x="1869" y="595"/>
                    <a:pt x="2191" y="476"/>
                    <a:pt x="2524" y="381"/>
                  </a:cubicBezTo>
                  <a:cubicBezTo>
                    <a:pt x="3049" y="236"/>
                    <a:pt x="3547" y="153"/>
                    <a:pt x="3949" y="153"/>
                  </a:cubicBezTo>
                  <a:cubicBezTo>
                    <a:pt x="4075" y="153"/>
                    <a:pt x="4193" y="162"/>
                    <a:pt x="4298" y="179"/>
                  </a:cubicBezTo>
                  <a:cubicBezTo>
                    <a:pt x="4524" y="226"/>
                    <a:pt x="4691" y="286"/>
                    <a:pt x="4810" y="345"/>
                  </a:cubicBezTo>
                  <a:cubicBezTo>
                    <a:pt x="4893" y="397"/>
                    <a:pt x="4949" y="431"/>
                    <a:pt x="4978" y="431"/>
                  </a:cubicBezTo>
                  <a:cubicBezTo>
                    <a:pt x="4982" y="431"/>
                    <a:pt x="4986" y="430"/>
                    <a:pt x="4989" y="429"/>
                  </a:cubicBezTo>
                  <a:cubicBezTo>
                    <a:pt x="4989" y="417"/>
                    <a:pt x="4941" y="357"/>
                    <a:pt x="4870" y="286"/>
                  </a:cubicBezTo>
                  <a:cubicBezTo>
                    <a:pt x="4763" y="203"/>
                    <a:pt x="4584" y="119"/>
                    <a:pt x="4346" y="60"/>
                  </a:cubicBezTo>
                  <a:cubicBezTo>
                    <a:pt x="4183" y="19"/>
                    <a:pt x="3993" y="1"/>
                    <a:pt x="3789" y="1"/>
                  </a:cubicBezTo>
                  <a:close/>
                </a:path>
              </a:pathLst>
            </a:custGeom>
            <a:solidFill>
              <a:srgbClr val="CD4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1"/>
            <p:cNvSpPr/>
            <p:nvPr/>
          </p:nvSpPr>
          <p:spPr>
            <a:xfrm>
              <a:off x="3225400" y="1642600"/>
              <a:ext cx="19075" cy="5375"/>
            </a:xfrm>
            <a:custGeom>
              <a:rect b="b" l="l" r="r" t="t"/>
              <a:pathLst>
                <a:path extrusionOk="0" h="215" w="763">
                  <a:moveTo>
                    <a:pt x="554" y="1"/>
                  </a:moveTo>
                  <a:cubicBezTo>
                    <a:pt x="501" y="1"/>
                    <a:pt x="441" y="5"/>
                    <a:pt x="381" y="12"/>
                  </a:cubicBezTo>
                  <a:cubicBezTo>
                    <a:pt x="167" y="24"/>
                    <a:pt x="0" y="72"/>
                    <a:pt x="0" y="131"/>
                  </a:cubicBezTo>
                  <a:cubicBezTo>
                    <a:pt x="0" y="177"/>
                    <a:pt x="104" y="215"/>
                    <a:pt x="248" y="215"/>
                  </a:cubicBezTo>
                  <a:cubicBezTo>
                    <a:pt x="293" y="215"/>
                    <a:pt x="342" y="211"/>
                    <a:pt x="393" y="203"/>
                  </a:cubicBezTo>
                  <a:cubicBezTo>
                    <a:pt x="619" y="179"/>
                    <a:pt x="762" y="119"/>
                    <a:pt x="762" y="60"/>
                  </a:cubicBezTo>
                  <a:cubicBezTo>
                    <a:pt x="754" y="19"/>
                    <a:pt x="668" y="1"/>
                    <a:pt x="554" y="1"/>
                  </a:cubicBezTo>
                  <a:close/>
                </a:path>
              </a:pathLst>
            </a:custGeom>
            <a:solidFill>
              <a:srgbClr val="CD4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1"/>
            <p:cNvSpPr/>
            <p:nvPr/>
          </p:nvSpPr>
          <p:spPr>
            <a:xfrm>
              <a:off x="3439400" y="1692550"/>
              <a:ext cx="87850" cy="12650"/>
            </a:xfrm>
            <a:custGeom>
              <a:rect b="b" l="l" r="r" t="t"/>
              <a:pathLst>
                <a:path extrusionOk="0" h="506" w="3514">
                  <a:moveTo>
                    <a:pt x="2876" y="1"/>
                  </a:moveTo>
                  <a:cubicBezTo>
                    <a:pt x="2564" y="1"/>
                    <a:pt x="2155" y="48"/>
                    <a:pt x="1727" y="133"/>
                  </a:cubicBezTo>
                  <a:cubicBezTo>
                    <a:pt x="1251" y="217"/>
                    <a:pt x="822" y="300"/>
                    <a:pt x="513" y="348"/>
                  </a:cubicBezTo>
                  <a:cubicBezTo>
                    <a:pt x="191" y="407"/>
                    <a:pt x="1" y="431"/>
                    <a:pt x="1" y="455"/>
                  </a:cubicBezTo>
                  <a:cubicBezTo>
                    <a:pt x="1" y="484"/>
                    <a:pt x="130" y="506"/>
                    <a:pt x="361" y="506"/>
                  </a:cubicBezTo>
                  <a:cubicBezTo>
                    <a:pt x="411" y="506"/>
                    <a:pt x="466" y="505"/>
                    <a:pt x="525" y="503"/>
                  </a:cubicBezTo>
                  <a:cubicBezTo>
                    <a:pt x="834" y="491"/>
                    <a:pt x="1275" y="431"/>
                    <a:pt x="1763" y="336"/>
                  </a:cubicBezTo>
                  <a:cubicBezTo>
                    <a:pt x="2239" y="253"/>
                    <a:pt x="2668" y="169"/>
                    <a:pt x="2977" y="157"/>
                  </a:cubicBezTo>
                  <a:cubicBezTo>
                    <a:pt x="3287" y="133"/>
                    <a:pt x="3501" y="145"/>
                    <a:pt x="3501" y="110"/>
                  </a:cubicBezTo>
                  <a:cubicBezTo>
                    <a:pt x="3513" y="98"/>
                    <a:pt x="3323" y="38"/>
                    <a:pt x="2977" y="2"/>
                  </a:cubicBezTo>
                  <a:cubicBezTo>
                    <a:pt x="2945" y="1"/>
                    <a:pt x="2911" y="1"/>
                    <a:pt x="2876" y="1"/>
                  </a:cubicBezTo>
                  <a:close/>
                </a:path>
              </a:pathLst>
            </a:custGeom>
            <a:solidFill>
              <a:srgbClr val="CD4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1"/>
            <p:cNvSpPr/>
            <p:nvPr/>
          </p:nvSpPr>
          <p:spPr>
            <a:xfrm>
              <a:off x="3504300" y="1700575"/>
              <a:ext cx="22650" cy="5675"/>
            </a:xfrm>
            <a:custGeom>
              <a:rect b="b" l="l" r="r" t="t"/>
              <a:pathLst>
                <a:path extrusionOk="0" h="227" w="906">
                  <a:moveTo>
                    <a:pt x="543" y="1"/>
                  </a:moveTo>
                  <a:cubicBezTo>
                    <a:pt x="510" y="1"/>
                    <a:pt x="476" y="1"/>
                    <a:pt x="441" y="3"/>
                  </a:cubicBezTo>
                  <a:cubicBezTo>
                    <a:pt x="310" y="3"/>
                    <a:pt x="191" y="39"/>
                    <a:pt x="119" y="86"/>
                  </a:cubicBezTo>
                  <a:cubicBezTo>
                    <a:pt x="24" y="134"/>
                    <a:pt x="0" y="182"/>
                    <a:pt x="12" y="205"/>
                  </a:cubicBezTo>
                  <a:cubicBezTo>
                    <a:pt x="27" y="221"/>
                    <a:pt x="54" y="226"/>
                    <a:pt x="90" y="226"/>
                  </a:cubicBezTo>
                  <a:cubicBezTo>
                    <a:pt x="168" y="226"/>
                    <a:pt x="291" y="202"/>
                    <a:pt x="453" y="193"/>
                  </a:cubicBezTo>
                  <a:cubicBezTo>
                    <a:pt x="691" y="182"/>
                    <a:pt x="905" y="146"/>
                    <a:pt x="905" y="86"/>
                  </a:cubicBezTo>
                  <a:cubicBezTo>
                    <a:pt x="905" y="34"/>
                    <a:pt x="761" y="1"/>
                    <a:pt x="543" y="1"/>
                  </a:cubicBezTo>
                  <a:close/>
                </a:path>
              </a:pathLst>
            </a:custGeom>
            <a:solidFill>
              <a:srgbClr val="CD4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1"/>
            <p:cNvSpPr/>
            <p:nvPr/>
          </p:nvSpPr>
          <p:spPr>
            <a:xfrm>
              <a:off x="3324225" y="1755000"/>
              <a:ext cx="54475" cy="13150"/>
            </a:xfrm>
            <a:custGeom>
              <a:rect b="b" l="l" r="r" t="t"/>
              <a:pathLst>
                <a:path extrusionOk="0" h="526" w="2179">
                  <a:moveTo>
                    <a:pt x="1604" y="1"/>
                  </a:moveTo>
                  <a:cubicBezTo>
                    <a:pt x="1443" y="1"/>
                    <a:pt x="1262" y="25"/>
                    <a:pt x="1072" y="76"/>
                  </a:cubicBezTo>
                  <a:cubicBezTo>
                    <a:pt x="441" y="219"/>
                    <a:pt x="0" y="469"/>
                    <a:pt x="24" y="517"/>
                  </a:cubicBezTo>
                  <a:cubicBezTo>
                    <a:pt x="28" y="522"/>
                    <a:pt x="38" y="525"/>
                    <a:pt x="54" y="525"/>
                  </a:cubicBezTo>
                  <a:cubicBezTo>
                    <a:pt x="170" y="525"/>
                    <a:pt x="583" y="382"/>
                    <a:pt x="1107" y="267"/>
                  </a:cubicBezTo>
                  <a:cubicBezTo>
                    <a:pt x="1374" y="203"/>
                    <a:pt x="1622" y="158"/>
                    <a:pt x="1808" y="158"/>
                  </a:cubicBezTo>
                  <a:cubicBezTo>
                    <a:pt x="1829" y="158"/>
                    <a:pt x="1850" y="158"/>
                    <a:pt x="1869" y="160"/>
                  </a:cubicBezTo>
                  <a:cubicBezTo>
                    <a:pt x="1976" y="160"/>
                    <a:pt x="2048" y="171"/>
                    <a:pt x="2096" y="195"/>
                  </a:cubicBezTo>
                  <a:cubicBezTo>
                    <a:pt x="2129" y="204"/>
                    <a:pt x="2151" y="212"/>
                    <a:pt x="2165" y="212"/>
                  </a:cubicBezTo>
                  <a:cubicBezTo>
                    <a:pt x="2171" y="212"/>
                    <a:pt x="2175" y="211"/>
                    <a:pt x="2179" y="207"/>
                  </a:cubicBezTo>
                  <a:cubicBezTo>
                    <a:pt x="2179" y="195"/>
                    <a:pt x="2167" y="160"/>
                    <a:pt x="2119" y="124"/>
                  </a:cubicBezTo>
                  <a:cubicBezTo>
                    <a:pt x="2084" y="88"/>
                    <a:pt x="1988" y="52"/>
                    <a:pt x="1881" y="29"/>
                  </a:cubicBezTo>
                  <a:cubicBezTo>
                    <a:pt x="1799" y="10"/>
                    <a:pt x="1706" y="1"/>
                    <a:pt x="1604" y="1"/>
                  </a:cubicBezTo>
                  <a:close/>
                </a:path>
              </a:pathLst>
            </a:custGeom>
            <a:solidFill>
              <a:srgbClr val="CD4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1"/>
            <p:cNvSpPr/>
            <p:nvPr/>
          </p:nvSpPr>
          <p:spPr>
            <a:xfrm>
              <a:off x="3479300" y="1815000"/>
              <a:ext cx="59550" cy="11975"/>
            </a:xfrm>
            <a:custGeom>
              <a:rect b="b" l="l" r="r" t="t"/>
              <a:pathLst>
                <a:path extrusionOk="0" h="479" w="2382">
                  <a:moveTo>
                    <a:pt x="1563" y="1"/>
                  </a:moveTo>
                  <a:cubicBezTo>
                    <a:pt x="1442" y="1"/>
                    <a:pt x="1317" y="11"/>
                    <a:pt x="1191" y="34"/>
                  </a:cubicBezTo>
                  <a:cubicBezTo>
                    <a:pt x="488" y="153"/>
                    <a:pt x="0" y="427"/>
                    <a:pt x="12" y="474"/>
                  </a:cubicBezTo>
                  <a:cubicBezTo>
                    <a:pt x="15" y="477"/>
                    <a:pt x="22" y="479"/>
                    <a:pt x="33" y="479"/>
                  </a:cubicBezTo>
                  <a:cubicBezTo>
                    <a:pt x="140" y="479"/>
                    <a:pt x="618" y="323"/>
                    <a:pt x="1215" y="236"/>
                  </a:cubicBezTo>
                  <a:cubicBezTo>
                    <a:pt x="1398" y="197"/>
                    <a:pt x="1574" y="179"/>
                    <a:pt x="1728" y="179"/>
                  </a:cubicBezTo>
                  <a:cubicBezTo>
                    <a:pt x="1853" y="179"/>
                    <a:pt x="1962" y="191"/>
                    <a:pt x="2048" y="212"/>
                  </a:cubicBezTo>
                  <a:cubicBezTo>
                    <a:pt x="2239" y="255"/>
                    <a:pt x="2326" y="335"/>
                    <a:pt x="2368" y="335"/>
                  </a:cubicBezTo>
                  <a:cubicBezTo>
                    <a:pt x="2373" y="335"/>
                    <a:pt x="2378" y="334"/>
                    <a:pt x="2381" y="331"/>
                  </a:cubicBezTo>
                  <a:cubicBezTo>
                    <a:pt x="2381" y="319"/>
                    <a:pt x="2370" y="296"/>
                    <a:pt x="2322" y="248"/>
                  </a:cubicBezTo>
                  <a:cubicBezTo>
                    <a:pt x="2274" y="188"/>
                    <a:pt x="2203" y="129"/>
                    <a:pt x="2084" y="81"/>
                  </a:cubicBezTo>
                  <a:cubicBezTo>
                    <a:pt x="1943" y="29"/>
                    <a:pt x="1761" y="1"/>
                    <a:pt x="1563" y="1"/>
                  </a:cubicBezTo>
                  <a:close/>
                </a:path>
              </a:pathLst>
            </a:custGeom>
            <a:solidFill>
              <a:srgbClr val="CD4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1"/>
            <p:cNvSpPr/>
            <p:nvPr/>
          </p:nvSpPr>
          <p:spPr>
            <a:xfrm>
              <a:off x="3527500" y="1806300"/>
              <a:ext cx="12550" cy="4800"/>
            </a:xfrm>
            <a:custGeom>
              <a:rect b="b" l="l" r="r" t="t"/>
              <a:pathLst>
                <a:path extrusionOk="0" h="192" w="502">
                  <a:moveTo>
                    <a:pt x="227" y="1"/>
                  </a:moveTo>
                  <a:cubicBezTo>
                    <a:pt x="156" y="1"/>
                    <a:pt x="96" y="24"/>
                    <a:pt x="49" y="60"/>
                  </a:cubicBezTo>
                  <a:cubicBezTo>
                    <a:pt x="25" y="84"/>
                    <a:pt x="1" y="120"/>
                    <a:pt x="25" y="144"/>
                  </a:cubicBezTo>
                  <a:cubicBezTo>
                    <a:pt x="61" y="191"/>
                    <a:pt x="144" y="191"/>
                    <a:pt x="239" y="191"/>
                  </a:cubicBezTo>
                  <a:cubicBezTo>
                    <a:pt x="346" y="191"/>
                    <a:pt x="442" y="191"/>
                    <a:pt x="465" y="144"/>
                  </a:cubicBezTo>
                  <a:cubicBezTo>
                    <a:pt x="501" y="108"/>
                    <a:pt x="406" y="1"/>
                    <a:pt x="227" y="1"/>
                  </a:cubicBezTo>
                  <a:close/>
                </a:path>
              </a:pathLst>
            </a:custGeom>
            <a:solidFill>
              <a:srgbClr val="CD4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1"/>
            <p:cNvSpPr/>
            <p:nvPr/>
          </p:nvSpPr>
          <p:spPr>
            <a:xfrm>
              <a:off x="3590925" y="1820850"/>
              <a:ext cx="80225" cy="50200"/>
            </a:xfrm>
            <a:custGeom>
              <a:rect b="b" l="l" r="r" t="t"/>
              <a:pathLst>
                <a:path extrusionOk="0" h="2008" w="3209">
                  <a:moveTo>
                    <a:pt x="1198" y="0"/>
                  </a:moveTo>
                  <a:cubicBezTo>
                    <a:pt x="1041" y="0"/>
                    <a:pt x="953" y="13"/>
                    <a:pt x="953" y="26"/>
                  </a:cubicBezTo>
                  <a:cubicBezTo>
                    <a:pt x="953" y="62"/>
                    <a:pt x="1262" y="85"/>
                    <a:pt x="1738" y="181"/>
                  </a:cubicBezTo>
                  <a:cubicBezTo>
                    <a:pt x="1976" y="216"/>
                    <a:pt x="2262" y="300"/>
                    <a:pt x="2548" y="431"/>
                  </a:cubicBezTo>
                  <a:cubicBezTo>
                    <a:pt x="2619" y="455"/>
                    <a:pt x="2679" y="502"/>
                    <a:pt x="2750" y="550"/>
                  </a:cubicBezTo>
                  <a:lnTo>
                    <a:pt x="2738" y="550"/>
                  </a:lnTo>
                  <a:lnTo>
                    <a:pt x="2667" y="562"/>
                  </a:lnTo>
                  <a:cubicBezTo>
                    <a:pt x="2560" y="574"/>
                    <a:pt x="2465" y="609"/>
                    <a:pt x="2381" y="633"/>
                  </a:cubicBezTo>
                  <a:cubicBezTo>
                    <a:pt x="1655" y="871"/>
                    <a:pt x="1072" y="1264"/>
                    <a:pt x="655" y="1526"/>
                  </a:cubicBezTo>
                  <a:cubicBezTo>
                    <a:pt x="250" y="1800"/>
                    <a:pt x="0" y="1979"/>
                    <a:pt x="12" y="2002"/>
                  </a:cubicBezTo>
                  <a:cubicBezTo>
                    <a:pt x="13" y="2006"/>
                    <a:pt x="17" y="2007"/>
                    <a:pt x="23" y="2007"/>
                  </a:cubicBezTo>
                  <a:cubicBezTo>
                    <a:pt x="79" y="2007"/>
                    <a:pt x="340" y="1862"/>
                    <a:pt x="738" y="1669"/>
                  </a:cubicBezTo>
                  <a:cubicBezTo>
                    <a:pt x="1179" y="1431"/>
                    <a:pt x="1750" y="1074"/>
                    <a:pt x="2453" y="836"/>
                  </a:cubicBezTo>
                  <a:cubicBezTo>
                    <a:pt x="2548" y="800"/>
                    <a:pt x="2631" y="776"/>
                    <a:pt x="2727" y="752"/>
                  </a:cubicBezTo>
                  <a:lnTo>
                    <a:pt x="2786" y="740"/>
                  </a:lnTo>
                  <a:cubicBezTo>
                    <a:pt x="2786" y="740"/>
                    <a:pt x="2822" y="728"/>
                    <a:pt x="2846" y="728"/>
                  </a:cubicBezTo>
                  <a:lnTo>
                    <a:pt x="2905" y="716"/>
                  </a:lnTo>
                  <a:cubicBezTo>
                    <a:pt x="2988" y="693"/>
                    <a:pt x="3060" y="681"/>
                    <a:pt x="3155" y="669"/>
                  </a:cubicBezTo>
                  <a:lnTo>
                    <a:pt x="3179" y="669"/>
                  </a:lnTo>
                  <a:cubicBezTo>
                    <a:pt x="3179" y="663"/>
                    <a:pt x="3188" y="663"/>
                    <a:pt x="3195" y="663"/>
                  </a:cubicBezTo>
                  <a:cubicBezTo>
                    <a:pt x="3203" y="663"/>
                    <a:pt x="3209" y="663"/>
                    <a:pt x="3203" y="657"/>
                  </a:cubicBezTo>
                  <a:lnTo>
                    <a:pt x="3155" y="609"/>
                  </a:lnTo>
                  <a:lnTo>
                    <a:pt x="3048" y="538"/>
                  </a:lnTo>
                  <a:lnTo>
                    <a:pt x="2965" y="455"/>
                  </a:lnTo>
                  <a:cubicBezTo>
                    <a:pt x="2929" y="431"/>
                    <a:pt x="2881" y="395"/>
                    <a:pt x="2858" y="383"/>
                  </a:cubicBezTo>
                  <a:cubicBezTo>
                    <a:pt x="2762" y="335"/>
                    <a:pt x="2691" y="300"/>
                    <a:pt x="2619" y="264"/>
                  </a:cubicBezTo>
                  <a:cubicBezTo>
                    <a:pt x="2310" y="133"/>
                    <a:pt x="2012" y="74"/>
                    <a:pt x="1750" y="38"/>
                  </a:cubicBezTo>
                  <a:cubicBezTo>
                    <a:pt x="1523" y="10"/>
                    <a:pt x="1334" y="0"/>
                    <a:pt x="1198" y="0"/>
                  </a:cubicBezTo>
                  <a:close/>
                </a:path>
              </a:pathLst>
            </a:custGeom>
            <a:solidFill>
              <a:srgbClr val="CD4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1"/>
            <p:cNvSpPr/>
            <p:nvPr/>
          </p:nvSpPr>
          <p:spPr>
            <a:xfrm>
              <a:off x="3393575" y="1795875"/>
              <a:ext cx="25" cy="25"/>
            </a:xfrm>
            <a:custGeom>
              <a:rect b="b" l="l" r="r" t="t"/>
              <a:pathLst>
                <a:path extrusionOk="0" fill="none" h="1" w="1">
                  <a:moveTo>
                    <a:pt x="0" y="1"/>
                  </a:moveTo>
                  <a:close/>
                </a:path>
              </a:pathLst>
            </a:custGeom>
            <a:noFill/>
            <a:ln cap="flat" cmpd="sng" w="3875">
              <a:solidFill>
                <a:srgbClr val="E49EA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1"/>
            <p:cNvSpPr/>
            <p:nvPr/>
          </p:nvSpPr>
          <p:spPr>
            <a:xfrm>
              <a:off x="3122700" y="1553300"/>
              <a:ext cx="22350" cy="1118325"/>
            </a:xfrm>
            <a:custGeom>
              <a:rect b="b" l="l" r="r" t="t"/>
              <a:pathLst>
                <a:path extrusionOk="0" h="44733" w="894">
                  <a:moveTo>
                    <a:pt x="453" y="0"/>
                  </a:moveTo>
                  <a:cubicBezTo>
                    <a:pt x="215" y="0"/>
                    <a:pt x="0" y="108"/>
                    <a:pt x="0" y="239"/>
                  </a:cubicBezTo>
                  <a:lnTo>
                    <a:pt x="0" y="44732"/>
                  </a:lnTo>
                  <a:lnTo>
                    <a:pt x="882" y="44732"/>
                  </a:lnTo>
                  <a:lnTo>
                    <a:pt x="882" y="239"/>
                  </a:lnTo>
                  <a:cubicBezTo>
                    <a:pt x="893" y="119"/>
                    <a:pt x="703" y="0"/>
                    <a:pt x="453" y="0"/>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1"/>
            <p:cNvSpPr/>
            <p:nvPr/>
          </p:nvSpPr>
          <p:spPr>
            <a:xfrm>
              <a:off x="3129850" y="1553300"/>
              <a:ext cx="15200" cy="1118325"/>
            </a:xfrm>
            <a:custGeom>
              <a:rect b="b" l="l" r="r" t="t"/>
              <a:pathLst>
                <a:path extrusionOk="0" h="44733" w="608">
                  <a:moveTo>
                    <a:pt x="167" y="0"/>
                  </a:moveTo>
                  <a:cubicBezTo>
                    <a:pt x="107" y="0"/>
                    <a:pt x="48" y="0"/>
                    <a:pt x="0" y="12"/>
                  </a:cubicBezTo>
                  <a:cubicBezTo>
                    <a:pt x="167" y="48"/>
                    <a:pt x="286" y="131"/>
                    <a:pt x="286" y="239"/>
                  </a:cubicBezTo>
                  <a:lnTo>
                    <a:pt x="286" y="44732"/>
                  </a:lnTo>
                  <a:lnTo>
                    <a:pt x="607" y="44732"/>
                  </a:lnTo>
                  <a:lnTo>
                    <a:pt x="607" y="239"/>
                  </a:lnTo>
                  <a:cubicBezTo>
                    <a:pt x="607" y="119"/>
                    <a:pt x="417" y="0"/>
                    <a:pt x="167" y="0"/>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1"/>
            <p:cNvSpPr/>
            <p:nvPr/>
          </p:nvSpPr>
          <p:spPr>
            <a:xfrm>
              <a:off x="3122700" y="2667725"/>
              <a:ext cx="22350" cy="8050"/>
            </a:xfrm>
            <a:custGeom>
              <a:rect b="b" l="l" r="r" t="t"/>
              <a:pathLst>
                <a:path extrusionOk="0" h="322" w="894">
                  <a:moveTo>
                    <a:pt x="453" y="0"/>
                  </a:moveTo>
                  <a:cubicBezTo>
                    <a:pt x="215" y="0"/>
                    <a:pt x="0" y="72"/>
                    <a:pt x="0" y="155"/>
                  </a:cubicBezTo>
                  <a:cubicBezTo>
                    <a:pt x="0" y="250"/>
                    <a:pt x="191" y="322"/>
                    <a:pt x="453" y="322"/>
                  </a:cubicBezTo>
                  <a:cubicBezTo>
                    <a:pt x="703" y="322"/>
                    <a:pt x="893" y="250"/>
                    <a:pt x="893" y="155"/>
                  </a:cubicBezTo>
                  <a:cubicBezTo>
                    <a:pt x="893" y="72"/>
                    <a:pt x="703" y="0"/>
                    <a:pt x="453" y="0"/>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1"/>
            <p:cNvSpPr/>
            <p:nvPr/>
          </p:nvSpPr>
          <p:spPr>
            <a:xfrm>
              <a:off x="3385225" y="1645575"/>
              <a:ext cx="15800" cy="106275"/>
            </a:xfrm>
            <a:custGeom>
              <a:rect b="b" l="l" r="r" t="t"/>
              <a:pathLst>
                <a:path extrusionOk="0" h="4251" w="632">
                  <a:moveTo>
                    <a:pt x="156" y="0"/>
                  </a:moveTo>
                  <a:cubicBezTo>
                    <a:pt x="144" y="1072"/>
                    <a:pt x="25" y="2370"/>
                    <a:pt x="1" y="3798"/>
                  </a:cubicBezTo>
                  <a:cubicBezTo>
                    <a:pt x="203" y="3894"/>
                    <a:pt x="382" y="4048"/>
                    <a:pt x="513" y="4251"/>
                  </a:cubicBezTo>
                  <a:cubicBezTo>
                    <a:pt x="572" y="2989"/>
                    <a:pt x="632" y="1262"/>
                    <a:pt x="596" y="322"/>
                  </a:cubicBezTo>
                  <a:cubicBezTo>
                    <a:pt x="453" y="191"/>
                    <a:pt x="310" y="84"/>
                    <a:pt x="156" y="0"/>
                  </a:cubicBez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1"/>
            <p:cNvSpPr/>
            <p:nvPr/>
          </p:nvSpPr>
          <p:spPr>
            <a:xfrm>
              <a:off x="3529900" y="1686050"/>
              <a:ext cx="25025" cy="161050"/>
            </a:xfrm>
            <a:custGeom>
              <a:rect b="b" l="l" r="r" t="t"/>
              <a:pathLst>
                <a:path extrusionOk="0" h="6442" w="1001">
                  <a:moveTo>
                    <a:pt x="0" y="1"/>
                  </a:moveTo>
                  <a:lnTo>
                    <a:pt x="0" y="1"/>
                  </a:lnTo>
                  <a:cubicBezTo>
                    <a:pt x="250" y="1417"/>
                    <a:pt x="465" y="4394"/>
                    <a:pt x="250" y="5954"/>
                  </a:cubicBezTo>
                  <a:cubicBezTo>
                    <a:pt x="441" y="6061"/>
                    <a:pt x="584" y="6228"/>
                    <a:pt x="643" y="6442"/>
                  </a:cubicBezTo>
                  <a:cubicBezTo>
                    <a:pt x="643" y="6442"/>
                    <a:pt x="1000" y="2394"/>
                    <a:pt x="369" y="179"/>
                  </a:cubicBezTo>
                  <a:cubicBezTo>
                    <a:pt x="286" y="96"/>
                    <a:pt x="143" y="36"/>
                    <a:pt x="0" y="1"/>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1"/>
            <p:cNvSpPr/>
            <p:nvPr/>
          </p:nvSpPr>
          <p:spPr>
            <a:xfrm>
              <a:off x="3533175" y="1711350"/>
              <a:ext cx="15800" cy="92000"/>
            </a:xfrm>
            <a:custGeom>
              <a:rect b="b" l="l" r="r" t="t"/>
              <a:pathLst>
                <a:path extrusionOk="0" h="3680" w="632">
                  <a:moveTo>
                    <a:pt x="0" y="1"/>
                  </a:moveTo>
                  <a:cubicBezTo>
                    <a:pt x="119" y="1013"/>
                    <a:pt x="191" y="2298"/>
                    <a:pt x="191" y="3406"/>
                  </a:cubicBezTo>
                  <a:cubicBezTo>
                    <a:pt x="429" y="3430"/>
                    <a:pt x="584" y="3501"/>
                    <a:pt x="596" y="3680"/>
                  </a:cubicBezTo>
                  <a:cubicBezTo>
                    <a:pt x="631" y="2608"/>
                    <a:pt x="607" y="1251"/>
                    <a:pt x="429" y="108"/>
                  </a:cubicBezTo>
                  <a:cubicBezTo>
                    <a:pt x="345" y="48"/>
                    <a:pt x="191" y="1"/>
                    <a:pt x="0" y="1"/>
                  </a:cubicBez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1"/>
            <p:cNvSpPr/>
            <p:nvPr/>
          </p:nvSpPr>
          <p:spPr>
            <a:xfrm>
              <a:off x="3126275" y="1560450"/>
              <a:ext cx="5075" cy="92875"/>
            </a:xfrm>
            <a:custGeom>
              <a:rect b="b" l="l" r="r" t="t"/>
              <a:pathLst>
                <a:path extrusionOk="0" h="3715" w="203">
                  <a:moveTo>
                    <a:pt x="191" y="0"/>
                  </a:moveTo>
                  <a:cubicBezTo>
                    <a:pt x="191" y="0"/>
                    <a:pt x="179" y="0"/>
                    <a:pt x="143" y="12"/>
                  </a:cubicBezTo>
                  <a:cubicBezTo>
                    <a:pt x="131" y="24"/>
                    <a:pt x="84" y="60"/>
                    <a:pt x="72" y="95"/>
                  </a:cubicBezTo>
                  <a:cubicBezTo>
                    <a:pt x="24" y="203"/>
                    <a:pt x="12" y="334"/>
                    <a:pt x="12" y="512"/>
                  </a:cubicBezTo>
                  <a:lnTo>
                    <a:pt x="12" y="798"/>
                  </a:lnTo>
                  <a:cubicBezTo>
                    <a:pt x="24" y="893"/>
                    <a:pt x="12" y="1012"/>
                    <a:pt x="12" y="1107"/>
                  </a:cubicBezTo>
                  <a:cubicBezTo>
                    <a:pt x="0" y="1334"/>
                    <a:pt x="0" y="1584"/>
                    <a:pt x="0" y="1846"/>
                  </a:cubicBezTo>
                  <a:cubicBezTo>
                    <a:pt x="0" y="2870"/>
                    <a:pt x="36" y="3715"/>
                    <a:pt x="96" y="3715"/>
                  </a:cubicBezTo>
                  <a:cubicBezTo>
                    <a:pt x="143" y="3715"/>
                    <a:pt x="191" y="2870"/>
                    <a:pt x="203" y="1857"/>
                  </a:cubicBezTo>
                  <a:cubicBezTo>
                    <a:pt x="203" y="1607"/>
                    <a:pt x="191" y="1346"/>
                    <a:pt x="191" y="1131"/>
                  </a:cubicBezTo>
                  <a:cubicBezTo>
                    <a:pt x="191" y="1012"/>
                    <a:pt x="191" y="905"/>
                    <a:pt x="179" y="798"/>
                  </a:cubicBezTo>
                  <a:cubicBezTo>
                    <a:pt x="155" y="691"/>
                    <a:pt x="155" y="607"/>
                    <a:pt x="143" y="512"/>
                  </a:cubicBezTo>
                  <a:cubicBezTo>
                    <a:pt x="131" y="357"/>
                    <a:pt x="131" y="214"/>
                    <a:pt x="143" y="131"/>
                  </a:cubicBezTo>
                  <a:cubicBezTo>
                    <a:pt x="143" y="36"/>
                    <a:pt x="191" y="12"/>
                    <a:pt x="191"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1"/>
            <p:cNvSpPr/>
            <p:nvPr/>
          </p:nvSpPr>
          <p:spPr>
            <a:xfrm>
              <a:off x="3126275" y="1661950"/>
              <a:ext cx="5075" cy="15200"/>
            </a:xfrm>
            <a:custGeom>
              <a:rect b="b" l="l" r="r" t="t"/>
              <a:pathLst>
                <a:path extrusionOk="0" h="608" w="203">
                  <a:moveTo>
                    <a:pt x="96" y="0"/>
                  </a:moveTo>
                  <a:cubicBezTo>
                    <a:pt x="36" y="0"/>
                    <a:pt x="0" y="131"/>
                    <a:pt x="0" y="298"/>
                  </a:cubicBezTo>
                  <a:cubicBezTo>
                    <a:pt x="0" y="464"/>
                    <a:pt x="12" y="595"/>
                    <a:pt x="72" y="607"/>
                  </a:cubicBezTo>
                  <a:cubicBezTo>
                    <a:pt x="131" y="607"/>
                    <a:pt x="191" y="476"/>
                    <a:pt x="191" y="310"/>
                  </a:cubicBezTo>
                  <a:cubicBezTo>
                    <a:pt x="203" y="131"/>
                    <a:pt x="155" y="0"/>
                    <a:pt x="96"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3" name="Shape 1173"/>
        <p:cNvGrpSpPr/>
        <p:nvPr/>
      </p:nvGrpSpPr>
      <p:grpSpPr>
        <a:xfrm>
          <a:off x="0" y="0"/>
          <a:ext cx="0" cy="0"/>
          <a:chOff x="0" y="0"/>
          <a:chExt cx="0" cy="0"/>
        </a:xfrm>
      </p:grpSpPr>
      <p:sp>
        <p:nvSpPr>
          <p:cNvPr id="1174" name="Google Shape;1174;p42"/>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A01127"/>
                </a:solidFill>
              </a:rPr>
              <a:t>Explain it with a graph</a:t>
            </a:r>
            <a:endParaRPr>
              <a:solidFill>
                <a:srgbClr val="A01127"/>
              </a:solidFill>
            </a:endParaRPr>
          </a:p>
        </p:txBody>
      </p:sp>
      <p:pic>
        <p:nvPicPr>
          <p:cNvPr id="1175" name="Google Shape;1175;p42" title="Chart">
            <a:hlinkClick r:id="rId3"/>
          </p:cNvPr>
          <p:cNvPicPr preferRelativeResize="0"/>
          <p:nvPr/>
        </p:nvPicPr>
        <p:blipFill rotWithShape="1">
          <a:blip r:embed="rId4">
            <a:alphaModFix/>
          </a:blip>
          <a:srcRect b="8340" l="8643" r="10352" t="0"/>
          <a:stretch/>
        </p:blipFill>
        <p:spPr>
          <a:xfrm>
            <a:off x="1391750" y="1555300"/>
            <a:ext cx="3473949" cy="2430675"/>
          </a:xfrm>
          <a:prstGeom prst="rect">
            <a:avLst/>
          </a:prstGeom>
          <a:noFill/>
          <a:ln>
            <a:noFill/>
          </a:ln>
        </p:spPr>
      </p:pic>
      <p:sp>
        <p:nvSpPr>
          <p:cNvPr id="1176" name="Google Shape;1176;p42"/>
          <p:cNvSpPr/>
          <p:nvPr/>
        </p:nvSpPr>
        <p:spPr>
          <a:xfrm flipH="1">
            <a:off x="5467850" y="2199694"/>
            <a:ext cx="222300" cy="222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2"/>
          <p:cNvSpPr/>
          <p:nvPr/>
        </p:nvSpPr>
        <p:spPr>
          <a:xfrm flipH="1">
            <a:off x="5467850" y="2721509"/>
            <a:ext cx="222300" cy="22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2"/>
          <p:cNvSpPr txBox="1"/>
          <p:nvPr/>
        </p:nvSpPr>
        <p:spPr>
          <a:xfrm>
            <a:off x="1391750" y="1338375"/>
            <a:ext cx="744000" cy="36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Open Sans"/>
                <a:ea typeface="Open Sans"/>
                <a:cs typeface="Open Sans"/>
                <a:sym typeface="Open Sans"/>
              </a:rPr>
              <a:t>100%</a:t>
            </a:r>
            <a:endParaRPr b="1">
              <a:solidFill>
                <a:srgbClr val="000000"/>
              </a:solidFill>
              <a:latin typeface="Open Sans"/>
              <a:ea typeface="Open Sans"/>
              <a:cs typeface="Open Sans"/>
              <a:sym typeface="Open Sans"/>
            </a:endParaRPr>
          </a:p>
        </p:txBody>
      </p:sp>
      <p:sp>
        <p:nvSpPr>
          <p:cNvPr id="1179" name="Google Shape;1179;p42"/>
          <p:cNvSpPr txBox="1"/>
          <p:nvPr/>
        </p:nvSpPr>
        <p:spPr>
          <a:xfrm>
            <a:off x="1433225" y="3985975"/>
            <a:ext cx="925800" cy="36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PT Serif"/>
                <a:ea typeface="PT Serif"/>
                <a:cs typeface="PT Serif"/>
                <a:sym typeface="PT Serif"/>
              </a:rPr>
              <a:t>Jan</a:t>
            </a:r>
            <a:endParaRPr b="1" sz="1600">
              <a:solidFill>
                <a:schemeClr val="dk1"/>
              </a:solidFill>
              <a:latin typeface="PT Serif"/>
              <a:ea typeface="PT Serif"/>
              <a:cs typeface="PT Serif"/>
              <a:sym typeface="PT Serif"/>
            </a:endParaRPr>
          </a:p>
        </p:txBody>
      </p:sp>
      <p:sp>
        <p:nvSpPr>
          <p:cNvPr id="1180" name="Google Shape;1180;p42"/>
          <p:cNvSpPr txBox="1"/>
          <p:nvPr/>
        </p:nvSpPr>
        <p:spPr>
          <a:xfrm>
            <a:off x="2665825" y="3985975"/>
            <a:ext cx="925800" cy="36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PT Serif"/>
                <a:ea typeface="PT Serif"/>
                <a:cs typeface="PT Serif"/>
                <a:sym typeface="PT Serif"/>
              </a:rPr>
              <a:t>Feb</a:t>
            </a:r>
            <a:endParaRPr b="1" sz="1600">
              <a:solidFill>
                <a:schemeClr val="dk1"/>
              </a:solidFill>
              <a:latin typeface="PT Serif"/>
              <a:ea typeface="PT Serif"/>
              <a:cs typeface="PT Serif"/>
              <a:sym typeface="PT Serif"/>
            </a:endParaRPr>
          </a:p>
        </p:txBody>
      </p:sp>
      <p:sp>
        <p:nvSpPr>
          <p:cNvPr id="1181" name="Google Shape;1181;p42"/>
          <p:cNvSpPr txBox="1"/>
          <p:nvPr/>
        </p:nvSpPr>
        <p:spPr>
          <a:xfrm>
            <a:off x="3898425" y="3985975"/>
            <a:ext cx="925800" cy="36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PT Serif"/>
                <a:ea typeface="PT Serif"/>
                <a:cs typeface="PT Serif"/>
                <a:sym typeface="PT Serif"/>
              </a:rPr>
              <a:t>Mar</a:t>
            </a:r>
            <a:endParaRPr b="1" sz="1600">
              <a:solidFill>
                <a:schemeClr val="dk1"/>
              </a:solidFill>
              <a:latin typeface="PT Serif"/>
              <a:ea typeface="PT Serif"/>
              <a:cs typeface="PT Serif"/>
              <a:sym typeface="PT Serif"/>
            </a:endParaRPr>
          </a:p>
        </p:txBody>
      </p:sp>
      <p:sp>
        <p:nvSpPr>
          <p:cNvPr id="1182" name="Google Shape;1182;p42"/>
          <p:cNvSpPr txBox="1"/>
          <p:nvPr/>
        </p:nvSpPr>
        <p:spPr>
          <a:xfrm>
            <a:off x="1813400" y="2294650"/>
            <a:ext cx="744000" cy="36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Open Sans"/>
                <a:ea typeface="Open Sans"/>
                <a:cs typeface="Open Sans"/>
                <a:sym typeface="Open Sans"/>
              </a:rPr>
              <a:t>55%</a:t>
            </a:r>
            <a:endParaRPr b="1">
              <a:solidFill>
                <a:srgbClr val="000000"/>
              </a:solidFill>
              <a:latin typeface="Open Sans"/>
              <a:ea typeface="Open Sans"/>
              <a:cs typeface="Open Sans"/>
              <a:sym typeface="Open Sans"/>
            </a:endParaRPr>
          </a:p>
        </p:txBody>
      </p:sp>
      <p:sp>
        <p:nvSpPr>
          <p:cNvPr id="1183" name="Google Shape;1183;p42"/>
          <p:cNvSpPr txBox="1"/>
          <p:nvPr/>
        </p:nvSpPr>
        <p:spPr>
          <a:xfrm>
            <a:off x="2620325" y="2972500"/>
            <a:ext cx="744000" cy="36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Open Sans"/>
                <a:ea typeface="Open Sans"/>
                <a:cs typeface="Open Sans"/>
                <a:sym typeface="Open Sans"/>
              </a:rPr>
              <a:t>15</a:t>
            </a:r>
            <a:r>
              <a:rPr b="1" lang="en">
                <a:latin typeface="Open Sans"/>
                <a:ea typeface="Open Sans"/>
                <a:cs typeface="Open Sans"/>
                <a:sym typeface="Open Sans"/>
              </a:rPr>
              <a:t>%</a:t>
            </a:r>
            <a:endParaRPr b="1">
              <a:solidFill>
                <a:srgbClr val="000000"/>
              </a:solidFill>
              <a:latin typeface="Open Sans"/>
              <a:ea typeface="Open Sans"/>
              <a:cs typeface="Open Sans"/>
              <a:sym typeface="Open Sans"/>
            </a:endParaRPr>
          </a:p>
        </p:txBody>
      </p:sp>
      <p:sp>
        <p:nvSpPr>
          <p:cNvPr id="1184" name="Google Shape;1184;p42"/>
          <p:cNvSpPr txBox="1"/>
          <p:nvPr/>
        </p:nvSpPr>
        <p:spPr>
          <a:xfrm>
            <a:off x="3017150" y="3356750"/>
            <a:ext cx="744000" cy="36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Open Sans"/>
                <a:ea typeface="Open Sans"/>
                <a:cs typeface="Open Sans"/>
                <a:sym typeface="Open Sans"/>
              </a:rPr>
              <a:t>5%</a:t>
            </a:r>
            <a:endParaRPr b="1">
              <a:solidFill>
                <a:srgbClr val="000000"/>
              </a:solidFill>
              <a:latin typeface="Open Sans"/>
              <a:ea typeface="Open Sans"/>
              <a:cs typeface="Open Sans"/>
              <a:sym typeface="Open Sans"/>
            </a:endParaRPr>
          </a:p>
        </p:txBody>
      </p:sp>
      <p:sp>
        <p:nvSpPr>
          <p:cNvPr id="1185" name="Google Shape;1185;p42"/>
          <p:cNvSpPr txBox="1"/>
          <p:nvPr/>
        </p:nvSpPr>
        <p:spPr>
          <a:xfrm>
            <a:off x="3794325" y="2659450"/>
            <a:ext cx="744000" cy="36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Open Sans"/>
                <a:ea typeface="Open Sans"/>
                <a:cs typeface="Open Sans"/>
                <a:sym typeface="Open Sans"/>
              </a:rPr>
              <a:t>20</a:t>
            </a:r>
            <a:r>
              <a:rPr b="1" lang="en">
                <a:latin typeface="Open Sans"/>
                <a:ea typeface="Open Sans"/>
                <a:cs typeface="Open Sans"/>
                <a:sym typeface="Open Sans"/>
              </a:rPr>
              <a:t>%</a:t>
            </a:r>
            <a:endParaRPr b="1">
              <a:solidFill>
                <a:srgbClr val="000000"/>
              </a:solidFill>
              <a:latin typeface="Open Sans"/>
              <a:ea typeface="Open Sans"/>
              <a:cs typeface="Open Sans"/>
              <a:sym typeface="Open Sans"/>
            </a:endParaRPr>
          </a:p>
        </p:txBody>
      </p:sp>
      <p:sp>
        <p:nvSpPr>
          <p:cNvPr id="1186" name="Google Shape;1186;p42"/>
          <p:cNvSpPr txBox="1"/>
          <p:nvPr/>
        </p:nvSpPr>
        <p:spPr>
          <a:xfrm>
            <a:off x="4202850" y="3081100"/>
            <a:ext cx="744000" cy="36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Open Sans"/>
                <a:ea typeface="Open Sans"/>
                <a:cs typeface="Open Sans"/>
                <a:sym typeface="Open Sans"/>
              </a:rPr>
              <a:t>12</a:t>
            </a:r>
            <a:r>
              <a:rPr b="1" lang="en">
                <a:latin typeface="Open Sans"/>
                <a:ea typeface="Open Sans"/>
                <a:cs typeface="Open Sans"/>
                <a:sym typeface="Open Sans"/>
              </a:rPr>
              <a:t>%</a:t>
            </a:r>
            <a:endParaRPr b="1">
              <a:solidFill>
                <a:srgbClr val="000000"/>
              </a:solidFill>
              <a:latin typeface="Open Sans"/>
              <a:ea typeface="Open Sans"/>
              <a:cs typeface="Open Sans"/>
              <a:sym typeface="Open Sans"/>
            </a:endParaRPr>
          </a:p>
        </p:txBody>
      </p:sp>
      <p:sp>
        <p:nvSpPr>
          <p:cNvPr id="1187" name="Google Shape;1187;p42"/>
          <p:cNvSpPr txBox="1"/>
          <p:nvPr/>
        </p:nvSpPr>
        <p:spPr>
          <a:xfrm>
            <a:off x="5896850" y="2128450"/>
            <a:ext cx="10425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PT Serif"/>
                <a:ea typeface="PT Serif"/>
                <a:cs typeface="PT Serif"/>
                <a:sym typeface="PT Serif"/>
              </a:rPr>
              <a:t>Mercury</a:t>
            </a:r>
            <a:endParaRPr b="1" sz="1600">
              <a:solidFill>
                <a:schemeClr val="dk1"/>
              </a:solidFill>
              <a:latin typeface="PT Serif"/>
              <a:ea typeface="PT Serif"/>
              <a:cs typeface="PT Serif"/>
              <a:sym typeface="PT Serif"/>
            </a:endParaRPr>
          </a:p>
        </p:txBody>
      </p:sp>
      <p:sp>
        <p:nvSpPr>
          <p:cNvPr id="1188" name="Google Shape;1188;p42"/>
          <p:cNvSpPr txBox="1"/>
          <p:nvPr/>
        </p:nvSpPr>
        <p:spPr>
          <a:xfrm>
            <a:off x="5896850" y="2650250"/>
            <a:ext cx="10425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PT Serif"/>
                <a:ea typeface="PT Serif"/>
                <a:cs typeface="PT Serif"/>
                <a:sym typeface="PT Serif"/>
              </a:rPr>
              <a:t>Venus</a:t>
            </a:r>
            <a:endParaRPr b="1" sz="1600">
              <a:solidFill>
                <a:schemeClr val="dk1"/>
              </a:solidFill>
              <a:latin typeface="PT Serif"/>
              <a:ea typeface="PT Serif"/>
              <a:cs typeface="PT Serif"/>
              <a:sym typeface="PT Serif"/>
            </a:endParaRPr>
          </a:p>
        </p:txBody>
      </p:sp>
      <p:sp>
        <p:nvSpPr>
          <p:cNvPr id="1189" name="Google Shape;1189;p42"/>
          <p:cNvSpPr txBox="1"/>
          <p:nvPr/>
        </p:nvSpPr>
        <p:spPr>
          <a:xfrm>
            <a:off x="5388550" y="3243300"/>
            <a:ext cx="2363700" cy="72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latin typeface="Open Sans"/>
                <a:ea typeface="Open Sans"/>
                <a:cs typeface="Open Sans"/>
                <a:sym typeface="Open Sans"/>
              </a:rPr>
              <a:t>T</a:t>
            </a:r>
            <a:r>
              <a:rPr lang="en" sz="1100">
                <a:solidFill>
                  <a:srgbClr val="000000"/>
                </a:solidFill>
                <a:latin typeface="Open Sans"/>
                <a:ea typeface="Open Sans"/>
                <a:cs typeface="Open Sans"/>
                <a:sym typeface="Open Sans"/>
              </a:rPr>
              <a:t>o modify this</a:t>
            </a:r>
            <a:r>
              <a:rPr lang="en" sz="1100">
                <a:latin typeface="Open Sans"/>
                <a:ea typeface="Open Sans"/>
                <a:cs typeface="Open Sans"/>
                <a:sym typeface="Open Sans"/>
              </a:rPr>
              <a:t> </a:t>
            </a:r>
            <a:r>
              <a:rPr lang="en" sz="1100">
                <a:solidFill>
                  <a:srgbClr val="000000"/>
                </a:solidFill>
                <a:latin typeface="Open Sans"/>
                <a:ea typeface="Open Sans"/>
                <a:cs typeface="Open Sans"/>
                <a:sym typeface="Open Sans"/>
              </a:rPr>
              <a:t>graph, click on it, follow the link, change the data and</a:t>
            </a:r>
            <a:r>
              <a:rPr lang="en" sz="1100">
                <a:latin typeface="Open Sans"/>
                <a:ea typeface="Open Sans"/>
                <a:cs typeface="Open Sans"/>
                <a:sym typeface="Open Sans"/>
              </a:rPr>
              <a:t> paste the new graph here</a:t>
            </a:r>
            <a:endParaRPr sz="1100">
              <a:solidFill>
                <a:srgbClr val="000000"/>
              </a:solidFill>
              <a:latin typeface="Open Sans"/>
              <a:ea typeface="Open Sans"/>
              <a:cs typeface="Open Sans"/>
              <a:sym typeface="Open Sans"/>
            </a:endParaRPr>
          </a:p>
          <a:p>
            <a:pPr indent="0" lvl="0" marL="0" rtl="0" algn="l">
              <a:spcBef>
                <a:spcPts val="0"/>
              </a:spcBef>
              <a:spcAft>
                <a:spcPts val="0"/>
              </a:spcAft>
              <a:buNone/>
            </a:pPr>
            <a:r>
              <a:t/>
            </a:r>
            <a:endParaRPr sz="1100">
              <a:solidFill>
                <a:srgbClr val="000000"/>
              </a:solidFill>
              <a:latin typeface="Open Sans"/>
              <a:ea typeface="Open Sans"/>
              <a:cs typeface="Open Sans"/>
              <a:sym typeface="Open Sans"/>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 name="Shape 1193"/>
        <p:cNvGrpSpPr/>
        <p:nvPr/>
      </p:nvGrpSpPr>
      <p:grpSpPr>
        <a:xfrm>
          <a:off x="0" y="0"/>
          <a:ext cx="0" cy="0"/>
          <a:chOff x="0" y="0"/>
          <a:chExt cx="0" cy="0"/>
        </a:xfrm>
      </p:grpSpPr>
      <p:grpSp>
        <p:nvGrpSpPr>
          <p:cNvPr id="1194" name="Google Shape;1194;p43"/>
          <p:cNvGrpSpPr/>
          <p:nvPr/>
        </p:nvGrpSpPr>
        <p:grpSpPr>
          <a:xfrm>
            <a:off x="677164" y="1563256"/>
            <a:ext cx="4823628" cy="2684234"/>
            <a:chOff x="677150" y="1466675"/>
            <a:chExt cx="4997025" cy="2780725"/>
          </a:xfrm>
        </p:grpSpPr>
        <p:sp>
          <p:nvSpPr>
            <p:cNvPr id="1195" name="Google Shape;1195;p43"/>
            <p:cNvSpPr/>
            <p:nvPr/>
          </p:nvSpPr>
          <p:spPr>
            <a:xfrm>
              <a:off x="932550" y="4033075"/>
              <a:ext cx="186350" cy="152125"/>
            </a:xfrm>
            <a:custGeom>
              <a:rect b="b" l="l" r="r" t="t"/>
              <a:pathLst>
                <a:path extrusionOk="0" h="6085" w="7454">
                  <a:moveTo>
                    <a:pt x="7061" y="0"/>
                  </a:moveTo>
                  <a:lnTo>
                    <a:pt x="6692" y="191"/>
                  </a:lnTo>
                  <a:lnTo>
                    <a:pt x="6644" y="191"/>
                  </a:lnTo>
                  <a:lnTo>
                    <a:pt x="6453" y="226"/>
                  </a:lnTo>
                  <a:lnTo>
                    <a:pt x="5799" y="131"/>
                  </a:lnTo>
                  <a:lnTo>
                    <a:pt x="5418" y="274"/>
                  </a:lnTo>
                  <a:lnTo>
                    <a:pt x="5299" y="357"/>
                  </a:lnTo>
                  <a:lnTo>
                    <a:pt x="5096" y="429"/>
                  </a:lnTo>
                  <a:lnTo>
                    <a:pt x="5084" y="453"/>
                  </a:lnTo>
                  <a:lnTo>
                    <a:pt x="5072" y="453"/>
                  </a:lnTo>
                  <a:lnTo>
                    <a:pt x="4858" y="512"/>
                  </a:lnTo>
                  <a:lnTo>
                    <a:pt x="4656" y="715"/>
                  </a:lnTo>
                  <a:lnTo>
                    <a:pt x="4584" y="929"/>
                  </a:lnTo>
                  <a:lnTo>
                    <a:pt x="4346" y="1143"/>
                  </a:lnTo>
                  <a:lnTo>
                    <a:pt x="4227" y="1286"/>
                  </a:lnTo>
                  <a:lnTo>
                    <a:pt x="4191" y="1322"/>
                  </a:lnTo>
                  <a:lnTo>
                    <a:pt x="3751" y="1667"/>
                  </a:lnTo>
                  <a:lnTo>
                    <a:pt x="3703" y="1667"/>
                  </a:lnTo>
                  <a:lnTo>
                    <a:pt x="3298" y="1846"/>
                  </a:lnTo>
                  <a:lnTo>
                    <a:pt x="3179" y="1905"/>
                  </a:lnTo>
                  <a:lnTo>
                    <a:pt x="3155" y="1917"/>
                  </a:lnTo>
                  <a:lnTo>
                    <a:pt x="3036" y="1953"/>
                  </a:lnTo>
                  <a:lnTo>
                    <a:pt x="2632" y="1953"/>
                  </a:lnTo>
                  <a:lnTo>
                    <a:pt x="2084" y="2072"/>
                  </a:lnTo>
                  <a:lnTo>
                    <a:pt x="1465" y="2191"/>
                  </a:lnTo>
                  <a:lnTo>
                    <a:pt x="1393" y="2191"/>
                  </a:lnTo>
                  <a:lnTo>
                    <a:pt x="1215" y="2203"/>
                  </a:lnTo>
                  <a:lnTo>
                    <a:pt x="1203" y="2191"/>
                  </a:lnTo>
                  <a:lnTo>
                    <a:pt x="989" y="2155"/>
                  </a:lnTo>
                  <a:lnTo>
                    <a:pt x="631" y="2096"/>
                  </a:lnTo>
                  <a:lnTo>
                    <a:pt x="369" y="2239"/>
                  </a:lnTo>
                  <a:lnTo>
                    <a:pt x="191" y="2310"/>
                  </a:lnTo>
                  <a:lnTo>
                    <a:pt x="119" y="2322"/>
                  </a:lnTo>
                  <a:lnTo>
                    <a:pt x="0" y="2393"/>
                  </a:lnTo>
                  <a:lnTo>
                    <a:pt x="0" y="2429"/>
                  </a:lnTo>
                  <a:lnTo>
                    <a:pt x="0" y="2548"/>
                  </a:lnTo>
                  <a:lnTo>
                    <a:pt x="155" y="2715"/>
                  </a:lnTo>
                  <a:lnTo>
                    <a:pt x="191" y="2727"/>
                  </a:lnTo>
                  <a:lnTo>
                    <a:pt x="310" y="2834"/>
                  </a:lnTo>
                  <a:lnTo>
                    <a:pt x="322" y="2858"/>
                  </a:lnTo>
                  <a:lnTo>
                    <a:pt x="357" y="2905"/>
                  </a:lnTo>
                  <a:lnTo>
                    <a:pt x="429" y="3024"/>
                  </a:lnTo>
                  <a:lnTo>
                    <a:pt x="441" y="3048"/>
                  </a:lnTo>
                  <a:lnTo>
                    <a:pt x="631" y="3429"/>
                  </a:lnTo>
                  <a:lnTo>
                    <a:pt x="655" y="3703"/>
                  </a:lnTo>
                  <a:lnTo>
                    <a:pt x="679" y="3822"/>
                  </a:lnTo>
                  <a:lnTo>
                    <a:pt x="869" y="4108"/>
                  </a:lnTo>
                  <a:lnTo>
                    <a:pt x="917" y="4120"/>
                  </a:lnTo>
                  <a:lnTo>
                    <a:pt x="1108" y="4417"/>
                  </a:lnTo>
                  <a:lnTo>
                    <a:pt x="1108" y="4465"/>
                  </a:lnTo>
                  <a:lnTo>
                    <a:pt x="1155" y="4536"/>
                  </a:lnTo>
                  <a:lnTo>
                    <a:pt x="1548" y="5013"/>
                  </a:lnTo>
                  <a:lnTo>
                    <a:pt x="1631" y="5156"/>
                  </a:lnTo>
                  <a:lnTo>
                    <a:pt x="1739" y="5346"/>
                  </a:lnTo>
                  <a:lnTo>
                    <a:pt x="1881" y="5548"/>
                  </a:lnTo>
                  <a:lnTo>
                    <a:pt x="2024" y="5989"/>
                  </a:lnTo>
                  <a:lnTo>
                    <a:pt x="2060" y="6060"/>
                  </a:lnTo>
                  <a:lnTo>
                    <a:pt x="2155" y="6084"/>
                  </a:lnTo>
                  <a:lnTo>
                    <a:pt x="2632" y="5989"/>
                  </a:lnTo>
                  <a:lnTo>
                    <a:pt x="2894" y="5846"/>
                  </a:lnTo>
                  <a:lnTo>
                    <a:pt x="3275" y="5751"/>
                  </a:lnTo>
                  <a:lnTo>
                    <a:pt x="3656" y="5596"/>
                  </a:lnTo>
                  <a:lnTo>
                    <a:pt x="3989" y="5227"/>
                  </a:lnTo>
                  <a:lnTo>
                    <a:pt x="4144" y="4989"/>
                  </a:lnTo>
                  <a:lnTo>
                    <a:pt x="4346" y="4703"/>
                  </a:lnTo>
                  <a:lnTo>
                    <a:pt x="4358" y="4703"/>
                  </a:lnTo>
                  <a:lnTo>
                    <a:pt x="4584" y="4501"/>
                  </a:lnTo>
                  <a:lnTo>
                    <a:pt x="4620" y="4346"/>
                  </a:lnTo>
                  <a:lnTo>
                    <a:pt x="4727" y="3929"/>
                  </a:lnTo>
                  <a:lnTo>
                    <a:pt x="4739" y="3905"/>
                  </a:lnTo>
                  <a:lnTo>
                    <a:pt x="4894" y="3501"/>
                  </a:lnTo>
                  <a:lnTo>
                    <a:pt x="4906" y="3465"/>
                  </a:lnTo>
                  <a:lnTo>
                    <a:pt x="5013" y="3262"/>
                  </a:lnTo>
                  <a:lnTo>
                    <a:pt x="5084" y="3108"/>
                  </a:lnTo>
                  <a:lnTo>
                    <a:pt x="5215" y="2905"/>
                  </a:lnTo>
                  <a:lnTo>
                    <a:pt x="5215" y="2608"/>
                  </a:lnTo>
                  <a:lnTo>
                    <a:pt x="5203" y="2512"/>
                  </a:lnTo>
                  <a:lnTo>
                    <a:pt x="5453" y="2072"/>
                  </a:lnTo>
                  <a:lnTo>
                    <a:pt x="5965" y="1596"/>
                  </a:lnTo>
                  <a:lnTo>
                    <a:pt x="6049" y="1500"/>
                  </a:lnTo>
                  <a:lnTo>
                    <a:pt x="6251" y="1310"/>
                  </a:lnTo>
                  <a:lnTo>
                    <a:pt x="7227" y="786"/>
                  </a:lnTo>
                  <a:lnTo>
                    <a:pt x="7239" y="726"/>
                  </a:lnTo>
                  <a:lnTo>
                    <a:pt x="7454" y="357"/>
                  </a:lnTo>
                  <a:lnTo>
                    <a:pt x="7454" y="334"/>
                  </a:lnTo>
                  <a:lnTo>
                    <a:pt x="7323" y="12"/>
                  </a:lnTo>
                  <a:lnTo>
                    <a:pt x="706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3"/>
            <p:cNvSpPr/>
            <p:nvPr/>
          </p:nvSpPr>
          <p:spPr>
            <a:xfrm>
              <a:off x="1552275" y="3990200"/>
              <a:ext cx="99725" cy="145275"/>
            </a:xfrm>
            <a:custGeom>
              <a:rect b="b" l="l" r="r" t="t"/>
              <a:pathLst>
                <a:path extrusionOk="0" h="5811" w="3989">
                  <a:moveTo>
                    <a:pt x="3560" y="1"/>
                  </a:moveTo>
                  <a:lnTo>
                    <a:pt x="2893" y="36"/>
                  </a:lnTo>
                  <a:lnTo>
                    <a:pt x="2417" y="274"/>
                  </a:lnTo>
                  <a:lnTo>
                    <a:pt x="2215" y="596"/>
                  </a:lnTo>
                  <a:lnTo>
                    <a:pt x="2119" y="1072"/>
                  </a:lnTo>
                  <a:lnTo>
                    <a:pt x="2072" y="1191"/>
                  </a:lnTo>
                  <a:lnTo>
                    <a:pt x="2000" y="1632"/>
                  </a:lnTo>
                  <a:lnTo>
                    <a:pt x="1917" y="1715"/>
                  </a:lnTo>
                  <a:lnTo>
                    <a:pt x="1441" y="2549"/>
                  </a:lnTo>
                  <a:lnTo>
                    <a:pt x="1357" y="2715"/>
                  </a:lnTo>
                  <a:lnTo>
                    <a:pt x="1238" y="2918"/>
                  </a:lnTo>
                  <a:lnTo>
                    <a:pt x="881" y="3680"/>
                  </a:lnTo>
                  <a:lnTo>
                    <a:pt x="810" y="3846"/>
                  </a:lnTo>
                  <a:lnTo>
                    <a:pt x="762" y="3870"/>
                  </a:lnTo>
                  <a:lnTo>
                    <a:pt x="750" y="3989"/>
                  </a:lnTo>
                  <a:lnTo>
                    <a:pt x="595" y="4215"/>
                  </a:lnTo>
                  <a:lnTo>
                    <a:pt x="405" y="4632"/>
                  </a:lnTo>
                  <a:lnTo>
                    <a:pt x="405" y="4668"/>
                  </a:lnTo>
                  <a:lnTo>
                    <a:pt x="369" y="5204"/>
                  </a:lnTo>
                  <a:lnTo>
                    <a:pt x="357" y="5263"/>
                  </a:lnTo>
                  <a:lnTo>
                    <a:pt x="238" y="5418"/>
                  </a:lnTo>
                  <a:lnTo>
                    <a:pt x="0" y="5704"/>
                  </a:lnTo>
                  <a:lnTo>
                    <a:pt x="536" y="5811"/>
                  </a:lnTo>
                  <a:lnTo>
                    <a:pt x="822" y="5775"/>
                  </a:lnTo>
                  <a:lnTo>
                    <a:pt x="965" y="5799"/>
                  </a:lnTo>
                  <a:lnTo>
                    <a:pt x="965" y="5573"/>
                  </a:lnTo>
                  <a:lnTo>
                    <a:pt x="1262" y="5418"/>
                  </a:lnTo>
                  <a:lnTo>
                    <a:pt x="2131" y="5085"/>
                  </a:lnTo>
                  <a:lnTo>
                    <a:pt x="3620" y="3573"/>
                  </a:lnTo>
                  <a:lnTo>
                    <a:pt x="3679" y="3501"/>
                  </a:lnTo>
                  <a:lnTo>
                    <a:pt x="3679" y="3239"/>
                  </a:lnTo>
                  <a:lnTo>
                    <a:pt x="3679" y="2953"/>
                  </a:lnTo>
                  <a:lnTo>
                    <a:pt x="3846" y="2430"/>
                  </a:lnTo>
                  <a:lnTo>
                    <a:pt x="3965" y="2001"/>
                  </a:lnTo>
                  <a:lnTo>
                    <a:pt x="3989" y="1810"/>
                  </a:lnTo>
                  <a:lnTo>
                    <a:pt x="3989" y="1715"/>
                  </a:lnTo>
                  <a:lnTo>
                    <a:pt x="3989" y="1525"/>
                  </a:lnTo>
                  <a:lnTo>
                    <a:pt x="3870" y="441"/>
                  </a:lnTo>
                  <a:lnTo>
                    <a:pt x="3798" y="274"/>
                  </a:lnTo>
                  <a:lnTo>
                    <a:pt x="3786" y="274"/>
                  </a:lnTo>
                  <a:lnTo>
                    <a:pt x="3632" y="120"/>
                  </a:lnTo>
                  <a:lnTo>
                    <a:pt x="3560"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3"/>
            <p:cNvSpPr/>
            <p:nvPr/>
          </p:nvSpPr>
          <p:spPr>
            <a:xfrm>
              <a:off x="1185850" y="4136950"/>
              <a:ext cx="105700" cy="110450"/>
            </a:xfrm>
            <a:custGeom>
              <a:rect b="b" l="l" r="r" t="t"/>
              <a:pathLst>
                <a:path extrusionOk="0" h="4418" w="4228">
                  <a:moveTo>
                    <a:pt x="3751" y="0"/>
                  </a:moveTo>
                  <a:lnTo>
                    <a:pt x="3584" y="72"/>
                  </a:lnTo>
                  <a:lnTo>
                    <a:pt x="3584" y="143"/>
                  </a:lnTo>
                  <a:lnTo>
                    <a:pt x="3620" y="262"/>
                  </a:lnTo>
                  <a:lnTo>
                    <a:pt x="3620" y="346"/>
                  </a:lnTo>
                  <a:lnTo>
                    <a:pt x="3060" y="358"/>
                  </a:lnTo>
                  <a:lnTo>
                    <a:pt x="2798" y="262"/>
                  </a:lnTo>
                  <a:lnTo>
                    <a:pt x="2263" y="310"/>
                  </a:lnTo>
                  <a:lnTo>
                    <a:pt x="1620" y="131"/>
                  </a:lnTo>
                  <a:lnTo>
                    <a:pt x="1429" y="108"/>
                  </a:lnTo>
                  <a:lnTo>
                    <a:pt x="1310" y="108"/>
                  </a:lnTo>
                  <a:lnTo>
                    <a:pt x="1096" y="143"/>
                  </a:lnTo>
                  <a:lnTo>
                    <a:pt x="1084" y="143"/>
                  </a:lnTo>
                  <a:lnTo>
                    <a:pt x="1013" y="786"/>
                  </a:lnTo>
                  <a:lnTo>
                    <a:pt x="667" y="1322"/>
                  </a:lnTo>
                  <a:lnTo>
                    <a:pt x="489" y="1489"/>
                  </a:lnTo>
                  <a:lnTo>
                    <a:pt x="262" y="1620"/>
                  </a:lnTo>
                  <a:lnTo>
                    <a:pt x="60" y="1739"/>
                  </a:lnTo>
                  <a:lnTo>
                    <a:pt x="24" y="2084"/>
                  </a:lnTo>
                  <a:lnTo>
                    <a:pt x="1" y="2584"/>
                  </a:lnTo>
                  <a:lnTo>
                    <a:pt x="24" y="2786"/>
                  </a:lnTo>
                  <a:lnTo>
                    <a:pt x="143" y="3048"/>
                  </a:lnTo>
                  <a:lnTo>
                    <a:pt x="227" y="3215"/>
                  </a:lnTo>
                  <a:lnTo>
                    <a:pt x="239" y="3239"/>
                  </a:lnTo>
                  <a:lnTo>
                    <a:pt x="346" y="3465"/>
                  </a:lnTo>
                  <a:lnTo>
                    <a:pt x="501" y="3584"/>
                  </a:lnTo>
                  <a:lnTo>
                    <a:pt x="655" y="3703"/>
                  </a:lnTo>
                  <a:lnTo>
                    <a:pt x="739" y="3858"/>
                  </a:lnTo>
                  <a:lnTo>
                    <a:pt x="989" y="4013"/>
                  </a:lnTo>
                  <a:lnTo>
                    <a:pt x="1382" y="4334"/>
                  </a:lnTo>
                  <a:lnTo>
                    <a:pt x="1429" y="4346"/>
                  </a:lnTo>
                  <a:lnTo>
                    <a:pt x="1786" y="4370"/>
                  </a:lnTo>
                  <a:lnTo>
                    <a:pt x="1953" y="4418"/>
                  </a:lnTo>
                  <a:lnTo>
                    <a:pt x="2560" y="4287"/>
                  </a:lnTo>
                  <a:lnTo>
                    <a:pt x="3179" y="4049"/>
                  </a:lnTo>
                  <a:lnTo>
                    <a:pt x="3465" y="3977"/>
                  </a:lnTo>
                  <a:lnTo>
                    <a:pt x="3620" y="3894"/>
                  </a:lnTo>
                  <a:lnTo>
                    <a:pt x="4180" y="3227"/>
                  </a:lnTo>
                  <a:lnTo>
                    <a:pt x="4227" y="3096"/>
                  </a:lnTo>
                  <a:lnTo>
                    <a:pt x="4120" y="2941"/>
                  </a:lnTo>
                  <a:lnTo>
                    <a:pt x="4180" y="2548"/>
                  </a:lnTo>
                  <a:lnTo>
                    <a:pt x="4227" y="2346"/>
                  </a:lnTo>
                  <a:lnTo>
                    <a:pt x="4227" y="1846"/>
                  </a:lnTo>
                  <a:lnTo>
                    <a:pt x="4168" y="1596"/>
                  </a:lnTo>
                  <a:lnTo>
                    <a:pt x="3894" y="905"/>
                  </a:lnTo>
                  <a:lnTo>
                    <a:pt x="3811" y="596"/>
                  </a:lnTo>
                  <a:lnTo>
                    <a:pt x="3930" y="191"/>
                  </a:lnTo>
                  <a:lnTo>
                    <a:pt x="375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3"/>
            <p:cNvSpPr/>
            <p:nvPr/>
          </p:nvSpPr>
          <p:spPr>
            <a:xfrm>
              <a:off x="1638875" y="3864900"/>
              <a:ext cx="105100" cy="100625"/>
            </a:xfrm>
            <a:custGeom>
              <a:rect b="b" l="l" r="r" t="t"/>
              <a:pathLst>
                <a:path extrusionOk="0" h="4025" w="4204">
                  <a:moveTo>
                    <a:pt x="3918" y="0"/>
                  </a:moveTo>
                  <a:lnTo>
                    <a:pt x="3549" y="167"/>
                  </a:lnTo>
                  <a:lnTo>
                    <a:pt x="3442" y="393"/>
                  </a:lnTo>
                  <a:lnTo>
                    <a:pt x="3442" y="417"/>
                  </a:lnTo>
                  <a:lnTo>
                    <a:pt x="3370" y="631"/>
                  </a:lnTo>
                  <a:lnTo>
                    <a:pt x="3239" y="988"/>
                  </a:lnTo>
                  <a:lnTo>
                    <a:pt x="2858" y="1107"/>
                  </a:lnTo>
                  <a:lnTo>
                    <a:pt x="2561" y="1024"/>
                  </a:lnTo>
                  <a:lnTo>
                    <a:pt x="2477" y="1060"/>
                  </a:lnTo>
                  <a:lnTo>
                    <a:pt x="2323" y="1143"/>
                  </a:lnTo>
                  <a:lnTo>
                    <a:pt x="2287" y="1143"/>
                  </a:lnTo>
                  <a:lnTo>
                    <a:pt x="1846" y="1346"/>
                  </a:lnTo>
                  <a:lnTo>
                    <a:pt x="1787" y="1417"/>
                  </a:lnTo>
                  <a:lnTo>
                    <a:pt x="1370" y="1584"/>
                  </a:lnTo>
                  <a:lnTo>
                    <a:pt x="1180" y="1596"/>
                  </a:lnTo>
                  <a:lnTo>
                    <a:pt x="989" y="1667"/>
                  </a:lnTo>
                  <a:lnTo>
                    <a:pt x="953" y="1679"/>
                  </a:lnTo>
                  <a:lnTo>
                    <a:pt x="1001" y="1703"/>
                  </a:lnTo>
                  <a:lnTo>
                    <a:pt x="656" y="2024"/>
                  </a:lnTo>
                  <a:lnTo>
                    <a:pt x="632" y="2072"/>
                  </a:lnTo>
                  <a:lnTo>
                    <a:pt x="465" y="2310"/>
                  </a:lnTo>
                  <a:lnTo>
                    <a:pt x="382" y="2536"/>
                  </a:lnTo>
                  <a:lnTo>
                    <a:pt x="382" y="2953"/>
                  </a:lnTo>
                  <a:lnTo>
                    <a:pt x="382" y="2965"/>
                  </a:lnTo>
                  <a:lnTo>
                    <a:pt x="382" y="2977"/>
                  </a:lnTo>
                  <a:lnTo>
                    <a:pt x="358" y="3143"/>
                  </a:lnTo>
                  <a:lnTo>
                    <a:pt x="96" y="3489"/>
                  </a:lnTo>
                  <a:lnTo>
                    <a:pt x="1" y="3572"/>
                  </a:lnTo>
                  <a:lnTo>
                    <a:pt x="215" y="3929"/>
                  </a:lnTo>
                  <a:lnTo>
                    <a:pt x="572" y="3941"/>
                  </a:lnTo>
                  <a:lnTo>
                    <a:pt x="775" y="3977"/>
                  </a:lnTo>
                  <a:lnTo>
                    <a:pt x="882" y="4024"/>
                  </a:lnTo>
                  <a:lnTo>
                    <a:pt x="1001" y="4001"/>
                  </a:lnTo>
                  <a:lnTo>
                    <a:pt x="1287" y="3560"/>
                  </a:lnTo>
                  <a:lnTo>
                    <a:pt x="1406" y="3405"/>
                  </a:lnTo>
                  <a:lnTo>
                    <a:pt x="1846" y="3286"/>
                  </a:lnTo>
                  <a:lnTo>
                    <a:pt x="1882" y="3310"/>
                  </a:lnTo>
                  <a:lnTo>
                    <a:pt x="2120" y="3310"/>
                  </a:lnTo>
                  <a:lnTo>
                    <a:pt x="2239" y="3262"/>
                  </a:lnTo>
                  <a:lnTo>
                    <a:pt x="2596" y="3012"/>
                  </a:lnTo>
                  <a:lnTo>
                    <a:pt x="2715" y="2929"/>
                  </a:lnTo>
                  <a:lnTo>
                    <a:pt x="3085" y="2893"/>
                  </a:lnTo>
                  <a:lnTo>
                    <a:pt x="3358" y="2679"/>
                  </a:lnTo>
                  <a:lnTo>
                    <a:pt x="3477" y="2608"/>
                  </a:lnTo>
                  <a:lnTo>
                    <a:pt x="3597" y="2536"/>
                  </a:lnTo>
                  <a:lnTo>
                    <a:pt x="3620" y="2489"/>
                  </a:lnTo>
                  <a:lnTo>
                    <a:pt x="3787" y="2215"/>
                  </a:lnTo>
                  <a:lnTo>
                    <a:pt x="3799" y="2179"/>
                  </a:lnTo>
                  <a:lnTo>
                    <a:pt x="3870" y="1703"/>
                  </a:lnTo>
                  <a:lnTo>
                    <a:pt x="3906" y="1655"/>
                  </a:lnTo>
                  <a:lnTo>
                    <a:pt x="3918" y="1429"/>
                  </a:lnTo>
                  <a:lnTo>
                    <a:pt x="3870" y="1262"/>
                  </a:lnTo>
                  <a:lnTo>
                    <a:pt x="3870" y="1107"/>
                  </a:lnTo>
                  <a:lnTo>
                    <a:pt x="3906" y="1012"/>
                  </a:lnTo>
                  <a:lnTo>
                    <a:pt x="4085" y="881"/>
                  </a:lnTo>
                  <a:lnTo>
                    <a:pt x="4108" y="869"/>
                  </a:lnTo>
                  <a:lnTo>
                    <a:pt x="4192" y="631"/>
                  </a:lnTo>
                  <a:lnTo>
                    <a:pt x="4204" y="512"/>
                  </a:lnTo>
                  <a:lnTo>
                    <a:pt x="4156" y="191"/>
                  </a:lnTo>
                  <a:lnTo>
                    <a:pt x="3918"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3"/>
            <p:cNvSpPr/>
            <p:nvPr/>
          </p:nvSpPr>
          <p:spPr>
            <a:xfrm>
              <a:off x="677150" y="3964900"/>
              <a:ext cx="67600" cy="96175"/>
            </a:xfrm>
            <a:custGeom>
              <a:rect b="b" l="l" r="r" t="t"/>
              <a:pathLst>
                <a:path extrusionOk="0" h="3847" w="2704">
                  <a:moveTo>
                    <a:pt x="1001" y="1"/>
                  </a:moveTo>
                  <a:lnTo>
                    <a:pt x="894" y="24"/>
                  </a:lnTo>
                  <a:lnTo>
                    <a:pt x="846" y="60"/>
                  </a:lnTo>
                  <a:lnTo>
                    <a:pt x="763" y="96"/>
                  </a:lnTo>
                  <a:lnTo>
                    <a:pt x="751" y="96"/>
                  </a:lnTo>
                  <a:lnTo>
                    <a:pt x="656" y="120"/>
                  </a:lnTo>
                  <a:lnTo>
                    <a:pt x="596" y="215"/>
                  </a:lnTo>
                  <a:lnTo>
                    <a:pt x="715" y="382"/>
                  </a:lnTo>
                  <a:lnTo>
                    <a:pt x="251" y="739"/>
                  </a:lnTo>
                  <a:lnTo>
                    <a:pt x="120" y="739"/>
                  </a:lnTo>
                  <a:lnTo>
                    <a:pt x="120" y="703"/>
                  </a:lnTo>
                  <a:lnTo>
                    <a:pt x="108" y="703"/>
                  </a:lnTo>
                  <a:lnTo>
                    <a:pt x="1" y="822"/>
                  </a:lnTo>
                  <a:lnTo>
                    <a:pt x="48" y="1001"/>
                  </a:lnTo>
                  <a:lnTo>
                    <a:pt x="48" y="1013"/>
                  </a:lnTo>
                  <a:lnTo>
                    <a:pt x="286" y="1215"/>
                  </a:lnTo>
                  <a:lnTo>
                    <a:pt x="596" y="1894"/>
                  </a:lnTo>
                  <a:lnTo>
                    <a:pt x="644" y="1989"/>
                  </a:lnTo>
                  <a:lnTo>
                    <a:pt x="894" y="2489"/>
                  </a:lnTo>
                  <a:lnTo>
                    <a:pt x="1048" y="2787"/>
                  </a:lnTo>
                  <a:lnTo>
                    <a:pt x="1263" y="3275"/>
                  </a:lnTo>
                  <a:lnTo>
                    <a:pt x="1346" y="3608"/>
                  </a:lnTo>
                  <a:lnTo>
                    <a:pt x="1596" y="3834"/>
                  </a:lnTo>
                  <a:lnTo>
                    <a:pt x="1715" y="3846"/>
                  </a:lnTo>
                  <a:lnTo>
                    <a:pt x="1739" y="3846"/>
                  </a:lnTo>
                  <a:lnTo>
                    <a:pt x="1953" y="3608"/>
                  </a:lnTo>
                  <a:lnTo>
                    <a:pt x="2108" y="3275"/>
                  </a:lnTo>
                  <a:lnTo>
                    <a:pt x="2180" y="3132"/>
                  </a:lnTo>
                  <a:lnTo>
                    <a:pt x="2477" y="2560"/>
                  </a:lnTo>
                  <a:lnTo>
                    <a:pt x="2477" y="2525"/>
                  </a:lnTo>
                  <a:lnTo>
                    <a:pt x="2489" y="2287"/>
                  </a:lnTo>
                  <a:lnTo>
                    <a:pt x="2430" y="2084"/>
                  </a:lnTo>
                  <a:lnTo>
                    <a:pt x="2382" y="1965"/>
                  </a:lnTo>
                  <a:lnTo>
                    <a:pt x="2442" y="1537"/>
                  </a:lnTo>
                  <a:lnTo>
                    <a:pt x="2549" y="1358"/>
                  </a:lnTo>
                  <a:lnTo>
                    <a:pt x="2656" y="1239"/>
                  </a:lnTo>
                  <a:lnTo>
                    <a:pt x="2703" y="1048"/>
                  </a:lnTo>
                  <a:lnTo>
                    <a:pt x="2501" y="810"/>
                  </a:lnTo>
                  <a:lnTo>
                    <a:pt x="2430" y="620"/>
                  </a:lnTo>
                  <a:lnTo>
                    <a:pt x="2239" y="167"/>
                  </a:lnTo>
                  <a:lnTo>
                    <a:pt x="2156" y="96"/>
                  </a:lnTo>
                  <a:lnTo>
                    <a:pt x="1894" y="24"/>
                  </a:lnTo>
                  <a:lnTo>
                    <a:pt x="1763" y="48"/>
                  </a:lnTo>
                  <a:lnTo>
                    <a:pt x="1072" y="24"/>
                  </a:lnTo>
                  <a:lnTo>
                    <a:pt x="1001"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3"/>
            <p:cNvSpPr/>
            <p:nvPr/>
          </p:nvSpPr>
          <p:spPr>
            <a:xfrm>
              <a:off x="840275" y="4134575"/>
              <a:ext cx="50625" cy="44075"/>
            </a:xfrm>
            <a:custGeom>
              <a:rect b="b" l="l" r="r" t="t"/>
              <a:pathLst>
                <a:path extrusionOk="0" h="1763" w="2025">
                  <a:moveTo>
                    <a:pt x="1096" y="0"/>
                  </a:moveTo>
                  <a:lnTo>
                    <a:pt x="512" y="322"/>
                  </a:lnTo>
                  <a:lnTo>
                    <a:pt x="12" y="834"/>
                  </a:lnTo>
                  <a:lnTo>
                    <a:pt x="0" y="1119"/>
                  </a:lnTo>
                  <a:lnTo>
                    <a:pt x="12" y="1286"/>
                  </a:lnTo>
                  <a:lnTo>
                    <a:pt x="536" y="1762"/>
                  </a:lnTo>
                  <a:lnTo>
                    <a:pt x="858" y="1727"/>
                  </a:lnTo>
                  <a:lnTo>
                    <a:pt x="929" y="1715"/>
                  </a:lnTo>
                  <a:lnTo>
                    <a:pt x="1334" y="1667"/>
                  </a:lnTo>
                  <a:lnTo>
                    <a:pt x="1393" y="1643"/>
                  </a:lnTo>
                  <a:lnTo>
                    <a:pt x="1691" y="1405"/>
                  </a:lnTo>
                  <a:lnTo>
                    <a:pt x="1846" y="1227"/>
                  </a:lnTo>
                  <a:lnTo>
                    <a:pt x="1858" y="1215"/>
                  </a:lnTo>
                  <a:lnTo>
                    <a:pt x="2001" y="1000"/>
                  </a:lnTo>
                  <a:lnTo>
                    <a:pt x="2024" y="953"/>
                  </a:lnTo>
                  <a:lnTo>
                    <a:pt x="2024" y="691"/>
                  </a:lnTo>
                  <a:lnTo>
                    <a:pt x="2001" y="643"/>
                  </a:lnTo>
                  <a:lnTo>
                    <a:pt x="1751" y="381"/>
                  </a:lnTo>
                  <a:lnTo>
                    <a:pt x="1643" y="322"/>
                  </a:lnTo>
                  <a:lnTo>
                    <a:pt x="1608" y="298"/>
                  </a:lnTo>
                  <a:lnTo>
                    <a:pt x="1489" y="226"/>
                  </a:lnTo>
                  <a:lnTo>
                    <a:pt x="1286" y="95"/>
                  </a:lnTo>
                  <a:lnTo>
                    <a:pt x="1096"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3"/>
            <p:cNvSpPr/>
            <p:nvPr/>
          </p:nvSpPr>
          <p:spPr>
            <a:xfrm>
              <a:off x="5097050" y="2815725"/>
              <a:ext cx="330425" cy="270825"/>
            </a:xfrm>
            <a:custGeom>
              <a:rect b="b" l="l" r="r" t="t"/>
              <a:pathLst>
                <a:path extrusionOk="0" h="10833" w="13217">
                  <a:moveTo>
                    <a:pt x="2979" y="3824"/>
                  </a:moveTo>
                  <a:cubicBezTo>
                    <a:pt x="2984" y="3830"/>
                    <a:pt x="2987" y="3836"/>
                    <a:pt x="2989" y="3843"/>
                  </a:cubicBezTo>
                  <a:lnTo>
                    <a:pt x="2979" y="3824"/>
                  </a:lnTo>
                  <a:close/>
                  <a:moveTo>
                    <a:pt x="9646" y="1"/>
                  </a:moveTo>
                  <a:cubicBezTo>
                    <a:pt x="9631" y="1"/>
                    <a:pt x="9615" y="4"/>
                    <a:pt x="9597" y="10"/>
                  </a:cubicBezTo>
                  <a:cubicBezTo>
                    <a:pt x="9573" y="10"/>
                    <a:pt x="9549" y="10"/>
                    <a:pt x="9549" y="45"/>
                  </a:cubicBezTo>
                  <a:cubicBezTo>
                    <a:pt x="9573" y="69"/>
                    <a:pt x="9597" y="69"/>
                    <a:pt x="9597" y="81"/>
                  </a:cubicBezTo>
                  <a:cubicBezTo>
                    <a:pt x="9593" y="80"/>
                    <a:pt x="9588" y="80"/>
                    <a:pt x="9584" y="80"/>
                  </a:cubicBezTo>
                  <a:cubicBezTo>
                    <a:pt x="9523" y="80"/>
                    <a:pt x="9462" y="135"/>
                    <a:pt x="9396" y="135"/>
                  </a:cubicBezTo>
                  <a:cubicBezTo>
                    <a:pt x="9376" y="135"/>
                    <a:pt x="9356" y="130"/>
                    <a:pt x="9335" y="117"/>
                  </a:cubicBezTo>
                  <a:cubicBezTo>
                    <a:pt x="9299" y="117"/>
                    <a:pt x="9276" y="117"/>
                    <a:pt x="9240" y="129"/>
                  </a:cubicBezTo>
                  <a:cubicBezTo>
                    <a:pt x="9192" y="141"/>
                    <a:pt x="9157" y="164"/>
                    <a:pt x="9133" y="200"/>
                  </a:cubicBezTo>
                  <a:cubicBezTo>
                    <a:pt x="9133" y="236"/>
                    <a:pt x="9157" y="248"/>
                    <a:pt x="9168" y="260"/>
                  </a:cubicBezTo>
                  <a:cubicBezTo>
                    <a:pt x="9133" y="260"/>
                    <a:pt x="9121" y="248"/>
                    <a:pt x="9109" y="236"/>
                  </a:cubicBezTo>
                  <a:cubicBezTo>
                    <a:pt x="9101" y="236"/>
                    <a:pt x="9104" y="241"/>
                    <a:pt x="9103" y="241"/>
                  </a:cubicBezTo>
                  <a:cubicBezTo>
                    <a:pt x="9102" y="241"/>
                    <a:pt x="9101" y="240"/>
                    <a:pt x="9097" y="236"/>
                  </a:cubicBezTo>
                  <a:cubicBezTo>
                    <a:pt x="9088" y="235"/>
                    <a:pt x="9080" y="234"/>
                    <a:pt x="9072" y="234"/>
                  </a:cubicBezTo>
                  <a:cubicBezTo>
                    <a:pt x="8991" y="234"/>
                    <a:pt x="8936" y="285"/>
                    <a:pt x="8871" y="295"/>
                  </a:cubicBezTo>
                  <a:cubicBezTo>
                    <a:pt x="8799" y="319"/>
                    <a:pt x="8740" y="367"/>
                    <a:pt x="8656" y="379"/>
                  </a:cubicBezTo>
                  <a:cubicBezTo>
                    <a:pt x="8561" y="426"/>
                    <a:pt x="8466" y="474"/>
                    <a:pt x="8359" y="498"/>
                  </a:cubicBezTo>
                  <a:cubicBezTo>
                    <a:pt x="8264" y="533"/>
                    <a:pt x="8145" y="557"/>
                    <a:pt x="8025" y="593"/>
                  </a:cubicBezTo>
                  <a:cubicBezTo>
                    <a:pt x="7811" y="664"/>
                    <a:pt x="7609" y="676"/>
                    <a:pt x="7394" y="700"/>
                  </a:cubicBezTo>
                  <a:cubicBezTo>
                    <a:pt x="7347" y="700"/>
                    <a:pt x="7311" y="700"/>
                    <a:pt x="7263" y="712"/>
                  </a:cubicBezTo>
                  <a:cubicBezTo>
                    <a:pt x="7168" y="736"/>
                    <a:pt x="7049" y="724"/>
                    <a:pt x="6966" y="783"/>
                  </a:cubicBezTo>
                  <a:cubicBezTo>
                    <a:pt x="6918" y="831"/>
                    <a:pt x="6859" y="855"/>
                    <a:pt x="6835" y="914"/>
                  </a:cubicBezTo>
                  <a:cubicBezTo>
                    <a:pt x="6765" y="1044"/>
                    <a:pt x="6661" y="1099"/>
                    <a:pt x="6531" y="1099"/>
                  </a:cubicBezTo>
                  <a:cubicBezTo>
                    <a:pt x="6506" y="1099"/>
                    <a:pt x="6481" y="1097"/>
                    <a:pt x="6454" y="1093"/>
                  </a:cubicBezTo>
                  <a:cubicBezTo>
                    <a:pt x="6442" y="1093"/>
                    <a:pt x="6430" y="1117"/>
                    <a:pt x="6418" y="1117"/>
                  </a:cubicBezTo>
                  <a:cubicBezTo>
                    <a:pt x="6377" y="1240"/>
                    <a:pt x="6364" y="1278"/>
                    <a:pt x="6301" y="1278"/>
                  </a:cubicBezTo>
                  <a:cubicBezTo>
                    <a:pt x="6273" y="1278"/>
                    <a:pt x="6235" y="1271"/>
                    <a:pt x="6180" y="1260"/>
                  </a:cubicBezTo>
                  <a:lnTo>
                    <a:pt x="6144" y="1260"/>
                  </a:lnTo>
                  <a:cubicBezTo>
                    <a:pt x="5906" y="1385"/>
                    <a:pt x="5678" y="1499"/>
                    <a:pt x="5400" y="1499"/>
                  </a:cubicBezTo>
                  <a:cubicBezTo>
                    <a:pt x="5386" y="1499"/>
                    <a:pt x="5372" y="1498"/>
                    <a:pt x="5358" y="1498"/>
                  </a:cubicBezTo>
                  <a:lnTo>
                    <a:pt x="5347" y="1498"/>
                  </a:lnTo>
                  <a:cubicBezTo>
                    <a:pt x="5239" y="1593"/>
                    <a:pt x="5180" y="1724"/>
                    <a:pt x="5025" y="1736"/>
                  </a:cubicBezTo>
                  <a:cubicBezTo>
                    <a:pt x="4954" y="1784"/>
                    <a:pt x="4882" y="1807"/>
                    <a:pt x="4870" y="1903"/>
                  </a:cubicBezTo>
                  <a:cubicBezTo>
                    <a:pt x="4882" y="1962"/>
                    <a:pt x="4930" y="1974"/>
                    <a:pt x="4954" y="2010"/>
                  </a:cubicBezTo>
                  <a:cubicBezTo>
                    <a:pt x="4846" y="2022"/>
                    <a:pt x="4763" y="2069"/>
                    <a:pt x="4692" y="2141"/>
                  </a:cubicBezTo>
                  <a:cubicBezTo>
                    <a:pt x="4624" y="2199"/>
                    <a:pt x="4564" y="2257"/>
                    <a:pt x="4479" y="2257"/>
                  </a:cubicBezTo>
                  <a:cubicBezTo>
                    <a:pt x="4460" y="2257"/>
                    <a:pt x="4440" y="2255"/>
                    <a:pt x="4418" y="2248"/>
                  </a:cubicBezTo>
                  <a:cubicBezTo>
                    <a:pt x="4346" y="2248"/>
                    <a:pt x="4287" y="2307"/>
                    <a:pt x="4215" y="2319"/>
                  </a:cubicBezTo>
                  <a:cubicBezTo>
                    <a:pt x="4156" y="2331"/>
                    <a:pt x="4108" y="2379"/>
                    <a:pt x="4061" y="2427"/>
                  </a:cubicBezTo>
                  <a:cubicBezTo>
                    <a:pt x="3930" y="2558"/>
                    <a:pt x="3811" y="2700"/>
                    <a:pt x="3692" y="2855"/>
                  </a:cubicBezTo>
                  <a:cubicBezTo>
                    <a:pt x="3620" y="2939"/>
                    <a:pt x="3513" y="2986"/>
                    <a:pt x="3477" y="3105"/>
                  </a:cubicBezTo>
                  <a:cubicBezTo>
                    <a:pt x="3501" y="3141"/>
                    <a:pt x="3501" y="3165"/>
                    <a:pt x="3501" y="3212"/>
                  </a:cubicBezTo>
                  <a:cubicBezTo>
                    <a:pt x="3457" y="3200"/>
                    <a:pt x="3415" y="3187"/>
                    <a:pt x="3379" y="3187"/>
                  </a:cubicBezTo>
                  <a:cubicBezTo>
                    <a:pt x="3348" y="3187"/>
                    <a:pt x="3321" y="3197"/>
                    <a:pt x="3299" y="3224"/>
                  </a:cubicBezTo>
                  <a:cubicBezTo>
                    <a:pt x="3239" y="3272"/>
                    <a:pt x="3215" y="3331"/>
                    <a:pt x="3192" y="3391"/>
                  </a:cubicBezTo>
                  <a:cubicBezTo>
                    <a:pt x="3156" y="3439"/>
                    <a:pt x="3287" y="3498"/>
                    <a:pt x="3180" y="3546"/>
                  </a:cubicBezTo>
                  <a:cubicBezTo>
                    <a:pt x="3128" y="3566"/>
                    <a:pt x="3086" y="3622"/>
                    <a:pt x="3030" y="3622"/>
                  </a:cubicBezTo>
                  <a:cubicBezTo>
                    <a:pt x="3020" y="3622"/>
                    <a:pt x="3011" y="3620"/>
                    <a:pt x="3001" y="3617"/>
                  </a:cubicBezTo>
                  <a:cubicBezTo>
                    <a:pt x="2953" y="3629"/>
                    <a:pt x="2930" y="3677"/>
                    <a:pt x="2918" y="3724"/>
                  </a:cubicBezTo>
                  <a:cubicBezTo>
                    <a:pt x="2898" y="3773"/>
                    <a:pt x="2950" y="3790"/>
                    <a:pt x="2976" y="3820"/>
                  </a:cubicBezTo>
                  <a:lnTo>
                    <a:pt x="2976" y="3820"/>
                  </a:lnTo>
                  <a:cubicBezTo>
                    <a:pt x="2962" y="3832"/>
                    <a:pt x="2948" y="3836"/>
                    <a:pt x="2935" y="3836"/>
                  </a:cubicBezTo>
                  <a:cubicBezTo>
                    <a:pt x="2894" y="3836"/>
                    <a:pt x="2858" y="3796"/>
                    <a:pt x="2822" y="3796"/>
                  </a:cubicBezTo>
                  <a:cubicBezTo>
                    <a:pt x="2656" y="3891"/>
                    <a:pt x="2501" y="3986"/>
                    <a:pt x="2299" y="3998"/>
                  </a:cubicBezTo>
                  <a:cubicBezTo>
                    <a:pt x="2215" y="3998"/>
                    <a:pt x="2144" y="4046"/>
                    <a:pt x="2060" y="4093"/>
                  </a:cubicBezTo>
                  <a:cubicBezTo>
                    <a:pt x="1977" y="4153"/>
                    <a:pt x="1906" y="4212"/>
                    <a:pt x="1870" y="4308"/>
                  </a:cubicBezTo>
                  <a:lnTo>
                    <a:pt x="1870" y="4427"/>
                  </a:lnTo>
                  <a:cubicBezTo>
                    <a:pt x="1879" y="4507"/>
                    <a:pt x="1861" y="4547"/>
                    <a:pt x="1811" y="4547"/>
                  </a:cubicBezTo>
                  <a:cubicBezTo>
                    <a:pt x="1795" y="4547"/>
                    <a:pt x="1775" y="4543"/>
                    <a:pt x="1751" y="4534"/>
                  </a:cubicBezTo>
                  <a:cubicBezTo>
                    <a:pt x="1727" y="4522"/>
                    <a:pt x="1703" y="4522"/>
                    <a:pt x="1679" y="4522"/>
                  </a:cubicBezTo>
                  <a:cubicBezTo>
                    <a:pt x="1632" y="4534"/>
                    <a:pt x="1608" y="4570"/>
                    <a:pt x="1608" y="4605"/>
                  </a:cubicBezTo>
                  <a:cubicBezTo>
                    <a:pt x="1632" y="4760"/>
                    <a:pt x="1632" y="4760"/>
                    <a:pt x="1489" y="4772"/>
                  </a:cubicBezTo>
                  <a:cubicBezTo>
                    <a:pt x="1465" y="4772"/>
                    <a:pt x="1453" y="4796"/>
                    <a:pt x="1441" y="4796"/>
                  </a:cubicBezTo>
                  <a:cubicBezTo>
                    <a:pt x="1395" y="4852"/>
                    <a:pt x="1356" y="4922"/>
                    <a:pt x="1279" y="4922"/>
                  </a:cubicBezTo>
                  <a:cubicBezTo>
                    <a:pt x="1257" y="4922"/>
                    <a:pt x="1232" y="4916"/>
                    <a:pt x="1203" y="4903"/>
                  </a:cubicBezTo>
                  <a:lnTo>
                    <a:pt x="1120" y="4903"/>
                  </a:lnTo>
                  <a:cubicBezTo>
                    <a:pt x="1036" y="4927"/>
                    <a:pt x="953" y="4939"/>
                    <a:pt x="906" y="5010"/>
                  </a:cubicBezTo>
                  <a:cubicBezTo>
                    <a:pt x="882" y="5046"/>
                    <a:pt x="953" y="5070"/>
                    <a:pt x="894" y="5105"/>
                  </a:cubicBezTo>
                  <a:cubicBezTo>
                    <a:pt x="799" y="5147"/>
                    <a:pt x="733" y="5217"/>
                    <a:pt x="637" y="5217"/>
                  </a:cubicBezTo>
                  <a:cubicBezTo>
                    <a:pt x="624" y="5217"/>
                    <a:pt x="610" y="5215"/>
                    <a:pt x="596" y="5213"/>
                  </a:cubicBezTo>
                  <a:cubicBezTo>
                    <a:pt x="548" y="5213"/>
                    <a:pt x="513" y="5225"/>
                    <a:pt x="489" y="5272"/>
                  </a:cubicBezTo>
                  <a:cubicBezTo>
                    <a:pt x="477" y="5391"/>
                    <a:pt x="417" y="5451"/>
                    <a:pt x="274" y="5451"/>
                  </a:cubicBezTo>
                  <a:cubicBezTo>
                    <a:pt x="251" y="5451"/>
                    <a:pt x="203" y="5451"/>
                    <a:pt x="179" y="5463"/>
                  </a:cubicBezTo>
                  <a:cubicBezTo>
                    <a:pt x="155" y="5475"/>
                    <a:pt x="132" y="5486"/>
                    <a:pt x="120" y="5522"/>
                  </a:cubicBezTo>
                  <a:cubicBezTo>
                    <a:pt x="84" y="5594"/>
                    <a:pt x="60" y="5665"/>
                    <a:pt x="36" y="5748"/>
                  </a:cubicBezTo>
                  <a:cubicBezTo>
                    <a:pt x="36" y="5963"/>
                    <a:pt x="1" y="6177"/>
                    <a:pt x="120" y="6379"/>
                  </a:cubicBezTo>
                  <a:cubicBezTo>
                    <a:pt x="191" y="6475"/>
                    <a:pt x="310" y="6522"/>
                    <a:pt x="334" y="6653"/>
                  </a:cubicBezTo>
                  <a:cubicBezTo>
                    <a:pt x="358" y="6689"/>
                    <a:pt x="382" y="6760"/>
                    <a:pt x="394" y="6796"/>
                  </a:cubicBezTo>
                  <a:lnTo>
                    <a:pt x="429" y="6832"/>
                  </a:lnTo>
                  <a:cubicBezTo>
                    <a:pt x="441" y="6844"/>
                    <a:pt x="477" y="6844"/>
                    <a:pt x="489" y="6844"/>
                  </a:cubicBezTo>
                  <a:cubicBezTo>
                    <a:pt x="567" y="6791"/>
                    <a:pt x="633" y="6758"/>
                    <a:pt x="709" y="6758"/>
                  </a:cubicBezTo>
                  <a:cubicBezTo>
                    <a:pt x="737" y="6758"/>
                    <a:pt x="766" y="6763"/>
                    <a:pt x="798" y="6772"/>
                  </a:cubicBezTo>
                  <a:lnTo>
                    <a:pt x="858" y="6772"/>
                  </a:lnTo>
                  <a:cubicBezTo>
                    <a:pt x="891" y="6764"/>
                    <a:pt x="912" y="6750"/>
                    <a:pt x="938" y="6750"/>
                  </a:cubicBezTo>
                  <a:cubicBezTo>
                    <a:pt x="950" y="6750"/>
                    <a:pt x="962" y="6753"/>
                    <a:pt x="977" y="6760"/>
                  </a:cubicBezTo>
                  <a:cubicBezTo>
                    <a:pt x="1048" y="6772"/>
                    <a:pt x="1108" y="6796"/>
                    <a:pt x="1167" y="6832"/>
                  </a:cubicBezTo>
                  <a:cubicBezTo>
                    <a:pt x="1167" y="6832"/>
                    <a:pt x="1191" y="6820"/>
                    <a:pt x="1203" y="6820"/>
                  </a:cubicBezTo>
                  <a:cubicBezTo>
                    <a:pt x="1227" y="6772"/>
                    <a:pt x="1263" y="6737"/>
                    <a:pt x="1322" y="6737"/>
                  </a:cubicBezTo>
                  <a:cubicBezTo>
                    <a:pt x="1329" y="6735"/>
                    <a:pt x="1334" y="6734"/>
                    <a:pt x="1340" y="6734"/>
                  </a:cubicBezTo>
                  <a:cubicBezTo>
                    <a:pt x="1373" y="6734"/>
                    <a:pt x="1382" y="6765"/>
                    <a:pt x="1382" y="6796"/>
                  </a:cubicBezTo>
                  <a:cubicBezTo>
                    <a:pt x="1382" y="6808"/>
                    <a:pt x="1394" y="6832"/>
                    <a:pt x="1417" y="6844"/>
                  </a:cubicBezTo>
                  <a:cubicBezTo>
                    <a:pt x="1453" y="6856"/>
                    <a:pt x="1489" y="6891"/>
                    <a:pt x="1513" y="6915"/>
                  </a:cubicBezTo>
                  <a:cubicBezTo>
                    <a:pt x="1537" y="6915"/>
                    <a:pt x="1537" y="6915"/>
                    <a:pt x="1548" y="6903"/>
                  </a:cubicBezTo>
                  <a:cubicBezTo>
                    <a:pt x="1559" y="6893"/>
                    <a:pt x="1551" y="6865"/>
                    <a:pt x="1557" y="6865"/>
                  </a:cubicBezTo>
                  <a:lnTo>
                    <a:pt x="1557" y="6865"/>
                  </a:lnTo>
                  <a:cubicBezTo>
                    <a:pt x="1557" y="6865"/>
                    <a:pt x="1559" y="6866"/>
                    <a:pt x="1560" y="6868"/>
                  </a:cubicBezTo>
                  <a:cubicBezTo>
                    <a:pt x="1608" y="6951"/>
                    <a:pt x="1608" y="7022"/>
                    <a:pt x="1596" y="7094"/>
                  </a:cubicBezTo>
                  <a:cubicBezTo>
                    <a:pt x="1572" y="7153"/>
                    <a:pt x="1548" y="7225"/>
                    <a:pt x="1572" y="7272"/>
                  </a:cubicBezTo>
                  <a:cubicBezTo>
                    <a:pt x="1620" y="7368"/>
                    <a:pt x="1596" y="7439"/>
                    <a:pt x="1596" y="7522"/>
                  </a:cubicBezTo>
                  <a:cubicBezTo>
                    <a:pt x="1596" y="7606"/>
                    <a:pt x="1620" y="7665"/>
                    <a:pt x="1679" y="7713"/>
                  </a:cubicBezTo>
                  <a:cubicBezTo>
                    <a:pt x="1707" y="7721"/>
                    <a:pt x="1736" y="7725"/>
                    <a:pt x="1766" y="7725"/>
                  </a:cubicBezTo>
                  <a:cubicBezTo>
                    <a:pt x="1825" y="7725"/>
                    <a:pt x="1886" y="7709"/>
                    <a:pt x="1941" y="7677"/>
                  </a:cubicBezTo>
                  <a:cubicBezTo>
                    <a:pt x="1977" y="7665"/>
                    <a:pt x="1977" y="7630"/>
                    <a:pt x="1965" y="7618"/>
                  </a:cubicBezTo>
                  <a:cubicBezTo>
                    <a:pt x="1882" y="7511"/>
                    <a:pt x="1929" y="7451"/>
                    <a:pt x="2049" y="7439"/>
                  </a:cubicBezTo>
                  <a:cubicBezTo>
                    <a:pt x="2084" y="7439"/>
                    <a:pt x="2120" y="7427"/>
                    <a:pt x="2144" y="7391"/>
                  </a:cubicBezTo>
                  <a:cubicBezTo>
                    <a:pt x="2147" y="7382"/>
                    <a:pt x="2150" y="7374"/>
                    <a:pt x="2152" y="7369"/>
                  </a:cubicBezTo>
                  <a:lnTo>
                    <a:pt x="2152" y="7369"/>
                  </a:lnTo>
                  <a:cubicBezTo>
                    <a:pt x="2148" y="7386"/>
                    <a:pt x="2143" y="7416"/>
                    <a:pt x="2162" y="7416"/>
                  </a:cubicBezTo>
                  <a:cubicBezTo>
                    <a:pt x="2164" y="7416"/>
                    <a:pt x="2165" y="7416"/>
                    <a:pt x="2168" y="7415"/>
                  </a:cubicBezTo>
                  <a:cubicBezTo>
                    <a:pt x="2203" y="7391"/>
                    <a:pt x="2239" y="7391"/>
                    <a:pt x="2287" y="7391"/>
                  </a:cubicBezTo>
                  <a:cubicBezTo>
                    <a:pt x="2334" y="7380"/>
                    <a:pt x="2346" y="7344"/>
                    <a:pt x="2358" y="7308"/>
                  </a:cubicBezTo>
                  <a:cubicBezTo>
                    <a:pt x="2382" y="7260"/>
                    <a:pt x="2382" y="7225"/>
                    <a:pt x="2394" y="7201"/>
                  </a:cubicBezTo>
                  <a:cubicBezTo>
                    <a:pt x="2406" y="7141"/>
                    <a:pt x="2441" y="7082"/>
                    <a:pt x="2453" y="7022"/>
                  </a:cubicBezTo>
                  <a:cubicBezTo>
                    <a:pt x="2465" y="6951"/>
                    <a:pt x="2513" y="6891"/>
                    <a:pt x="2560" y="6844"/>
                  </a:cubicBezTo>
                  <a:lnTo>
                    <a:pt x="2644" y="6749"/>
                  </a:lnTo>
                  <a:cubicBezTo>
                    <a:pt x="2715" y="6713"/>
                    <a:pt x="2799" y="6665"/>
                    <a:pt x="2870" y="6629"/>
                  </a:cubicBezTo>
                  <a:cubicBezTo>
                    <a:pt x="2918" y="6606"/>
                    <a:pt x="2977" y="6570"/>
                    <a:pt x="3013" y="6546"/>
                  </a:cubicBezTo>
                  <a:cubicBezTo>
                    <a:pt x="3037" y="6546"/>
                    <a:pt x="3049" y="6534"/>
                    <a:pt x="3061" y="6510"/>
                  </a:cubicBezTo>
                  <a:cubicBezTo>
                    <a:pt x="3180" y="6451"/>
                    <a:pt x="3287" y="6391"/>
                    <a:pt x="3406" y="6356"/>
                  </a:cubicBezTo>
                  <a:cubicBezTo>
                    <a:pt x="3485" y="6324"/>
                    <a:pt x="3559" y="6297"/>
                    <a:pt x="3635" y="6297"/>
                  </a:cubicBezTo>
                  <a:cubicBezTo>
                    <a:pt x="3673" y="6297"/>
                    <a:pt x="3711" y="6304"/>
                    <a:pt x="3751" y="6320"/>
                  </a:cubicBezTo>
                  <a:cubicBezTo>
                    <a:pt x="4013" y="6415"/>
                    <a:pt x="4251" y="6546"/>
                    <a:pt x="4442" y="6749"/>
                  </a:cubicBezTo>
                  <a:lnTo>
                    <a:pt x="4561" y="6868"/>
                  </a:lnTo>
                  <a:cubicBezTo>
                    <a:pt x="4656" y="6975"/>
                    <a:pt x="4716" y="7094"/>
                    <a:pt x="4704" y="7249"/>
                  </a:cubicBezTo>
                  <a:cubicBezTo>
                    <a:pt x="4704" y="7272"/>
                    <a:pt x="4680" y="7284"/>
                    <a:pt x="4668" y="7320"/>
                  </a:cubicBezTo>
                  <a:cubicBezTo>
                    <a:pt x="4656" y="7344"/>
                    <a:pt x="4620" y="7391"/>
                    <a:pt x="4608" y="7439"/>
                  </a:cubicBezTo>
                  <a:cubicBezTo>
                    <a:pt x="4596" y="7487"/>
                    <a:pt x="4561" y="7546"/>
                    <a:pt x="4549" y="7582"/>
                  </a:cubicBezTo>
                  <a:cubicBezTo>
                    <a:pt x="4537" y="7641"/>
                    <a:pt x="4537" y="7725"/>
                    <a:pt x="4525" y="7784"/>
                  </a:cubicBezTo>
                  <a:cubicBezTo>
                    <a:pt x="4525" y="7820"/>
                    <a:pt x="4549" y="7856"/>
                    <a:pt x="4596" y="7880"/>
                  </a:cubicBezTo>
                  <a:cubicBezTo>
                    <a:pt x="4644" y="7915"/>
                    <a:pt x="4680" y="7963"/>
                    <a:pt x="4680" y="8022"/>
                  </a:cubicBezTo>
                  <a:cubicBezTo>
                    <a:pt x="4716" y="8106"/>
                    <a:pt x="4716" y="8201"/>
                    <a:pt x="4763" y="8284"/>
                  </a:cubicBezTo>
                  <a:cubicBezTo>
                    <a:pt x="4882" y="8320"/>
                    <a:pt x="4954" y="8380"/>
                    <a:pt x="5013" y="8463"/>
                  </a:cubicBezTo>
                  <a:cubicBezTo>
                    <a:pt x="5037" y="8523"/>
                    <a:pt x="5085" y="8570"/>
                    <a:pt x="5132" y="8618"/>
                  </a:cubicBezTo>
                  <a:cubicBezTo>
                    <a:pt x="5153" y="8639"/>
                    <a:pt x="5184" y="8679"/>
                    <a:pt x="5224" y="8679"/>
                  </a:cubicBezTo>
                  <a:cubicBezTo>
                    <a:pt x="5229" y="8679"/>
                    <a:pt x="5234" y="8679"/>
                    <a:pt x="5239" y="8677"/>
                  </a:cubicBezTo>
                  <a:lnTo>
                    <a:pt x="5335" y="8868"/>
                  </a:lnTo>
                  <a:cubicBezTo>
                    <a:pt x="5335" y="8999"/>
                    <a:pt x="5275" y="9106"/>
                    <a:pt x="5299" y="9237"/>
                  </a:cubicBezTo>
                  <a:cubicBezTo>
                    <a:pt x="5358" y="9296"/>
                    <a:pt x="5442" y="9308"/>
                    <a:pt x="5513" y="9356"/>
                  </a:cubicBezTo>
                  <a:cubicBezTo>
                    <a:pt x="5668" y="9404"/>
                    <a:pt x="5835" y="9404"/>
                    <a:pt x="5978" y="9416"/>
                  </a:cubicBezTo>
                  <a:cubicBezTo>
                    <a:pt x="5992" y="9414"/>
                    <a:pt x="6007" y="9414"/>
                    <a:pt x="6022" y="9414"/>
                  </a:cubicBezTo>
                  <a:cubicBezTo>
                    <a:pt x="6140" y="9414"/>
                    <a:pt x="6266" y="9451"/>
                    <a:pt x="6382" y="9451"/>
                  </a:cubicBezTo>
                  <a:lnTo>
                    <a:pt x="6466" y="9451"/>
                  </a:lnTo>
                  <a:cubicBezTo>
                    <a:pt x="6505" y="9451"/>
                    <a:pt x="6545" y="9453"/>
                    <a:pt x="6585" y="9453"/>
                  </a:cubicBezTo>
                  <a:cubicBezTo>
                    <a:pt x="6664" y="9453"/>
                    <a:pt x="6744" y="9447"/>
                    <a:pt x="6823" y="9416"/>
                  </a:cubicBezTo>
                  <a:cubicBezTo>
                    <a:pt x="6891" y="9381"/>
                    <a:pt x="6953" y="9353"/>
                    <a:pt x="7018" y="9353"/>
                  </a:cubicBezTo>
                  <a:cubicBezTo>
                    <a:pt x="7044" y="9353"/>
                    <a:pt x="7070" y="9358"/>
                    <a:pt x="7097" y="9368"/>
                  </a:cubicBezTo>
                  <a:cubicBezTo>
                    <a:pt x="7228" y="9427"/>
                    <a:pt x="7347" y="9546"/>
                    <a:pt x="7478" y="9606"/>
                  </a:cubicBezTo>
                  <a:cubicBezTo>
                    <a:pt x="7525" y="9642"/>
                    <a:pt x="7537" y="9701"/>
                    <a:pt x="7537" y="9749"/>
                  </a:cubicBezTo>
                  <a:cubicBezTo>
                    <a:pt x="7561" y="9820"/>
                    <a:pt x="7573" y="9880"/>
                    <a:pt x="7585" y="9939"/>
                  </a:cubicBezTo>
                  <a:cubicBezTo>
                    <a:pt x="7621" y="10070"/>
                    <a:pt x="7692" y="10142"/>
                    <a:pt x="7811" y="10201"/>
                  </a:cubicBezTo>
                  <a:cubicBezTo>
                    <a:pt x="7883" y="10249"/>
                    <a:pt x="7954" y="10285"/>
                    <a:pt x="8002" y="10344"/>
                  </a:cubicBezTo>
                  <a:cubicBezTo>
                    <a:pt x="8061" y="10404"/>
                    <a:pt x="8109" y="10475"/>
                    <a:pt x="8156" y="10547"/>
                  </a:cubicBezTo>
                  <a:cubicBezTo>
                    <a:pt x="8216" y="10642"/>
                    <a:pt x="8275" y="10725"/>
                    <a:pt x="8347" y="10797"/>
                  </a:cubicBezTo>
                  <a:cubicBezTo>
                    <a:pt x="8359" y="10820"/>
                    <a:pt x="8395" y="10832"/>
                    <a:pt x="8418" y="10832"/>
                  </a:cubicBezTo>
                  <a:cubicBezTo>
                    <a:pt x="8514" y="10820"/>
                    <a:pt x="8573" y="10761"/>
                    <a:pt x="8633" y="10713"/>
                  </a:cubicBezTo>
                  <a:cubicBezTo>
                    <a:pt x="8656" y="10701"/>
                    <a:pt x="8692" y="10654"/>
                    <a:pt x="8704" y="10618"/>
                  </a:cubicBezTo>
                  <a:cubicBezTo>
                    <a:pt x="8776" y="10487"/>
                    <a:pt x="8883" y="10404"/>
                    <a:pt x="9002" y="10308"/>
                  </a:cubicBezTo>
                  <a:cubicBezTo>
                    <a:pt x="9073" y="10249"/>
                    <a:pt x="9145" y="10178"/>
                    <a:pt x="9240" y="10118"/>
                  </a:cubicBezTo>
                  <a:cubicBezTo>
                    <a:pt x="9311" y="10058"/>
                    <a:pt x="9407" y="10011"/>
                    <a:pt x="9490" y="9987"/>
                  </a:cubicBezTo>
                  <a:cubicBezTo>
                    <a:pt x="9645" y="9927"/>
                    <a:pt x="9764" y="9820"/>
                    <a:pt x="9883" y="9713"/>
                  </a:cubicBezTo>
                  <a:cubicBezTo>
                    <a:pt x="9954" y="9642"/>
                    <a:pt x="10073" y="9630"/>
                    <a:pt x="10121" y="9523"/>
                  </a:cubicBezTo>
                  <a:cubicBezTo>
                    <a:pt x="10093" y="9477"/>
                    <a:pt x="10116" y="9459"/>
                    <a:pt x="10149" y="9459"/>
                  </a:cubicBezTo>
                  <a:cubicBezTo>
                    <a:pt x="10159" y="9459"/>
                    <a:pt x="10170" y="9460"/>
                    <a:pt x="10180" y="9463"/>
                  </a:cubicBezTo>
                  <a:cubicBezTo>
                    <a:pt x="10192" y="9463"/>
                    <a:pt x="10192" y="9463"/>
                    <a:pt x="10204" y="9451"/>
                  </a:cubicBezTo>
                  <a:cubicBezTo>
                    <a:pt x="10240" y="9404"/>
                    <a:pt x="10192" y="9368"/>
                    <a:pt x="10192" y="9344"/>
                  </a:cubicBezTo>
                  <a:cubicBezTo>
                    <a:pt x="10240" y="9344"/>
                    <a:pt x="10264" y="9392"/>
                    <a:pt x="10311" y="9392"/>
                  </a:cubicBezTo>
                  <a:cubicBezTo>
                    <a:pt x="10335" y="9368"/>
                    <a:pt x="10371" y="9344"/>
                    <a:pt x="10383" y="9308"/>
                  </a:cubicBezTo>
                  <a:lnTo>
                    <a:pt x="10538" y="9118"/>
                  </a:lnTo>
                  <a:cubicBezTo>
                    <a:pt x="10573" y="9118"/>
                    <a:pt x="10609" y="9094"/>
                    <a:pt x="10633" y="9058"/>
                  </a:cubicBezTo>
                  <a:cubicBezTo>
                    <a:pt x="10669" y="8999"/>
                    <a:pt x="10681" y="8939"/>
                    <a:pt x="10692" y="8880"/>
                  </a:cubicBezTo>
                  <a:cubicBezTo>
                    <a:pt x="10716" y="8808"/>
                    <a:pt x="10740" y="8737"/>
                    <a:pt x="10752" y="8654"/>
                  </a:cubicBezTo>
                  <a:cubicBezTo>
                    <a:pt x="10783" y="8552"/>
                    <a:pt x="10822" y="8467"/>
                    <a:pt x="10929" y="8467"/>
                  </a:cubicBezTo>
                  <a:cubicBezTo>
                    <a:pt x="10947" y="8467"/>
                    <a:pt x="10968" y="8470"/>
                    <a:pt x="10990" y="8475"/>
                  </a:cubicBezTo>
                  <a:cubicBezTo>
                    <a:pt x="10990" y="8463"/>
                    <a:pt x="11014" y="8451"/>
                    <a:pt x="11014" y="8439"/>
                  </a:cubicBezTo>
                  <a:cubicBezTo>
                    <a:pt x="11026" y="8284"/>
                    <a:pt x="11038" y="8153"/>
                    <a:pt x="11073" y="7999"/>
                  </a:cubicBezTo>
                  <a:cubicBezTo>
                    <a:pt x="11073" y="7880"/>
                    <a:pt x="11097" y="7761"/>
                    <a:pt x="11109" y="7641"/>
                  </a:cubicBezTo>
                  <a:cubicBezTo>
                    <a:pt x="11264" y="7320"/>
                    <a:pt x="11395" y="6987"/>
                    <a:pt x="11609" y="6713"/>
                  </a:cubicBezTo>
                  <a:cubicBezTo>
                    <a:pt x="11609" y="6594"/>
                    <a:pt x="11669" y="6487"/>
                    <a:pt x="11728" y="6391"/>
                  </a:cubicBezTo>
                  <a:cubicBezTo>
                    <a:pt x="11728" y="6435"/>
                    <a:pt x="11741" y="6460"/>
                    <a:pt x="11768" y="6460"/>
                  </a:cubicBezTo>
                  <a:cubicBezTo>
                    <a:pt x="11777" y="6460"/>
                    <a:pt x="11787" y="6457"/>
                    <a:pt x="11800" y="6451"/>
                  </a:cubicBezTo>
                  <a:cubicBezTo>
                    <a:pt x="11800" y="6451"/>
                    <a:pt x="11812" y="6439"/>
                    <a:pt x="11824" y="6439"/>
                  </a:cubicBezTo>
                  <a:cubicBezTo>
                    <a:pt x="11907" y="6379"/>
                    <a:pt x="11943" y="6296"/>
                    <a:pt x="12026" y="6248"/>
                  </a:cubicBezTo>
                  <a:cubicBezTo>
                    <a:pt x="12121" y="6153"/>
                    <a:pt x="12228" y="6058"/>
                    <a:pt x="12336" y="5951"/>
                  </a:cubicBezTo>
                  <a:lnTo>
                    <a:pt x="12383" y="5903"/>
                  </a:lnTo>
                  <a:cubicBezTo>
                    <a:pt x="12455" y="5832"/>
                    <a:pt x="12419" y="5772"/>
                    <a:pt x="12407" y="5701"/>
                  </a:cubicBezTo>
                  <a:cubicBezTo>
                    <a:pt x="12347" y="5522"/>
                    <a:pt x="12383" y="5355"/>
                    <a:pt x="12514" y="5201"/>
                  </a:cubicBezTo>
                  <a:cubicBezTo>
                    <a:pt x="12562" y="5165"/>
                    <a:pt x="12621" y="5165"/>
                    <a:pt x="12681" y="5129"/>
                  </a:cubicBezTo>
                  <a:cubicBezTo>
                    <a:pt x="12764" y="5105"/>
                    <a:pt x="12836" y="5058"/>
                    <a:pt x="12895" y="4986"/>
                  </a:cubicBezTo>
                  <a:cubicBezTo>
                    <a:pt x="13002" y="4844"/>
                    <a:pt x="13050" y="4689"/>
                    <a:pt x="13109" y="4534"/>
                  </a:cubicBezTo>
                  <a:cubicBezTo>
                    <a:pt x="13217" y="4391"/>
                    <a:pt x="13133" y="4236"/>
                    <a:pt x="13109" y="4093"/>
                  </a:cubicBezTo>
                  <a:cubicBezTo>
                    <a:pt x="13074" y="3974"/>
                    <a:pt x="13109" y="3855"/>
                    <a:pt x="13181" y="3748"/>
                  </a:cubicBezTo>
                  <a:cubicBezTo>
                    <a:pt x="13169" y="3736"/>
                    <a:pt x="13169" y="3712"/>
                    <a:pt x="13169" y="3701"/>
                  </a:cubicBezTo>
                  <a:cubicBezTo>
                    <a:pt x="13121" y="3593"/>
                    <a:pt x="13121" y="3510"/>
                    <a:pt x="13193" y="3415"/>
                  </a:cubicBezTo>
                  <a:cubicBezTo>
                    <a:pt x="13217" y="3391"/>
                    <a:pt x="13193" y="3379"/>
                    <a:pt x="13181" y="3355"/>
                  </a:cubicBezTo>
                  <a:cubicBezTo>
                    <a:pt x="13157" y="3343"/>
                    <a:pt x="13121" y="3331"/>
                    <a:pt x="13098" y="3331"/>
                  </a:cubicBezTo>
                  <a:cubicBezTo>
                    <a:pt x="13038" y="3331"/>
                    <a:pt x="12955" y="3331"/>
                    <a:pt x="12895" y="3320"/>
                  </a:cubicBezTo>
                  <a:cubicBezTo>
                    <a:pt x="12883" y="3296"/>
                    <a:pt x="12871" y="3296"/>
                    <a:pt x="12859" y="3296"/>
                  </a:cubicBezTo>
                  <a:cubicBezTo>
                    <a:pt x="12645" y="3260"/>
                    <a:pt x="12502" y="3117"/>
                    <a:pt x="12324" y="3022"/>
                  </a:cubicBezTo>
                  <a:cubicBezTo>
                    <a:pt x="12228" y="2962"/>
                    <a:pt x="12145" y="2903"/>
                    <a:pt x="12038" y="2903"/>
                  </a:cubicBezTo>
                  <a:lnTo>
                    <a:pt x="11943" y="2879"/>
                  </a:lnTo>
                  <a:cubicBezTo>
                    <a:pt x="11900" y="2837"/>
                    <a:pt x="11853" y="2820"/>
                    <a:pt x="11804" y="2820"/>
                  </a:cubicBezTo>
                  <a:cubicBezTo>
                    <a:pt x="11742" y="2820"/>
                    <a:pt x="11675" y="2846"/>
                    <a:pt x="11609" y="2879"/>
                  </a:cubicBezTo>
                  <a:cubicBezTo>
                    <a:pt x="11574" y="2903"/>
                    <a:pt x="11562" y="2915"/>
                    <a:pt x="11550" y="2939"/>
                  </a:cubicBezTo>
                  <a:cubicBezTo>
                    <a:pt x="11502" y="3034"/>
                    <a:pt x="11407" y="3093"/>
                    <a:pt x="11347" y="3165"/>
                  </a:cubicBezTo>
                  <a:cubicBezTo>
                    <a:pt x="11288" y="3236"/>
                    <a:pt x="11228" y="3284"/>
                    <a:pt x="11157" y="3320"/>
                  </a:cubicBezTo>
                  <a:cubicBezTo>
                    <a:pt x="11099" y="3344"/>
                    <a:pt x="11037" y="3350"/>
                    <a:pt x="10973" y="3350"/>
                  </a:cubicBezTo>
                  <a:cubicBezTo>
                    <a:pt x="10899" y="3350"/>
                    <a:pt x="10823" y="3341"/>
                    <a:pt x="10749" y="3341"/>
                  </a:cubicBezTo>
                  <a:cubicBezTo>
                    <a:pt x="10730" y="3341"/>
                    <a:pt x="10711" y="3342"/>
                    <a:pt x="10692" y="3343"/>
                  </a:cubicBezTo>
                  <a:lnTo>
                    <a:pt x="10264" y="3343"/>
                  </a:lnTo>
                  <a:cubicBezTo>
                    <a:pt x="10121" y="3331"/>
                    <a:pt x="9966" y="3296"/>
                    <a:pt x="9835" y="3224"/>
                  </a:cubicBezTo>
                  <a:cubicBezTo>
                    <a:pt x="9799" y="3224"/>
                    <a:pt x="9788" y="3212"/>
                    <a:pt x="9764" y="3200"/>
                  </a:cubicBezTo>
                  <a:cubicBezTo>
                    <a:pt x="9716" y="3177"/>
                    <a:pt x="9680" y="3153"/>
                    <a:pt x="9657" y="3141"/>
                  </a:cubicBezTo>
                  <a:cubicBezTo>
                    <a:pt x="9609" y="3105"/>
                    <a:pt x="9561" y="3093"/>
                    <a:pt x="9538" y="3058"/>
                  </a:cubicBezTo>
                  <a:cubicBezTo>
                    <a:pt x="9442" y="2986"/>
                    <a:pt x="9371" y="2915"/>
                    <a:pt x="9299" y="2819"/>
                  </a:cubicBezTo>
                  <a:cubicBezTo>
                    <a:pt x="9168" y="2617"/>
                    <a:pt x="9073" y="2403"/>
                    <a:pt x="9133" y="2153"/>
                  </a:cubicBezTo>
                  <a:cubicBezTo>
                    <a:pt x="9145" y="2093"/>
                    <a:pt x="9192" y="2046"/>
                    <a:pt x="9252" y="2022"/>
                  </a:cubicBezTo>
                  <a:cubicBezTo>
                    <a:pt x="9252" y="2022"/>
                    <a:pt x="9264" y="2010"/>
                    <a:pt x="9288" y="2010"/>
                  </a:cubicBezTo>
                  <a:cubicBezTo>
                    <a:pt x="9311" y="1986"/>
                    <a:pt x="9347" y="1986"/>
                    <a:pt x="9371" y="1974"/>
                  </a:cubicBezTo>
                  <a:cubicBezTo>
                    <a:pt x="9407" y="1962"/>
                    <a:pt x="9418" y="1950"/>
                    <a:pt x="9430" y="1915"/>
                  </a:cubicBezTo>
                  <a:lnTo>
                    <a:pt x="9478" y="1867"/>
                  </a:lnTo>
                  <a:cubicBezTo>
                    <a:pt x="9478" y="1903"/>
                    <a:pt x="9502" y="1915"/>
                    <a:pt x="9538" y="1915"/>
                  </a:cubicBezTo>
                  <a:cubicBezTo>
                    <a:pt x="9585" y="1915"/>
                    <a:pt x="9621" y="1903"/>
                    <a:pt x="9657" y="1891"/>
                  </a:cubicBezTo>
                  <a:cubicBezTo>
                    <a:pt x="9704" y="1855"/>
                    <a:pt x="9764" y="1843"/>
                    <a:pt x="9799" y="1796"/>
                  </a:cubicBezTo>
                  <a:cubicBezTo>
                    <a:pt x="9823" y="1784"/>
                    <a:pt x="9847" y="1748"/>
                    <a:pt x="9859" y="1724"/>
                  </a:cubicBezTo>
                  <a:cubicBezTo>
                    <a:pt x="9883" y="1676"/>
                    <a:pt x="9907" y="1629"/>
                    <a:pt x="9930" y="1593"/>
                  </a:cubicBezTo>
                  <a:lnTo>
                    <a:pt x="9930" y="1534"/>
                  </a:lnTo>
                  <a:cubicBezTo>
                    <a:pt x="9895" y="1450"/>
                    <a:pt x="9942" y="1379"/>
                    <a:pt x="9907" y="1319"/>
                  </a:cubicBezTo>
                  <a:cubicBezTo>
                    <a:pt x="9887" y="1300"/>
                    <a:pt x="9872" y="1292"/>
                    <a:pt x="9859" y="1292"/>
                  </a:cubicBezTo>
                  <a:cubicBezTo>
                    <a:pt x="9833" y="1292"/>
                    <a:pt x="9819" y="1327"/>
                    <a:pt x="9811" y="1367"/>
                  </a:cubicBezTo>
                  <a:lnTo>
                    <a:pt x="9538" y="1260"/>
                  </a:lnTo>
                  <a:cubicBezTo>
                    <a:pt x="9466" y="1260"/>
                    <a:pt x="9407" y="1295"/>
                    <a:pt x="9347" y="1307"/>
                  </a:cubicBezTo>
                  <a:cubicBezTo>
                    <a:pt x="9260" y="1327"/>
                    <a:pt x="9174" y="1361"/>
                    <a:pt x="9081" y="1361"/>
                  </a:cubicBezTo>
                  <a:cubicBezTo>
                    <a:pt x="9059" y="1361"/>
                    <a:pt x="9036" y="1360"/>
                    <a:pt x="9014" y="1355"/>
                  </a:cubicBezTo>
                  <a:cubicBezTo>
                    <a:pt x="8740" y="1307"/>
                    <a:pt x="8740" y="1307"/>
                    <a:pt x="8752" y="1022"/>
                  </a:cubicBezTo>
                  <a:cubicBezTo>
                    <a:pt x="8752" y="998"/>
                    <a:pt x="8752" y="974"/>
                    <a:pt x="8764" y="950"/>
                  </a:cubicBezTo>
                  <a:cubicBezTo>
                    <a:pt x="8764" y="909"/>
                    <a:pt x="8786" y="896"/>
                    <a:pt x="8816" y="896"/>
                  </a:cubicBezTo>
                  <a:cubicBezTo>
                    <a:pt x="8829" y="896"/>
                    <a:pt x="8844" y="899"/>
                    <a:pt x="8859" y="903"/>
                  </a:cubicBezTo>
                  <a:cubicBezTo>
                    <a:pt x="8877" y="920"/>
                    <a:pt x="8901" y="929"/>
                    <a:pt x="8926" y="929"/>
                  </a:cubicBezTo>
                  <a:cubicBezTo>
                    <a:pt x="8951" y="929"/>
                    <a:pt x="8978" y="920"/>
                    <a:pt x="9002" y="903"/>
                  </a:cubicBezTo>
                  <a:cubicBezTo>
                    <a:pt x="9026" y="891"/>
                    <a:pt x="9061" y="855"/>
                    <a:pt x="9085" y="831"/>
                  </a:cubicBezTo>
                  <a:cubicBezTo>
                    <a:pt x="9109" y="795"/>
                    <a:pt x="9133" y="783"/>
                    <a:pt x="9157" y="760"/>
                  </a:cubicBezTo>
                  <a:cubicBezTo>
                    <a:pt x="9192" y="664"/>
                    <a:pt x="9288" y="605"/>
                    <a:pt x="9371" y="581"/>
                  </a:cubicBezTo>
                  <a:cubicBezTo>
                    <a:pt x="9466" y="545"/>
                    <a:pt x="9549" y="533"/>
                    <a:pt x="9633" y="486"/>
                  </a:cubicBezTo>
                  <a:cubicBezTo>
                    <a:pt x="9704" y="438"/>
                    <a:pt x="9788" y="426"/>
                    <a:pt x="9835" y="355"/>
                  </a:cubicBezTo>
                  <a:cubicBezTo>
                    <a:pt x="9764" y="283"/>
                    <a:pt x="9704" y="188"/>
                    <a:pt x="9752" y="81"/>
                  </a:cubicBezTo>
                  <a:cubicBezTo>
                    <a:pt x="9725" y="27"/>
                    <a:pt x="9692" y="1"/>
                    <a:pt x="9646" y="1"/>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3"/>
            <p:cNvSpPr/>
            <p:nvPr/>
          </p:nvSpPr>
          <p:spPr>
            <a:xfrm>
              <a:off x="4813975" y="3285125"/>
              <a:ext cx="59575" cy="40050"/>
            </a:xfrm>
            <a:custGeom>
              <a:rect b="b" l="l" r="r" t="t"/>
              <a:pathLst>
                <a:path extrusionOk="0" h="1602" w="2383">
                  <a:moveTo>
                    <a:pt x="695" y="168"/>
                  </a:moveTo>
                  <a:lnTo>
                    <a:pt x="695" y="168"/>
                  </a:lnTo>
                  <a:cubicBezTo>
                    <a:pt x="705" y="183"/>
                    <a:pt x="720" y="198"/>
                    <a:pt x="739" y="212"/>
                  </a:cubicBezTo>
                  <a:cubicBezTo>
                    <a:pt x="718" y="202"/>
                    <a:pt x="704" y="186"/>
                    <a:pt x="695" y="168"/>
                  </a:cubicBezTo>
                  <a:close/>
                  <a:moveTo>
                    <a:pt x="1037" y="807"/>
                  </a:moveTo>
                  <a:cubicBezTo>
                    <a:pt x="1049" y="807"/>
                    <a:pt x="1049" y="819"/>
                    <a:pt x="1072" y="843"/>
                  </a:cubicBezTo>
                  <a:lnTo>
                    <a:pt x="1037" y="807"/>
                  </a:lnTo>
                  <a:close/>
                  <a:moveTo>
                    <a:pt x="636" y="1"/>
                  </a:moveTo>
                  <a:cubicBezTo>
                    <a:pt x="620" y="1"/>
                    <a:pt x="599" y="10"/>
                    <a:pt x="572" y="34"/>
                  </a:cubicBezTo>
                  <a:cubicBezTo>
                    <a:pt x="596" y="45"/>
                    <a:pt x="596" y="81"/>
                    <a:pt x="596" y="105"/>
                  </a:cubicBezTo>
                  <a:cubicBezTo>
                    <a:pt x="572" y="105"/>
                    <a:pt x="596" y="81"/>
                    <a:pt x="572" y="69"/>
                  </a:cubicBezTo>
                  <a:cubicBezTo>
                    <a:pt x="572" y="45"/>
                    <a:pt x="560" y="45"/>
                    <a:pt x="548" y="45"/>
                  </a:cubicBezTo>
                  <a:cubicBezTo>
                    <a:pt x="489" y="81"/>
                    <a:pt x="477" y="129"/>
                    <a:pt x="441" y="164"/>
                  </a:cubicBezTo>
                  <a:cubicBezTo>
                    <a:pt x="429" y="188"/>
                    <a:pt x="418" y="212"/>
                    <a:pt x="394" y="224"/>
                  </a:cubicBezTo>
                  <a:cubicBezTo>
                    <a:pt x="382" y="260"/>
                    <a:pt x="358" y="284"/>
                    <a:pt x="322" y="307"/>
                  </a:cubicBezTo>
                  <a:cubicBezTo>
                    <a:pt x="239" y="379"/>
                    <a:pt x="120" y="307"/>
                    <a:pt x="37" y="391"/>
                  </a:cubicBezTo>
                  <a:cubicBezTo>
                    <a:pt x="1" y="438"/>
                    <a:pt x="1" y="498"/>
                    <a:pt x="13" y="557"/>
                  </a:cubicBezTo>
                  <a:cubicBezTo>
                    <a:pt x="144" y="629"/>
                    <a:pt x="144" y="736"/>
                    <a:pt x="84" y="855"/>
                  </a:cubicBezTo>
                  <a:cubicBezTo>
                    <a:pt x="37" y="962"/>
                    <a:pt x="37" y="1057"/>
                    <a:pt x="25" y="1165"/>
                  </a:cubicBezTo>
                  <a:cubicBezTo>
                    <a:pt x="120" y="1260"/>
                    <a:pt x="203" y="1343"/>
                    <a:pt x="334" y="1355"/>
                  </a:cubicBezTo>
                  <a:cubicBezTo>
                    <a:pt x="429" y="1319"/>
                    <a:pt x="548" y="1319"/>
                    <a:pt x="608" y="1212"/>
                  </a:cubicBezTo>
                  <a:cubicBezTo>
                    <a:pt x="620" y="1177"/>
                    <a:pt x="596" y="1153"/>
                    <a:pt x="608" y="1117"/>
                  </a:cubicBezTo>
                  <a:lnTo>
                    <a:pt x="608" y="1117"/>
                  </a:lnTo>
                  <a:cubicBezTo>
                    <a:pt x="656" y="1153"/>
                    <a:pt x="679" y="1165"/>
                    <a:pt x="715" y="1165"/>
                  </a:cubicBezTo>
                  <a:cubicBezTo>
                    <a:pt x="752" y="1152"/>
                    <a:pt x="789" y="1147"/>
                    <a:pt x="824" y="1147"/>
                  </a:cubicBezTo>
                  <a:cubicBezTo>
                    <a:pt x="927" y="1147"/>
                    <a:pt x="1026" y="1189"/>
                    <a:pt x="1132" y="1224"/>
                  </a:cubicBezTo>
                  <a:cubicBezTo>
                    <a:pt x="1229" y="1232"/>
                    <a:pt x="1321" y="1252"/>
                    <a:pt x="1416" y="1252"/>
                  </a:cubicBezTo>
                  <a:cubicBezTo>
                    <a:pt x="1459" y="1252"/>
                    <a:pt x="1503" y="1247"/>
                    <a:pt x="1549" y="1236"/>
                  </a:cubicBezTo>
                  <a:lnTo>
                    <a:pt x="1549" y="1236"/>
                  </a:lnTo>
                  <a:cubicBezTo>
                    <a:pt x="1549" y="1296"/>
                    <a:pt x="1489" y="1319"/>
                    <a:pt x="1465" y="1355"/>
                  </a:cubicBezTo>
                  <a:cubicBezTo>
                    <a:pt x="1465" y="1367"/>
                    <a:pt x="1465" y="1391"/>
                    <a:pt x="1489" y="1391"/>
                  </a:cubicBezTo>
                  <a:cubicBezTo>
                    <a:pt x="1505" y="1389"/>
                    <a:pt x="1522" y="1387"/>
                    <a:pt x="1538" y="1387"/>
                  </a:cubicBezTo>
                  <a:cubicBezTo>
                    <a:pt x="1607" y="1387"/>
                    <a:pt x="1675" y="1412"/>
                    <a:pt x="1703" y="1498"/>
                  </a:cubicBezTo>
                  <a:cubicBezTo>
                    <a:pt x="1703" y="1510"/>
                    <a:pt x="1727" y="1510"/>
                    <a:pt x="1739" y="1510"/>
                  </a:cubicBezTo>
                  <a:cubicBezTo>
                    <a:pt x="1787" y="1510"/>
                    <a:pt x="1846" y="1510"/>
                    <a:pt x="1870" y="1558"/>
                  </a:cubicBezTo>
                  <a:cubicBezTo>
                    <a:pt x="1928" y="1579"/>
                    <a:pt x="1982" y="1601"/>
                    <a:pt x="2037" y="1601"/>
                  </a:cubicBezTo>
                  <a:cubicBezTo>
                    <a:pt x="2072" y="1601"/>
                    <a:pt x="2107" y="1592"/>
                    <a:pt x="2144" y="1569"/>
                  </a:cubicBezTo>
                  <a:cubicBezTo>
                    <a:pt x="2215" y="1534"/>
                    <a:pt x="2287" y="1510"/>
                    <a:pt x="2334" y="1438"/>
                  </a:cubicBezTo>
                  <a:cubicBezTo>
                    <a:pt x="2334" y="1403"/>
                    <a:pt x="2346" y="1391"/>
                    <a:pt x="2346" y="1379"/>
                  </a:cubicBezTo>
                  <a:cubicBezTo>
                    <a:pt x="2382" y="1331"/>
                    <a:pt x="2358" y="1284"/>
                    <a:pt x="2358" y="1236"/>
                  </a:cubicBezTo>
                  <a:cubicBezTo>
                    <a:pt x="2382" y="1105"/>
                    <a:pt x="2323" y="1034"/>
                    <a:pt x="2180" y="1022"/>
                  </a:cubicBezTo>
                  <a:cubicBezTo>
                    <a:pt x="2156" y="1022"/>
                    <a:pt x="2120" y="998"/>
                    <a:pt x="2096" y="986"/>
                  </a:cubicBezTo>
                  <a:cubicBezTo>
                    <a:pt x="2084" y="974"/>
                    <a:pt x="2061" y="962"/>
                    <a:pt x="2049" y="962"/>
                  </a:cubicBezTo>
                  <a:cubicBezTo>
                    <a:pt x="1970" y="941"/>
                    <a:pt x="1896" y="936"/>
                    <a:pt x="1821" y="936"/>
                  </a:cubicBezTo>
                  <a:cubicBezTo>
                    <a:pt x="1771" y="936"/>
                    <a:pt x="1720" y="938"/>
                    <a:pt x="1668" y="938"/>
                  </a:cubicBezTo>
                  <a:cubicBezTo>
                    <a:pt x="1549" y="938"/>
                    <a:pt x="1430" y="926"/>
                    <a:pt x="1334" y="855"/>
                  </a:cubicBezTo>
                  <a:cubicBezTo>
                    <a:pt x="1315" y="852"/>
                    <a:pt x="1296" y="851"/>
                    <a:pt x="1276" y="851"/>
                  </a:cubicBezTo>
                  <a:cubicBezTo>
                    <a:pt x="1241" y="851"/>
                    <a:pt x="1204" y="854"/>
                    <a:pt x="1168" y="854"/>
                  </a:cubicBezTo>
                  <a:cubicBezTo>
                    <a:pt x="1146" y="854"/>
                    <a:pt x="1123" y="853"/>
                    <a:pt x="1102" y="850"/>
                  </a:cubicBezTo>
                  <a:lnTo>
                    <a:pt x="1102" y="850"/>
                  </a:lnTo>
                  <a:cubicBezTo>
                    <a:pt x="1209" y="811"/>
                    <a:pt x="1144" y="733"/>
                    <a:pt x="1144" y="676"/>
                  </a:cubicBezTo>
                  <a:cubicBezTo>
                    <a:pt x="1072" y="676"/>
                    <a:pt x="1096" y="629"/>
                    <a:pt x="1096" y="581"/>
                  </a:cubicBezTo>
                  <a:lnTo>
                    <a:pt x="1096" y="557"/>
                  </a:lnTo>
                  <a:cubicBezTo>
                    <a:pt x="1025" y="367"/>
                    <a:pt x="906" y="224"/>
                    <a:pt x="775" y="81"/>
                  </a:cubicBezTo>
                  <a:cubicBezTo>
                    <a:pt x="752" y="74"/>
                    <a:pt x="735" y="57"/>
                    <a:pt x="719" y="57"/>
                  </a:cubicBezTo>
                  <a:cubicBezTo>
                    <a:pt x="709" y="57"/>
                    <a:pt x="700" y="63"/>
                    <a:pt x="691" y="81"/>
                  </a:cubicBezTo>
                  <a:cubicBezTo>
                    <a:pt x="685" y="97"/>
                    <a:pt x="682" y="110"/>
                    <a:pt x="682" y="123"/>
                  </a:cubicBezTo>
                  <a:lnTo>
                    <a:pt x="682" y="123"/>
                  </a:lnTo>
                  <a:cubicBezTo>
                    <a:pt x="680" y="110"/>
                    <a:pt x="679" y="96"/>
                    <a:pt x="679" y="81"/>
                  </a:cubicBezTo>
                  <a:cubicBezTo>
                    <a:pt x="679" y="41"/>
                    <a:pt x="669" y="1"/>
                    <a:pt x="636" y="1"/>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3"/>
            <p:cNvSpPr/>
            <p:nvPr/>
          </p:nvSpPr>
          <p:spPr>
            <a:xfrm>
              <a:off x="5526875" y="2776075"/>
              <a:ext cx="147300" cy="98700"/>
            </a:xfrm>
            <a:custGeom>
              <a:rect b="b" l="l" r="r" t="t"/>
              <a:pathLst>
                <a:path extrusionOk="0" h="3948" w="5892">
                  <a:moveTo>
                    <a:pt x="3155" y="0"/>
                  </a:moveTo>
                  <a:cubicBezTo>
                    <a:pt x="3069" y="33"/>
                    <a:pt x="2972" y="85"/>
                    <a:pt x="2883" y="85"/>
                  </a:cubicBezTo>
                  <a:cubicBezTo>
                    <a:pt x="2875" y="85"/>
                    <a:pt x="2866" y="85"/>
                    <a:pt x="2858" y="83"/>
                  </a:cubicBezTo>
                  <a:cubicBezTo>
                    <a:pt x="2753" y="73"/>
                    <a:pt x="2649" y="69"/>
                    <a:pt x="2544" y="69"/>
                  </a:cubicBezTo>
                  <a:cubicBezTo>
                    <a:pt x="2292" y="69"/>
                    <a:pt x="2042" y="94"/>
                    <a:pt x="1798" y="119"/>
                  </a:cubicBezTo>
                  <a:cubicBezTo>
                    <a:pt x="1679" y="119"/>
                    <a:pt x="1572" y="155"/>
                    <a:pt x="1453" y="155"/>
                  </a:cubicBezTo>
                  <a:cubicBezTo>
                    <a:pt x="1414" y="170"/>
                    <a:pt x="1376" y="177"/>
                    <a:pt x="1337" y="177"/>
                  </a:cubicBezTo>
                  <a:cubicBezTo>
                    <a:pt x="1257" y="177"/>
                    <a:pt x="1176" y="148"/>
                    <a:pt x="1096" y="107"/>
                  </a:cubicBezTo>
                  <a:cubicBezTo>
                    <a:pt x="1050" y="98"/>
                    <a:pt x="1005" y="75"/>
                    <a:pt x="960" y="75"/>
                  </a:cubicBezTo>
                  <a:cubicBezTo>
                    <a:pt x="946" y="75"/>
                    <a:pt x="931" y="78"/>
                    <a:pt x="917" y="83"/>
                  </a:cubicBezTo>
                  <a:cubicBezTo>
                    <a:pt x="750" y="143"/>
                    <a:pt x="572" y="119"/>
                    <a:pt x="429" y="226"/>
                  </a:cubicBezTo>
                  <a:cubicBezTo>
                    <a:pt x="357" y="238"/>
                    <a:pt x="298" y="274"/>
                    <a:pt x="215" y="286"/>
                  </a:cubicBezTo>
                  <a:cubicBezTo>
                    <a:pt x="203" y="334"/>
                    <a:pt x="238" y="357"/>
                    <a:pt x="250" y="393"/>
                  </a:cubicBezTo>
                  <a:cubicBezTo>
                    <a:pt x="274" y="417"/>
                    <a:pt x="334" y="464"/>
                    <a:pt x="298" y="512"/>
                  </a:cubicBezTo>
                  <a:cubicBezTo>
                    <a:pt x="282" y="529"/>
                    <a:pt x="267" y="535"/>
                    <a:pt x="254" y="535"/>
                  </a:cubicBezTo>
                  <a:cubicBezTo>
                    <a:pt x="220" y="535"/>
                    <a:pt x="196" y="490"/>
                    <a:pt x="179" y="464"/>
                  </a:cubicBezTo>
                  <a:cubicBezTo>
                    <a:pt x="153" y="456"/>
                    <a:pt x="133" y="422"/>
                    <a:pt x="102" y="422"/>
                  </a:cubicBezTo>
                  <a:cubicBezTo>
                    <a:pt x="90" y="422"/>
                    <a:pt x="76" y="427"/>
                    <a:pt x="60" y="441"/>
                  </a:cubicBezTo>
                  <a:lnTo>
                    <a:pt x="24" y="464"/>
                  </a:lnTo>
                  <a:cubicBezTo>
                    <a:pt x="24" y="512"/>
                    <a:pt x="12" y="536"/>
                    <a:pt x="0" y="584"/>
                  </a:cubicBezTo>
                  <a:lnTo>
                    <a:pt x="0" y="679"/>
                  </a:lnTo>
                  <a:cubicBezTo>
                    <a:pt x="18" y="661"/>
                    <a:pt x="42" y="652"/>
                    <a:pt x="66" y="652"/>
                  </a:cubicBezTo>
                  <a:cubicBezTo>
                    <a:pt x="90" y="652"/>
                    <a:pt x="113" y="661"/>
                    <a:pt x="131" y="679"/>
                  </a:cubicBezTo>
                  <a:cubicBezTo>
                    <a:pt x="131" y="691"/>
                    <a:pt x="119" y="750"/>
                    <a:pt x="96" y="774"/>
                  </a:cubicBezTo>
                  <a:cubicBezTo>
                    <a:pt x="84" y="810"/>
                    <a:pt x="36" y="857"/>
                    <a:pt x="119" y="881"/>
                  </a:cubicBezTo>
                  <a:cubicBezTo>
                    <a:pt x="24" y="929"/>
                    <a:pt x="250" y="1036"/>
                    <a:pt x="84" y="1048"/>
                  </a:cubicBezTo>
                  <a:cubicBezTo>
                    <a:pt x="72" y="1167"/>
                    <a:pt x="179" y="1155"/>
                    <a:pt x="238" y="1191"/>
                  </a:cubicBezTo>
                  <a:cubicBezTo>
                    <a:pt x="453" y="1250"/>
                    <a:pt x="453" y="1250"/>
                    <a:pt x="334" y="1417"/>
                  </a:cubicBezTo>
                  <a:cubicBezTo>
                    <a:pt x="262" y="1572"/>
                    <a:pt x="274" y="1727"/>
                    <a:pt x="298" y="1893"/>
                  </a:cubicBezTo>
                  <a:cubicBezTo>
                    <a:pt x="274" y="1941"/>
                    <a:pt x="274" y="1988"/>
                    <a:pt x="262" y="2024"/>
                  </a:cubicBezTo>
                  <a:cubicBezTo>
                    <a:pt x="310" y="2131"/>
                    <a:pt x="417" y="2119"/>
                    <a:pt x="488" y="2167"/>
                  </a:cubicBezTo>
                  <a:cubicBezTo>
                    <a:pt x="572" y="2191"/>
                    <a:pt x="655" y="2239"/>
                    <a:pt x="750" y="2239"/>
                  </a:cubicBezTo>
                  <a:cubicBezTo>
                    <a:pt x="798" y="2239"/>
                    <a:pt x="858" y="2239"/>
                    <a:pt x="905" y="2227"/>
                  </a:cubicBezTo>
                  <a:cubicBezTo>
                    <a:pt x="965" y="2203"/>
                    <a:pt x="1012" y="2203"/>
                    <a:pt x="1048" y="2191"/>
                  </a:cubicBezTo>
                  <a:cubicBezTo>
                    <a:pt x="1155" y="2191"/>
                    <a:pt x="1250" y="2167"/>
                    <a:pt x="1334" y="2131"/>
                  </a:cubicBezTo>
                  <a:cubicBezTo>
                    <a:pt x="1381" y="2119"/>
                    <a:pt x="1441" y="2119"/>
                    <a:pt x="1489" y="2108"/>
                  </a:cubicBezTo>
                  <a:cubicBezTo>
                    <a:pt x="1525" y="2094"/>
                    <a:pt x="1566" y="2091"/>
                    <a:pt x="1608" y="2091"/>
                  </a:cubicBezTo>
                  <a:cubicBezTo>
                    <a:pt x="1642" y="2091"/>
                    <a:pt x="1677" y="2093"/>
                    <a:pt x="1712" y="2093"/>
                  </a:cubicBezTo>
                  <a:cubicBezTo>
                    <a:pt x="1745" y="2093"/>
                    <a:pt x="1778" y="2091"/>
                    <a:pt x="1810" y="2084"/>
                  </a:cubicBezTo>
                  <a:cubicBezTo>
                    <a:pt x="1965" y="2084"/>
                    <a:pt x="2096" y="2108"/>
                    <a:pt x="2215" y="2167"/>
                  </a:cubicBezTo>
                  <a:cubicBezTo>
                    <a:pt x="2298" y="2191"/>
                    <a:pt x="2382" y="2227"/>
                    <a:pt x="2453" y="2262"/>
                  </a:cubicBezTo>
                  <a:cubicBezTo>
                    <a:pt x="2798" y="2489"/>
                    <a:pt x="3132" y="2727"/>
                    <a:pt x="3465" y="2953"/>
                  </a:cubicBezTo>
                  <a:cubicBezTo>
                    <a:pt x="3548" y="3001"/>
                    <a:pt x="3655" y="3060"/>
                    <a:pt x="3727" y="3131"/>
                  </a:cubicBezTo>
                  <a:cubicBezTo>
                    <a:pt x="3834" y="3191"/>
                    <a:pt x="3929" y="3251"/>
                    <a:pt x="4025" y="3322"/>
                  </a:cubicBezTo>
                  <a:cubicBezTo>
                    <a:pt x="4144" y="3382"/>
                    <a:pt x="4227" y="3489"/>
                    <a:pt x="4358" y="3501"/>
                  </a:cubicBezTo>
                  <a:cubicBezTo>
                    <a:pt x="4368" y="3499"/>
                    <a:pt x="4377" y="3498"/>
                    <a:pt x="4387" y="3498"/>
                  </a:cubicBezTo>
                  <a:cubicBezTo>
                    <a:pt x="4471" y="3498"/>
                    <a:pt x="4554" y="3558"/>
                    <a:pt x="4631" y="3558"/>
                  </a:cubicBezTo>
                  <a:cubicBezTo>
                    <a:pt x="4648" y="3558"/>
                    <a:pt x="4666" y="3555"/>
                    <a:pt x="4683" y="3547"/>
                  </a:cubicBezTo>
                  <a:lnTo>
                    <a:pt x="4683" y="3547"/>
                  </a:lnTo>
                  <a:cubicBezTo>
                    <a:pt x="4661" y="3562"/>
                    <a:pt x="4634" y="3581"/>
                    <a:pt x="4608" y="3608"/>
                  </a:cubicBezTo>
                  <a:cubicBezTo>
                    <a:pt x="4608" y="3620"/>
                    <a:pt x="4608" y="3620"/>
                    <a:pt x="4620" y="3643"/>
                  </a:cubicBezTo>
                  <a:cubicBezTo>
                    <a:pt x="4656" y="3655"/>
                    <a:pt x="4703" y="3655"/>
                    <a:pt x="4727" y="3667"/>
                  </a:cubicBezTo>
                  <a:cubicBezTo>
                    <a:pt x="4822" y="3715"/>
                    <a:pt x="4965" y="3679"/>
                    <a:pt x="5001" y="3834"/>
                  </a:cubicBezTo>
                  <a:lnTo>
                    <a:pt x="5037" y="3882"/>
                  </a:lnTo>
                  <a:cubicBezTo>
                    <a:pt x="5096" y="3932"/>
                    <a:pt x="5161" y="3947"/>
                    <a:pt x="5228" y="3947"/>
                  </a:cubicBezTo>
                  <a:cubicBezTo>
                    <a:pt x="5255" y="3947"/>
                    <a:pt x="5283" y="3945"/>
                    <a:pt x="5310" y="3941"/>
                  </a:cubicBezTo>
                  <a:cubicBezTo>
                    <a:pt x="5430" y="3905"/>
                    <a:pt x="5560" y="3893"/>
                    <a:pt x="5680" y="3882"/>
                  </a:cubicBezTo>
                  <a:cubicBezTo>
                    <a:pt x="5799" y="3846"/>
                    <a:pt x="5834" y="3739"/>
                    <a:pt x="5834" y="3643"/>
                  </a:cubicBezTo>
                  <a:lnTo>
                    <a:pt x="5834" y="3524"/>
                  </a:lnTo>
                  <a:cubicBezTo>
                    <a:pt x="5811" y="3310"/>
                    <a:pt x="5834" y="3120"/>
                    <a:pt x="5834" y="2905"/>
                  </a:cubicBezTo>
                  <a:cubicBezTo>
                    <a:pt x="5799" y="2846"/>
                    <a:pt x="5811" y="2786"/>
                    <a:pt x="5799" y="2727"/>
                  </a:cubicBezTo>
                  <a:cubicBezTo>
                    <a:pt x="5775" y="2597"/>
                    <a:pt x="5891" y="2468"/>
                    <a:pt x="5790" y="2327"/>
                  </a:cubicBezTo>
                  <a:lnTo>
                    <a:pt x="5790" y="2327"/>
                  </a:lnTo>
                  <a:cubicBezTo>
                    <a:pt x="5793" y="2329"/>
                    <a:pt x="5796" y="2330"/>
                    <a:pt x="5800" y="2330"/>
                  </a:cubicBezTo>
                  <a:cubicBezTo>
                    <a:pt x="5803" y="2330"/>
                    <a:pt x="5807" y="2328"/>
                    <a:pt x="5811" y="2322"/>
                  </a:cubicBezTo>
                  <a:cubicBezTo>
                    <a:pt x="5834" y="2310"/>
                    <a:pt x="5846" y="2298"/>
                    <a:pt x="5846" y="2286"/>
                  </a:cubicBezTo>
                  <a:cubicBezTo>
                    <a:pt x="5846" y="2167"/>
                    <a:pt x="5811" y="2060"/>
                    <a:pt x="5775" y="1953"/>
                  </a:cubicBezTo>
                  <a:cubicBezTo>
                    <a:pt x="5727" y="1917"/>
                    <a:pt x="5668" y="1881"/>
                    <a:pt x="5596" y="1881"/>
                  </a:cubicBezTo>
                  <a:cubicBezTo>
                    <a:pt x="5553" y="1886"/>
                    <a:pt x="5511" y="1893"/>
                    <a:pt x="5472" y="1893"/>
                  </a:cubicBezTo>
                  <a:cubicBezTo>
                    <a:pt x="5416" y="1893"/>
                    <a:pt x="5365" y="1878"/>
                    <a:pt x="5322" y="1822"/>
                  </a:cubicBezTo>
                  <a:cubicBezTo>
                    <a:pt x="5382" y="1810"/>
                    <a:pt x="5441" y="1786"/>
                    <a:pt x="5418" y="1715"/>
                  </a:cubicBezTo>
                  <a:cubicBezTo>
                    <a:pt x="4977" y="1298"/>
                    <a:pt x="4489" y="976"/>
                    <a:pt x="4013" y="595"/>
                  </a:cubicBezTo>
                  <a:cubicBezTo>
                    <a:pt x="3941" y="595"/>
                    <a:pt x="3870" y="584"/>
                    <a:pt x="3834" y="512"/>
                  </a:cubicBezTo>
                  <a:cubicBezTo>
                    <a:pt x="3763" y="393"/>
                    <a:pt x="3655" y="286"/>
                    <a:pt x="3536" y="214"/>
                  </a:cubicBezTo>
                  <a:cubicBezTo>
                    <a:pt x="3417" y="143"/>
                    <a:pt x="3310" y="24"/>
                    <a:pt x="3155" y="0"/>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3"/>
            <p:cNvSpPr/>
            <p:nvPr/>
          </p:nvSpPr>
          <p:spPr>
            <a:xfrm>
              <a:off x="4764500" y="3140575"/>
              <a:ext cx="117375" cy="110700"/>
            </a:xfrm>
            <a:custGeom>
              <a:rect b="b" l="l" r="r" t="t"/>
              <a:pathLst>
                <a:path extrusionOk="0" h="4428" w="4695">
                  <a:moveTo>
                    <a:pt x="3688" y="1"/>
                  </a:moveTo>
                  <a:cubicBezTo>
                    <a:pt x="3645" y="1"/>
                    <a:pt x="3599" y="10"/>
                    <a:pt x="3551" y="29"/>
                  </a:cubicBezTo>
                  <a:cubicBezTo>
                    <a:pt x="3448" y="113"/>
                    <a:pt x="3345" y="190"/>
                    <a:pt x="3208" y="190"/>
                  </a:cubicBezTo>
                  <a:cubicBezTo>
                    <a:pt x="3170" y="190"/>
                    <a:pt x="3130" y="185"/>
                    <a:pt x="3087" y="172"/>
                  </a:cubicBezTo>
                  <a:cubicBezTo>
                    <a:pt x="3063" y="172"/>
                    <a:pt x="3016" y="184"/>
                    <a:pt x="2992" y="208"/>
                  </a:cubicBezTo>
                  <a:cubicBezTo>
                    <a:pt x="2813" y="255"/>
                    <a:pt x="2647" y="315"/>
                    <a:pt x="2492" y="446"/>
                  </a:cubicBezTo>
                  <a:cubicBezTo>
                    <a:pt x="2468" y="482"/>
                    <a:pt x="2408" y="529"/>
                    <a:pt x="2468" y="589"/>
                  </a:cubicBezTo>
                  <a:cubicBezTo>
                    <a:pt x="2492" y="636"/>
                    <a:pt x="2468" y="648"/>
                    <a:pt x="2432" y="648"/>
                  </a:cubicBezTo>
                  <a:cubicBezTo>
                    <a:pt x="2397" y="648"/>
                    <a:pt x="2349" y="624"/>
                    <a:pt x="2301" y="624"/>
                  </a:cubicBezTo>
                  <a:cubicBezTo>
                    <a:pt x="2285" y="624"/>
                    <a:pt x="2264" y="630"/>
                    <a:pt x="2248" y="630"/>
                  </a:cubicBezTo>
                  <a:cubicBezTo>
                    <a:pt x="2240" y="630"/>
                    <a:pt x="2234" y="628"/>
                    <a:pt x="2230" y="624"/>
                  </a:cubicBezTo>
                  <a:cubicBezTo>
                    <a:pt x="2186" y="603"/>
                    <a:pt x="2146" y="592"/>
                    <a:pt x="2108" y="592"/>
                  </a:cubicBezTo>
                  <a:cubicBezTo>
                    <a:pt x="2044" y="592"/>
                    <a:pt x="1989" y="624"/>
                    <a:pt x="1944" y="684"/>
                  </a:cubicBezTo>
                  <a:cubicBezTo>
                    <a:pt x="1916" y="712"/>
                    <a:pt x="1892" y="723"/>
                    <a:pt x="1868" y="723"/>
                  </a:cubicBezTo>
                  <a:cubicBezTo>
                    <a:pt x="1851" y="723"/>
                    <a:pt x="1833" y="718"/>
                    <a:pt x="1813" y="708"/>
                  </a:cubicBezTo>
                  <a:cubicBezTo>
                    <a:pt x="1779" y="691"/>
                    <a:pt x="1746" y="674"/>
                    <a:pt x="1716" y="674"/>
                  </a:cubicBezTo>
                  <a:cubicBezTo>
                    <a:pt x="1704" y="674"/>
                    <a:pt x="1693" y="677"/>
                    <a:pt x="1682" y="684"/>
                  </a:cubicBezTo>
                  <a:cubicBezTo>
                    <a:pt x="1646" y="696"/>
                    <a:pt x="1623" y="708"/>
                    <a:pt x="1623" y="755"/>
                  </a:cubicBezTo>
                  <a:cubicBezTo>
                    <a:pt x="1640" y="806"/>
                    <a:pt x="1632" y="821"/>
                    <a:pt x="1606" y="821"/>
                  </a:cubicBezTo>
                  <a:cubicBezTo>
                    <a:pt x="1595" y="821"/>
                    <a:pt x="1580" y="818"/>
                    <a:pt x="1563" y="815"/>
                  </a:cubicBezTo>
                  <a:cubicBezTo>
                    <a:pt x="1539" y="827"/>
                    <a:pt x="1527" y="827"/>
                    <a:pt x="1515" y="839"/>
                  </a:cubicBezTo>
                  <a:cubicBezTo>
                    <a:pt x="1361" y="993"/>
                    <a:pt x="1230" y="1113"/>
                    <a:pt x="1051" y="1220"/>
                  </a:cubicBezTo>
                  <a:cubicBezTo>
                    <a:pt x="980" y="1255"/>
                    <a:pt x="920" y="1315"/>
                    <a:pt x="908" y="1410"/>
                  </a:cubicBezTo>
                  <a:cubicBezTo>
                    <a:pt x="884" y="1458"/>
                    <a:pt x="884" y="1482"/>
                    <a:pt x="884" y="1529"/>
                  </a:cubicBezTo>
                  <a:cubicBezTo>
                    <a:pt x="908" y="1636"/>
                    <a:pt x="884" y="1732"/>
                    <a:pt x="908" y="1827"/>
                  </a:cubicBezTo>
                  <a:cubicBezTo>
                    <a:pt x="932" y="1898"/>
                    <a:pt x="920" y="1958"/>
                    <a:pt x="932" y="2029"/>
                  </a:cubicBezTo>
                  <a:cubicBezTo>
                    <a:pt x="968" y="2089"/>
                    <a:pt x="968" y="2172"/>
                    <a:pt x="980" y="2244"/>
                  </a:cubicBezTo>
                  <a:cubicBezTo>
                    <a:pt x="990" y="2317"/>
                    <a:pt x="973" y="2353"/>
                    <a:pt x="905" y="2353"/>
                  </a:cubicBezTo>
                  <a:cubicBezTo>
                    <a:pt x="895" y="2353"/>
                    <a:pt x="884" y="2352"/>
                    <a:pt x="873" y="2351"/>
                  </a:cubicBezTo>
                  <a:lnTo>
                    <a:pt x="742" y="2351"/>
                  </a:lnTo>
                  <a:cubicBezTo>
                    <a:pt x="730" y="2351"/>
                    <a:pt x="706" y="2363"/>
                    <a:pt x="694" y="2363"/>
                  </a:cubicBezTo>
                  <a:cubicBezTo>
                    <a:pt x="646" y="2375"/>
                    <a:pt x="622" y="2410"/>
                    <a:pt x="587" y="2434"/>
                  </a:cubicBezTo>
                  <a:cubicBezTo>
                    <a:pt x="570" y="2485"/>
                    <a:pt x="529" y="2500"/>
                    <a:pt x="490" y="2500"/>
                  </a:cubicBezTo>
                  <a:cubicBezTo>
                    <a:pt x="473" y="2500"/>
                    <a:pt x="458" y="2497"/>
                    <a:pt x="444" y="2494"/>
                  </a:cubicBezTo>
                  <a:cubicBezTo>
                    <a:pt x="414" y="2488"/>
                    <a:pt x="386" y="2485"/>
                    <a:pt x="359" y="2485"/>
                  </a:cubicBezTo>
                  <a:cubicBezTo>
                    <a:pt x="277" y="2485"/>
                    <a:pt x="206" y="2506"/>
                    <a:pt x="134" y="2506"/>
                  </a:cubicBezTo>
                  <a:cubicBezTo>
                    <a:pt x="111" y="2506"/>
                    <a:pt x="111" y="2506"/>
                    <a:pt x="99" y="2529"/>
                  </a:cubicBezTo>
                  <a:cubicBezTo>
                    <a:pt x="15" y="2613"/>
                    <a:pt x="111" y="2672"/>
                    <a:pt x="134" y="2744"/>
                  </a:cubicBezTo>
                  <a:cubicBezTo>
                    <a:pt x="134" y="2827"/>
                    <a:pt x="87" y="2898"/>
                    <a:pt x="99" y="2970"/>
                  </a:cubicBezTo>
                  <a:cubicBezTo>
                    <a:pt x="111" y="3065"/>
                    <a:pt x="158" y="3137"/>
                    <a:pt x="170" y="3208"/>
                  </a:cubicBezTo>
                  <a:cubicBezTo>
                    <a:pt x="156" y="3194"/>
                    <a:pt x="144" y="3190"/>
                    <a:pt x="132" y="3190"/>
                  </a:cubicBezTo>
                  <a:cubicBezTo>
                    <a:pt x="101" y="3190"/>
                    <a:pt x="73" y="3220"/>
                    <a:pt x="39" y="3220"/>
                  </a:cubicBezTo>
                  <a:cubicBezTo>
                    <a:pt x="27" y="3244"/>
                    <a:pt x="27" y="3268"/>
                    <a:pt x="39" y="3279"/>
                  </a:cubicBezTo>
                  <a:cubicBezTo>
                    <a:pt x="49" y="3297"/>
                    <a:pt x="50" y="3302"/>
                    <a:pt x="45" y="3302"/>
                  </a:cubicBezTo>
                  <a:cubicBezTo>
                    <a:pt x="38" y="3302"/>
                    <a:pt x="19" y="3288"/>
                    <a:pt x="9" y="3288"/>
                  </a:cubicBezTo>
                  <a:cubicBezTo>
                    <a:pt x="3" y="3288"/>
                    <a:pt x="0" y="3292"/>
                    <a:pt x="3" y="3303"/>
                  </a:cubicBezTo>
                  <a:cubicBezTo>
                    <a:pt x="3" y="3375"/>
                    <a:pt x="87" y="3601"/>
                    <a:pt x="99" y="3625"/>
                  </a:cubicBezTo>
                  <a:cubicBezTo>
                    <a:pt x="99" y="3625"/>
                    <a:pt x="93" y="3619"/>
                    <a:pt x="83" y="3619"/>
                  </a:cubicBezTo>
                  <a:cubicBezTo>
                    <a:pt x="77" y="3619"/>
                    <a:pt x="71" y="3621"/>
                    <a:pt x="63" y="3625"/>
                  </a:cubicBezTo>
                  <a:cubicBezTo>
                    <a:pt x="51" y="3649"/>
                    <a:pt x="51" y="3672"/>
                    <a:pt x="51" y="3684"/>
                  </a:cubicBezTo>
                  <a:cubicBezTo>
                    <a:pt x="75" y="3744"/>
                    <a:pt x="87" y="3803"/>
                    <a:pt x="158" y="3815"/>
                  </a:cubicBezTo>
                  <a:cubicBezTo>
                    <a:pt x="194" y="3815"/>
                    <a:pt x="206" y="3839"/>
                    <a:pt x="218" y="3839"/>
                  </a:cubicBezTo>
                  <a:cubicBezTo>
                    <a:pt x="235" y="3836"/>
                    <a:pt x="248" y="3834"/>
                    <a:pt x="260" y="3834"/>
                  </a:cubicBezTo>
                  <a:cubicBezTo>
                    <a:pt x="286" y="3834"/>
                    <a:pt x="300" y="3843"/>
                    <a:pt x="325" y="3851"/>
                  </a:cubicBezTo>
                  <a:cubicBezTo>
                    <a:pt x="337" y="3863"/>
                    <a:pt x="337" y="3887"/>
                    <a:pt x="349" y="3887"/>
                  </a:cubicBezTo>
                  <a:cubicBezTo>
                    <a:pt x="396" y="3899"/>
                    <a:pt x="444" y="3899"/>
                    <a:pt x="444" y="3946"/>
                  </a:cubicBezTo>
                  <a:cubicBezTo>
                    <a:pt x="483" y="3985"/>
                    <a:pt x="511" y="4034"/>
                    <a:pt x="556" y="4034"/>
                  </a:cubicBezTo>
                  <a:cubicBezTo>
                    <a:pt x="580" y="4034"/>
                    <a:pt x="609" y="4019"/>
                    <a:pt x="646" y="3982"/>
                  </a:cubicBezTo>
                  <a:cubicBezTo>
                    <a:pt x="670" y="3946"/>
                    <a:pt x="682" y="3899"/>
                    <a:pt x="706" y="3863"/>
                  </a:cubicBezTo>
                  <a:cubicBezTo>
                    <a:pt x="765" y="3827"/>
                    <a:pt x="825" y="3827"/>
                    <a:pt x="896" y="3803"/>
                  </a:cubicBezTo>
                  <a:cubicBezTo>
                    <a:pt x="896" y="3803"/>
                    <a:pt x="920" y="3791"/>
                    <a:pt x="932" y="3791"/>
                  </a:cubicBezTo>
                  <a:cubicBezTo>
                    <a:pt x="961" y="3769"/>
                    <a:pt x="987" y="3751"/>
                    <a:pt x="1008" y="3751"/>
                  </a:cubicBezTo>
                  <a:cubicBezTo>
                    <a:pt x="1032" y="3751"/>
                    <a:pt x="1051" y="3772"/>
                    <a:pt x="1063" y="3827"/>
                  </a:cubicBezTo>
                  <a:lnTo>
                    <a:pt x="1063" y="3863"/>
                  </a:lnTo>
                  <a:cubicBezTo>
                    <a:pt x="1099" y="3911"/>
                    <a:pt x="1111" y="3958"/>
                    <a:pt x="1111" y="4006"/>
                  </a:cubicBezTo>
                  <a:cubicBezTo>
                    <a:pt x="1123" y="4030"/>
                    <a:pt x="1146" y="4030"/>
                    <a:pt x="1158" y="4041"/>
                  </a:cubicBezTo>
                  <a:lnTo>
                    <a:pt x="1218" y="4041"/>
                  </a:lnTo>
                  <a:cubicBezTo>
                    <a:pt x="1226" y="4038"/>
                    <a:pt x="1235" y="4036"/>
                    <a:pt x="1245" y="4036"/>
                  </a:cubicBezTo>
                  <a:cubicBezTo>
                    <a:pt x="1264" y="4036"/>
                    <a:pt x="1285" y="4041"/>
                    <a:pt x="1301" y="4041"/>
                  </a:cubicBezTo>
                  <a:cubicBezTo>
                    <a:pt x="1325" y="4047"/>
                    <a:pt x="1349" y="4050"/>
                    <a:pt x="1373" y="4050"/>
                  </a:cubicBezTo>
                  <a:cubicBezTo>
                    <a:pt x="1396" y="4050"/>
                    <a:pt x="1420" y="4047"/>
                    <a:pt x="1444" y="4041"/>
                  </a:cubicBezTo>
                  <a:cubicBezTo>
                    <a:pt x="1471" y="4028"/>
                    <a:pt x="1497" y="4022"/>
                    <a:pt x="1523" y="4022"/>
                  </a:cubicBezTo>
                  <a:cubicBezTo>
                    <a:pt x="1586" y="4022"/>
                    <a:pt x="1643" y="4058"/>
                    <a:pt x="1694" y="4101"/>
                  </a:cubicBezTo>
                  <a:cubicBezTo>
                    <a:pt x="1754" y="4149"/>
                    <a:pt x="1813" y="4232"/>
                    <a:pt x="1896" y="4268"/>
                  </a:cubicBezTo>
                  <a:cubicBezTo>
                    <a:pt x="1901" y="4269"/>
                    <a:pt x="1906" y="4270"/>
                    <a:pt x="1912" y="4270"/>
                  </a:cubicBezTo>
                  <a:cubicBezTo>
                    <a:pt x="1926" y="4270"/>
                    <a:pt x="1941" y="4266"/>
                    <a:pt x="1953" y="4266"/>
                  </a:cubicBezTo>
                  <a:cubicBezTo>
                    <a:pt x="1973" y="4266"/>
                    <a:pt x="1982" y="4276"/>
                    <a:pt x="1956" y="4327"/>
                  </a:cubicBezTo>
                  <a:lnTo>
                    <a:pt x="1992" y="4351"/>
                  </a:lnTo>
                  <a:cubicBezTo>
                    <a:pt x="2071" y="4400"/>
                    <a:pt x="2123" y="4427"/>
                    <a:pt x="2160" y="4427"/>
                  </a:cubicBezTo>
                  <a:cubicBezTo>
                    <a:pt x="2212" y="4427"/>
                    <a:pt x="2233" y="4374"/>
                    <a:pt x="2254" y="4256"/>
                  </a:cubicBezTo>
                  <a:cubicBezTo>
                    <a:pt x="2254" y="4232"/>
                    <a:pt x="2277" y="4208"/>
                    <a:pt x="2277" y="4196"/>
                  </a:cubicBezTo>
                  <a:cubicBezTo>
                    <a:pt x="2289" y="4113"/>
                    <a:pt x="2301" y="4041"/>
                    <a:pt x="2337" y="3970"/>
                  </a:cubicBezTo>
                  <a:cubicBezTo>
                    <a:pt x="2349" y="3958"/>
                    <a:pt x="2349" y="3922"/>
                    <a:pt x="2361" y="3899"/>
                  </a:cubicBezTo>
                  <a:cubicBezTo>
                    <a:pt x="2373" y="3815"/>
                    <a:pt x="2432" y="3756"/>
                    <a:pt x="2408" y="3684"/>
                  </a:cubicBezTo>
                  <a:cubicBezTo>
                    <a:pt x="2343" y="3477"/>
                    <a:pt x="2397" y="3360"/>
                    <a:pt x="2562" y="3360"/>
                  </a:cubicBezTo>
                  <a:cubicBezTo>
                    <a:pt x="2578" y="3360"/>
                    <a:pt x="2594" y="3361"/>
                    <a:pt x="2611" y="3363"/>
                  </a:cubicBezTo>
                  <a:cubicBezTo>
                    <a:pt x="2671" y="3325"/>
                    <a:pt x="2721" y="3279"/>
                    <a:pt x="2774" y="3279"/>
                  </a:cubicBezTo>
                  <a:cubicBezTo>
                    <a:pt x="2805" y="3279"/>
                    <a:pt x="2837" y="3295"/>
                    <a:pt x="2873" y="3339"/>
                  </a:cubicBezTo>
                  <a:cubicBezTo>
                    <a:pt x="2883" y="3354"/>
                    <a:pt x="2897" y="3361"/>
                    <a:pt x="2913" y="3361"/>
                  </a:cubicBezTo>
                  <a:cubicBezTo>
                    <a:pt x="2936" y="3361"/>
                    <a:pt x="2964" y="3348"/>
                    <a:pt x="2992" y="3327"/>
                  </a:cubicBezTo>
                  <a:cubicBezTo>
                    <a:pt x="3051" y="3256"/>
                    <a:pt x="3147" y="3208"/>
                    <a:pt x="3230" y="3125"/>
                  </a:cubicBezTo>
                  <a:cubicBezTo>
                    <a:pt x="3240" y="3083"/>
                    <a:pt x="3233" y="3062"/>
                    <a:pt x="3217" y="3053"/>
                  </a:cubicBezTo>
                  <a:lnTo>
                    <a:pt x="3217" y="3053"/>
                  </a:lnTo>
                  <a:cubicBezTo>
                    <a:pt x="3268" y="3033"/>
                    <a:pt x="3291" y="2984"/>
                    <a:pt x="3266" y="2898"/>
                  </a:cubicBezTo>
                  <a:lnTo>
                    <a:pt x="3266" y="2898"/>
                  </a:lnTo>
                  <a:cubicBezTo>
                    <a:pt x="3275" y="2921"/>
                    <a:pt x="3289" y="2928"/>
                    <a:pt x="3305" y="2928"/>
                  </a:cubicBezTo>
                  <a:cubicBezTo>
                    <a:pt x="3330" y="2928"/>
                    <a:pt x="3358" y="2910"/>
                    <a:pt x="3373" y="2910"/>
                  </a:cubicBezTo>
                  <a:cubicBezTo>
                    <a:pt x="3468" y="2898"/>
                    <a:pt x="3504" y="2851"/>
                    <a:pt x="3540" y="2768"/>
                  </a:cubicBezTo>
                  <a:cubicBezTo>
                    <a:pt x="3550" y="2714"/>
                    <a:pt x="3580" y="2670"/>
                    <a:pt x="3637" y="2670"/>
                  </a:cubicBezTo>
                  <a:cubicBezTo>
                    <a:pt x="3644" y="2670"/>
                    <a:pt x="3651" y="2671"/>
                    <a:pt x="3659" y="2672"/>
                  </a:cubicBezTo>
                  <a:cubicBezTo>
                    <a:pt x="3742" y="2648"/>
                    <a:pt x="3766" y="2565"/>
                    <a:pt x="3790" y="2494"/>
                  </a:cubicBezTo>
                  <a:cubicBezTo>
                    <a:pt x="3801" y="2387"/>
                    <a:pt x="3849" y="2315"/>
                    <a:pt x="3956" y="2291"/>
                  </a:cubicBezTo>
                  <a:cubicBezTo>
                    <a:pt x="3980" y="2291"/>
                    <a:pt x="4004" y="2267"/>
                    <a:pt x="4016" y="2244"/>
                  </a:cubicBezTo>
                  <a:cubicBezTo>
                    <a:pt x="4028" y="2184"/>
                    <a:pt x="4087" y="2184"/>
                    <a:pt x="4135" y="2184"/>
                  </a:cubicBezTo>
                  <a:cubicBezTo>
                    <a:pt x="4159" y="2184"/>
                    <a:pt x="4194" y="2172"/>
                    <a:pt x="4218" y="2148"/>
                  </a:cubicBezTo>
                  <a:cubicBezTo>
                    <a:pt x="4361" y="2077"/>
                    <a:pt x="4385" y="1946"/>
                    <a:pt x="4397" y="1815"/>
                  </a:cubicBezTo>
                  <a:cubicBezTo>
                    <a:pt x="4421" y="1732"/>
                    <a:pt x="4444" y="1648"/>
                    <a:pt x="4504" y="1589"/>
                  </a:cubicBezTo>
                  <a:cubicBezTo>
                    <a:pt x="4516" y="1553"/>
                    <a:pt x="4552" y="1541"/>
                    <a:pt x="4563" y="1494"/>
                  </a:cubicBezTo>
                  <a:cubicBezTo>
                    <a:pt x="4563" y="1470"/>
                    <a:pt x="4599" y="1458"/>
                    <a:pt x="4623" y="1458"/>
                  </a:cubicBezTo>
                  <a:cubicBezTo>
                    <a:pt x="4659" y="1458"/>
                    <a:pt x="4683" y="1434"/>
                    <a:pt x="4694" y="1422"/>
                  </a:cubicBezTo>
                  <a:cubicBezTo>
                    <a:pt x="4683" y="1291"/>
                    <a:pt x="4671" y="1160"/>
                    <a:pt x="4683" y="1017"/>
                  </a:cubicBezTo>
                  <a:cubicBezTo>
                    <a:pt x="4683" y="958"/>
                    <a:pt x="4671" y="922"/>
                    <a:pt x="4659" y="863"/>
                  </a:cubicBezTo>
                  <a:cubicBezTo>
                    <a:pt x="4635" y="743"/>
                    <a:pt x="4575" y="636"/>
                    <a:pt x="4623" y="517"/>
                  </a:cubicBezTo>
                  <a:cubicBezTo>
                    <a:pt x="4623" y="482"/>
                    <a:pt x="4623" y="458"/>
                    <a:pt x="4611" y="422"/>
                  </a:cubicBezTo>
                  <a:cubicBezTo>
                    <a:pt x="4516" y="303"/>
                    <a:pt x="4397" y="231"/>
                    <a:pt x="4254" y="220"/>
                  </a:cubicBezTo>
                  <a:cubicBezTo>
                    <a:pt x="4099" y="208"/>
                    <a:pt x="3980" y="160"/>
                    <a:pt x="3861" y="65"/>
                  </a:cubicBezTo>
                  <a:cubicBezTo>
                    <a:pt x="3811" y="22"/>
                    <a:pt x="3752" y="1"/>
                    <a:pt x="3688" y="1"/>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3"/>
            <p:cNvSpPr/>
            <p:nvPr/>
          </p:nvSpPr>
          <p:spPr>
            <a:xfrm>
              <a:off x="1906475" y="1466675"/>
              <a:ext cx="3163525" cy="2660175"/>
            </a:xfrm>
            <a:custGeom>
              <a:rect b="b" l="l" r="r" t="t"/>
              <a:pathLst>
                <a:path extrusionOk="0" h="106407" w="126541">
                  <a:moveTo>
                    <a:pt x="17169" y="1"/>
                  </a:moveTo>
                  <a:lnTo>
                    <a:pt x="16836" y="60"/>
                  </a:lnTo>
                  <a:lnTo>
                    <a:pt x="16526" y="370"/>
                  </a:lnTo>
                  <a:lnTo>
                    <a:pt x="16169" y="572"/>
                  </a:lnTo>
                  <a:lnTo>
                    <a:pt x="15812" y="786"/>
                  </a:lnTo>
                  <a:lnTo>
                    <a:pt x="15610" y="834"/>
                  </a:lnTo>
                  <a:lnTo>
                    <a:pt x="15514" y="667"/>
                  </a:lnTo>
                  <a:lnTo>
                    <a:pt x="15121" y="72"/>
                  </a:lnTo>
                  <a:lnTo>
                    <a:pt x="14455" y="334"/>
                  </a:lnTo>
                  <a:lnTo>
                    <a:pt x="13752" y="906"/>
                  </a:lnTo>
                  <a:lnTo>
                    <a:pt x="13038" y="1394"/>
                  </a:lnTo>
                  <a:lnTo>
                    <a:pt x="12324" y="1739"/>
                  </a:lnTo>
                  <a:lnTo>
                    <a:pt x="11657" y="2156"/>
                  </a:lnTo>
                  <a:lnTo>
                    <a:pt x="11383" y="2334"/>
                  </a:lnTo>
                  <a:lnTo>
                    <a:pt x="11050" y="2358"/>
                  </a:lnTo>
                  <a:lnTo>
                    <a:pt x="10728" y="2596"/>
                  </a:lnTo>
                  <a:lnTo>
                    <a:pt x="10609" y="3049"/>
                  </a:lnTo>
                  <a:lnTo>
                    <a:pt x="10466" y="3251"/>
                  </a:lnTo>
                  <a:lnTo>
                    <a:pt x="10514" y="3549"/>
                  </a:lnTo>
                  <a:lnTo>
                    <a:pt x="10633" y="3608"/>
                  </a:lnTo>
                  <a:lnTo>
                    <a:pt x="10764" y="3584"/>
                  </a:lnTo>
                  <a:lnTo>
                    <a:pt x="10990" y="3525"/>
                  </a:lnTo>
                  <a:lnTo>
                    <a:pt x="11192" y="3608"/>
                  </a:lnTo>
                  <a:lnTo>
                    <a:pt x="10966" y="3834"/>
                  </a:lnTo>
                  <a:lnTo>
                    <a:pt x="10847" y="4073"/>
                  </a:lnTo>
                  <a:lnTo>
                    <a:pt x="11121" y="4263"/>
                  </a:lnTo>
                  <a:lnTo>
                    <a:pt x="11478" y="4346"/>
                  </a:lnTo>
                  <a:lnTo>
                    <a:pt x="11669" y="4323"/>
                  </a:lnTo>
                  <a:lnTo>
                    <a:pt x="11871" y="4299"/>
                  </a:lnTo>
                  <a:lnTo>
                    <a:pt x="11990" y="4358"/>
                  </a:lnTo>
                  <a:lnTo>
                    <a:pt x="12073" y="4466"/>
                  </a:lnTo>
                  <a:lnTo>
                    <a:pt x="11621" y="4835"/>
                  </a:lnTo>
                  <a:lnTo>
                    <a:pt x="11073" y="5001"/>
                  </a:lnTo>
                  <a:lnTo>
                    <a:pt x="10383" y="4727"/>
                  </a:lnTo>
                  <a:lnTo>
                    <a:pt x="9871" y="5454"/>
                  </a:lnTo>
                  <a:lnTo>
                    <a:pt x="9597" y="4739"/>
                  </a:lnTo>
                  <a:lnTo>
                    <a:pt x="9061" y="4942"/>
                  </a:lnTo>
                  <a:lnTo>
                    <a:pt x="8228" y="5335"/>
                  </a:lnTo>
                  <a:lnTo>
                    <a:pt x="7323" y="5454"/>
                  </a:lnTo>
                  <a:lnTo>
                    <a:pt x="6656" y="5537"/>
                  </a:lnTo>
                  <a:lnTo>
                    <a:pt x="6001" y="5478"/>
                  </a:lnTo>
                  <a:lnTo>
                    <a:pt x="5537" y="5073"/>
                  </a:lnTo>
                  <a:lnTo>
                    <a:pt x="5263" y="4442"/>
                  </a:lnTo>
                  <a:lnTo>
                    <a:pt x="4954" y="5085"/>
                  </a:lnTo>
                  <a:lnTo>
                    <a:pt x="4334" y="5335"/>
                  </a:lnTo>
                  <a:lnTo>
                    <a:pt x="3822" y="5561"/>
                  </a:lnTo>
                  <a:lnTo>
                    <a:pt x="3953" y="6085"/>
                  </a:lnTo>
                  <a:lnTo>
                    <a:pt x="2858" y="6573"/>
                  </a:lnTo>
                  <a:lnTo>
                    <a:pt x="1679" y="6644"/>
                  </a:lnTo>
                  <a:lnTo>
                    <a:pt x="1536" y="6692"/>
                  </a:lnTo>
                  <a:lnTo>
                    <a:pt x="1382" y="6799"/>
                  </a:lnTo>
                  <a:lnTo>
                    <a:pt x="1215" y="6978"/>
                  </a:lnTo>
                  <a:lnTo>
                    <a:pt x="1203" y="7216"/>
                  </a:lnTo>
                  <a:lnTo>
                    <a:pt x="1358" y="7394"/>
                  </a:lnTo>
                  <a:lnTo>
                    <a:pt x="1596" y="7383"/>
                  </a:lnTo>
                  <a:lnTo>
                    <a:pt x="1751" y="7347"/>
                  </a:lnTo>
                  <a:lnTo>
                    <a:pt x="1929" y="7442"/>
                  </a:lnTo>
                  <a:lnTo>
                    <a:pt x="1203" y="7883"/>
                  </a:lnTo>
                  <a:lnTo>
                    <a:pt x="429" y="8359"/>
                  </a:lnTo>
                  <a:lnTo>
                    <a:pt x="298" y="8537"/>
                  </a:lnTo>
                  <a:lnTo>
                    <a:pt x="310" y="8776"/>
                  </a:lnTo>
                  <a:lnTo>
                    <a:pt x="524" y="9228"/>
                  </a:lnTo>
                  <a:lnTo>
                    <a:pt x="239" y="9657"/>
                  </a:lnTo>
                  <a:lnTo>
                    <a:pt x="120" y="9847"/>
                  </a:lnTo>
                  <a:lnTo>
                    <a:pt x="60" y="10097"/>
                  </a:lnTo>
                  <a:lnTo>
                    <a:pt x="1" y="10454"/>
                  </a:lnTo>
                  <a:lnTo>
                    <a:pt x="155" y="10740"/>
                  </a:lnTo>
                  <a:lnTo>
                    <a:pt x="393" y="10692"/>
                  </a:lnTo>
                  <a:lnTo>
                    <a:pt x="584" y="10478"/>
                  </a:lnTo>
                  <a:lnTo>
                    <a:pt x="965" y="10264"/>
                  </a:lnTo>
                  <a:lnTo>
                    <a:pt x="1370" y="10300"/>
                  </a:lnTo>
                  <a:lnTo>
                    <a:pt x="1489" y="10538"/>
                  </a:lnTo>
                  <a:lnTo>
                    <a:pt x="1370" y="10800"/>
                  </a:lnTo>
                  <a:lnTo>
                    <a:pt x="1465" y="11097"/>
                  </a:lnTo>
                  <a:lnTo>
                    <a:pt x="1656" y="11347"/>
                  </a:lnTo>
                  <a:lnTo>
                    <a:pt x="1798" y="11526"/>
                  </a:lnTo>
                  <a:lnTo>
                    <a:pt x="1703" y="11740"/>
                  </a:lnTo>
                  <a:lnTo>
                    <a:pt x="1441" y="12097"/>
                  </a:lnTo>
                  <a:lnTo>
                    <a:pt x="1620" y="12502"/>
                  </a:lnTo>
                  <a:lnTo>
                    <a:pt x="2001" y="12586"/>
                  </a:lnTo>
                  <a:lnTo>
                    <a:pt x="2263" y="12300"/>
                  </a:lnTo>
                  <a:lnTo>
                    <a:pt x="2727" y="12181"/>
                  </a:lnTo>
                  <a:lnTo>
                    <a:pt x="3096" y="12466"/>
                  </a:lnTo>
                  <a:lnTo>
                    <a:pt x="3132" y="12752"/>
                  </a:lnTo>
                  <a:lnTo>
                    <a:pt x="2858" y="12895"/>
                  </a:lnTo>
                  <a:lnTo>
                    <a:pt x="2120" y="13812"/>
                  </a:lnTo>
                  <a:cubicBezTo>
                    <a:pt x="2009" y="14651"/>
                    <a:pt x="2082" y="15537"/>
                    <a:pt x="2508" y="15537"/>
                  </a:cubicBezTo>
                  <a:cubicBezTo>
                    <a:pt x="2722" y="15537"/>
                    <a:pt x="3026" y="15311"/>
                    <a:pt x="3441" y="14741"/>
                  </a:cubicBezTo>
                  <a:lnTo>
                    <a:pt x="4180" y="14669"/>
                  </a:lnTo>
                  <a:lnTo>
                    <a:pt x="4227" y="14645"/>
                  </a:lnTo>
                  <a:lnTo>
                    <a:pt x="4287" y="14586"/>
                  </a:lnTo>
                  <a:lnTo>
                    <a:pt x="4501" y="14360"/>
                  </a:lnTo>
                  <a:lnTo>
                    <a:pt x="4763" y="14467"/>
                  </a:lnTo>
                  <a:lnTo>
                    <a:pt x="4918" y="14800"/>
                  </a:lnTo>
                  <a:lnTo>
                    <a:pt x="4704" y="15122"/>
                  </a:lnTo>
                  <a:lnTo>
                    <a:pt x="4453" y="15312"/>
                  </a:lnTo>
                  <a:lnTo>
                    <a:pt x="4358" y="15610"/>
                  </a:lnTo>
                  <a:lnTo>
                    <a:pt x="4299" y="16086"/>
                  </a:lnTo>
                  <a:lnTo>
                    <a:pt x="3918" y="16431"/>
                  </a:lnTo>
                  <a:lnTo>
                    <a:pt x="3572" y="16800"/>
                  </a:lnTo>
                  <a:lnTo>
                    <a:pt x="3572" y="17336"/>
                  </a:lnTo>
                  <a:lnTo>
                    <a:pt x="3918" y="17646"/>
                  </a:lnTo>
                  <a:lnTo>
                    <a:pt x="4406" y="17705"/>
                  </a:lnTo>
                  <a:lnTo>
                    <a:pt x="4823" y="17598"/>
                  </a:lnTo>
                  <a:lnTo>
                    <a:pt x="5275" y="17646"/>
                  </a:lnTo>
                  <a:lnTo>
                    <a:pt x="4930" y="18170"/>
                  </a:lnTo>
                  <a:lnTo>
                    <a:pt x="4358" y="18432"/>
                  </a:lnTo>
                  <a:lnTo>
                    <a:pt x="3870" y="18634"/>
                  </a:lnTo>
                  <a:lnTo>
                    <a:pt x="3703" y="19110"/>
                  </a:lnTo>
                  <a:lnTo>
                    <a:pt x="4025" y="19467"/>
                  </a:lnTo>
                  <a:lnTo>
                    <a:pt x="4561" y="19408"/>
                  </a:lnTo>
                  <a:lnTo>
                    <a:pt x="4870" y="19348"/>
                  </a:lnTo>
                  <a:lnTo>
                    <a:pt x="5108" y="19491"/>
                  </a:lnTo>
                  <a:lnTo>
                    <a:pt x="5013" y="19789"/>
                  </a:lnTo>
                  <a:lnTo>
                    <a:pt x="4704" y="19967"/>
                  </a:lnTo>
                  <a:lnTo>
                    <a:pt x="4537" y="20027"/>
                  </a:lnTo>
                  <a:lnTo>
                    <a:pt x="4382" y="20086"/>
                  </a:lnTo>
                  <a:lnTo>
                    <a:pt x="3608" y="20896"/>
                  </a:lnTo>
                  <a:lnTo>
                    <a:pt x="2906" y="21765"/>
                  </a:lnTo>
                  <a:lnTo>
                    <a:pt x="2846" y="21980"/>
                  </a:lnTo>
                  <a:lnTo>
                    <a:pt x="2906" y="22230"/>
                  </a:lnTo>
                  <a:lnTo>
                    <a:pt x="2965" y="22813"/>
                  </a:lnTo>
                  <a:lnTo>
                    <a:pt x="2858" y="23396"/>
                  </a:lnTo>
                  <a:lnTo>
                    <a:pt x="2858" y="24051"/>
                  </a:lnTo>
                  <a:lnTo>
                    <a:pt x="3525" y="24111"/>
                  </a:lnTo>
                  <a:lnTo>
                    <a:pt x="4418" y="23623"/>
                  </a:lnTo>
                  <a:lnTo>
                    <a:pt x="5073" y="22873"/>
                  </a:lnTo>
                  <a:lnTo>
                    <a:pt x="5406" y="22587"/>
                  </a:lnTo>
                  <a:lnTo>
                    <a:pt x="5823" y="22420"/>
                  </a:lnTo>
                  <a:lnTo>
                    <a:pt x="7740" y="22277"/>
                  </a:lnTo>
                  <a:lnTo>
                    <a:pt x="9597" y="21777"/>
                  </a:lnTo>
                  <a:lnTo>
                    <a:pt x="9978" y="21753"/>
                  </a:lnTo>
                  <a:lnTo>
                    <a:pt x="10157" y="22158"/>
                  </a:lnTo>
                  <a:lnTo>
                    <a:pt x="10252" y="22575"/>
                  </a:lnTo>
                  <a:lnTo>
                    <a:pt x="10669" y="22730"/>
                  </a:lnTo>
                  <a:lnTo>
                    <a:pt x="11109" y="22992"/>
                  </a:lnTo>
                  <a:lnTo>
                    <a:pt x="10990" y="23480"/>
                  </a:lnTo>
                  <a:lnTo>
                    <a:pt x="10764" y="23646"/>
                  </a:lnTo>
                  <a:lnTo>
                    <a:pt x="10514" y="23754"/>
                  </a:lnTo>
                  <a:lnTo>
                    <a:pt x="10026" y="24146"/>
                  </a:lnTo>
                  <a:lnTo>
                    <a:pt x="9716" y="24682"/>
                  </a:lnTo>
                  <a:lnTo>
                    <a:pt x="9787" y="25028"/>
                  </a:lnTo>
                  <a:lnTo>
                    <a:pt x="10145" y="25159"/>
                  </a:lnTo>
                  <a:lnTo>
                    <a:pt x="10228" y="25266"/>
                  </a:lnTo>
                  <a:lnTo>
                    <a:pt x="10180" y="25397"/>
                  </a:lnTo>
                  <a:lnTo>
                    <a:pt x="10061" y="25849"/>
                  </a:lnTo>
                  <a:lnTo>
                    <a:pt x="10311" y="26171"/>
                  </a:lnTo>
                  <a:lnTo>
                    <a:pt x="10847" y="26194"/>
                  </a:lnTo>
                  <a:lnTo>
                    <a:pt x="11359" y="25932"/>
                  </a:lnTo>
                  <a:lnTo>
                    <a:pt x="12300" y="25325"/>
                  </a:lnTo>
                  <a:lnTo>
                    <a:pt x="13407" y="25492"/>
                  </a:lnTo>
                  <a:lnTo>
                    <a:pt x="13705" y="25540"/>
                  </a:lnTo>
                  <a:lnTo>
                    <a:pt x="14002" y="25432"/>
                  </a:lnTo>
                  <a:lnTo>
                    <a:pt x="14479" y="25301"/>
                  </a:lnTo>
                  <a:lnTo>
                    <a:pt x="14895" y="25575"/>
                  </a:lnTo>
                  <a:lnTo>
                    <a:pt x="15705" y="26171"/>
                  </a:lnTo>
                  <a:lnTo>
                    <a:pt x="16717" y="26218"/>
                  </a:lnTo>
                  <a:lnTo>
                    <a:pt x="17026" y="26194"/>
                  </a:lnTo>
                  <a:lnTo>
                    <a:pt x="17312" y="26349"/>
                  </a:lnTo>
                  <a:lnTo>
                    <a:pt x="17967" y="26635"/>
                  </a:lnTo>
                  <a:lnTo>
                    <a:pt x="18598" y="26337"/>
                  </a:lnTo>
                  <a:lnTo>
                    <a:pt x="18931" y="26147"/>
                  </a:lnTo>
                  <a:lnTo>
                    <a:pt x="19301" y="26075"/>
                  </a:lnTo>
                  <a:lnTo>
                    <a:pt x="19932" y="25897"/>
                  </a:lnTo>
                  <a:lnTo>
                    <a:pt x="20098" y="25266"/>
                  </a:lnTo>
                  <a:lnTo>
                    <a:pt x="20229" y="24849"/>
                  </a:lnTo>
                  <a:lnTo>
                    <a:pt x="20479" y="24766"/>
                  </a:lnTo>
                  <a:lnTo>
                    <a:pt x="21503" y="25063"/>
                  </a:lnTo>
                  <a:lnTo>
                    <a:pt x="22527" y="25004"/>
                  </a:lnTo>
                  <a:lnTo>
                    <a:pt x="23468" y="25218"/>
                  </a:lnTo>
                  <a:lnTo>
                    <a:pt x="24230" y="24658"/>
                  </a:lnTo>
                  <a:lnTo>
                    <a:pt x="24337" y="24599"/>
                  </a:lnTo>
                  <a:lnTo>
                    <a:pt x="24480" y="24551"/>
                  </a:lnTo>
                  <a:lnTo>
                    <a:pt x="24611" y="25397"/>
                  </a:lnTo>
                  <a:lnTo>
                    <a:pt x="25468" y="25504"/>
                  </a:lnTo>
                  <a:lnTo>
                    <a:pt x="25778" y="25480"/>
                  </a:lnTo>
                  <a:lnTo>
                    <a:pt x="26087" y="25420"/>
                  </a:lnTo>
                  <a:lnTo>
                    <a:pt x="26373" y="25420"/>
                  </a:lnTo>
                  <a:lnTo>
                    <a:pt x="26480" y="25659"/>
                  </a:lnTo>
                  <a:lnTo>
                    <a:pt x="26563" y="26802"/>
                  </a:lnTo>
                  <a:lnTo>
                    <a:pt x="26361" y="27980"/>
                  </a:lnTo>
                  <a:lnTo>
                    <a:pt x="26337" y="29016"/>
                  </a:lnTo>
                  <a:lnTo>
                    <a:pt x="27135" y="29373"/>
                  </a:lnTo>
                  <a:lnTo>
                    <a:pt x="28468" y="29409"/>
                  </a:lnTo>
                  <a:lnTo>
                    <a:pt x="29492" y="30254"/>
                  </a:lnTo>
                  <a:lnTo>
                    <a:pt x="29719" y="30802"/>
                  </a:lnTo>
                  <a:lnTo>
                    <a:pt x="29457" y="31290"/>
                  </a:lnTo>
                  <a:lnTo>
                    <a:pt x="28897" y="31921"/>
                  </a:lnTo>
                  <a:lnTo>
                    <a:pt x="28564" y="32683"/>
                  </a:lnTo>
                  <a:lnTo>
                    <a:pt x="28445" y="32993"/>
                  </a:lnTo>
                  <a:lnTo>
                    <a:pt x="28230" y="33195"/>
                  </a:lnTo>
                  <a:lnTo>
                    <a:pt x="27564" y="33707"/>
                  </a:lnTo>
                  <a:lnTo>
                    <a:pt x="26992" y="34314"/>
                  </a:lnTo>
                  <a:lnTo>
                    <a:pt x="26694" y="34553"/>
                  </a:lnTo>
                  <a:lnTo>
                    <a:pt x="26361" y="34731"/>
                  </a:lnTo>
                  <a:lnTo>
                    <a:pt x="25111" y="35160"/>
                  </a:lnTo>
                  <a:lnTo>
                    <a:pt x="24111" y="36041"/>
                  </a:lnTo>
                  <a:lnTo>
                    <a:pt x="23801" y="36267"/>
                  </a:lnTo>
                  <a:lnTo>
                    <a:pt x="23515" y="36577"/>
                  </a:lnTo>
                  <a:lnTo>
                    <a:pt x="23099" y="37529"/>
                  </a:lnTo>
                  <a:lnTo>
                    <a:pt x="22099" y="37624"/>
                  </a:lnTo>
                  <a:lnTo>
                    <a:pt x="21789" y="37708"/>
                  </a:lnTo>
                  <a:lnTo>
                    <a:pt x="21849" y="37982"/>
                  </a:lnTo>
                  <a:lnTo>
                    <a:pt x="22265" y="38970"/>
                  </a:lnTo>
                  <a:lnTo>
                    <a:pt x="22682" y="39958"/>
                  </a:lnTo>
                  <a:lnTo>
                    <a:pt x="22789" y="40137"/>
                  </a:lnTo>
                  <a:lnTo>
                    <a:pt x="22741" y="40339"/>
                  </a:lnTo>
                  <a:lnTo>
                    <a:pt x="22503" y="40970"/>
                  </a:lnTo>
                  <a:lnTo>
                    <a:pt x="22563" y="41625"/>
                  </a:lnTo>
                  <a:lnTo>
                    <a:pt x="22741" y="42589"/>
                  </a:lnTo>
                  <a:lnTo>
                    <a:pt x="22551" y="43554"/>
                  </a:lnTo>
                  <a:lnTo>
                    <a:pt x="22515" y="43816"/>
                  </a:lnTo>
                  <a:lnTo>
                    <a:pt x="22646" y="44078"/>
                  </a:lnTo>
                  <a:lnTo>
                    <a:pt x="22801" y="44542"/>
                  </a:lnTo>
                  <a:lnTo>
                    <a:pt x="22527" y="44923"/>
                  </a:lnTo>
                  <a:lnTo>
                    <a:pt x="22230" y="45399"/>
                  </a:lnTo>
                  <a:lnTo>
                    <a:pt x="22265" y="45959"/>
                  </a:lnTo>
                  <a:lnTo>
                    <a:pt x="22349" y="46673"/>
                  </a:lnTo>
                  <a:lnTo>
                    <a:pt x="22075" y="47387"/>
                  </a:lnTo>
                  <a:lnTo>
                    <a:pt x="21563" y="47923"/>
                  </a:lnTo>
                  <a:lnTo>
                    <a:pt x="20896" y="48173"/>
                  </a:lnTo>
                  <a:lnTo>
                    <a:pt x="20658" y="48233"/>
                  </a:lnTo>
                  <a:lnTo>
                    <a:pt x="20432" y="48340"/>
                  </a:lnTo>
                  <a:lnTo>
                    <a:pt x="20063" y="48578"/>
                  </a:lnTo>
                  <a:lnTo>
                    <a:pt x="19944" y="48935"/>
                  </a:lnTo>
                  <a:lnTo>
                    <a:pt x="20039" y="49542"/>
                  </a:lnTo>
                  <a:lnTo>
                    <a:pt x="20372" y="50019"/>
                  </a:lnTo>
                  <a:lnTo>
                    <a:pt x="20729" y="50304"/>
                  </a:lnTo>
                  <a:lnTo>
                    <a:pt x="20920" y="50685"/>
                  </a:lnTo>
                  <a:lnTo>
                    <a:pt x="21027" y="52400"/>
                  </a:lnTo>
                  <a:lnTo>
                    <a:pt x="20301" y="53948"/>
                  </a:lnTo>
                  <a:lnTo>
                    <a:pt x="20015" y="54424"/>
                  </a:lnTo>
                  <a:lnTo>
                    <a:pt x="19836" y="54948"/>
                  </a:lnTo>
                  <a:lnTo>
                    <a:pt x="19372" y="55924"/>
                  </a:lnTo>
                  <a:lnTo>
                    <a:pt x="18277" y="55996"/>
                  </a:lnTo>
                  <a:lnTo>
                    <a:pt x="17515" y="55865"/>
                  </a:lnTo>
                  <a:lnTo>
                    <a:pt x="16776" y="55877"/>
                  </a:lnTo>
                  <a:lnTo>
                    <a:pt x="15622" y="55996"/>
                  </a:lnTo>
                  <a:lnTo>
                    <a:pt x="14526" y="55746"/>
                  </a:lnTo>
                  <a:lnTo>
                    <a:pt x="14312" y="55698"/>
                  </a:lnTo>
                  <a:lnTo>
                    <a:pt x="14157" y="55805"/>
                  </a:lnTo>
                  <a:lnTo>
                    <a:pt x="14109" y="55972"/>
                  </a:lnTo>
                  <a:lnTo>
                    <a:pt x="14181" y="56139"/>
                  </a:lnTo>
                  <a:lnTo>
                    <a:pt x="14526" y="56770"/>
                  </a:lnTo>
                  <a:lnTo>
                    <a:pt x="14955" y="57365"/>
                  </a:lnTo>
                  <a:lnTo>
                    <a:pt x="15205" y="57651"/>
                  </a:lnTo>
                  <a:lnTo>
                    <a:pt x="15241" y="58020"/>
                  </a:lnTo>
                  <a:lnTo>
                    <a:pt x="15252" y="58436"/>
                  </a:lnTo>
                  <a:lnTo>
                    <a:pt x="15586" y="58675"/>
                  </a:lnTo>
                  <a:lnTo>
                    <a:pt x="16003" y="58996"/>
                  </a:lnTo>
                  <a:lnTo>
                    <a:pt x="15943" y="59544"/>
                  </a:lnTo>
                  <a:lnTo>
                    <a:pt x="15836" y="59960"/>
                  </a:lnTo>
                  <a:lnTo>
                    <a:pt x="16003" y="60341"/>
                  </a:lnTo>
                  <a:lnTo>
                    <a:pt x="16491" y="61020"/>
                  </a:lnTo>
                  <a:lnTo>
                    <a:pt x="16634" y="61818"/>
                  </a:lnTo>
                  <a:lnTo>
                    <a:pt x="16788" y="62306"/>
                  </a:lnTo>
                  <a:lnTo>
                    <a:pt x="17169" y="62651"/>
                  </a:lnTo>
                  <a:lnTo>
                    <a:pt x="17431" y="62818"/>
                  </a:lnTo>
                  <a:lnTo>
                    <a:pt x="17550" y="63104"/>
                  </a:lnTo>
                  <a:lnTo>
                    <a:pt x="17765" y="63592"/>
                  </a:lnTo>
                  <a:lnTo>
                    <a:pt x="18312" y="63568"/>
                  </a:lnTo>
                  <a:lnTo>
                    <a:pt x="18848" y="63604"/>
                  </a:lnTo>
                  <a:lnTo>
                    <a:pt x="19348" y="64128"/>
                  </a:lnTo>
                  <a:lnTo>
                    <a:pt x="19467" y="64794"/>
                  </a:lnTo>
                  <a:lnTo>
                    <a:pt x="19146" y="65378"/>
                  </a:lnTo>
                  <a:lnTo>
                    <a:pt x="18562" y="66009"/>
                  </a:lnTo>
                  <a:lnTo>
                    <a:pt x="18622" y="66878"/>
                  </a:lnTo>
                  <a:lnTo>
                    <a:pt x="18622" y="67021"/>
                  </a:lnTo>
                  <a:lnTo>
                    <a:pt x="18467" y="67140"/>
                  </a:lnTo>
                  <a:lnTo>
                    <a:pt x="17503" y="67759"/>
                  </a:lnTo>
                  <a:lnTo>
                    <a:pt x="16610" y="68485"/>
                  </a:lnTo>
                  <a:lnTo>
                    <a:pt x="16086" y="68950"/>
                  </a:lnTo>
                  <a:lnTo>
                    <a:pt x="15907" y="69545"/>
                  </a:lnTo>
                  <a:lnTo>
                    <a:pt x="15848" y="70378"/>
                  </a:lnTo>
                  <a:lnTo>
                    <a:pt x="15514" y="71105"/>
                  </a:lnTo>
                  <a:lnTo>
                    <a:pt x="15229" y="71724"/>
                  </a:lnTo>
                  <a:lnTo>
                    <a:pt x="15300" y="72414"/>
                  </a:lnTo>
                  <a:lnTo>
                    <a:pt x="16288" y="74010"/>
                  </a:lnTo>
                  <a:lnTo>
                    <a:pt x="17038" y="75736"/>
                  </a:lnTo>
                  <a:lnTo>
                    <a:pt x="17431" y="76153"/>
                  </a:lnTo>
                  <a:lnTo>
                    <a:pt x="18027" y="76093"/>
                  </a:lnTo>
                  <a:lnTo>
                    <a:pt x="18789" y="75927"/>
                  </a:lnTo>
                  <a:lnTo>
                    <a:pt x="19039" y="76677"/>
                  </a:lnTo>
                  <a:lnTo>
                    <a:pt x="19039" y="77034"/>
                  </a:lnTo>
                  <a:lnTo>
                    <a:pt x="18801" y="77248"/>
                  </a:lnTo>
                  <a:lnTo>
                    <a:pt x="18586" y="77415"/>
                  </a:lnTo>
                  <a:lnTo>
                    <a:pt x="18503" y="77665"/>
                  </a:lnTo>
                  <a:lnTo>
                    <a:pt x="18134" y="78177"/>
                  </a:lnTo>
                  <a:lnTo>
                    <a:pt x="17479" y="78082"/>
                  </a:lnTo>
                  <a:lnTo>
                    <a:pt x="17086" y="77927"/>
                  </a:lnTo>
                  <a:lnTo>
                    <a:pt x="16741" y="78106"/>
                  </a:lnTo>
                  <a:lnTo>
                    <a:pt x="16467" y="78379"/>
                  </a:lnTo>
                  <a:lnTo>
                    <a:pt x="16086" y="78320"/>
                  </a:lnTo>
                  <a:lnTo>
                    <a:pt x="15657" y="78296"/>
                  </a:lnTo>
                  <a:lnTo>
                    <a:pt x="15407" y="78713"/>
                  </a:lnTo>
                  <a:lnTo>
                    <a:pt x="14943" y="80058"/>
                  </a:lnTo>
                  <a:lnTo>
                    <a:pt x="14026" y="81177"/>
                  </a:lnTo>
                  <a:lnTo>
                    <a:pt x="13288" y="81749"/>
                  </a:lnTo>
                  <a:lnTo>
                    <a:pt x="12835" y="82547"/>
                  </a:lnTo>
                  <a:lnTo>
                    <a:pt x="12550" y="83392"/>
                  </a:lnTo>
                  <a:lnTo>
                    <a:pt x="12085" y="84154"/>
                  </a:lnTo>
                  <a:lnTo>
                    <a:pt x="11978" y="84368"/>
                  </a:lnTo>
                  <a:lnTo>
                    <a:pt x="12038" y="84606"/>
                  </a:lnTo>
                  <a:lnTo>
                    <a:pt x="12574" y="85987"/>
                  </a:lnTo>
                  <a:lnTo>
                    <a:pt x="12514" y="87464"/>
                  </a:lnTo>
                  <a:lnTo>
                    <a:pt x="12562" y="88369"/>
                  </a:lnTo>
                  <a:lnTo>
                    <a:pt x="12895" y="89202"/>
                  </a:lnTo>
                  <a:lnTo>
                    <a:pt x="13228" y="89274"/>
                  </a:lnTo>
                  <a:lnTo>
                    <a:pt x="13609" y="89035"/>
                  </a:lnTo>
                  <a:lnTo>
                    <a:pt x="14871" y="89190"/>
                  </a:lnTo>
                  <a:lnTo>
                    <a:pt x="16134" y="89202"/>
                  </a:lnTo>
                  <a:lnTo>
                    <a:pt x="17146" y="89345"/>
                  </a:lnTo>
                  <a:lnTo>
                    <a:pt x="18027" y="89809"/>
                  </a:lnTo>
                  <a:lnTo>
                    <a:pt x="18848" y="90286"/>
                  </a:lnTo>
                  <a:lnTo>
                    <a:pt x="19682" y="90738"/>
                  </a:lnTo>
                  <a:lnTo>
                    <a:pt x="20634" y="91298"/>
                  </a:lnTo>
                  <a:lnTo>
                    <a:pt x="21503" y="91988"/>
                  </a:lnTo>
                  <a:lnTo>
                    <a:pt x="22980" y="93607"/>
                  </a:lnTo>
                  <a:lnTo>
                    <a:pt x="24277" y="95358"/>
                  </a:lnTo>
                  <a:lnTo>
                    <a:pt x="24087" y="95417"/>
                  </a:lnTo>
                  <a:lnTo>
                    <a:pt x="23884" y="95501"/>
                  </a:lnTo>
                  <a:lnTo>
                    <a:pt x="23325" y="95703"/>
                  </a:lnTo>
                  <a:lnTo>
                    <a:pt x="23099" y="96251"/>
                  </a:lnTo>
                  <a:lnTo>
                    <a:pt x="23456" y="97346"/>
                  </a:lnTo>
                  <a:lnTo>
                    <a:pt x="24218" y="97620"/>
                  </a:lnTo>
                  <a:lnTo>
                    <a:pt x="24861" y="97798"/>
                  </a:lnTo>
                  <a:lnTo>
                    <a:pt x="25373" y="98191"/>
                  </a:lnTo>
                  <a:lnTo>
                    <a:pt x="25528" y="98477"/>
                  </a:lnTo>
                  <a:lnTo>
                    <a:pt x="25254" y="98596"/>
                  </a:lnTo>
                  <a:lnTo>
                    <a:pt x="24682" y="98858"/>
                  </a:lnTo>
                  <a:lnTo>
                    <a:pt x="24801" y="99465"/>
                  </a:lnTo>
                  <a:lnTo>
                    <a:pt x="25004" y="99989"/>
                  </a:lnTo>
                  <a:lnTo>
                    <a:pt x="25230" y="100513"/>
                  </a:lnTo>
                  <a:lnTo>
                    <a:pt x="26182" y="102025"/>
                  </a:lnTo>
                  <a:lnTo>
                    <a:pt x="27087" y="103573"/>
                  </a:lnTo>
                  <a:lnTo>
                    <a:pt x="27278" y="103752"/>
                  </a:lnTo>
                  <a:lnTo>
                    <a:pt x="27575" y="103811"/>
                  </a:lnTo>
                  <a:lnTo>
                    <a:pt x="28468" y="104073"/>
                  </a:lnTo>
                  <a:lnTo>
                    <a:pt x="29147" y="104704"/>
                  </a:lnTo>
                  <a:lnTo>
                    <a:pt x="29445" y="104990"/>
                  </a:lnTo>
                  <a:lnTo>
                    <a:pt x="29778" y="105228"/>
                  </a:lnTo>
                  <a:lnTo>
                    <a:pt x="30671" y="105704"/>
                  </a:lnTo>
                  <a:lnTo>
                    <a:pt x="31588" y="106133"/>
                  </a:lnTo>
                  <a:lnTo>
                    <a:pt x="32517" y="106407"/>
                  </a:lnTo>
                  <a:lnTo>
                    <a:pt x="33469" y="106180"/>
                  </a:lnTo>
                  <a:lnTo>
                    <a:pt x="33814" y="105597"/>
                  </a:lnTo>
                  <a:lnTo>
                    <a:pt x="33695" y="104871"/>
                  </a:lnTo>
                  <a:lnTo>
                    <a:pt x="33826" y="104383"/>
                  </a:lnTo>
                  <a:lnTo>
                    <a:pt x="34338" y="104311"/>
                  </a:lnTo>
                  <a:lnTo>
                    <a:pt x="34779" y="104275"/>
                  </a:lnTo>
                  <a:lnTo>
                    <a:pt x="35005" y="103918"/>
                  </a:lnTo>
                  <a:lnTo>
                    <a:pt x="35898" y="102716"/>
                  </a:lnTo>
                  <a:lnTo>
                    <a:pt x="36767" y="101477"/>
                  </a:lnTo>
                  <a:lnTo>
                    <a:pt x="36827" y="101406"/>
                  </a:lnTo>
                  <a:lnTo>
                    <a:pt x="36910" y="101346"/>
                  </a:lnTo>
                  <a:lnTo>
                    <a:pt x="38684" y="100692"/>
                  </a:lnTo>
                  <a:lnTo>
                    <a:pt x="40470" y="100037"/>
                  </a:lnTo>
                  <a:lnTo>
                    <a:pt x="40910" y="99989"/>
                  </a:lnTo>
                  <a:lnTo>
                    <a:pt x="41410" y="100156"/>
                  </a:lnTo>
                  <a:lnTo>
                    <a:pt x="42315" y="100346"/>
                  </a:lnTo>
                  <a:lnTo>
                    <a:pt x="43149" y="100072"/>
                  </a:lnTo>
                  <a:lnTo>
                    <a:pt x="44387" y="99037"/>
                  </a:lnTo>
                  <a:lnTo>
                    <a:pt x="45482" y="97870"/>
                  </a:lnTo>
                  <a:lnTo>
                    <a:pt x="45852" y="97548"/>
                  </a:lnTo>
                  <a:lnTo>
                    <a:pt x="46304" y="97477"/>
                  </a:lnTo>
                  <a:lnTo>
                    <a:pt x="47447" y="97596"/>
                  </a:lnTo>
                  <a:lnTo>
                    <a:pt x="48578" y="97477"/>
                  </a:lnTo>
                  <a:lnTo>
                    <a:pt x="50162" y="97239"/>
                  </a:lnTo>
                  <a:lnTo>
                    <a:pt x="51745" y="97239"/>
                  </a:lnTo>
                  <a:lnTo>
                    <a:pt x="53031" y="97358"/>
                  </a:lnTo>
                  <a:lnTo>
                    <a:pt x="54353" y="97346"/>
                  </a:lnTo>
                  <a:lnTo>
                    <a:pt x="54603" y="97405"/>
                  </a:lnTo>
                  <a:lnTo>
                    <a:pt x="54841" y="97548"/>
                  </a:lnTo>
                  <a:lnTo>
                    <a:pt x="55972" y="97965"/>
                  </a:lnTo>
                  <a:lnTo>
                    <a:pt x="57162" y="97846"/>
                  </a:lnTo>
                  <a:lnTo>
                    <a:pt x="58294" y="97525"/>
                  </a:lnTo>
                  <a:lnTo>
                    <a:pt x="59472" y="97477"/>
                  </a:lnTo>
                  <a:lnTo>
                    <a:pt x="60639" y="97489"/>
                  </a:lnTo>
                  <a:lnTo>
                    <a:pt x="61794" y="97477"/>
                  </a:lnTo>
                  <a:lnTo>
                    <a:pt x="62306" y="97525"/>
                  </a:lnTo>
                  <a:lnTo>
                    <a:pt x="62782" y="97727"/>
                  </a:lnTo>
                  <a:lnTo>
                    <a:pt x="63413" y="98060"/>
                  </a:lnTo>
                  <a:lnTo>
                    <a:pt x="64104" y="98275"/>
                  </a:lnTo>
                  <a:lnTo>
                    <a:pt x="64997" y="98096"/>
                  </a:lnTo>
                  <a:lnTo>
                    <a:pt x="65735" y="97227"/>
                  </a:lnTo>
                  <a:lnTo>
                    <a:pt x="66485" y="96358"/>
                  </a:lnTo>
                  <a:lnTo>
                    <a:pt x="67580" y="96358"/>
                  </a:lnTo>
                  <a:lnTo>
                    <a:pt x="67854" y="96417"/>
                  </a:lnTo>
                  <a:lnTo>
                    <a:pt x="68116" y="96346"/>
                  </a:lnTo>
                  <a:lnTo>
                    <a:pt x="68688" y="96191"/>
                  </a:lnTo>
                  <a:lnTo>
                    <a:pt x="69247" y="96382"/>
                  </a:lnTo>
                  <a:lnTo>
                    <a:pt x="69771" y="96774"/>
                  </a:lnTo>
                  <a:lnTo>
                    <a:pt x="70188" y="97286"/>
                  </a:lnTo>
                  <a:lnTo>
                    <a:pt x="70914" y="97775"/>
                  </a:lnTo>
                  <a:lnTo>
                    <a:pt x="71605" y="97298"/>
                  </a:lnTo>
                  <a:lnTo>
                    <a:pt x="72391" y="96489"/>
                  </a:lnTo>
                  <a:lnTo>
                    <a:pt x="72903" y="95489"/>
                  </a:lnTo>
                  <a:lnTo>
                    <a:pt x="72962" y="95346"/>
                  </a:lnTo>
                  <a:lnTo>
                    <a:pt x="73057" y="95262"/>
                  </a:lnTo>
                  <a:lnTo>
                    <a:pt x="73795" y="94667"/>
                  </a:lnTo>
                  <a:lnTo>
                    <a:pt x="73986" y="93738"/>
                  </a:lnTo>
                  <a:lnTo>
                    <a:pt x="74117" y="93250"/>
                  </a:lnTo>
                  <a:lnTo>
                    <a:pt x="74427" y="92822"/>
                  </a:lnTo>
                  <a:lnTo>
                    <a:pt x="74700" y="92464"/>
                  </a:lnTo>
                  <a:lnTo>
                    <a:pt x="74748" y="92060"/>
                  </a:lnTo>
                  <a:lnTo>
                    <a:pt x="75200" y="90583"/>
                  </a:lnTo>
                  <a:lnTo>
                    <a:pt x="76308" y="89547"/>
                  </a:lnTo>
                  <a:lnTo>
                    <a:pt x="77582" y="88619"/>
                  </a:lnTo>
                  <a:lnTo>
                    <a:pt x="78796" y="87488"/>
                  </a:lnTo>
                  <a:lnTo>
                    <a:pt x="78868" y="87428"/>
                  </a:lnTo>
                  <a:lnTo>
                    <a:pt x="78975" y="87369"/>
                  </a:lnTo>
                  <a:lnTo>
                    <a:pt x="81201" y="86476"/>
                  </a:lnTo>
                  <a:lnTo>
                    <a:pt x="83582" y="86237"/>
                  </a:lnTo>
                  <a:lnTo>
                    <a:pt x="83856" y="86297"/>
                  </a:lnTo>
                  <a:lnTo>
                    <a:pt x="84071" y="86464"/>
                  </a:lnTo>
                  <a:lnTo>
                    <a:pt x="84428" y="86654"/>
                  </a:lnTo>
                  <a:lnTo>
                    <a:pt x="84785" y="86595"/>
                  </a:lnTo>
                  <a:lnTo>
                    <a:pt x="85499" y="86333"/>
                  </a:lnTo>
                  <a:lnTo>
                    <a:pt x="86249" y="86166"/>
                  </a:lnTo>
                  <a:lnTo>
                    <a:pt x="86690" y="86095"/>
                  </a:lnTo>
                  <a:lnTo>
                    <a:pt x="86976" y="85749"/>
                  </a:lnTo>
                  <a:lnTo>
                    <a:pt x="86773" y="85404"/>
                  </a:lnTo>
                  <a:lnTo>
                    <a:pt x="86368" y="85273"/>
                  </a:lnTo>
                  <a:lnTo>
                    <a:pt x="85821" y="84904"/>
                  </a:lnTo>
                  <a:lnTo>
                    <a:pt x="85523" y="84416"/>
                  </a:lnTo>
                  <a:lnTo>
                    <a:pt x="85678" y="83713"/>
                  </a:lnTo>
                  <a:lnTo>
                    <a:pt x="86011" y="83249"/>
                  </a:lnTo>
                  <a:lnTo>
                    <a:pt x="86535" y="82713"/>
                  </a:lnTo>
                  <a:lnTo>
                    <a:pt x="86571" y="82046"/>
                  </a:lnTo>
                  <a:lnTo>
                    <a:pt x="86690" y="81558"/>
                  </a:lnTo>
                  <a:lnTo>
                    <a:pt x="86976" y="81177"/>
                  </a:lnTo>
                  <a:lnTo>
                    <a:pt x="87333" y="80606"/>
                  </a:lnTo>
                  <a:lnTo>
                    <a:pt x="87452" y="79927"/>
                  </a:lnTo>
                  <a:lnTo>
                    <a:pt x="87619" y="78725"/>
                  </a:lnTo>
                  <a:lnTo>
                    <a:pt x="88559" y="77927"/>
                  </a:lnTo>
                  <a:lnTo>
                    <a:pt x="88857" y="77701"/>
                  </a:lnTo>
                  <a:lnTo>
                    <a:pt x="88869" y="77248"/>
                  </a:lnTo>
                  <a:lnTo>
                    <a:pt x="88821" y="76451"/>
                  </a:lnTo>
                  <a:lnTo>
                    <a:pt x="89416" y="75879"/>
                  </a:lnTo>
                  <a:lnTo>
                    <a:pt x="90059" y="75498"/>
                  </a:lnTo>
                  <a:lnTo>
                    <a:pt x="90369" y="74796"/>
                  </a:lnTo>
                  <a:lnTo>
                    <a:pt x="90679" y="74296"/>
                  </a:lnTo>
                  <a:lnTo>
                    <a:pt x="91262" y="73974"/>
                  </a:lnTo>
                  <a:lnTo>
                    <a:pt x="92286" y="73653"/>
                  </a:lnTo>
                  <a:lnTo>
                    <a:pt x="93322" y="73295"/>
                  </a:lnTo>
                  <a:lnTo>
                    <a:pt x="93715" y="73117"/>
                  </a:lnTo>
                  <a:lnTo>
                    <a:pt x="93893" y="72700"/>
                  </a:lnTo>
                  <a:lnTo>
                    <a:pt x="94167" y="72010"/>
                  </a:lnTo>
                  <a:lnTo>
                    <a:pt x="94905" y="71998"/>
                  </a:lnTo>
                  <a:lnTo>
                    <a:pt x="95203" y="72045"/>
                  </a:lnTo>
                  <a:lnTo>
                    <a:pt x="95370" y="71879"/>
                  </a:lnTo>
                  <a:lnTo>
                    <a:pt x="95763" y="71105"/>
                  </a:lnTo>
                  <a:lnTo>
                    <a:pt x="96441" y="70616"/>
                  </a:lnTo>
                  <a:lnTo>
                    <a:pt x="96632" y="70402"/>
                  </a:lnTo>
                  <a:lnTo>
                    <a:pt x="96620" y="70152"/>
                  </a:lnTo>
                  <a:lnTo>
                    <a:pt x="95763" y="69200"/>
                  </a:lnTo>
                  <a:lnTo>
                    <a:pt x="94643" y="68545"/>
                  </a:lnTo>
                  <a:lnTo>
                    <a:pt x="92929" y="67461"/>
                  </a:lnTo>
                  <a:lnTo>
                    <a:pt x="91905" y="65699"/>
                  </a:lnTo>
                  <a:lnTo>
                    <a:pt x="91738" y="64782"/>
                  </a:lnTo>
                  <a:lnTo>
                    <a:pt x="91500" y="63866"/>
                  </a:lnTo>
                  <a:lnTo>
                    <a:pt x="91024" y="62711"/>
                  </a:lnTo>
                  <a:lnTo>
                    <a:pt x="90607" y="61532"/>
                  </a:lnTo>
                  <a:lnTo>
                    <a:pt x="90500" y="60901"/>
                  </a:lnTo>
                  <a:lnTo>
                    <a:pt x="90643" y="60246"/>
                  </a:lnTo>
                  <a:lnTo>
                    <a:pt x="91500" y="58615"/>
                  </a:lnTo>
                  <a:lnTo>
                    <a:pt x="92191" y="56912"/>
                  </a:lnTo>
                  <a:lnTo>
                    <a:pt x="92203" y="56877"/>
                  </a:lnTo>
                  <a:lnTo>
                    <a:pt x="92214" y="56853"/>
                  </a:lnTo>
                  <a:lnTo>
                    <a:pt x="93262" y="55126"/>
                  </a:lnTo>
                  <a:lnTo>
                    <a:pt x="94310" y="53412"/>
                  </a:lnTo>
                  <a:lnTo>
                    <a:pt x="94429" y="53257"/>
                  </a:lnTo>
                  <a:lnTo>
                    <a:pt x="94608" y="53138"/>
                  </a:lnTo>
                  <a:lnTo>
                    <a:pt x="95298" y="52579"/>
                  </a:lnTo>
                  <a:lnTo>
                    <a:pt x="95655" y="51745"/>
                  </a:lnTo>
                  <a:lnTo>
                    <a:pt x="95834" y="51257"/>
                  </a:lnTo>
                  <a:lnTo>
                    <a:pt x="96203" y="50876"/>
                  </a:lnTo>
                  <a:lnTo>
                    <a:pt x="97251" y="49733"/>
                  </a:lnTo>
                  <a:lnTo>
                    <a:pt x="98025" y="48399"/>
                  </a:lnTo>
                  <a:lnTo>
                    <a:pt x="98953" y="46768"/>
                  </a:lnTo>
                  <a:lnTo>
                    <a:pt x="99775" y="45078"/>
                  </a:lnTo>
                  <a:lnTo>
                    <a:pt x="100073" y="44709"/>
                  </a:lnTo>
                  <a:lnTo>
                    <a:pt x="100477" y="44589"/>
                  </a:lnTo>
                  <a:lnTo>
                    <a:pt x="101478" y="44328"/>
                  </a:lnTo>
                  <a:lnTo>
                    <a:pt x="102430" y="43958"/>
                  </a:lnTo>
                  <a:lnTo>
                    <a:pt x="102787" y="43732"/>
                  </a:lnTo>
                  <a:lnTo>
                    <a:pt x="102930" y="43351"/>
                  </a:lnTo>
                  <a:lnTo>
                    <a:pt x="102740" y="43196"/>
                  </a:lnTo>
                  <a:lnTo>
                    <a:pt x="102442" y="43232"/>
                  </a:lnTo>
                  <a:lnTo>
                    <a:pt x="102275" y="43113"/>
                  </a:lnTo>
                  <a:lnTo>
                    <a:pt x="102156" y="42946"/>
                  </a:lnTo>
                  <a:lnTo>
                    <a:pt x="101966" y="42684"/>
                  </a:lnTo>
                  <a:lnTo>
                    <a:pt x="101632" y="42589"/>
                  </a:lnTo>
                  <a:lnTo>
                    <a:pt x="101156" y="42327"/>
                  </a:lnTo>
                  <a:lnTo>
                    <a:pt x="101358" y="41827"/>
                  </a:lnTo>
                  <a:lnTo>
                    <a:pt x="101954" y="41053"/>
                  </a:lnTo>
                  <a:lnTo>
                    <a:pt x="102513" y="40268"/>
                  </a:lnTo>
                  <a:lnTo>
                    <a:pt x="103394" y="39315"/>
                  </a:lnTo>
                  <a:lnTo>
                    <a:pt x="104526" y="38708"/>
                  </a:lnTo>
                  <a:lnTo>
                    <a:pt x="105561" y="38398"/>
                  </a:lnTo>
                  <a:lnTo>
                    <a:pt x="106550" y="37874"/>
                  </a:lnTo>
                  <a:lnTo>
                    <a:pt x="107752" y="37279"/>
                  </a:lnTo>
                  <a:lnTo>
                    <a:pt x="109074" y="36886"/>
                  </a:lnTo>
                  <a:lnTo>
                    <a:pt x="111562" y="36088"/>
                  </a:lnTo>
                  <a:lnTo>
                    <a:pt x="114074" y="35386"/>
                  </a:lnTo>
                  <a:lnTo>
                    <a:pt x="114991" y="35076"/>
                  </a:lnTo>
                  <a:lnTo>
                    <a:pt x="115598" y="34374"/>
                  </a:lnTo>
                  <a:lnTo>
                    <a:pt x="116360" y="33076"/>
                  </a:lnTo>
                  <a:lnTo>
                    <a:pt x="117503" y="32147"/>
                  </a:lnTo>
                  <a:lnTo>
                    <a:pt x="119230" y="30981"/>
                  </a:lnTo>
                  <a:lnTo>
                    <a:pt x="121147" y="30159"/>
                  </a:lnTo>
                  <a:lnTo>
                    <a:pt x="121540" y="29981"/>
                  </a:lnTo>
                  <a:lnTo>
                    <a:pt x="121790" y="29671"/>
                  </a:lnTo>
                  <a:lnTo>
                    <a:pt x="122254" y="29147"/>
                  </a:lnTo>
                  <a:lnTo>
                    <a:pt x="122849" y="28826"/>
                  </a:lnTo>
                  <a:lnTo>
                    <a:pt x="123266" y="28576"/>
                  </a:lnTo>
                  <a:lnTo>
                    <a:pt x="123647" y="28290"/>
                  </a:lnTo>
                  <a:lnTo>
                    <a:pt x="124647" y="27302"/>
                  </a:lnTo>
                  <a:lnTo>
                    <a:pt x="125611" y="26278"/>
                  </a:lnTo>
                  <a:lnTo>
                    <a:pt x="126123" y="24908"/>
                  </a:lnTo>
                  <a:lnTo>
                    <a:pt x="125671" y="23492"/>
                  </a:lnTo>
                  <a:lnTo>
                    <a:pt x="125171" y="22956"/>
                  </a:lnTo>
                  <a:lnTo>
                    <a:pt x="124766" y="22361"/>
                  </a:lnTo>
                  <a:lnTo>
                    <a:pt x="124516" y="21860"/>
                  </a:lnTo>
                  <a:lnTo>
                    <a:pt x="124647" y="21337"/>
                  </a:lnTo>
                  <a:lnTo>
                    <a:pt x="125076" y="21194"/>
                  </a:lnTo>
                  <a:lnTo>
                    <a:pt x="125528" y="21384"/>
                  </a:lnTo>
                  <a:lnTo>
                    <a:pt x="126159" y="21384"/>
                  </a:lnTo>
                  <a:lnTo>
                    <a:pt x="126540" y="20848"/>
                  </a:lnTo>
                  <a:lnTo>
                    <a:pt x="126504" y="20313"/>
                  </a:lnTo>
                  <a:lnTo>
                    <a:pt x="126028" y="20075"/>
                  </a:lnTo>
                  <a:lnTo>
                    <a:pt x="125135" y="19670"/>
                  </a:lnTo>
                  <a:lnTo>
                    <a:pt x="125016" y="18801"/>
                  </a:lnTo>
                  <a:lnTo>
                    <a:pt x="124576" y="18824"/>
                  </a:lnTo>
                  <a:lnTo>
                    <a:pt x="124195" y="18741"/>
                  </a:lnTo>
                  <a:lnTo>
                    <a:pt x="123064" y="18312"/>
                  </a:lnTo>
                  <a:lnTo>
                    <a:pt x="121992" y="18693"/>
                  </a:lnTo>
                  <a:lnTo>
                    <a:pt x="120849" y="19194"/>
                  </a:lnTo>
                  <a:lnTo>
                    <a:pt x="120063" y="20182"/>
                  </a:lnTo>
                  <a:lnTo>
                    <a:pt x="119932" y="20337"/>
                  </a:lnTo>
                  <a:lnTo>
                    <a:pt x="119754" y="20420"/>
                  </a:lnTo>
                  <a:lnTo>
                    <a:pt x="118658" y="20420"/>
                  </a:lnTo>
                  <a:lnTo>
                    <a:pt x="117575" y="20039"/>
                  </a:lnTo>
                  <a:lnTo>
                    <a:pt x="116313" y="19384"/>
                  </a:lnTo>
                  <a:lnTo>
                    <a:pt x="114836" y="19551"/>
                  </a:lnTo>
                  <a:lnTo>
                    <a:pt x="114420" y="19860"/>
                  </a:lnTo>
                  <a:lnTo>
                    <a:pt x="114098" y="20241"/>
                  </a:lnTo>
                  <a:lnTo>
                    <a:pt x="113586" y="20456"/>
                  </a:lnTo>
                  <a:lnTo>
                    <a:pt x="113146" y="20158"/>
                  </a:lnTo>
                  <a:lnTo>
                    <a:pt x="112860" y="19789"/>
                  </a:lnTo>
                  <a:lnTo>
                    <a:pt x="112967" y="19324"/>
                  </a:lnTo>
                  <a:lnTo>
                    <a:pt x="113265" y="19146"/>
                  </a:lnTo>
                  <a:lnTo>
                    <a:pt x="113277" y="18848"/>
                  </a:lnTo>
                  <a:lnTo>
                    <a:pt x="112979" y="18813"/>
                  </a:lnTo>
                  <a:lnTo>
                    <a:pt x="112646" y="18991"/>
                  </a:lnTo>
                  <a:lnTo>
                    <a:pt x="112229" y="19229"/>
                  </a:lnTo>
                  <a:lnTo>
                    <a:pt x="111717" y="19194"/>
                  </a:lnTo>
                  <a:lnTo>
                    <a:pt x="110455" y="18872"/>
                  </a:lnTo>
                  <a:lnTo>
                    <a:pt x="109193" y="19229"/>
                  </a:lnTo>
                  <a:lnTo>
                    <a:pt x="108693" y="19539"/>
                  </a:lnTo>
                  <a:lnTo>
                    <a:pt x="108121" y="19491"/>
                  </a:lnTo>
                  <a:lnTo>
                    <a:pt x="107621" y="18932"/>
                  </a:lnTo>
                  <a:lnTo>
                    <a:pt x="107502" y="18241"/>
                  </a:lnTo>
                  <a:lnTo>
                    <a:pt x="107454" y="17336"/>
                  </a:lnTo>
                  <a:lnTo>
                    <a:pt x="107121" y="16515"/>
                  </a:lnTo>
                  <a:lnTo>
                    <a:pt x="106573" y="15895"/>
                  </a:lnTo>
                  <a:lnTo>
                    <a:pt x="105716" y="15788"/>
                  </a:lnTo>
                  <a:lnTo>
                    <a:pt x="104847" y="15907"/>
                  </a:lnTo>
                  <a:lnTo>
                    <a:pt x="104121" y="15395"/>
                  </a:lnTo>
                  <a:lnTo>
                    <a:pt x="103787" y="15181"/>
                  </a:lnTo>
                  <a:lnTo>
                    <a:pt x="103347" y="15122"/>
                  </a:lnTo>
                  <a:lnTo>
                    <a:pt x="102216" y="14979"/>
                  </a:lnTo>
                  <a:lnTo>
                    <a:pt x="101144" y="14586"/>
                  </a:lnTo>
                  <a:lnTo>
                    <a:pt x="100311" y="14360"/>
                  </a:lnTo>
                  <a:lnTo>
                    <a:pt x="99537" y="14550"/>
                  </a:lnTo>
                  <a:lnTo>
                    <a:pt x="99287" y="15181"/>
                  </a:lnTo>
                  <a:lnTo>
                    <a:pt x="99501" y="15907"/>
                  </a:lnTo>
                  <a:lnTo>
                    <a:pt x="99501" y="16312"/>
                  </a:lnTo>
                  <a:lnTo>
                    <a:pt x="99120" y="16396"/>
                  </a:lnTo>
                  <a:lnTo>
                    <a:pt x="98632" y="16396"/>
                  </a:lnTo>
                  <a:lnTo>
                    <a:pt x="98144" y="16431"/>
                  </a:lnTo>
                  <a:lnTo>
                    <a:pt x="97441" y="16527"/>
                  </a:lnTo>
                  <a:lnTo>
                    <a:pt x="96798" y="16217"/>
                  </a:lnTo>
                  <a:lnTo>
                    <a:pt x="96632" y="16146"/>
                  </a:lnTo>
                  <a:lnTo>
                    <a:pt x="96489" y="16229"/>
                  </a:lnTo>
                  <a:lnTo>
                    <a:pt x="96013" y="16669"/>
                  </a:lnTo>
                  <a:lnTo>
                    <a:pt x="95465" y="16312"/>
                  </a:lnTo>
                  <a:lnTo>
                    <a:pt x="95179" y="16157"/>
                  </a:lnTo>
                  <a:lnTo>
                    <a:pt x="94798" y="16193"/>
                  </a:lnTo>
                  <a:lnTo>
                    <a:pt x="94119" y="16455"/>
                  </a:lnTo>
                  <a:lnTo>
                    <a:pt x="93453" y="16753"/>
                  </a:lnTo>
                  <a:lnTo>
                    <a:pt x="92595" y="17003"/>
                  </a:lnTo>
                  <a:lnTo>
                    <a:pt x="91929" y="16396"/>
                  </a:lnTo>
                  <a:lnTo>
                    <a:pt x="91321" y="15693"/>
                  </a:lnTo>
                  <a:lnTo>
                    <a:pt x="90429" y="15300"/>
                  </a:lnTo>
                  <a:lnTo>
                    <a:pt x="89690" y="15276"/>
                  </a:lnTo>
                  <a:lnTo>
                    <a:pt x="88988" y="15384"/>
                  </a:lnTo>
                  <a:lnTo>
                    <a:pt x="87571" y="15217"/>
                  </a:lnTo>
                  <a:lnTo>
                    <a:pt x="86261" y="14550"/>
                  </a:lnTo>
                  <a:lnTo>
                    <a:pt x="85940" y="14193"/>
                  </a:lnTo>
                  <a:lnTo>
                    <a:pt x="85726" y="13764"/>
                  </a:lnTo>
                  <a:lnTo>
                    <a:pt x="85309" y="13074"/>
                  </a:lnTo>
                  <a:lnTo>
                    <a:pt x="84487" y="13133"/>
                  </a:lnTo>
                  <a:lnTo>
                    <a:pt x="83928" y="13300"/>
                  </a:lnTo>
                  <a:lnTo>
                    <a:pt x="83344" y="13240"/>
                  </a:lnTo>
                  <a:lnTo>
                    <a:pt x="82106" y="12764"/>
                  </a:lnTo>
                  <a:lnTo>
                    <a:pt x="80808" y="12455"/>
                  </a:lnTo>
                  <a:lnTo>
                    <a:pt x="80213" y="12205"/>
                  </a:lnTo>
                  <a:lnTo>
                    <a:pt x="80189" y="11562"/>
                  </a:lnTo>
                  <a:lnTo>
                    <a:pt x="80201" y="11276"/>
                  </a:lnTo>
                  <a:lnTo>
                    <a:pt x="80011" y="11085"/>
                  </a:lnTo>
                  <a:lnTo>
                    <a:pt x="79772" y="11097"/>
                  </a:lnTo>
                  <a:lnTo>
                    <a:pt x="79606" y="11276"/>
                  </a:lnTo>
                  <a:lnTo>
                    <a:pt x="79475" y="11443"/>
                  </a:lnTo>
                  <a:lnTo>
                    <a:pt x="79344" y="11609"/>
                  </a:lnTo>
                  <a:lnTo>
                    <a:pt x="79177" y="11931"/>
                  </a:lnTo>
                  <a:lnTo>
                    <a:pt x="78820" y="11919"/>
                  </a:lnTo>
                  <a:lnTo>
                    <a:pt x="78558" y="11562"/>
                  </a:lnTo>
                  <a:lnTo>
                    <a:pt x="78665" y="11133"/>
                  </a:lnTo>
                  <a:lnTo>
                    <a:pt x="79010" y="10395"/>
                  </a:lnTo>
                  <a:lnTo>
                    <a:pt x="79106" y="9609"/>
                  </a:lnTo>
                  <a:lnTo>
                    <a:pt x="79129" y="9073"/>
                  </a:lnTo>
                  <a:lnTo>
                    <a:pt x="78796" y="8645"/>
                  </a:lnTo>
                  <a:lnTo>
                    <a:pt x="78165" y="8585"/>
                  </a:lnTo>
                  <a:lnTo>
                    <a:pt x="77665" y="8930"/>
                  </a:lnTo>
                  <a:lnTo>
                    <a:pt x="77332" y="9133"/>
                  </a:lnTo>
                  <a:lnTo>
                    <a:pt x="76915" y="9133"/>
                  </a:lnTo>
                  <a:lnTo>
                    <a:pt x="76177" y="8954"/>
                  </a:lnTo>
                  <a:lnTo>
                    <a:pt x="75665" y="8371"/>
                  </a:lnTo>
                  <a:lnTo>
                    <a:pt x="75403" y="7990"/>
                  </a:lnTo>
                  <a:lnTo>
                    <a:pt x="75069" y="7597"/>
                  </a:lnTo>
                  <a:lnTo>
                    <a:pt x="74629" y="7323"/>
                  </a:lnTo>
                  <a:lnTo>
                    <a:pt x="74165" y="7597"/>
                  </a:lnTo>
                  <a:lnTo>
                    <a:pt x="74034" y="7871"/>
                  </a:lnTo>
                  <a:lnTo>
                    <a:pt x="73819" y="8109"/>
                  </a:lnTo>
                  <a:cubicBezTo>
                    <a:pt x="72842" y="8406"/>
                    <a:pt x="72030" y="8540"/>
                    <a:pt x="71274" y="8540"/>
                  </a:cubicBezTo>
                  <a:cubicBezTo>
                    <a:pt x="69794" y="8540"/>
                    <a:pt x="68528" y="8028"/>
                    <a:pt x="66652" y="7240"/>
                  </a:cubicBezTo>
                  <a:cubicBezTo>
                    <a:pt x="66127" y="7019"/>
                    <a:pt x="65513" y="6892"/>
                    <a:pt x="64921" y="6892"/>
                  </a:cubicBezTo>
                  <a:cubicBezTo>
                    <a:pt x="63913" y="6892"/>
                    <a:pt x="62969" y="7261"/>
                    <a:pt x="62639" y="8168"/>
                  </a:cubicBezTo>
                  <a:cubicBezTo>
                    <a:pt x="61234" y="7513"/>
                    <a:pt x="59722" y="7037"/>
                    <a:pt x="58174" y="6787"/>
                  </a:cubicBezTo>
                  <a:lnTo>
                    <a:pt x="58174" y="6787"/>
                  </a:lnTo>
                  <a:cubicBezTo>
                    <a:pt x="58178" y="6787"/>
                    <a:pt x="58181" y="6787"/>
                    <a:pt x="58185" y="6787"/>
                  </a:cubicBezTo>
                  <a:cubicBezTo>
                    <a:pt x="58657" y="6787"/>
                    <a:pt x="58278" y="5977"/>
                    <a:pt x="57805" y="5894"/>
                  </a:cubicBezTo>
                  <a:cubicBezTo>
                    <a:pt x="57647" y="5867"/>
                    <a:pt x="57487" y="5853"/>
                    <a:pt x="57327" y="5853"/>
                  </a:cubicBezTo>
                  <a:cubicBezTo>
                    <a:pt x="56451" y="5853"/>
                    <a:pt x="55573" y="6255"/>
                    <a:pt x="55019" y="6930"/>
                  </a:cubicBezTo>
                  <a:lnTo>
                    <a:pt x="55019" y="6882"/>
                  </a:lnTo>
                  <a:cubicBezTo>
                    <a:pt x="54968" y="6455"/>
                    <a:pt x="54621" y="6140"/>
                    <a:pt x="54216" y="6140"/>
                  </a:cubicBezTo>
                  <a:cubicBezTo>
                    <a:pt x="54148" y="6140"/>
                    <a:pt x="54078" y="6149"/>
                    <a:pt x="54007" y="6168"/>
                  </a:cubicBezTo>
                  <a:cubicBezTo>
                    <a:pt x="52368" y="6613"/>
                    <a:pt x="50665" y="6835"/>
                    <a:pt x="48963" y="6835"/>
                  </a:cubicBezTo>
                  <a:cubicBezTo>
                    <a:pt x="46609" y="6835"/>
                    <a:pt x="44255" y="6411"/>
                    <a:pt x="42065" y="5561"/>
                  </a:cubicBezTo>
                  <a:cubicBezTo>
                    <a:pt x="40172" y="4835"/>
                    <a:pt x="37267" y="4942"/>
                    <a:pt x="35886" y="3715"/>
                  </a:cubicBezTo>
                  <a:cubicBezTo>
                    <a:pt x="35874" y="3704"/>
                    <a:pt x="35136" y="3061"/>
                    <a:pt x="35136" y="3061"/>
                  </a:cubicBezTo>
                  <a:lnTo>
                    <a:pt x="34291" y="3573"/>
                  </a:lnTo>
                  <a:lnTo>
                    <a:pt x="33874" y="3823"/>
                  </a:lnTo>
                  <a:lnTo>
                    <a:pt x="33398" y="3870"/>
                  </a:lnTo>
                  <a:lnTo>
                    <a:pt x="31266" y="3775"/>
                  </a:lnTo>
                  <a:lnTo>
                    <a:pt x="29147" y="3834"/>
                  </a:lnTo>
                  <a:lnTo>
                    <a:pt x="27480" y="3727"/>
                  </a:lnTo>
                  <a:lnTo>
                    <a:pt x="25825" y="3477"/>
                  </a:lnTo>
                  <a:lnTo>
                    <a:pt x="23932" y="3394"/>
                  </a:lnTo>
                  <a:lnTo>
                    <a:pt x="22027" y="3453"/>
                  </a:lnTo>
                  <a:lnTo>
                    <a:pt x="21206" y="3311"/>
                  </a:lnTo>
                  <a:lnTo>
                    <a:pt x="20825" y="2584"/>
                  </a:lnTo>
                  <a:lnTo>
                    <a:pt x="20491" y="1989"/>
                  </a:lnTo>
                  <a:lnTo>
                    <a:pt x="19908" y="1572"/>
                  </a:lnTo>
                  <a:lnTo>
                    <a:pt x="19658" y="1441"/>
                  </a:lnTo>
                  <a:lnTo>
                    <a:pt x="19432" y="1275"/>
                  </a:lnTo>
                  <a:lnTo>
                    <a:pt x="19074" y="929"/>
                  </a:lnTo>
                  <a:lnTo>
                    <a:pt x="18586" y="751"/>
                  </a:lnTo>
                  <a:lnTo>
                    <a:pt x="18098" y="977"/>
                  </a:lnTo>
                  <a:lnTo>
                    <a:pt x="17788" y="1429"/>
                  </a:lnTo>
                  <a:lnTo>
                    <a:pt x="17693" y="1132"/>
                  </a:lnTo>
                  <a:lnTo>
                    <a:pt x="17681" y="906"/>
                  </a:lnTo>
                  <a:lnTo>
                    <a:pt x="17586" y="322"/>
                  </a:lnTo>
                  <a:lnTo>
                    <a:pt x="17169"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3"/>
            <p:cNvSpPr/>
            <p:nvPr/>
          </p:nvSpPr>
          <p:spPr>
            <a:xfrm>
              <a:off x="2972075" y="2727850"/>
              <a:ext cx="25" cy="325"/>
            </a:xfrm>
            <a:custGeom>
              <a:rect b="b" l="l" r="r" t="t"/>
              <a:pathLst>
                <a:path extrusionOk="0" h="13" w="1">
                  <a:moveTo>
                    <a:pt x="1" y="0"/>
                  </a:moveTo>
                  <a:cubicBezTo>
                    <a:pt x="1" y="0"/>
                    <a:pt x="1" y="12"/>
                    <a:pt x="1" y="0"/>
                  </a:cubicBezTo>
                  <a:cubicBezTo>
                    <a:pt x="1" y="12"/>
                    <a:pt x="1" y="12"/>
                    <a:pt x="1" y="0"/>
                  </a:cubicBezTo>
                  <a:cubicBezTo>
                    <a:pt x="1" y="12"/>
                    <a:pt x="1" y="12"/>
                    <a:pt x="1" y="0"/>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3"/>
            <p:cNvSpPr/>
            <p:nvPr/>
          </p:nvSpPr>
          <p:spPr>
            <a:xfrm>
              <a:off x="2972075" y="2889775"/>
              <a:ext cx="325" cy="625"/>
            </a:xfrm>
            <a:custGeom>
              <a:rect b="b" l="l" r="r" t="t"/>
              <a:pathLst>
                <a:path extrusionOk="0" h="25" w="13">
                  <a:moveTo>
                    <a:pt x="1" y="0"/>
                  </a:moveTo>
                  <a:lnTo>
                    <a:pt x="1" y="24"/>
                  </a:lnTo>
                  <a:lnTo>
                    <a:pt x="13" y="12"/>
                  </a:lnTo>
                  <a:cubicBezTo>
                    <a:pt x="13" y="0"/>
                    <a:pt x="13" y="0"/>
                    <a:pt x="1" y="0"/>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3"/>
            <p:cNvSpPr/>
            <p:nvPr/>
          </p:nvSpPr>
          <p:spPr>
            <a:xfrm>
              <a:off x="2401475" y="1546150"/>
              <a:ext cx="108075" cy="559925"/>
            </a:xfrm>
            <a:custGeom>
              <a:rect b="b" l="l" r="r" t="t"/>
              <a:pathLst>
                <a:path extrusionOk="0" h="22397" w="4323">
                  <a:moveTo>
                    <a:pt x="2953" y="1"/>
                  </a:moveTo>
                  <a:lnTo>
                    <a:pt x="1441" y="1715"/>
                  </a:lnTo>
                  <a:lnTo>
                    <a:pt x="1" y="1977"/>
                  </a:lnTo>
                  <a:lnTo>
                    <a:pt x="786" y="3096"/>
                  </a:lnTo>
                  <a:lnTo>
                    <a:pt x="2691" y="4334"/>
                  </a:lnTo>
                  <a:lnTo>
                    <a:pt x="2774" y="4392"/>
                  </a:lnTo>
                  <a:lnTo>
                    <a:pt x="2953" y="1"/>
                  </a:lnTo>
                  <a:close/>
                  <a:moveTo>
                    <a:pt x="2774" y="4392"/>
                  </a:moveTo>
                  <a:lnTo>
                    <a:pt x="2663" y="7090"/>
                  </a:lnTo>
                  <a:lnTo>
                    <a:pt x="2953" y="6835"/>
                  </a:lnTo>
                  <a:lnTo>
                    <a:pt x="3870" y="5585"/>
                  </a:lnTo>
                  <a:lnTo>
                    <a:pt x="3811" y="5120"/>
                  </a:lnTo>
                  <a:lnTo>
                    <a:pt x="2774" y="4392"/>
                  </a:lnTo>
                  <a:close/>
                  <a:moveTo>
                    <a:pt x="2663" y="7090"/>
                  </a:moveTo>
                  <a:lnTo>
                    <a:pt x="2358" y="7359"/>
                  </a:lnTo>
                  <a:lnTo>
                    <a:pt x="2644" y="7557"/>
                  </a:lnTo>
                  <a:lnTo>
                    <a:pt x="2644" y="7557"/>
                  </a:lnTo>
                  <a:lnTo>
                    <a:pt x="2663" y="7090"/>
                  </a:lnTo>
                  <a:close/>
                  <a:moveTo>
                    <a:pt x="2644" y="7557"/>
                  </a:moveTo>
                  <a:lnTo>
                    <a:pt x="2509" y="10855"/>
                  </a:lnTo>
                  <a:lnTo>
                    <a:pt x="2509" y="10855"/>
                  </a:lnTo>
                  <a:lnTo>
                    <a:pt x="3156" y="10704"/>
                  </a:lnTo>
                  <a:lnTo>
                    <a:pt x="3608" y="9716"/>
                  </a:lnTo>
                  <a:lnTo>
                    <a:pt x="4192" y="8740"/>
                  </a:lnTo>
                  <a:lnTo>
                    <a:pt x="3406" y="8085"/>
                  </a:lnTo>
                  <a:lnTo>
                    <a:pt x="2644" y="7557"/>
                  </a:lnTo>
                  <a:close/>
                  <a:moveTo>
                    <a:pt x="2509" y="10855"/>
                  </a:moveTo>
                  <a:lnTo>
                    <a:pt x="1167" y="11169"/>
                  </a:lnTo>
                  <a:lnTo>
                    <a:pt x="727" y="12026"/>
                  </a:lnTo>
                  <a:lnTo>
                    <a:pt x="644" y="13800"/>
                  </a:lnTo>
                  <a:lnTo>
                    <a:pt x="2366" y="14351"/>
                  </a:lnTo>
                  <a:lnTo>
                    <a:pt x="2366" y="14351"/>
                  </a:lnTo>
                  <a:lnTo>
                    <a:pt x="2509" y="10855"/>
                  </a:lnTo>
                  <a:close/>
                  <a:moveTo>
                    <a:pt x="2366" y="14351"/>
                  </a:moveTo>
                  <a:lnTo>
                    <a:pt x="2163" y="19313"/>
                  </a:lnTo>
                  <a:lnTo>
                    <a:pt x="2751" y="18979"/>
                  </a:lnTo>
                  <a:lnTo>
                    <a:pt x="3870" y="18324"/>
                  </a:lnTo>
                  <a:lnTo>
                    <a:pt x="3942" y="17396"/>
                  </a:lnTo>
                  <a:lnTo>
                    <a:pt x="4323" y="16276"/>
                  </a:lnTo>
                  <a:lnTo>
                    <a:pt x="4001" y="14705"/>
                  </a:lnTo>
                  <a:lnTo>
                    <a:pt x="2691" y="14455"/>
                  </a:lnTo>
                  <a:lnTo>
                    <a:pt x="2366" y="14351"/>
                  </a:lnTo>
                  <a:close/>
                  <a:moveTo>
                    <a:pt x="2163" y="19313"/>
                  </a:moveTo>
                  <a:lnTo>
                    <a:pt x="1703" y="19574"/>
                  </a:lnTo>
                  <a:lnTo>
                    <a:pt x="1310" y="20420"/>
                  </a:lnTo>
                  <a:lnTo>
                    <a:pt x="2077" y="21415"/>
                  </a:lnTo>
                  <a:lnTo>
                    <a:pt x="2077" y="21415"/>
                  </a:lnTo>
                  <a:lnTo>
                    <a:pt x="2163" y="19313"/>
                  </a:lnTo>
                  <a:close/>
                  <a:moveTo>
                    <a:pt x="2077" y="21415"/>
                  </a:moveTo>
                  <a:lnTo>
                    <a:pt x="2037" y="22396"/>
                  </a:lnTo>
                  <a:lnTo>
                    <a:pt x="2227" y="21610"/>
                  </a:lnTo>
                  <a:lnTo>
                    <a:pt x="2077" y="21415"/>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3"/>
            <p:cNvSpPr/>
            <p:nvPr/>
          </p:nvSpPr>
          <p:spPr>
            <a:xfrm>
              <a:off x="2495250" y="1705400"/>
              <a:ext cx="1509125" cy="418225"/>
            </a:xfrm>
            <a:custGeom>
              <a:rect b="b" l="l" r="r" t="t"/>
              <a:pathLst>
                <a:path extrusionOk="0" h="16729" w="60365">
                  <a:moveTo>
                    <a:pt x="31575" y="0"/>
                  </a:moveTo>
                  <a:lnTo>
                    <a:pt x="30599" y="262"/>
                  </a:lnTo>
                  <a:lnTo>
                    <a:pt x="29944" y="1251"/>
                  </a:lnTo>
                  <a:lnTo>
                    <a:pt x="28361" y="1905"/>
                  </a:lnTo>
                  <a:lnTo>
                    <a:pt x="27896" y="2691"/>
                  </a:lnTo>
                  <a:lnTo>
                    <a:pt x="27301" y="3346"/>
                  </a:lnTo>
                  <a:lnTo>
                    <a:pt x="28361" y="3477"/>
                  </a:lnTo>
                  <a:cubicBezTo>
                    <a:pt x="28361" y="3477"/>
                    <a:pt x="29420" y="4084"/>
                    <a:pt x="29611" y="4132"/>
                  </a:cubicBezTo>
                  <a:cubicBezTo>
                    <a:pt x="29801" y="4191"/>
                    <a:pt x="28623" y="5251"/>
                    <a:pt x="28623" y="5251"/>
                  </a:cubicBezTo>
                  <a:lnTo>
                    <a:pt x="27837" y="5382"/>
                  </a:lnTo>
                  <a:lnTo>
                    <a:pt x="27373" y="4656"/>
                  </a:lnTo>
                  <a:lnTo>
                    <a:pt x="27111" y="5501"/>
                  </a:lnTo>
                  <a:lnTo>
                    <a:pt x="26182" y="5561"/>
                  </a:lnTo>
                  <a:lnTo>
                    <a:pt x="25920" y="5108"/>
                  </a:lnTo>
                  <a:lnTo>
                    <a:pt x="25134" y="4120"/>
                  </a:lnTo>
                  <a:lnTo>
                    <a:pt x="24206" y="2406"/>
                  </a:lnTo>
                  <a:lnTo>
                    <a:pt x="22955" y="2025"/>
                  </a:lnTo>
                  <a:lnTo>
                    <a:pt x="20396" y="2406"/>
                  </a:lnTo>
                  <a:lnTo>
                    <a:pt x="19288" y="3465"/>
                  </a:lnTo>
                  <a:lnTo>
                    <a:pt x="18229" y="4251"/>
                  </a:lnTo>
                  <a:lnTo>
                    <a:pt x="18038" y="5239"/>
                  </a:lnTo>
                  <a:lnTo>
                    <a:pt x="18038" y="9526"/>
                  </a:lnTo>
                  <a:lnTo>
                    <a:pt x="18038" y="9526"/>
                  </a:lnTo>
                  <a:lnTo>
                    <a:pt x="38823" y="6577"/>
                  </a:lnTo>
                  <a:lnTo>
                    <a:pt x="38823" y="6577"/>
                  </a:lnTo>
                  <a:lnTo>
                    <a:pt x="37957" y="6037"/>
                  </a:lnTo>
                  <a:lnTo>
                    <a:pt x="36457" y="5251"/>
                  </a:lnTo>
                  <a:cubicBezTo>
                    <a:pt x="36457" y="5251"/>
                    <a:pt x="36386" y="4525"/>
                    <a:pt x="36195" y="4525"/>
                  </a:cubicBezTo>
                  <a:cubicBezTo>
                    <a:pt x="35993" y="4525"/>
                    <a:pt x="35397" y="4251"/>
                    <a:pt x="35397" y="4251"/>
                  </a:cubicBezTo>
                  <a:lnTo>
                    <a:pt x="34350" y="4120"/>
                  </a:lnTo>
                  <a:lnTo>
                    <a:pt x="34540" y="3525"/>
                  </a:lnTo>
                  <a:lnTo>
                    <a:pt x="35457" y="3203"/>
                  </a:lnTo>
                  <a:lnTo>
                    <a:pt x="36707" y="3799"/>
                  </a:lnTo>
                  <a:lnTo>
                    <a:pt x="37445" y="3275"/>
                  </a:lnTo>
                  <a:lnTo>
                    <a:pt x="37505" y="2679"/>
                  </a:lnTo>
                  <a:lnTo>
                    <a:pt x="36386" y="2286"/>
                  </a:lnTo>
                  <a:lnTo>
                    <a:pt x="36255" y="1501"/>
                  </a:lnTo>
                  <a:lnTo>
                    <a:pt x="36314" y="584"/>
                  </a:lnTo>
                  <a:lnTo>
                    <a:pt x="35385" y="191"/>
                  </a:lnTo>
                  <a:lnTo>
                    <a:pt x="34266" y="191"/>
                  </a:lnTo>
                  <a:lnTo>
                    <a:pt x="32826" y="0"/>
                  </a:lnTo>
                  <a:close/>
                  <a:moveTo>
                    <a:pt x="18038" y="9526"/>
                  </a:moveTo>
                  <a:lnTo>
                    <a:pt x="0" y="12085"/>
                  </a:lnTo>
                  <a:lnTo>
                    <a:pt x="1167" y="12216"/>
                  </a:lnTo>
                  <a:lnTo>
                    <a:pt x="2619" y="11895"/>
                  </a:lnTo>
                  <a:lnTo>
                    <a:pt x="4251" y="12085"/>
                  </a:lnTo>
                  <a:lnTo>
                    <a:pt x="7001" y="12359"/>
                  </a:lnTo>
                  <a:lnTo>
                    <a:pt x="8966" y="13014"/>
                  </a:lnTo>
                  <a:lnTo>
                    <a:pt x="10359" y="13145"/>
                  </a:lnTo>
                  <a:lnTo>
                    <a:pt x="11335" y="13204"/>
                  </a:lnTo>
                  <a:lnTo>
                    <a:pt x="12585" y="14181"/>
                  </a:lnTo>
                  <a:lnTo>
                    <a:pt x="13371" y="14645"/>
                  </a:lnTo>
                  <a:lnTo>
                    <a:pt x="14621" y="12931"/>
                  </a:lnTo>
                  <a:lnTo>
                    <a:pt x="15740" y="11549"/>
                  </a:lnTo>
                  <a:lnTo>
                    <a:pt x="16990" y="11609"/>
                  </a:lnTo>
                  <a:lnTo>
                    <a:pt x="17383" y="12264"/>
                  </a:lnTo>
                  <a:lnTo>
                    <a:pt x="17836" y="11478"/>
                  </a:lnTo>
                  <a:lnTo>
                    <a:pt x="18038" y="10680"/>
                  </a:lnTo>
                  <a:lnTo>
                    <a:pt x="18038" y="9526"/>
                  </a:lnTo>
                  <a:close/>
                  <a:moveTo>
                    <a:pt x="60341" y="3525"/>
                  </a:moveTo>
                  <a:lnTo>
                    <a:pt x="38823" y="6577"/>
                  </a:lnTo>
                  <a:lnTo>
                    <a:pt x="38823" y="6577"/>
                  </a:lnTo>
                  <a:lnTo>
                    <a:pt x="39541" y="7025"/>
                  </a:lnTo>
                  <a:lnTo>
                    <a:pt x="39350" y="7680"/>
                  </a:lnTo>
                  <a:lnTo>
                    <a:pt x="39291" y="8144"/>
                  </a:lnTo>
                  <a:lnTo>
                    <a:pt x="40208" y="8275"/>
                  </a:lnTo>
                  <a:lnTo>
                    <a:pt x="40398" y="7489"/>
                  </a:lnTo>
                  <a:lnTo>
                    <a:pt x="41458" y="8144"/>
                  </a:lnTo>
                  <a:lnTo>
                    <a:pt x="41196" y="8740"/>
                  </a:lnTo>
                  <a:lnTo>
                    <a:pt x="41874" y="9811"/>
                  </a:lnTo>
                  <a:cubicBezTo>
                    <a:pt x="41970" y="9782"/>
                    <a:pt x="42133" y="9770"/>
                    <a:pt x="42330" y="9770"/>
                  </a:cubicBezTo>
                  <a:cubicBezTo>
                    <a:pt x="43085" y="9770"/>
                    <a:pt x="44351" y="9942"/>
                    <a:pt x="44351" y="9942"/>
                  </a:cubicBezTo>
                  <a:lnTo>
                    <a:pt x="45458" y="10180"/>
                  </a:lnTo>
                  <a:lnTo>
                    <a:pt x="47173" y="10180"/>
                  </a:lnTo>
                  <a:lnTo>
                    <a:pt x="48161" y="10049"/>
                  </a:lnTo>
                  <a:lnTo>
                    <a:pt x="48947" y="10966"/>
                  </a:lnTo>
                  <a:lnTo>
                    <a:pt x="49078" y="11692"/>
                  </a:lnTo>
                  <a:lnTo>
                    <a:pt x="49602" y="12216"/>
                  </a:lnTo>
                  <a:lnTo>
                    <a:pt x="50578" y="12347"/>
                  </a:lnTo>
                  <a:lnTo>
                    <a:pt x="51042" y="13145"/>
                  </a:lnTo>
                  <a:lnTo>
                    <a:pt x="50983" y="13871"/>
                  </a:lnTo>
                  <a:lnTo>
                    <a:pt x="49602" y="14133"/>
                  </a:lnTo>
                  <a:lnTo>
                    <a:pt x="48542" y="14657"/>
                  </a:lnTo>
                  <a:lnTo>
                    <a:pt x="49197" y="15312"/>
                  </a:lnTo>
                  <a:lnTo>
                    <a:pt x="50185" y="15705"/>
                  </a:lnTo>
                  <a:lnTo>
                    <a:pt x="51352" y="15764"/>
                  </a:lnTo>
                  <a:lnTo>
                    <a:pt x="51626" y="16276"/>
                  </a:lnTo>
                  <a:lnTo>
                    <a:pt x="53007" y="16669"/>
                  </a:lnTo>
                  <a:lnTo>
                    <a:pt x="54447" y="16729"/>
                  </a:lnTo>
                  <a:lnTo>
                    <a:pt x="55376" y="15740"/>
                  </a:lnTo>
                  <a:lnTo>
                    <a:pt x="55567" y="14169"/>
                  </a:lnTo>
                  <a:lnTo>
                    <a:pt x="54590" y="13324"/>
                  </a:lnTo>
                  <a:lnTo>
                    <a:pt x="54447" y="12800"/>
                  </a:lnTo>
                  <a:lnTo>
                    <a:pt x="54590" y="11680"/>
                  </a:lnTo>
                  <a:lnTo>
                    <a:pt x="54912" y="10502"/>
                  </a:lnTo>
                  <a:lnTo>
                    <a:pt x="54971" y="9525"/>
                  </a:lnTo>
                  <a:lnTo>
                    <a:pt x="55900" y="8740"/>
                  </a:lnTo>
                  <a:lnTo>
                    <a:pt x="56031" y="6894"/>
                  </a:lnTo>
                  <a:lnTo>
                    <a:pt x="58591" y="6620"/>
                  </a:lnTo>
                  <a:lnTo>
                    <a:pt x="59115" y="5894"/>
                  </a:lnTo>
                  <a:lnTo>
                    <a:pt x="59305" y="5430"/>
                  </a:lnTo>
                  <a:cubicBezTo>
                    <a:pt x="60365" y="5299"/>
                    <a:pt x="59960" y="4180"/>
                    <a:pt x="59960" y="4180"/>
                  </a:cubicBezTo>
                  <a:lnTo>
                    <a:pt x="60341" y="3525"/>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3"/>
            <p:cNvSpPr/>
            <p:nvPr/>
          </p:nvSpPr>
          <p:spPr>
            <a:xfrm>
              <a:off x="4277900" y="1841425"/>
              <a:ext cx="157500" cy="791800"/>
            </a:xfrm>
            <a:custGeom>
              <a:rect b="b" l="l" r="r" t="t"/>
              <a:pathLst>
                <a:path extrusionOk="0" h="31672" w="6300">
                  <a:moveTo>
                    <a:pt x="4263" y="1"/>
                  </a:moveTo>
                  <a:lnTo>
                    <a:pt x="4431" y="8133"/>
                  </a:lnTo>
                  <a:lnTo>
                    <a:pt x="4668" y="7561"/>
                  </a:lnTo>
                  <a:lnTo>
                    <a:pt x="5049" y="7954"/>
                  </a:lnTo>
                  <a:lnTo>
                    <a:pt x="5442" y="6704"/>
                  </a:lnTo>
                  <a:lnTo>
                    <a:pt x="5442" y="5644"/>
                  </a:lnTo>
                  <a:lnTo>
                    <a:pt x="4977" y="4394"/>
                  </a:lnTo>
                  <a:lnTo>
                    <a:pt x="4918" y="3275"/>
                  </a:lnTo>
                  <a:lnTo>
                    <a:pt x="5978" y="3084"/>
                  </a:lnTo>
                  <a:lnTo>
                    <a:pt x="6299" y="2168"/>
                  </a:lnTo>
                  <a:lnTo>
                    <a:pt x="5049" y="1775"/>
                  </a:lnTo>
                  <a:lnTo>
                    <a:pt x="4727" y="1251"/>
                  </a:lnTo>
                  <a:lnTo>
                    <a:pt x="4263" y="1"/>
                  </a:lnTo>
                  <a:close/>
                  <a:moveTo>
                    <a:pt x="4431" y="8133"/>
                  </a:moveTo>
                  <a:lnTo>
                    <a:pt x="4013" y="9145"/>
                  </a:lnTo>
                  <a:lnTo>
                    <a:pt x="4013" y="9930"/>
                  </a:lnTo>
                  <a:lnTo>
                    <a:pt x="2894" y="10526"/>
                  </a:lnTo>
                  <a:lnTo>
                    <a:pt x="3489" y="11252"/>
                  </a:lnTo>
                  <a:lnTo>
                    <a:pt x="2763" y="12562"/>
                  </a:lnTo>
                  <a:lnTo>
                    <a:pt x="1775" y="13300"/>
                  </a:lnTo>
                  <a:lnTo>
                    <a:pt x="1048" y="14086"/>
                  </a:lnTo>
                  <a:lnTo>
                    <a:pt x="1513" y="15145"/>
                  </a:lnTo>
                  <a:lnTo>
                    <a:pt x="1894" y="15741"/>
                  </a:lnTo>
                  <a:lnTo>
                    <a:pt x="1894" y="17050"/>
                  </a:lnTo>
                  <a:lnTo>
                    <a:pt x="1239" y="17646"/>
                  </a:lnTo>
                  <a:lnTo>
                    <a:pt x="1048" y="18431"/>
                  </a:lnTo>
                  <a:lnTo>
                    <a:pt x="989" y="19086"/>
                  </a:lnTo>
                  <a:lnTo>
                    <a:pt x="1584" y="19682"/>
                  </a:lnTo>
                  <a:lnTo>
                    <a:pt x="2370" y="20277"/>
                  </a:lnTo>
                  <a:lnTo>
                    <a:pt x="1846" y="21122"/>
                  </a:lnTo>
                  <a:lnTo>
                    <a:pt x="1715" y="21515"/>
                  </a:lnTo>
                  <a:lnTo>
                    <a:pt x="536" y="22170"/>
                  </a:lnTo>
                  <a:lnTo>
                    <a:pt x="215" y="23277"/>
                  </a:lnTo>
                  <a:lnTo>
                    <a:pt x="536" y="25242"/>
                  </a:lnTo>
                  <a:lnTo>
                    <a:pt x="929" y="25766"/>
                  </a:lnTo>
                  <a:lnTo>
                    <a:pt x="655" y="26694"/>
                  </a:lnTo>
                  <a:lnTo>
                    <a:pt x="1" y="27075"/>
                  </a:lnTo>
                  <a:lnTo>
                    <a:pt x="60" y="27921"/>
                  </a:lnTo>
                  <a:lnTo>
                    <a:pt x="1644" y="27873"/>
                  </a:lnTo>
                  <a:lnTo>
                    <a:pt x="1370" y="28659"/>
                  </a:lnTo>
                  <a:cubicBezTo>
                    <a:pt x="1370" y="28659"/>
                    <a:pt x="1179" y="29314"/>
                    <a:pt x="1370" y="29314"/>
                  </a:cubicBezTo>
                  <a:cubicBezTo>
                    <a:pt x="1572" y="29314"/>
                    <a:pt x="2489" y="29183"/>
                    <a:pt x="2489" y="29183"/>
                  </a:cubicBezTo>
                  <a:lnTo>
                    <a:pt x="3799" y="29909"/>
                  </a:lnTo>
                  <a:lnTo>
                    <a:pt x="3930" y="30564"/>
                  </a:lnTo>
                  <a:lnTo>
                    <a:pt x="4918" y="31671"/>
                  </a:lnTo>
                  <a:lnTo>
                    <a:pt x="4431" y="8133"/>
                  </a:lnTo>
                  <a:close/>
                  <a:moveTo>
                    <a:pt x="4918" y="31671"/>
                  </a:moveTo>
                  <a:lnTo>
                    <a:pt x="4918" y="31671"/>
                  </a:lnTo>
                  <a:lnTo>
                    <a:pt x="4918" y="3167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3"/>
            <p:cNvSpPr/>
            <p:nvPr/>
          </p:nvSpPr>
          <p:spPr>
            <a:xfrm>
              <a:off x="3826650" y="2521275"/>
              <a:ext cx="452175" cy="1022175"/>
            </a:xfrm>
            <a:custGeom>
              <a:rect b="b" l="l" r="r" t="t"/>
              <a:pathLst>
                <a:path extrusionOk="0" h="40887" w="18087">
                  <a:moveTo>
                    <a:pt x="15074" y="0"/>
                  </a:moveTo>
                  <a:lnTo>
                    <a:pt x="13110" y="739"/>
                  </a:lnTo>
                  <a:lnTo>
                    <a:pt x="12002" y="1465"/>
                  </a:lnTo>
                  <a:lnTo>
                    <a:pt x="12002" y="2382"/>
                  </a:lnTo>
                  <a:lnTo>
                    <a:pt x="13050" y="2441"/>
                  </a:lnTo>
                  <a:lnTo>
                    <a:pt x="12990" y="3096"/>
                  </a:lnTo>
                  <a:lnTo>
                    <a:pt x="13729" y="4025"/>
                  </a:lnTo>
                  <a:lnTo>
                    <a:pt x="13526" y="4870"/>
                  </a:lnTo>
                  <a:lnTo>
                    <a:pt x="12871" y="6311"/>
                  </a:lnTo>
                  <a:lnTo>
                    <a:pt x="12490" y="7156"/>
                  </a:lnTo>
                  <a:lnTo>
                    <a:pt x="10252" y="7156"/>
                  </a:lnTo>
                  <a:lnTo>
                    <a:pt x="9990" y="8275"/>
                  </a:lnTo>
                  <a:cubicBezTo>
                    <a:pt x="10585" y="8466"/>
                    <a:pt x="9990" y="9335"/>
                    <a:pt x="9990" y="9335"/>
                  </a:cubicBezTo>
                  <a:lnTo>
                    <a:pt x="8740" y="9859"/>
                  </a:lnTo>
                  <a:lnTo>
                    <a:pt x="7752" y="10585"/>
                  </a:lnTo>
                  <a:lnTo>
                    <a:pt x="7692" y="11371"/>
                  </a:lnTo>
                  <a:lnTo>
                    <a:pt x="7752" y="12026"/>
                  </a:lnTo>
                  <a:lnTo>
                    <a:pt x="7299" y="12621"/>
                  </a:lnTo>
                  <a:lnTo>
                    <a:pt x="6442" y="12621"/>
                  </a:lnTo>
                  <a:lnTo>
                    <a:pt x="6585" y="11311"/>
                  </a:lnTo>
                  <a:lnTo>
                    <a:pt x="5406" y="10847"/>
                  </a:lnTo>
                  <a:lnTo>
                    <a:pt x="4347" y="11502"/>
                  </a:lnTo>
                  <a:lnTo>
                    <a:pt x="3287" y="12026"/>
                  </a:lnTo>
                  <a:lnTo>
                    <a:pt x="3287" y="13276"/>
                  </a:lnTo>
                  <a:lnTo>
                    <a:pt x="3346" y="14002"/>
                  </a:lnTo>
                  <a:lnTo>
                    <a:pt x="2501" y="14859"/>
                  </a:lnTo>
                  <a:lnTo>
                    <a:pt x="2311" y="15645"/>
                  </a:lnTo>
                  <a:lnTo>
                    <a:pt x="1191" y="15514"/>
                  </a:lnTo>
                  <a:lnTo>
                    <a:pt x="929" y="16360"/>
                  </a:lnTo>
                  <a:lnTo>
                    <a:pt x="1" y="16622"/>
                  </a:lnTo>
                  <a:lnTo>
                    <a:pt x="465" y="17360"/>
                  </a:lnTo>
                  <a:lnTo>
                    <a:pt x="525" y="18407"/>
                  </a:lnTo>
                  <a:lnTo>
                    <a:pt x="525" y="19467"/>
                  </a:lnTo>
                  <a:lnTo>
                    <a:pt x="1049" y="19003"/>
                  </a:lnTo>
                  <a:lnTo>
                    <a:pt x="2025" y="19396"/>
                  </a:lnTo>
                  <a:lnTo>
                    <a:pt x="2954" y="19777"/>
                  </a:lnTo>
                  <a:lnTo>
                    <a:pt x="3930" y="19920"/>
                  </a:lnTo>
                  <a:cubicBezTo>
                    <a:pt x="4323" y="19979"/>
                    <a:pt x="4656" y="20646"/>
                    <a:pt x="4656" y="20646"/>
                  </a:cubicBezTo>
                  <a:lnTo>
                    <a:pt x="4275" y="21432"/>
                  </a:lnTo>
                  <a:lnTo>
                    <a:pt x="4406" y="22813"/>
                  </a:lnTo>
                  <a:lnTo>
                    <a:pt x="3346" y="23610"/>
                  </a:lnTo>
                  <a:lnTo>
                    <a:pt x="3549" y="24206"/>
                  </a:lnTo>
                  <a:lnTo>
                    <a:pt x="4597" y="25182"/>
                  </a:lnTo>
                  <a:lnTo>
                    <a:pt x="5251" y="25646"/>
                  </a:lnTo>
                  <a:lnTo>
                    <a:pt x="5990" y="25182"/>
                  </a:lnTo>
                  <a:lnTo>
                    <a:pt x="7097" y="25182"/>
                  </a:lnTo>
                  <a:lnTo>
                    <a:pt x="7156" y="26170"/>
                  </a:lnTo>
                  <a:lnTo>
                    <a:pt x="6894" y="29575"/>
                  </a:lnTo>
                  <a:lnTo>
                    <a:pt x="6049" y="29837"/>
                  </a:lnTo>
                  <a:lnTo>
                    <a:pt x="6109" y="30957"/>
                  </a:lnTo>
                  <a:lnTo>
                    <a:pt x="6621" y="31683"/>
                  </a:lnTo>
                  <a:lnTo>
                    <a:pt x="6109" y="32612"/>
                  </a:lnTo>
                  <a:lnTo>
                    <a:pt x="5716" y="33731"/>
                  </a:lnTo>
                  <a:lnTo>
                    <a:pt x="6561" y="34183"/>
                  </a:lnTo>
                  <a:lnTo>
                    <a:pt x="6954" y="34648"/>
                  </a:lnTo>
                  <a:lnTo>
                    <a:pt x="6894" y="35767"/>
                  </a:lnTo>
                  <a:lnTo>
                    <a:pt x="6168" y="36612"/>
                  </a:lnTo>
                  <a:lnTo>
                    <a:pt x="6299" y="37207"/>
                  </a:lnTo>
                  <a:lnTo>
                    <a:pt x="6490" y="38327"/>
                  </a:lnTo>
                  <a:lnTo>
                    <a:pt x="7418" y="38589"/>
                  </a:lnTo>
                  <a:lnTo>
                    <a:pt x="7418" y="39577"/>
                  </a:lnTo>
                  <a:lnTo>
                    <a:pt x="8204" y="40172"/>
                  </a:lnTo>
                  <a:lnTo>
                    <a:pt x="9383" y="40493"/>
                  </a:lnTo>
                  <a:lnTo>
                    <a:pt x="10038" y="40886"/>
                  </a:lnTo>
                  <a:lnTo>
                    <a:pt x="18086" y="286"/>
                  </a:lnTo>
                  <a:lnTo>
                    <a:pt x="16467" y="739"/>
                  </a:lnTo>
                  <a:lnTo>
                    <a:pt x="16324"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3"/>
            <p:cNvSpPr/>
            <p:nvPr/>
          </p:nvSpPr>
          <p:spPr>
            <a:xfrm>
              <a:off x="3473350" y="2971325"/>
              <a:ext cx="369400" cy="725425"/>
            </a:xfrm>
            <a:custGeom>
              <a:rect b="b" l="l" r="r" t="t"/>
              <a:pathLst>
                <a:path extrusionOk="0" h="29017" w="14776">
                  <a:moveTo>
                    <a:pt x="14776" y="1"/>
                  </a:moveTo>
                  <a:lnTo>
                    <a:pt x="13335" y="1441"/>
                  </a:lnTo>
                  <a:lnTo>
                    <a:pt x="12144" y="1572"/>
                  </a:lnTo>
                  <a:lnTo>
                    <a:pt x="12680" y="1965"/>
                  </a:lnTo>
                  <a:lnTo>
                    <a:pt x="11680" y="2620"/>
                  </a:lnTo>
                  <a:lnTo>
                    <a:pt x="10311" y="2751"/>
                  </a:lnTo>
                  <a:lnTo>
                    <a:pt x="10311" y="2287"/>
                  </a:lnTo>
                  <a:lnTo>
                    <a:pt x="8799" y="2156"/>
                  </a:lnTo>
                  <a:lnTo>
                    <a:pt x="8799" y="2156"/>
                  </a:lnTo>
                  <a:lnTo>
                    <a:pt x="8930" y="2751"/>
                  </a:lnTo>
                  <a:lnTo>
                    <a:pt x="7680" y="3072"/>
                  </a:lnTo>
                  <a:lnTo>
                    <a:pt x="6441" y="3275"/>
                  </a:lnTo>
                  <a:lnTo>
                    <a:pt x="4786" y="2751"/>
                  </a:lnTo>
                  <a:lnTo>
                    <a:pt x="4786" y="1894"/>
                  </a:lnTo>
                  <a:lnTo>
                    <a:pt x="3620" y="2037"/>
                  </a:lnTo>
                  <a:lnTo>
                    <a:pt x="2227" y="2096"/>
                  </a:lnTo>
                  <a:lnTo>
                    <a:pt x="1846" y="2751"/>
                  </a:lnTo>
                  <a:lnTo>
                    <a:pt x="655" y="3870"/>
                  </a:lnTo>
                  <a:lnTo>
                    <a:pt x="464" y="4977"/>
                  </a:lnTo>
                  <a:lnTo>
                    <a:pt x="726" y="5906"/>
                  </a:lnTo>
                  <a:lnTo>
                    <a:pt x="405" y="6430"/>
                  </a:lnTo>
                  <a:lnTo>
                    <a:pt x="0" y="7216"/>
                  </a:lnTo>
                  <a:lnTo>
                    <a:pt x="726" y="7740"/>
                  </a:lnTo>
                  <a:lnTo>
                    <a:pt x="1572" y="8656"/>
                  </a:lnTo>
                  <a:lnTo>
                    <a:pt x="1572" y="9442"/>
                  </a:lnTo>
                  <a:lnTo>
                    <a:pt x="3024" y="9311"/>
                  </a:lnTo>
                  <a:lnTo>
                    <a:pt x="3286" y="10633"/>
                  </a:lnTo>
                  <a:lnTo>
                    <a:pt x="2881" y="11681"/>
                  </a:lnTo>
                  <a:lnTo>
                    <a:pt x="1250" y="12002"/>
                  </a:lnTo>
                  <a:lnTo>
                    <a:pt x="917" y="13252"/>
                  </a:lnTo>
                  <a:lnTo>
                    <a:pt x="2691" y="13526"/>
                  </a:lnTo>
                  <a:lnTo>
                    <a:pt x="3620" y="13252"/>
                  </a:lnTo>
                  <a:lnTo>
                    <a:pt x="3810" y="14431"/>
                  </a:lnTo>
                  <a:lnTo>
                    <a:pt x="4727" y="16407"/>
                  </a:lnTo>
                  <a:lnTo>
                    <a:pt x="4596" y="17717"/>
                  </a:lnTo>
                  <a:lnTo>
                    <a:pt x="3155" y="18574"/>
                  </a:lnTo>
                  <a:lnTo>
                    <a:pt x="3870" y="19765"/>
                  </a:lnTo>
                  <a:lnTo>
                    <a:pt x="5251" y="20360"/>
                  </a:lnTo>
                  <a:lnTo>
                    <a:pt x="7025" y="21587"/>
                  </a:lnTo>
                  <a:lnTo>
                    <a:pt x="8739" y="21801"/>
                  </a:lnTo>
                  <a:lnTo>
                    <a:pt x="9716" y="22587"/>
                  </a:lnTo>
                  <a:lnTo>
                    <a:pt x="9394" y="23301"/>
                  </a:lnTo>
                  <a:lnTo>
                    <a:pt x="9716" y="24742"/>
                  </a:lnTo>
                  <a:lnTo>
                    <a:pt x="10906" y="27302"/>
                  </a:lnTo>
                  <a:lnTo>
                    <a:pt x="13859" y="28040"/>
                  </a:lnTo>
                  <a:lnTo>
                    <a:pt x="14514" y="29016"/>
                  </a:lnTo>
                  <a:lnTo>
                    <a:pt x="14776"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3"/>
            <p:cNvSpPr/>
            <p:nvPr/>
          </p:nvSpPr>
          <p:spPr>
            <a:xfrm>
              <a:off x="2393150" y="2242375"/>
              <a:ext cx="1126650" cy="793875"/>
            </a:xfrm>
            <a:custGeom>
              <a:rect b="b" l="l" r="r" t="t"/>
              <a:pathLst>
                <a:path extrusionOk="0" h="31755" w="45066">
                  <a:moveTo>
                    <a:pt x="0" y="16217"/>
                  </a:moveTo>
                  <a:lnTo>
                    <a:pt x="1965" y="17014"/>
                  </a:lnTo>
                  <a:lnTo>
                    <a:pt x="2404" y="17045"/>
                  </a:lnTo>
                  <a:lnTo>
                    <a:pt x="2404" y="17045"/>
                  </a:lnTo>
                  <a:lnTo>
                    <a:pt x="0" y="16217"/>
                  </a:lnTo>
                  <a:close/>
                  <a:moveTo>
                    <a:pt x="35398" y="0"/>
                  </a:moveTo>
                  <a:lnTo>
                    <a:pt x="34683" y="917"/>
                  </a:lnTo>
                  <a:lnTo>
                    <a:pt x="34540" y="1572"/>
                  </a:lnTo>
                  <a:lnTo>
                    <a:pt x="33683" y="1774"/>
                  </a:lnTo>
                  <a:lnTo>
                    <a:pt x="32183" y="596"/>
                  </a:lnTo>
                  <a:lnTo>
                    <a:pt x="31659" y="60"/>
                  </a:lnTo>
                  <a:lnTo>
                    <a:pt x="30873" y="846"/>
                  </a:lnTo>
                  <a:lnTo>
                    <a:pt x="31326" y="1381"/>
                  </a:lnTo>
                  <a:lnTo>
                    <a:pt x="30933" y="1774"/>
                  </a:lnTo>
                  <a:lnTo>
                    <a:pt x="29218" y="1715"/>
                  </a:lnTo>
                  <a:lnTo>
                    <a:pt x="28039" y="1715"/>
                  </a:lnTo>
                  <a:lnTo>
                    <a:pt x="26265" y="2096"/>
                  </a:lnTo>
                  <a:lnTo>
                    <a:pt x="25753" y="2822"/>
                  </a:lnTo>
                  <a:lnTo>
                    <a:pt x="25539" y="3810"/>
                  </a:lnTo>
                  <a:lnTo>
                    <a:pt x="25289" y="4394"/>
                  </a:lnTo>
                  <a:lnTo>
                    <a:pt x="24360" y="4846"/>
                  </a:lnTo>
                  <a:lnTo>
                    <a:pt x="23765" y="6239"/>
                  </a:lnTo>
                  <a:lnTo>
                    <a:pt x="23051" y="7025"/>
                  </a:lnTo>
                  <a:lnTo>
                    <a:pt x="22265" y="6501"/>
                  </a:lnTo>
                  <a:lnTo>
                    <a:pt x="20098" y="6037"/>
                  </a:lnTo>
                  <a:lnTo>
                    <a:pt x="19300" y="6834"/>
                  </a:lnTo>
                  <a:lnTo>
                    <a:pt x="19384" y="7942"/>
                  </a:lnTo>
                  <a:lnTo>
                    <a:pt x="19443" y="9120"/>
                  </a:lnTo>
                  <a:lnTo>
                    <a:pt x="19038" y="9966"/>
                  </a:lnTo>
                  <a:lnTo>
                    <a:pt x="19038" y="11156"/>
                  </a:lnTo>
                  <a:lnTo>
                    <a:pt x="18645" y="11871"/>
                  </a:lnTo>
                  <a:lnTo>
                    <a:pt x="17860" y="12335"/>
                  </a:lnTo>
                  <a:lnTo>
                    <a:pt x="17264" y="12930"/>
                  </a:lnTo>
                  <a:lnTo>
                    <a:pt x="17336" y="13776"/>
                  </a:lnTo>
                  <a:lnTo>
                    <a:pt x="17264" y="14312"/>
                  </a:lnTo>
                  <a:lnTo>
                    <a:pt x="16026" y="15026"/>
                  </a:lnTo>
                  <a:lnTo>
                    <a:pt x="14454" y="16550"/>
                  </a:lnTo>
                  <a:lnTo>
                    <a:pt x="13526" y="17074"/>
                  </a:lnTo>
                  <a:lnTo>
                    <a:pt x="13264" y="16145"/>
                  </a:lnTo>
                  <a:lnTo>
                    <a:pt x="12216" y="17014"/>
                  </a:lnTo>
                  <a:lnTo>
                    <a:pt x="9859" y="15895"/>
                  </a:lnTo>
                  <a:lnTo>
                    <a:pt x="8335" y="14371"/>
                  </a:lnTo>
                  <a:lnTo>
                    <a:pt x="6834" y="15169"/>
                  </a:lnTo>
                  <a:lnTo>
                    <a:pt x="4846" y="16479"/>
                  </a:lnTo>
                  <a:lnTo>
                    <a:pt x="4656" y="17205"/>
                  </a:lnTo>
                  <a:lnTo>
                    <a:pt x="2404" y="17045"/>
                  </a:lnTo>
                  <a:lnTo>
                    <a:pt x="2404" y="17045"/>
                  </a:lnTo>
                  <a:lnTo>
                    <a:pt x="45065" y="31754"/>
                  </a:lnTo>
                  <a:lnTo>
                    <a:pt x="45065" y="31754"/>
                  </a:lnTo>
                  <a:lnTo>
                    <a:pt x="44125" y="30528"/>
                  </a:lnTo>
                  <a:lnTo>
                    <a:pt x="42815" y="30266"/>
                  </a:lnTo>
                  <a:lnTo>
                    <a:pt x="42279" y="29349"/>
                  </a:lnTo>
                  <a:lnTo>
                    <a:pt x="42220" y="28099"/>
                  </a:lnTo>
                  <a:lnTo>
                    <a:pt x="43018" y="27766"/>
                  </a:lnTo>
                  <a:lnTo>
                    <a:pt x="42494" y="26587"/>
                  </a:lnTo>
                  <a:lnTo>
                    <a:pt x="41113" y="24491"/>
                  </a:lnTo>
                  <a:lnTo>
                    <a:pt x="40255" y="23575"/>
                  </a:lnTo>
                  <a:lnTo>
                    <a:pt x="40458" y="22920"/>
                  </a:lnTo>
                  <a:lnTo>
                    <a:pt x="40458" y="21598"/>
                  </a:lnTo>
                  <a:lnTo>
                    <a:pt x="40779" y="20931"/>
                  </a:lnTo>
                  <a:lnTo>
                    <a:pt x="41434" y="19491"/>
                  </a:lnTo>
                  <a:lnTo>
                    <a:pt x="40839" y="18455"/>
                  </a:lnTo>
                  <a:lnTo>
                    <a:pt x="40053" y="17669"/>
                  </a:lnTo>
                  <a:lnTo>
                    <a:pt x="40315" y="16740"/>
                  </a:lnTo>
                  <a:lnTo>
                    <a:pt x="38874" y="14776"/>
                  </a:lnTo>
                  <a:lnTo>
                    <a:pt x="38088" y="13859"/>
                  </a:lnTo>
                  <a:lnTo>
                    <a:pt x="37815" y="12871"/>
                  </a:lnTo>
                  <a:lnTo>
                    <a:pt x="36969" y="12216"/>
                  </a:lnTo>
                  <a:lnTo>
                    <a:pt x="36969" y="11097"/>
                  </a:lnTo>
                  <a:lnTo>
                    <a:pt x="36969" y="10180"/>
                  </a:lnTo>
                  <a:lnTo>
                    <a:pt x="37029" y="9192"/>
                  </a:lnTo>
                  <a:lnTo>
                    <a:pt x="37957" y="7680"/>
                  </a:lnTo>
                  <a:lnTo>
                    <a:pt x="37434" y="6561"/>
                  </a:lnTo>
                  <a:lnTo>
                    <a:pt x="37303" y="5501"/>
                  </a:lnTo>
                  <a:lnTo>
                    <a:pt x="38088" y="4656"/>
                  </a:lnTo>
                  <a:lnTo>
                    <a:pt x="39148" y="4727"/>
                  </a:lnTo>
                  <a:lnTo>
                    <a:pt x="40517" y="4394"/>
                  </a:lnTo>
                  <a:lnTo>
                    <a:pt x="40053" y="3215"/>
                  </a:lnTo>
                  <a:lnTo>
                    <a:pt x="38815" y="3275"/>
                  </a:lnTo>
                  <a:lnTo>
                    <a:pt x="38279" y="2751"/>
                  </a:lnTo>
                  <a:lnTo>
                    <a:pt x="38279" y="1715"/>
                  </a:lnTo>
                  <a:lnTo>
                    <a:pt x="36314" y="655"/>
                  </a:lnTo>
                  <a:lnTo>
                    <a:pt x="35398"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3"/>
            <p:cNvSpPr/>
            <p:nvPr/>
          </p:nvSpPr>
          <p:spPr>
            <a:xfrm>
              <a:off x="2361600" y="3218375"/>
              <a:ext cx="1134375" cy="256600"/>
            </a:xfrm>
            <a:custGeom>
              <a:rect b="b" l="l" r="r" t="t"/>
              <a:pathLst>
                <a:path extrusionOk="0" h="10264" w="45375">
                  <a:moveTo>
                    <a:pt x="21086" y="1"/>
                  </a:moveTo>
                  <a:lnTo>
                    <a:pt x="20169" y="60"/>
                  </a:lnTo>
                  <a:lnTo>
                    <a:pt x="19836" y="572"/>
                  </a:lnTo>
                  <a:lnTo>
                    <a:pt x="19241" y="1370"/>
                  </a:lnTo>
                  <a:lnTo>
                    <a:pt x="18264" y="1430"/>
                  </a:lnTo>
                  <a:lnTo>
                    <a:pt x="17741" y="2025"/>
                  </a:lnTo>
                  <a:lnTo>
                    <a:pt x="17610" y="3192"/>
                  </a:lnTo>
                  <a:lnTo>
                    <a:pt x="16752" y="3466"/>
                  </a:lnTo>
                  <a:lnTo>
                    <a:pt x="15585" y="4120"/>
                  </a:lnTo>
                  <a:lnTo>
                    <a:pt x="16371" y="4775"/>
                  </a:lnTo>
                  <a:cubicBezTo>
                    <a:pt x="16371" y="4775"/>
                    <a:pt x="16624" y="5318"/>
                    <a:pt x="16856" y="5877"/>
                  </a:cubicBezTo>
                  <a:lnTo>
                    <a:pt x="16856" y="5877"/>
                  </a:lnTo>
                  <a:lnTo>
                    <a:pt x="27370" y="4975"/>
                  </a:lnTo>
                  <a:lnTo>
                    <a:pt x="27370" y="4975"/>
                  </a:lnTo>
                  <a:lnTo>
                    <a:pt x="26658" y="4716"/>
                  </a:lnTo>
                  <a:lnTo>
                    <a:pt x="26063" y="3727"/>
                  </a:lnTo>
                  <a:lnTo>
                    <a:pt x="25075" y="2942"/>
                  </a:lnTo>
                  <a:lnTo>
                    <a:pt x="23575" y="1965"/>
                  </a:lnTo>
                  <a:lnTo>
                    <a:pt x="22729" y="1572"/>
                  </a:lnTo>
                  <a:lnTo>
                    <a:pt x="22670" y="918"/>
                  </a:lnTo>
                  <a:lnTo>
                    <a:pt x="21086" y="1"/>
                  </a:lnTo>
                  <a:close/>
                  <a:moveTo>
                    <a:pt x="45375" y="3430"/>
                  </a:moveTo>
                  <a:lnTo>
                    <a:pt x="27370" y="4975"/>
                  </a:lnTo>
                  <a:lnTo>
                    <a:pt x="27370" y="4975"/>
                  </a:lnTo>
                  <a:lnTo>
                    <a:pt x="27706" y="5097"/>
                  </a:lnTo>
                  <a:lnTo>
                    <a:pt x="27980" y="5752"/>
                  </a:lnTo>
                  <a:lnTo>
                    <a:pt x="29290" y="5561"/>
                  </a:lnTo>
                  <a:lnTo>
                    <a:pt x="29099" y="5037"/>
                  </a:lnTo>
                  <a:lnTo>
                    <a:pt x="31135" y="5180"/>
                  </a:lnTo>
                  <a:lnTo>
                    <a:pt x="31195" y="5775"/>
                  </a:lnTo>
                  <a:lnTo>
                    <a:pt x="32040" y="6037"/>
                  </a:lnTo>
                  <a:lnTo>
                    <a:pt x="33028" y="5656"/>
                  </a:lnTo>
                  <a:lnTo>
                    <a:pt x="33754" y="5192"/>
                  </a:lnTo>
                  <a:lnTo>
                    <a:pt x="34671" y="5001"/>
                  </a:lnTo>
                  <a:lnTo>
                    <a:pt x="36445" y="5263"/>
                  </a:lnTo>
                  <a:lnTo>
                    <a:pt x="37041" y="4739"/>
                  </a:lnTo>
                  <a:lnTo>
                    <a:pt x="39136" y="4739"/>
                  </a:lnTo>
                  <a:lnTo>
                    <a:pt x="40529" y="4085"/>
                  </a:lnTo>
                  <a:lnTo>
                    <a:pt x="41696" y="4025"/>
                  </a:lnTo>
                  <a:lnTo>
                    <a:pt x="42220" y="4549"/>
                  </a:lnTo>
                  <a:lnTo>
                    <a:pt x="42494" y="4942"/>
                  </a:lnTo>
                  <a:lnTo>
                    <a:pt x="43875" y="4739"/>
                  </a:lnTo>
                  <a:lnTo>
                    <a:pt x="43744" y="4085"/>
                  </a:lnTo>
                  <a:lnTo>
                    <a:pt x="45375" y="3430"/>
                  </a:lnTo>
                  <a:close/>
                  <a:moveTo>
                    <a:pt x="2191" y="7049"/>
                  </a:moveTo>
                  <a:lnTo>
                    <a:pt x="0" y="7323"/>
                  </a:lnTo>
                  <a:lnTo>
                    <a:pt x="0" y="7323"/>
                  </a:lnTo>
                  <a:lnTo>
                    <a:pt x="2203" y="7134"/>
                  </a:lnTo>
                  <a:lnTo>
                    <a:pt x="2203" y="7134"/>
                  </a:lnTo>
                  <a:lnTo>
                    <a:pt x="2191" y="7049"/>
                  </a:lnTo>
                  <a:close/>
                  <a:moveTo>
                    <a:pt x="16856" y="5877"/>
                  </a:moveTo>
                  <a:lnTo>
                    <a:pt x="2203" y="7134"/>
                  </a:lnTo>
                  <a:lnTo>
                    <a:pt x="2203" y="7134"/>
                  </a:lnTo>
                  <a:lnTo>
                    <a:pt x="2381" y="8359"/>
                  </a:lnTo>
                  <a:lnTo>
                    <a:pt x="3298" y="8692"/>
                  </a:lnTo>
                  <a:lnTo>
                    <a:pt x="4548" y="8633"/>
                  </a:lnTo>
                  <a:lnTo>
                    <a:pt x="5537" y="8823"/>
                  </a:lnTo>
                  <a:lnTo>
                    <a:pt x="5858" y="9550"/>
                  </a:lnTo>
                  <a:lnTo>
                    <a:pt x="6846" y="8954"/>
                  </a:lnTo>
                  <a:lnTo>
                    <a:pt x="8096" y="9288"/>
                  </a:lnTo>
                  <a:lnTo>
                    <a:pt x="8692" y="10133"/>
                  </a:lnTo>
                  <a:lnTo>
                    <a:pt x="10537" y="10264"/>
                  </a:lnTo>
                  <a:lnTo>
                    <a:pt x="11061" y="9669"/>
                  </a:lnTo>
                  <a:cubicBezTo>
                    <a:pt x="11323" y="9407"/>
                    <a:pt x="12442" y="7704"/>
                    <a:pt x="12442" y="7704"/>
                  </a:cubicBezTo>
                  <a:cubicBezTo>
                    <a:pt x="12442" y="7704"/>
                    <a:pt x="13170" y="6855"/>
                    <a:pt x="13522" y="6855"/>
                  </a:cubicBezTo>
                  <a:cubicBezTo>
                    <a:pt x="13536" y="6855"/>
                    <a:pt x="13549" y="6856"/>
                    <a:pt x="13561" y="6859"/>
                  </a:cubicBezTo>
                  <a:cubicBezTo>
                    <a:pt x="13883" y="6918"/>
                    <a:pt x="14728" y="7121"/>
                    <a:pt x="14728" y="7121"/>
                  </a:cubicBezTo>
                  <a:lnTo>
                    <a:pt x="14466" y="7907"/>
                  </a:lnTo>
                  <a:lnTo>
                    <a:pt x="14002" y="8240"/>
                  </a:lnTo>
                  <a:lnTo>
                    <a:pt x="14335" y="8764"/>
                  </a:lnTo>
                  <a:lnTo>
                    <a:pt x="16240" y="7585"/>
                  </a:lnTo>
                  <a:cubicBezTo>
                    <a:pt x="16240" y="7585"/>
                    <a:pt x="17086" y="7264"/>
                    <a:pt x="17217" y="7061"/>
                  </a:cubicBezTo>
                  <a:cubicBezTo>
                    <a:pt x="17281" y="6968"/>
                    <a:pt x="17078" y="6415"/>
                    <a:pt x="16856" y="5877"/>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3"/>
            <p:cNvSpPr/>
            <p:nvPr/>
          </p:nvSpPr>
          <p:spPr>
            <a:xfrm>
              <a:off x="2731275" y="2669200"/>
              <a:ext cx="262850" cy="550100"/>
            </a:xfrm>
            <a:custGeom>
              <a:rect b="b" l="l" r="r" t="t"/>
              <a:pathLst>
                <a:path extrusionOk="0" h="22004" w="10514">
                  <a:moveTo>
                    <a:pt x="1" y="1"/>
                  </a:moveTo>
                  <a:lnTo>
                    <a:pt x="6049" y="22004"/>
                  </a:lnTo>
                  <a:lnTo>
                    <a:pt x="6430" y="21396"/>
                  </a:lnTo>
                  <a:lnTo>
                    <a:pt x="7549" y="20741"/>
                  </a:lnTo>
                  <a:lnTo>
                    <a:pt x="8204" y="19956"/>
                  </a:lnTo>
                  <a:lnTo>
                    <a:pt x="7418" y="18836"/>
                  </a:lnTo>
                  <a:lnTo>
                    <a:pt x="8538" y="17920"/>
                  </a:lnTo>
                  <a:lnTo>
                    <a:pt x="8204" y="16931"/>
                  </a:lnTo>
                  <a:lnTo>
                    <a:pt x="8478" y="16086"/>
                  </a:lnTo>
                  <a:lnTo>
                    <a:pt x="9526" y="16277"/>
                  </a:lnTo>
                  <a:lnTo>
                    <a:pt x="10109" y="15300"/>
                  </a:lnTo>
                  <a:lnTo>
                    <a:pt x="9645" y="14241"/>
                  </a:lnTo>
                  <a:lnTo>
                    <a:pt x="10514" y="13526"/>
                  </a:lnTo>
                  <a:lnTo>
                    <a:pt x="10109" y="12740"/>
                  </a:lnTo>
                  <a:lnTo>
                    <a:pt x="9859" y="12276"/>
                  </a:lnTo>
                  <a:lnTo>
                    <a:pt x="9395" y="12788"/>
                  </a:lnTo>
                  <a:lnTo>
                    <a:pt x="7085" y="13121"/>
                  </a:lnTo>
                  <a:lnTo>
                    <a:pt x="6573" y="12538"/>
                  </a:lnTo>
                  <a:lnTo>
                    <a:pt x="6764" y="11431"/>
                  </a:lnTo>
                  <a:lnTo>
                    <a:pt x="5120" y="10895"/>
                  </a:lnTo>
                  <a:lnTo>
                    <a:pt x="5120" y="9252"/>
                  </a:lnTo>
                  <a:lnTo>
                    <a:pt x="4859" y="8216"/>
                  </a:lnTo>
                  <a:lnTo>
                    <a:pt x="4799" y="6228"/>
                  </a:lnTo>
                  <a:lnTo>
                    <a:pt x="3870" y="5632"/>
                  </a:lnTo>
                  <a:lnTo>
                    <a:pt x="4073" y="3858"/>
                  </a:lnTo>
                  <a:lnTo>
                    <a:pt x="4989" y="2882"/>
                  </a:lnTo>
                  <a:lnTo>
                    <a:pt x="4930" y="1703"/>
                  </a:lnTo>
                  <a:lnTo>
                    <a:pt x="4335" y="787"/>
                  </a:lnTo>
                  <a:lnTo>
                    <a:pt x="3549" y="1501"/>
                  </a:lnTo>
                  <a:lnTo>
                    <a:pt x="3489" y="977"/>
                  </a:lnTo>
                  <a:lnTo>
                    <a:pt x="2501" y="1049"/>
                  </a:lnTo>
                  <a:lnTo>
                    <a:pt x="1834" y="263"/>
                  </a:lnTo>
                  <a:lnTo>
                    <a:pt x="1"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3"/>
            <p:cNvSpPr/>
            <p:nvPr/>
          </p:nvSpPr>
          <p:spPr>
            <a:xfrm>
              <a:off x="3081025" y="1830125"/>
              <a:ext cx="124750" cy="421800"/>
            </a:xfrm>
            <a:custGeom>
              <a:rect b="b" l="l" r="r" t="t"/>
              <a:pathLst>
                <a:path extrusionOk="0" h="16872" w="4990">
                  <a:moveTo>
                    <a:pt x="2322" y="0"/>
                  </a:moveTo>
                  <a:lnTo>
                    <a:pt x="1965" y="857"/>
                  </a:lnTo>
                  <a:lnTo>
                    <a:pt x="1310" y="1381"/>
                  </a:lnTo>
                  <a:lnTo>
                    <a:pt x="989" y="2762"/>
                  </a:lnTo>
                  <a:lnTo>
                    <a:pt x="1" y="3882"/>
                  </a:lnTo>
                  <a:lnTo>
                    <a:pt x="584" y="4810"/>
                  </a:lnTo>
                  <a:lnTo>
                    <a:pt x="524" y="5918"/>
                  </a:lnTo>
                  <a:lnTo>
                    <a:pt x="1239" y="6501"/>
                  </a:lnTo>
                  <a:lnTo>
                    <a:pt x="1310" y="7692"/>
                  </a:lnTo>
                  <a:lnTo>
                    <a:pt x="2025" y="9001"/>
                  </a:lnTo>
                  <a:lnTo>
                    <a:pt x="3290" y="9659"/>
                  </a:lnTo>
                  <a:lnTo>
                    <a:pt x="3290" y="9659"/>
                  </a:lnTo>
                  <a:lnTo>
                    <a:pt x="2322" y="0"/>
                  </a:lnTo>
                  <a:close/>
                  <a:moveTo>
                    <a:pt x="3290" y="9659"/>
                  </a:moveTo>
                  <a:lnTo>
                    <a:pt x="3612" y="12869"/>
                  </a:lnTo>
                  <a:lnTo>
                    <a:pt x="3612" y="12869"/>
                  </a:lnTo>
                  <a:lnTo>
                    <a:pt x="4263" y="12490"/>
                  </a:lnTo>
                  <a:lnTo>
                    <a:pt x="4989" y="11692"/>
                  </a:lnTo>
                  <a:lnTo>
                    <a:pt x="3870" y="10775"/>
                  </a:lnTo>
                  <a:lnTo>
                    <a:pt x="3811" y="9930"/>
                  </a:lnTo>
                  <a:lnTo>
                    <a:pt x="3290" y="9659"/>
                  </a:lnTo>
                  <a:close/>
                  <a:moveTo>
                    <a:pt x="3612" y="12869"/>
                  </a:moveTo>
                  <a:lnTo>
                    <a:pt x="3608" y="12871"/>
                  </a:lnTo>
                  <a:lnTo>
                    <a:pt x="2620" y="13204"/>
                  </a:lnTo>
                  <a:lnTo>
                    <a:pt x="3144" y="14121"/>
                  </a:lnTo>
                  <a:lnTo>
                    <a:pt x="3358" y="15050"/>
                  </a:lnTo>
                  <a:lnTo>
                    <a:pt x="3680" y="15966"/>
                  </a:lnTo>
                  <a:lnTo>
                    <a:pt x="4013" y="16871"/>
                  </a:lnTo>
                  <a:lnTo>
                    <a:pt x="3612" y="12869"/>
                  </a:lnTo>
                  <a:close/>
                  <a:moveTo>
                    <a:pt x="4013" y="16871"/>
                  </a:moveTo>
                  <a:lnTo>
                    <a:pt x="4013" y="16871"/>
                  </a:lnTo>
                  <a:lnTo>
                    <a:pt x="4013" y="1687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3"/>
            <p:cNvSpPr/>
            <p:nvPr/>
          </p:nvSpPr>
          <p:spPr>
            <a:xfrm>
              <a:off x="2825050" y="2071525"/>
              <a:ext cx="50625" cy="341125"/>
            </a:xfrm>
            <a:custGeom>
              <a:rect b="b" l="l" r="r" t="t"/>
              <a:pathLst>
                <a:path extrusionOk="0" h="13645" w="2025">
                  <a:moveTo>
                    <a:pt x="203" y="0"/>
                  </a:moveTo>
                  <a:lnTo>
                    <a:pt x="779" y="4316"/>
                  </a:lnTo>
                  <a:lnTo>
                    <a:pt x="1179" y="4001"/>
                  </a:lnTo>
                  <a:lnTo>
                    <a:pt x="857" y="3489"/>
                  </a:lnTo>
                  <a:lnTo>
                    <a:pt x="1119" y="2238"/>
                  </a:lnTo>
                  <a:lnTo>
                    <a:pt x="857" y="1441"/>
                  </a:lnTo>
                  <a:lnTo>
                    <a:pt x="203" y="0"/>
                  </a:lnTo>
                  <a:close/>
                  <a:moveTo>
                    <a:pt x="779" y="4316"/>
                  </a:moveTo>
                  <a:lnTo>
                    <a:pt x="0" y="4929"/>
                  </a:lnTo>
                  <a:lnTo>
                    <a:pt x="524" y="5906"/>
                  </a:lnTo>
                  <a:lnTo>
                    <a:pt x="917" y="7025"/>
                  </a:lnTo>
                  <a:lnTo>
                    <a:pt x="977" y="8013"/>
                  </a:lnTo>
                  <a:lnTo>
                    <a:pt x="917" y="9120"/>
                  </a:lnTo>
                  <a:lnTo>
                    <a:pt x="774" y="9775"/>
                  </a:lnTo>
                  <a:cubicBezTo>
                    <a:pt x="774" y="9775"/>
                    <a:pt x="512" y="10299"/>
                    <a:pt x="453" y="10763"/>
                  </a:cubicBezTo>
                  <a:cubicBezTo>
                    <a:pt x="393" y="11228"/>
                    <a:pt x="453" y="12537"/>
                    <a:pt x="453" y="12537"/>
                  </a:cubicBezTo>
                  <a:lnTo>
                    <a:pt x="1429" y="13049"/>
                  </a:lnTo>
                  <a:lnTo>
                    <a:pt x="2024" y="13645"/>
                  </a:lnTo>
                  <a:lnTo>
                    <a:pt x="2024" y="13645"/>
                  </a:lnTo>
                  <a:lnTo>
                    <a:pt x="779" y="4316"/>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3"/>
            <p:cNvSpPr/>
            <p:nvPr/>
          </p:nvSpPr>
          <p:spPr>
            <a:xfrm>
              <a:off x="3291775" y="2033275"/>
              <a:ext cx="651000" cy="774675"/>
            </a:xfrm>
            <a:custGeom>
              <a:rect b="b" l="l" r="r" t="t"/>
              <a:pathLst>
                <a:path extrusionOk="0" h="30987" w="26040">
                  <a:moveTo>
                    <a:pt x="13061" y="1"/>
                  </a:moveTo>
                  <a:cubicBezTo>
                    <a:pt x="12807" y="1"/>
                    <a:pt x="12823" y="339"/>
                    <a:pt x="12823" y="339"/>
                  </a:cubicBezTo>
                  <a:lnTo>
                    <a:pt x="11692" y="840"/>
                  </a:lnTo>
                  <a:lnTo>
                    <a:pt x="11180" y="2197"/>
                  </a:lnTo>
                  <a:lnTo>
                    <a:pt x="10049" y="2244"/>
                  </a:lnTo>
                  <a:lnTo>
                    <a:pt x="9644" y="1959"/>
                  </a:lnTo>
                  <a:cubicBezTo>
                    <a:pt x="9239" y="1685"/>
                    <a:pt x="9644" y="1959"/>
                    <a:pt x="9680" y="1113"/>
                  </a:cubicBezTo>
                  <a:cubicBezTo>
                    <a:pt x="9723" y="365"/>
                    <a:pt x="9535" y="327"/>
                    <a:pt x="9496" y="327"/>
                  </a:cubicBezTo>
                  <a:cubicBezTo>
                    <a:pt x="9492" y="327"/>
                    <a:pt x="9490" y="328"/>
                    <a:pt x="9490" y="328"/>
                  </a:cubicBezTo>
                  <a:lnTo>
                    <a:pt x="8728" y="875"/>
                  </a:lnTo>
                  <a:lnTo>
                    <a:pt x="8728" y="1649"/>
                  </a:lnTo>
                  <a:lnTo>
                    <a:pt x="7799" y="1804"/>
                  </a:lnTo>
                  <a:lnTo>
                    <a:pt x="7168" y="2197"/>
                  </a:lnTo>
                  <a:lnTo>
                    <a:pt x="6608" y="2721"/>
                  </a:lnTo>
                  <a:cubicBezTo>
                    <a:pt x="6049" y="3245"/>
                    <a:pt x="5489" y="4007"/>
                    <a:pt x="5489" y="4007"/>
                  </a:cubicBezTo>
                  <a:lnTo>
                    <a:pt x="4560" y="4792"/>
                  </a:lnTo>
                  <a:lnTo>
                    <a:pt x="4239" y="3792"/>
                  </a:lnTo>
                  <a:lnTo>
                    <a:pt x="3596" y="3792"/>
                  </a:lnTo>
                  <a:lnTo>
                    <a:pt x="4072" y="4792"/>
                  </a:lnTo>
                  <a:lnTo>
                    <a:pt x="3346" y="5566"/>
                  </a:lnTo>
                  <a:lnTo>
                    <a:pt x="2679" y="6090"/>
                  </a:lnTo>
                  <a:lnTo>
                    <a:pt x="1953" y="7364"/>
                  </a:lnTo>
                  <a:lnTo>
                    <a:pt x="1310" y="7721"/>
                  </a:lnTo>
                  <a:lnTo>
                    <a:pt x="0" y="8745"/>
                  </a:lnTo>
                  <a:lnTo>
                    <a:pt x="18582" y="24617"/>
                  </a:lnTo>
                  <a:lnTo>
                    <a:pt x="18431" y="24164"/>
                  </a:lnTo>
                  <a:lnTo>
                    <a:pt x="19419" y="23438"/>
                  </a:lnTo>
                  <a:lnTo>
                    <a:pt x="19943" y="22509"/>
                  </a:lnTo>
                  <a:lnTo>
                    <a:pt x="21050" y="22187"/>
                  </a:lnTo>
                  <a:lnTo>
                    <a:pt x="21253" y="20806"/>
                  </a:lnTo>
                  <a:lnTo>
                    <a:pt x="21110" y="19223"/>
                  </a:lnTo>
                  <a:lnTo>
                    <a:pt x="20658" y="18496"/>
                  </a:lnTo>
                  <a:lnTo>
                    <a:pt x="19919" y="18104"/>
                  </a:lnTo>
                  <a:lnTo>
                    <a:pt x="20312" y="17592"/>
                  </a:lnTo>
                  <a:lnTo>
                    <a:pt x="20777" y="17068"/>
                  </a:lnTo>
                  <a:lnTo>
                    <a:pt x="19384" y="16139"/>
                  </a:lnTo>
                  <a:lnTo>
                    <a:pt x="18657" y="15877"/>
                  </a:lnTo>
                  <a:lnTo>
                    <a:pt x="18467" y="15151"/>
                  </a:lnTo>
                  <a:lnTo>
                    <a:pt x="17621" y="14413"/>
                  </a:lnTo>
                  <a:lnTo>
                    <a:pt x="16371" y="14746"/>
                  </a:lnTo>
                  <a:lnTo>
                    <a:pt x="15443" y="14222"/>
                  </a:lnTo>
                  <a:lnTo>
                    <a:pt x="14978" y="13496"/>
                  </a:lnTo>
                  <a:lnTo>
                    <a:pt x="15443" y="12710"/>
                  </a:lnTo>
                  <a:lnTo>
                    <a:pt x="15383" y="11460"/>
                  </a:lnTo>
                  <a:lnTo>
                    <a:pt x="15776" y="10150"/>
                  </a:lnTo>
                  <a:lnTo>
                    <a:pt x="15967" y="11067"/>
                  </a:lnTo>
                  <a:lnTo>
                    <a:pt x="16348" y="11341"/>
                  </a:lnTo>
                  <a:cubicBezTo>
                    <a:pt x="16681" y="11341"/>
                    <a:pt x="16490" y="10746"/>
                    <a:pt x="16490" y="10746"/>
                  </a:cubicBezTo>
                  <a:lnTo>
                    <a:pt x="16812" y="9495"/>
                  </a:lnTo>
                  <a:lnTo>
                    <a:pt x="16550" y="8710"/>
                  </a:lnTo>
                  <a:cubicBezTo>
                    <a:pt x="16550" y="8710"/>
                    <a:pt x="16871" y="8186"/>
                    <a:pt x="17074" y="8186"/>
                  </a:cubicBezTo>
                  <a:lnTo>
                    <a:pt x="18324" y="7459"/>
                  </a:lnTo>
                  <a:lnTo>
                    <a:pt x="18050" y="6531"/>
                  </a:lnTo>
                  <a:lnTo>
                    <a:pt x="17455" y="6007"/>
                  </a:lnTo>
                  <a:lnTo>
                    <a:pt x="17848" y="5495"/>
                  </a:lnTo>
                  <a:lnTo>
                    <a:pt x="17574" y="3983"/>
                  </a:lnTo>
                  <a:lnTo>
                    <a:pt x="17312" y="2221"/>
                  </a:lnTo>
                  <a:lnTo>
                    <a:pt x="16395" y="2542"/>
                  </a:lnTo>
                  <a:lnTo>
                    <a:pt x="15883" y="2495"/>
                  </a:lnTo>
                  <a:lnTo>
                    <a:pt x="15407" y="1983"/>
                  </a:lnTo>
                  <a:lnTo>
                    <a:pt x="14550" y="1101"/>
                  </a:lnTo>
                  <a:lnTo>
                    <a:pt x="13681" y="339"/>
                  </a:lnTo>
                  <a:cubicBezTo>
                    <a:pt x="13383" y="85"/>
                    <a:pt x="13188" y="1"/>
                    <a:pt x="13061" y="1"/>
                  </a:cubicBezTo>
                  <a:close/>
                  <a:moveTo>
                    <a:pt x="18582" y="24617"/>
                  </a:moveTo>
                  <a:lnTo>
                    <a:pt x="18824" y="25343"/>
                  </a:lnTo>
                  <a:lnTo>
                    <a:pt x="20265" y="26593"/>
                  </a:lnTo>
                  <a:lnTo>
                    <a:pt x="21134" y="26796"/>
                  </a:lnTo>
                  <a:lnTo>
                    <a:pt x="21134" y="26796"/>
                  </a:lnTo>
                  <a:lnTo>
                    <a:pt x="18582" y="24617"/>
                  </a:lnTo>
                  <a:close/>
                  <a:moveTo>
                    <a:pt x="21134" y="26796"/>
                  </a:moveTo>
                  <a:lnTo>
                    <a:pt x="22532" y="27990"/>
                  </a:lnTo>
                  <a:lnTo>
                    <a:pt x="22532" y="27990"/>
                  </a:lnTo>
                  <a:lnTo>
                    <a:pt x="22301" y="27652"/>
                  </a:lnTo>
                  <a:lnTo>
                    <a:pt x="21384" y="26855"/>
                  </a:lnTo>
                  <a:lnTo>
                    <a:pt x="21134" y="26796"/>
                  </a:lnTo>
                  <a:close/>
                  <a:moveTo>
                    <a:pt x="22532" y="27990"/>
                  </a:moveTo>
                  <a:lnTo>
                    <a:pt x="23098" y="28819"/>
                  </a:lnTo>
                  <a:lnTo>
                    <a:pt x="22825" y="29343"/>
                  </a:lnTo>
                  <a:lnTo>
                    <a:pt x="23158" y="30462"/>
                  </a:lnTo>
                  <a:lnTo>
                    <a:pt x="24789" y="30653"/>
                  </a:lnTo>
                  <a:lnTo>
                    <a:pt x="25540" y="30560"/>
                  </a:lnTo>
                  <a:lnTo>
                    <a:pt x="25540" y="30560"/>
                  </a:lnTo>
                  <a:lnTo>
                    <a:pt x="22532" y="27990"/>
                  </a:lnTo>
                  <a:close/>
                  <a:moveTo>
                    <a:pt x="25849" y="30522"/>
                  </a:moveTo>
                  <a:lnTo>
                    <a:pt x="25540" y="30560"/>
                  </a:lnTo>
                  <a:lnTo>
                    <a:pt x="25540" y="30560"/>
                  </a:lnTo>
                  <a:lnTo>
                    <a:pt x="26039" y="30986"/>
                  </a:lnTo>
                  <a:lnTo>
                    <a:pt x="25849" y="30522"/>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3"/>
            <p:cNvSpPr/>
            <p:nvPr/>
          </p:nvSpPr>
          <p:spPr>
            <a:xfrm>
              <a:off x="3406075" y="2345350"/>
              <a:ext cx="270875" cy="81900"/>
            </a:xfrm>
            <a:custGeom>
              <a:rect b="b" l="l" r="r" t="t"/>
              <a:pathLst>
                <a:path extrusionOk="0" h="3276" w="10835">
                  <a:moveTo>
                    <a:pt x="0" y="275"/>
                  </a:moveTo>
                  <a:lnTo>
                    <a:pt x="1108" y="465"/>
                  </a:lnTo>
                  <a:cubicBezTo>
                    <a:pt x="1108" y="700"/>
                    <a:pt x="1564" y="731"/>
                    <a:pt x="1811" y="731"/>
                  </a:cubicBezTo>
                  <a:cubicBezTo>
                    <a:pt x="1902" y="731"/>
                    <a:pt x="1965" y="727"/>
                    <a:pt x="1965" y="727"/>
                  </a:cubicBezTo>
                  <a:lnTo>
                    <a:pt x="2031" y="543"/>
                  </a:lnTo>
                  <a:lnTo>
                    <a:pt x="2031" y="543"/>
                  </a:lnTo>
                  <a:lnTo>
                    <a:pt x="0" y="275"/>
                  </a:lnTo>
                  <a:close/>
                  <a:moveTo>
                    <a:pt x="2227" y="1"/>
                  </a:moveTo>
                  <a:lnTo>
                    <a:pt x="2031" y="543"/>
                  </a:lnTo>
                  <a:lnTo>
                    <a:pt x="2031" y="543"/>
                  </a:lnTo>
                  <a:lnTo>
                    <a:pt x="4142" y="821"/>
                  </a:lnTo>
                  <a:lnTo>
                    <a:pt x="4142" y="821"/>
                  </a:lnTo>
                  <a:lnTo>
                    <a:pt x="4191" y="394"/>
                  </a:lnTo>
                  <a:lnTo>
                    <a:pt x="3810" y="1"/>
                  </a:lnTo>
                  <a:close/>
                  <a:moveTo>
                    <a:pt x="4142" y="821"/>
                  </a:moveTo>
                  <a:lnTo>
                    <a:pt x="4132" y="906"/>
                  </a:lnTo>
                  <a:lnTo>
                    <a:pt x="5191" y="965"/>
                  </a:lnTo>
                  <a:lnTo>
                    <a:pt x="6168" y="2084"/>
                  </a:lnTo>
                  <a:lnTo>
                    <a:pt x="6906" y="2811"/>
                  </a:lnTo>
                  <a:lnTo>
                    <a:pt x="7751" y="3275"/>
                  </a:lnTo>
                  <a:lnTo>
                    <a:pt x="9061" y="3275"/>
                  </a:lnTo>
                  <a:lnTo>
                    <a:pt x="9716" y="2811"/>
                  </a:lnTo>
                  <a:lnTo>
                    <a:pt x="10037" y="2084"/>
                  </a:lnTo>
                  <a:lnTo>
                    <a:pt x="10835" y="1703"/>
                  </a:lnTo>
                  <a:lnTo>
                    <a:pt x="4142" y="82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3"/>
            <p:cNvSpPr/>
            <p:nvPr/>
          </p:nvSpPr>
          <p:spPr>
            <a:xfrm>
              <a:off x="2856000" y="2688850"/>
              <a:ext cx="548600" cy="98550"/>
            </a:xfrm>
            <a:custGeom>
              <a:rect b="b" l="l" r="r" t="t"/>
              <a:pathLst>
                <a:path extrusionOk="0" h="3942" w="21944">
                  <a:moveTo>
                    <a:pt x="0" y="2096"/>
                  </a:moveTo>
                  <a:lnTo>
                    <a:pt x="786" y="3215"/>
                  </a:lnTo>
                  <a:lnTo>
                    <a:pt x="1644" y="2751"/>
                  </a:lnTo>
                  <a:lnTo>
                    <a:pt x="1775" y="2370"/>
                  </a:lnTo>
                  <a:lnTo>
                    <a:pt x="2114" y="2254"/>
                  </a:lnTo>
                  <a:lnTo>
                    <a:pt x="2114" y="2254"/>
                  </a:lnTo>
                  <a:lnTo>
                    <a:pt x="0" y="2096"/>
                  </a:lnTo>
                  <a:close/>
                  <a:moveTo>
                    <a:pt x="4465" y="1"/>
                  </a:moveTo>
                  <a:lnTo>
                    <a:pt x="3549" y="465"/>
                  </a:lnTo>
                  <a:lnTo>
                    <a:pt x="2965" y="1965"/>
                  </a:lnTo>
                  <a:lnTo>
                    <a:pt x="2114" y="2254"/>
                  </a:lnTo>
                  <a:lnTo>
                    <a:pt x="2114" y="2254"/>
                  </a:lnTo>
                  <a:lnTo>
                    <a:pt x="18669" y="3494"/>
                  </a:lnTo>
                  <a:lnTo>
                    <a:pt x="18669" y="3494"/>
                  </a:lnTo>
                  <a:lnTo>
                    <a:pt x="18920" y="3025"/>
                  </a:lnTo>
                  <a:lnTo>
                    <a:pt x="18848" y="2501"/>
                  </a:lnTo>
                  <a:lnTo>
                    <a:pt x="17276" y="2620"/>
                  </a:lnTo>
                  <a:lnTo>
                    <a:pt x="15836" y="2620"/>
                  </a:lnTo>
                  <a:lnTo>
                    <a:pt x="15110" y="2227"/>
                  </a:lnTo>
                  <a:lnTo>
                    <a:pt x="14586" y="1715"/>
                  </a:lnTo>
                  <a:lnTo>
                    <a:pt x="13395" y="1120"/>
                  </a:lnTo>
                  <a:lnTo>
                    <a:pt x="11621" y="1251"/>
                  </a:lnTo>
                  <a:lnTo>
                    <a:pt x="10907" y="846"/>
                  </a:lnTo>
                  <a:lnTo>
                    <a:pt x="9121" y="715"/>
                  </a:lnTo>
                  <a:lnTo>
                    <a:pt x="7561" y="1179"/>
                  </a:lnTo>
                  <a:lnTo>
                    <a:pt x="6120" y="1251"/>
                  </a:lnTo>
                  <a:lnTo>
                    <a:pt x="6120" y="1251"/>
                  </a:lnTo>
                  <a:lnTo>
                    <a:pt x="6370" y="263"/>
                  </a:lnTo>
                  <a:lnTo>
                    <a:pt x="4465" y="1"/>
                  </a:lnTo>
                  <a:close/>
                  <a:moveTo>
                    <a:pt x="18669" y="3494"/>
                  </a:moveTo>
                  <a:lnTo>
                    <a:pt x="18646" y="3537"/>
                  </a:lnTo>
                  <a:lnTo>
                    <a:pt x="19634" y="3942"/>
                  </a:lnTo>
                  <a:lnTo>
                    <a:pt x="20694" y="3739"/>
                  </a:lnTo>
                  <a:lnTo>
                    <a:pt x="21944" y="3739"/>
                  </a:lnTo>
                  <a:lnTo>
                    <a:pt x="18669" y="3494"/>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3"/>
            <p:cNvSpPr/>
            <p:nvPr/>
          </p:nvSpPr>
          <p:spPr>
            <a:xfrm>
              <a:off x="3015250" y="2373625"/>
              <a:ext cx="320300" cy="322400"/>
            </a:xfrm>
            <a:custGeom>
              <a:rect b="b" l="l" r="r" t="t"/>
              <a:pathLst>
                <a:path extrusionOk="0" h="12896" w="12812">
                  <a:moveTo>
                    <a:pt x="11240" y="1"/>
                  </a:moveTo>
                  <a:lnTo>
                    <a:pt x="10645" y="656"/>
                  </a:lnTo>
                  <a:lnTo>
                    <a:pt x="10252" y="1501"/>
                  </a:lnTo>
                  <a:lnTo>
                    <a:pt x="9144" y="1834"/>
                  </a:lnTo>
                  <a:lnTo>
                    <a:pt x="8680" y="2489"/>
                  </a:lnTo>
                  <a:lnTo>
                    <a:pt x="8811" y="3001"/>
                  </a:lnTo>
                  <a:cubicBezTo>
                    <a:pt x="7966" y="3394"/>
                    <a:pt x="7168" y="3597"/>
                    <a:pt x="7168" y="3597"/>
                  </a:cubicBezTo>
                  <a:lnTo>
                    <a:pt x="6715" y="4251"/>
                  </a:lnTo>
                  <a:lnTo>
                    <a:pt x="6775" y="4716"/>
                  </a:lnTo>
                  <a:lnTo>
                    <a:pt x="6835" y="5180"/>
                  </a:lnTo>
                  <a:lnTo>
                    <a:pt x="6037" y="5644"/>
                  </a:lnTo>
                  <a:cubicBezTo>
                    <a:pt x="5311" y="5644"/>
                    <a:pt x="4930" y="6109"/>
                    <a:pt x="4930" y="6109"/>
                  </a:cubicBezTo>
                  <a:lnTo>
                    <a:pt x="5060" y="6895"/>
                  </a:lnTo>
                  <a:lnTo>
                    <a:pt x="4537" y="8276"/>
                  </a:lnTo>
                  <a:lnTo>
                    <a:pt x="3810" y="8609"/>
                  </a:lnTo>
                  <a:lnTo>
                    <a:pt x="2370" y="8609"/>
                  </a:lnTo>
                  <a:lnTo>
                    <a:pt x="2310" y="9335"/>
                  </a:lnTo>
                  <a:lnTo>
                    <a:pt x="1846" y="10062"/>
                  </a:lnTo>
                  <a:lnTo>
                    <a:pt x="2632" y="10383"/>
                  </a:lnTo>
                  <a:lnTo>
                    <a:pt x="2670" y="10521"/>
                  </a:lnTo>
                  <a:lnTo>
                    <a:pt x="2670" y="10521"/>
                  </a:lnTo>
                  <a:lnTo>
                    <a:pt x="12811" y="1501"/>
                  </a:lnTo>
                  <a:lnTo>
                    <a:pt x="11764" y="525"/>
                  </a:lnTo>
                  <a:lnTo>
                    <a:pt x="11240" y="1"/>
                  </a:lnTo>
                  <a:close/>
                  <a:moveTo>
                    <a:pt x="2670" y="10521"/>
                  </a:moveTo>
                  <a:lnTo>
                    <a:pt x="1871" y="11232"/>
                  </a:lnTo>
                  <a:lnTo>
                    <a:pt x="1871" y="11232"/>
                  </a:lnTo>
                  <a:lnTo>
                    <a:pt x="2763" y="10848"/>
                  </a:lnTo>
                  <a:lnTo>
                    <a:pt x="2670" y="10521"/>
                  </a:lnTo>
                  <a:close/>
                  <a:moveTo>
                    <a:pt x="1871" y="11232"/>
                  </a:moveTo>
                  <a:lnTo>
                    <a:pt x="1381" y="11443"/>
                  </a:lnTo>
                  <a:lnTo>
                    <a:pt x="322" y="11907"/>
                  </a:lnTo>
                  <a:lnTo>
                    <a:pt x="0" y="12895"/>
                  </a:lnTo>
                  <a:lnTo>
                    <a:pt x="1871" y="11232"/>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3"/>
            <p:cNvSpPr/>
            <p:nvPr/>
          </p:nvSpPr>
          <p:spPr>
            <a:xfrm>
              <a:off x="3335525" y="1636950"/>
              <a:ext cx="70575" cy="66975"/>
            </a:xfrm>
            <a:custGeom>
              <a:rect b="b" l="l" r="r" t="t"/>
              <a:pathLst>
                <a:path extrusionOk="0" h="2679" w="2823">
                  <a:moveTo>
                    <a:pt x="2822" y="0"/>
                  </a:moveTo>
                  <a:lnTo>
                    <a:pt x="0" y="1357"/>
                  </a:lnTo>
                  <a:lnTo>
                    <a:pt x="0" y="2679"/>
                  </a:lnTo>
                  <a:lnTo>
                    <a:pt x="2822"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3"/>
            <p:cNvSpPr/>
            <p:nvPr/>
          </p:nvSpPr>
          <p:spPr>
            <a:xfrm>
              <a:off x="2475000" y="3421375"/>
              <a:ext cx="494125" cy="420925"/>
            </a:xfrm>
            <a:custGeom>
              <a:rect b="b" l="l" r="r" t="t"/>
              <a:pathLst>
                <a:path extrusionOk="0" h="16837" w="19765">
                  <a:moveTo>
                    <a:pt x="10811" y="1"/>
                  </a:moveTo>
                  <a:lnTo>
                    <a:pt x="4168" y="2013"/>
                  </a:lnTo>
                  <a:lnTo>
                    <a:pt x="4168" y="3180"/>
                  </a:lnTo>
                  <a:lnTo>
                    <a:pt x="4168" y="4287"/>
                  </a:lnTo>
                  <a:lnTo>
                    <a:pt x="3251" y="4870"/>
                  </a:lnTo>
                  <a:lnTo>
                    <a:pt x="1798" y="4870"/>
                  </a:lnTo>
                  <a:cubicBezTo>
                    <a:pt x="1798" y="4870"/>
                    <a:pt x="0" y="6311"/>
                    <a:pt x="179" y="6311"/>
                  </a:cubicBezTo>
                  <a:cubicBezTo>
                    <a:pt x="346" y="6311"/>
                    <a:pt x="1441" y="6597"/>
                    <a:pt x="1501" y="6775"/>
                  </a:cubicBezTo>
                  <a:cubicBezTo>
                    <a:pt x="1560" y="6930"/>
                    <a:pt x="2239" y="7752"/>
                    <a:pt x="2156" y="8038"/>
                  </a:cubicBezTo>
                  <a:cubicBezTo>
                    <a:pt x="2084" y="8323"/>
                    <a:pt x="2477" y="9192"/>
                    <a:pt x="2156" y="9478"/>
                  </a:cubicBezTo>
                  <a:cubicBezTo>
                    <a:pt x="1846" y="9764"/>
                    <a:pt x="2025" y="10526"/>
                    <a:pt x="1905" y="11264"/>
                  </a:cubicBezTo>
                  <a:cubicBezTo>
                    <a:pt x="1786" y="12014"/>
                    <a:pt x="1846" y="13062"/>
                    <a:pt x="1846" y="13693"/>
                  </a:cubicBezTo>
                  <a:cubicBezTo>
                    <a:pt x="1846" y="14312"/>
                    <a:pt x="1727" y="15193"/>
                    <a:pt x="1667" y="15479"/>
                  </a:cubicBezTo>
                  <a:cubicBezTo>
                    <a:pt x="1655" y="15598"/>
                    <a:pt x="1524" y="15824"/>
                    <a:pt x="1382" y="16062"/>
                  </a:cubicBezTo>
                  <a:cubicBezTo>
                    <a:pt x="1167" y="16431"/>
                    <a:pt x="893" y="16836"/>
                    <a:pt x="893" y="16836"/>
                  </a:cubicBezTo>
                  <a:lnTo>
                    <a:pt x="1905" y="16181"/>
                  </a:lnTo>
                  <a:lnTo>
                    <a:pt x="3108" y="16277"/>
                  </a:lnTo>
                  <a:lnTo>
                    <a:pt x="4144" y="16836"/>
                  </a:lnTo>
                  <a:lnTo>
                    <a:pt x="6251" y="16836"/>
                  </a:lnTo>
                  <a:lnTo>
                    <a:pt x="7311" y="16027"/>
                  </a:lnTo>
                  <a:lnTo>
                    <a:pt x="9228" y="15265"/>
                  </a:lnTo>
                  <a:lnTo>
                    <a:pt x="9228" y="15919"/>
                  </a:lnTo>
                  <a:lnTo>
                    <a:pt x="10252" y="16384"/>
                  </a:lnTo>
                  <a:lnTo>
                    <a:pt x="10585" y="15884"/>
                  </a:lnTo>
                  <a:lnTo>
                    <a:pt x="10252" y="15181"/>
                  </a:lnTo>
                  <a:lnTo>
                    <a:pt x="10799" y="14526"/>
                  </a:lnTo>
                  <a:lnTo>
                    <a:pt x="11383" y="15586"/>
                  </a:lnTo>
                  <a:lnTo>
                    <a:pt x="12288" y="14931"/>
                  </a:lnTo>
                  <a:lnTo>
                    <a:pt x="12693" y="15586"/>
                  </a:lnTo>
                  <a:lnTo>
                    <a:pt x="13895" y="15586"/>
                  </a:lnTo>
                  <a:lnTo>
                    <a:pt x="15062" y="14634"/>
                  </a:lnTo>
                  <a:lnTo>
                    <a:pt x="16776" y="13872"/>
                  </a:lnTo>
                  <a:lnTo>
                    <a:pt x="16622" y="13002"/>
                  </a:lnTo>
                  <a:lnTo>
                    <a:pt x="17384" y="12205"/>
                  </a:lnTo>
                  <a:lnTo>
                    <a:pt x="18146" y="12705"/>
                  </a:lnTo>
                  <a:lnTo>
                    <a:pt x="18800" y="12705"/>
                  </a:lnTo>
                  <a:lnTo>
                    <a:pt x="18908" y="11800"/>
                  </a:lnTo>
                  <a:lnTo>
                    <a:pt x="19515" y="11800"/>
                  </a:lnTo>
                  <a:lnTo>
                    <a:pt x="19765" y="11026"/>
                  </a:lnTo>
                  <a:lnTo>
                    <a:pt x="19217" y="10383"/>
                  </a:lnTo>
                  <a:lnTo>
                    <a:pt x="17693" y="10383"/>
                  </a:lnTo>
                  <a:lnTo>
                    <a:pt x="17229" y="9431"/>
                  </a:lnTo>
                  <a:lnTo>
                    <a:pt x="16931" y="8466"/>
                  </a:lnTo>
                  <a:lnTo>
                    <a:pt x="16931" y="7204"/>
                  </a:lnTo>
                  <a:cubicBezTo>
                    <a:pt x="16931" y="7204"/>
                    <a:pt x="16431" y="5537"/>
                    <a:pt x="16383" y="5382"/>
                  </a:cubicBezTo>
                  <a:cubicBezTo>
                    <a:pt x="16376" y="5361"/>
                    <a:pt x="16339" y="5352"/>
                    <a:pt x="16282" y="5352"/>
                  </a:cubicBezTo>
                  <a:cubicBezTo>
                    <a:pt x="15956" y="5352"/>
                    <a:pt x="14967" y="5644"/>
                    <a:pt x="14967" y="5644"/>
                  </a:cubicBezTo>
                  <a:lnTo>
                    <a:pt x="14109" y="5680"/>
                  </a:lnTo>
                  <a:lnTo>
                    <a:pt x="13562" y="6192"/>
                  </a:lnTo>
                  <a:lnTo>
                    <a:pt x="12288" y="6895"/>
                  </a:lnTo>
                  <a:lnTo>
                    <a:pt x="11871" y="6025"/>
                  </a:lnTo>
                  <a:lnTo>
                    <a:pt x="12954" y="5168"/>
                  </a:lnTo>
                  <a:lnTo>
                    <a:pt x="11645" y="3311"/>
                  </a:lnTo>
                  <a:lnTo>
                    <a:pt x="11288" y="2144"/>
                  </a:lnTo>
                  <a:lnTo>
                    <a:pt x="10811" y="1239"/>
                  </a:lnTo>
                  <a:lnTo>
                    <a:pt x="10811"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3"/>
            <p:cNvSpPr/>
            <p:nvPr/>
          </p:nvSpPr>
          <p:spPr>
            <a:xfrm>
              <a:off x="2713125" y="3786900"/>
              <a:ext cx="138725" cy="244700"/>
            </a:xfrm>
            <a:custGeom>
              <a:rect b="b" l="l" r="r" t="t"/>
              <a:pathLst>
                <a:path extrusionOk="0" h="9788" w="5549">
                  <a:moveTo>
                    <a:pt x="5549" y="1"/>
                  </a:moveTo>
                  <a:lnTo>
                    <a:pt x="5078" y="2279"/>
                  </a:lnTo>
                  <a:lnTo>
                    <a:pt x="5549" y="1965"/>
                  </a:lnTo>
                  <a:lnTo>
                    <a:pt x="5549" y="1465"/>
                  </a:lnTo>
                  <a:lnTo>
                    <a:pt x="5549" y="656"/>
                  </a:lnTo>
                  <a:lnTo>
                    <a:pt x="5549" y="1"/>
                  </a:lnTo>
                  <a:close/>
                  <a:moveTo>
                    <a:pt x="3525" y="1965"/>
                  </a:moveTo>
                  <a:lnTo>
                    <a:pt x="2977" y="2715"/>
                  </a:lnTo>
                  <a:lnTo>
                    <a:pt x="3168" y="3584"/>
                  </a:lnTo>
                  <a:lnTo>
                    <a:pt x="3275" y="4442"/>
                  </a:lnTo>
                  <a:lnTo>
                    <a:pt x="2667" y="5442"/>
                  </a:lnTo>
                  <a:lnTo>
                    <a:pt x="1763" y="5442"/>
                  </a:lnTo>
                  <a:lnTo>
                    <a:pt x="1608" y="6049"/>
                  </a:lnTo>
                  <a:lnTo>
                    <a:pt x="1013" y="6049"/>
                  </a:lnTo>
                  <a:lnTo>
                    <a:pt x="0" y="6347"/>
                  </a:lnTo>
                  <a:lnTo>
                    <a:pt x="727" y="6966"/>
                  </a:lnTo>
                  <a:lnTo>
                    <a:pt x="1465" y="6763"/>
                  </a:lnTo>
                  <a:lnTo>
                    <a:pt x="2370" y="6763"/>
                  </a:lnTo>
                  <a:lnTo>
                    <a:pt x="2834" y="7871"/>
                  </a:lnTo>
                  <a:lnTo>
                    <a:pt x="3525" y="9788"/>
                  </a:lnTo>
                  <a:lnTo>
                    <a:pt x="5078" y="2279"/>
                  </a:lnTo>
                  <a:lnTo>
                    <a:pt x="4799" y="2465"/>
                  </a:lnTo>
                  <a:lnTo>
                    <a:pt x="4239" y="1965"/>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3"/>
            <p:cNvSpPr/>
            <p:nvPr/>
          </p:nvSpPr>
          <p:spPr>
            <a:xfrm>
              <a:off x="2969100" y="3696125"/>
              <a:ext cx="250950" cy="207475"/>
            </a:xfrm>
            <a:custGeom>
              <a:rect b="b" l="l" r="r" t="t"/>
              <a:pathLst>
                <a:path extrusionOk="0" h="8299" w="10038">
                  <a:moveTo>
                    <a:pt x="1" y="310"/>
                  </a:moveTo>
                  <a:lnTo>
                    <a:pt x="703" y="1024"/>
                  </a:lnTo>
                  <a:lnTo>
                    <a:pt x="898" y="1024"/>
                  </a:lnTo>
                  <a:lnTo>
                    <a:pt x="1" y="310"/>
                  </a:lnTo>
                  <a:close/>
                  <a:moveTo>
                    <a:pt x="2096" y="0"/>
                  </a:moveTo>
                  <a:lnTo>
                    <a:pt x="1775" y="667"/>
                  </a:lnTo>
                  <a:lnTo>
                    <a:pt x="1299" y="1024"/>
                  </a:lnTo>
                  <a:lnTo>
                    <a:pt x="898" y="1024"/>
                  </a:lnTo>
                  <a:lnTo>
                    <a:pt x="10038" y="8299"/>
                  </a:lnTo>
                  <a:lnTo>
                    <a:pt x="10038" y="8299"/>
                  </a:lnTo>
                  <a:lnTo>
                    <a:pt x="9835" y="8025"/>
                  </a:lnTo>
                  <a:lnTo>
                    <a:pt x="10038" y="7132"/>
                  </a:lnTo>
                  <a:lnTo>
                    <a:pt x="9824" y="6263"/>
                  </a:lnTo>
                  <a:cubicBezTo>
                    <a:pt x="9746" y="5925"/>
                    <a:pt x="9728" y="5846"/>
                    <a:pt x="9707" y="5846"/>
                  </a:cubicBezTo>
                  <a:cubicBezTo>
                    <a:pt x="9690" y="5846"/>
                    <a:pt x="9670" y="5905"/>
                    <a:pt x="9609" y="5905"/>
                  </a:cubicBezTo>
                  <a:cubicBezTo>
                    <a:pt x="9557" y="5905"/>
                    <a:pt x="9474" y="5862"/>
                    <a:pt x="9335" y="5703"/>
                  </a:cubicBezTo>
                  <a:cubicBezTo>
                    <a:pt x="9150" y="5500"/>
                    <a:pt x="9105" y="5451"/>
                    <a:pt x="9053" y="5451"/>
                  </a:cubicBezTo>
                  <a:cubicBezTo>
                    <a:pt x="9004" y="5451"/>
                    <a:pt x="8949" y="5493"/>
                    <a:pt x="8769" y="5493"/>
                  </a:cubicBezTo>
                  <a:cubicBezTo>
                    <a:pt x="8632" y="5493"/>
                    <a:pt x="8421" y="5468"/>
                    <a:pt x="8085" y="5382"/>
                  </a:cubicBezTo>
                  <a:cubicBezTo>
                    <a:pt x="6835" y="5049"/>
                    <a:pt x="8085" y="5382"/>
                    <a:pt x="6918" y="5025"/>
                  </a:cubicBezTo>
                  <a:cubicBezTo>
                    <a:pt x="5763" y="4668"/>
                    <a:pt x="5883" y="4548"/>
                    <a:pt x="5883" y="4548"/>
                  </a:cubicBezTo>
                  <a:lnTo>
                    <a:pt x="4918" y="3763"/>
                  </a:lnTo>
                  <a:lnTo>
                    <a:pt x="3942" y="3024"/>
                  </a:lnTo>
                  <a:lnTo>
                    <a:pt x="3858" y="2465"/>
                  </a:lnTo>
                  <a:lnTo>
                    <a:pt x="3620" y="1703"/>
                  </a:lnTo>
                  <a:lnTo>
                    <a:pt x="3192" y="822"/>
                  </a:lnTo>
                  <a:lnTo>
                    <a:pt x="3025" y="191"/>
                  </a:lnTo>
                  <a:lnTo>
                    <a:pt x="2573"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3"/>
            <p:cNvSpPr/>
            <p:nvPr/>
          </p:nvSpPr>
          <p:spPr>
            <a:xfrm>
              <a:off x="3066750" y="3359175"/>
              <a:ext cx="483700" cy="303025"/>
            </a:xfrm>
            <a:custGeom>
              <a:rect b="b" l="l" r="r" t="t"/>
              <a:pathLst>
                <a:path extrusionOk="0" h="12121" w="19348">
                  <a:moveTo>
                    <a:pt x="18550" y="2834"/>
                  </a:moveTo>
                  <a:lnTo>
                    <a:pt x="18239" y="2847"/>
                  </a:lnTo>
                  <a:lnTo>
                    <a:pt x="18239" y="2847"/>
                  </a:lnTo>
                  <a:lnTo>
                    <a:pt x="19348" y="3025"/>
                  </a:lnTo>
                  <a:lnTo>
                    <a:pt x="18550" y="2834"/>
                  </a:lnTo>
                  <a:close/>
                  <a:moveTo>
                    <a:pt x="429" y="0"/>
                  </a:moveTo>
                  <a:lnTo>
                    <a:pt x="834" y="1274"/>
                  </a:lnTo>
                  <a:lnTo>
                    <a:pt x="1131" y="2001"/>
                  </a:lnTo>
                  <a:lnTo>
                    <a:pt x="965" y="2501"/>
                  </a:lnTo>
                  <a:lnTo>
                    <a:pt x="429" y="2929"/>
                  </a:lnTo>
                  <a:lnTo>
                    <a:pt x="0" y="3465"/>
                  </a:lnTo>
                  <a:lnTo>
                    <a:pt x="0" y="4287"/>
                  </a:lnTo>
                  <a:lnTo>
                    <a:pt x="0" y="6287"/>
                  </a:lnTo>
                  <a:lnTo>
                    <a:pt x="0" y="6727"/>
                  </a:lnTo>
                  <a:lnTo>
                    <a:pt x="441" y="6727"/>
                  </a:lnTo>
                  <a:lnTo>
                    <a:pt x="560" y="7085"/>
                  </a:lnTo>
                  <a:lnTo>
                    <a:pt x="560" y="7680"/>
                  </a:lnTo>
                  <a:cubicBezTo>
                    <a:pt x="560" y="7680"/>
                    <a:pt x="551" y="7677"/>
                    <a:pt x="540" y="7677"/>
                  </a:cubicBezTo>
                  <a:cubicBezTo>
                    <a:pt x="504" y="7677"/>
                    <a:pt x="447" y="7713"/>
                    <a:pt x="679" y="8037"/>
                  </a:cubicBezTo>
                  <a:lnTo>
                    <a:pt x="976" y="8454"/>
                  </a:lnTo>
                  <a:lnTo>
                    <a:pt x="893" y="8930"/>
                  </a:lnTo>
                  <a:lnTo>
                    <a:pt x="1298" y="9287"/>
                  </a:lnTo>
                  <a:lnTo>
                    <a:pt x="1572" y="10109"/>
                  </a:lnTo>
                  <a:lnTo>
                    <a:pt x="1869" y="10609"/>
                  </a:lnTo>
                  <a:lnTo>
                    <a:pt x="2572" y="11061"/>
                  </a:lnTo>
                  <a:lnTo>
                    <a:pt x="2715" y="11359"/>
                  </a:lnTo>
                  <a:lnTo>
                    <a:pt x="3072" y="12121"/>
                  </a:lnTo>
                  <a:lnTo>
                    <a:pt x="3798" y="12121"/>
                  </a:lnTo>
                  <a:lnTo>
                    <a:pt x="4501" y="12002"/>
                  </a:lnTo>
                  <a:lnTo>
                    <a:pt x="4977" y="11466"/>
                  </a:lnTo>
                  <a:lnTo>
                    <a:pt x="4977" y="10668"/>
                  </a:lnTo>
                  <a:lnTo>
                    <a:pt x="5429" y="10645"/>
                  </a:lnTo>
                  <a:lnTo>
                    <a:pt x="5846" y="10526"/>
                  </a:lnTo>
                  <a:lnTo>
                    <a:pt x="6382" y="10133"/>
                  </a:lnTo>
                  <a:lnTo>
                    <a:pt x="6918" y="9930"/>
                  </a:lnTo>
                  <a:lnTo>
                    <a:pt x="7620" y="9025"/>
                  </a:lnTo>
                  <a:lnTo>
                    <a:pt x="8156" y="8811"/>
                  </a:lnTo>
                  <a:lnTo>
                    <a:pt x="8573" y="9144"/>
                  </a:lnTo>
                  <a:lnTo>
                    <a:pt x="8930" y="9680"/>
                  </a:lnTo>
                  <a:lnTo>
                    <a:pt x="9680" y="9585"/>
                  </a:lnTo>
                  <a:lnTo>
                    <a:pt x="9954" y="9383"/>
                  </a:lnTo>
                  <a:lnTo>
                    <a:pt x="11752" y="8680"/>
                  </a:lnTo>
                  <a:lnTo>
                    <a:pt x="12299" y="8680"/>
                  </a:lnTo>
                  <a:lnTo>
                    <a:pt x="12942" y="9013"/>
                  </a:lnTo>
                  <a:lnTo>
                    <a:pt x="13847" y="8525"/>
                  </a:lnTo>
                  <a:lnTo>
                    <a:pt x="14442" y="8228"/>
                  </a:lnTo>
                  <a:lnTo>
                    <a:pt x="14442" y="7442"/>
                  </a:lnTo>
                  <a:lnTo>
                    <a:pt x="14895" y="6394"/>
                  </a:lnTo>
                  <a:lnTo>
                    <a:pt x="15395" y="5394"/>
                  </a:lnTo>
                  <a:lnTo>
                    <a:pt x="17657" y="3132"/>
                  </a:lnTo>
                  <a:lnTo>
                    <a:pt x="17990" y="2858"/>
                  </a:lnTo>
                  <a:lnTo>
                    <a:pt x="18239" y="2847"/>
                  </a:lnTo>
                  <a:lnTo>
                    <a:pt x="18239" y="2847"/>
                  </a:lnTo>
                  <a:lnTo>
                    <a:pt x="429"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3"/>
            <p:cNvSpPr/>
            <p:nvPr/>
          </p:nvSpPr>
          <p:spPr>
            <a:xfrm>
              <a:off x="3054250" y="3644025"/>
              <a:ext cx="80975" cy="84275"/>
            </a:xfrm>
            <a:custGeom>
              <a:rect b="b" l="l" r="r" t="t"/>
              <a:pathLst>
                <a:path extrusionOk="0" h="3371" w="3239">
                  <a:moveTo>
                    <a:pt x="3239" y="1"/>
                  </a:moveTo>
                  <a:lnTo>
                    <a:pt x="2786" y="191"/>
                  </a:lnTo>
                  <a:lnTo>
                    <a:pt x="2250" y="596"/>
                  </a:lnTo>
                  <a:lnTo>
                    <a:pt x="1631" y="906"/>
                  </a:lnTo>
                  <a:lnTo>
                    <a:pt x="691" y="2084"/>
                  </a:lnTo>
                  <a:lnTo>
                    <a:pt x="599" y="2747"/>
                  </a:lnTo>
                  <a:lnTo>
                    <a:pt x="599" y="2747"/>
                  </a:lnTo>
                  <a:lnTo>
                    <a:pt x="3239" y="1"/>
                  </a:lnTo>
                  <a:close/>
                  <a:moveTo>
                    <a:pt x="599" y="2747"/>
                  </a:moveTo>
                  <a:lnTo>
                    <a:pt x="0" y="3370"/>
                  </a:lnTo>
                  <a:lnTo>
                    <a:pt x="0" y="3370"/>
                  </a:lnTo>
                  <a:lnTo>
                    <a:pt x="583" y="2858"/>
                  </a:lnTo>
                  <a:lnTo>
                    <a:pt x="599" y="2747"/>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3"/>
            <p:cNvSpPr/>
            <p:nvPr/>
          </p:nvSpPr>
          <p:spPr>
            <a:xfrm>
              <a:off x="3391775" y="3480325"/>
              <a:ext cx="212850" cy="420600"/>
            </a:xfrm>
            <a:custGeom>
              <a:rect b="b" l="l" r="r" t="t"/>
              <a:pathLst>
                <a:path extrusionOk="0" h="16824" w="8514">
                  <a:moveTo>
                    <a:pt x="8514" y="0"/>
                  </a:moveTo>
                  <a:lnTo>
                    <a:pt x="7871" y="1227"/>
                  </a:lnTo>
                  <a:lnTo>
                    <a:pt x="7851" y="1311"/>
                  </a:lnTo>
                  <a:lnTo>
                    <a:pt x="8514" y="0"/>
                  </a:lnTo>
                  <a:close/>
                  <a:moveTo>
                    <a:pt x="7851" y="1311"/>
                  </a:moveTo>
                  <a:lnTo>
                    <a:pt x="7180" y="2635"/>
                  </a:lnTo>
                  <a:lnTo>
                    <a:pt x="7180" y="2635"/>
                  </a:lnTo>
                  <a:lnTo>
                    <a:pt x="7656" y="2120"/>
                  </a:lnTo>
                  <a:lnTo>
                    <a:pt x="7851" y="1311"/>
                  </a:lnTo>
                  <a:close/>
                  <a:moveTo>
                    <a:pt x="7180" y="2635"/>
                  </a:moveTo>
                  <a:lnTo>
                    <a:pt x="7085" y="2739"/>
                  </a:lnTo>
                  <a:lnTo>
                    <a:pt x="7104" y="2786"/>
                  </a:lnTo>
                  <a:lnTo>
                    <a:pt x="7104" y="2786"/>
                  </a:lnTo>
                  <a:lnTo>
                    <a:pt x="7180" y="2635"/>
                  </a:lnTo>
                  <a:close/>
                  <a:moveTo>
                    <a:pt x="7104" y="2786"/>
                  </a:moveTo>
                  <a:lnTo>
                    <a:pt x="4069" y="8783"/>
                  </a:lnTo>
                  <a:lnTo>
                    <a:pt x="4069" y="8783"/>
                  </a:lnTo>
                  <a:lnTo>
                    <a:pt x="4656" y="8632"/>
                  </a:lnTo>
                  <a:lnTo>
                    <a:pt x="4858" y="7882"/>
                  </a:lnTo>
                  <a:lnTo>
                    <a:pt x="5228" y="7287"/>
                  </a:lnTo>
                  <a:lnTo>
                    <a:pt x="6418" y="6703"/>
                  </a:lnTo>
                  <a:lnTo>
                    <a:pt x="6716" y="6072"/>
                  </a:lnTo>
                  <a:lnTo>
                    <a:pt x="7133" y="5037"/>
                  </a:lnTo>
                  <a:lnTo>
                    <a:pt x="7454" y="4548"/>
                  </a:lnTo>
                  <a:lnTo>
                    <a:pt x="7454" y="3644"/>
                  </a:lnTo>
                  <a:lnTo>
                    <a:pt x="7104" y="2786"/>
                  </a:lnTo>
                  <a:close/>
                  <a:moveTo>
                    <a:pt x="2132" y="8632"/>
                  </a:moveTo>
                  <a:lnTo>
                    <a:pt x="1299" y="9359"/>
                  </a:lnTo>
                  <a:lnTo>
                    <a:pt x="1299" y="10335"/>
                  </a:lnTo>
                  <a:lnTo>
                    <a:pt x="334" y="10906"/>
                  </a:lnTo>
                  <a:lnTo>
                    <a:pt x="656" y="12228"/>
                  </a:lnTo>
                  <a:lnTo>
                    <a:pt x="334" y="12776"/>
                  </a:lnTo>
                  <a:lnTo>
                    <a:pt x="1" y="13216"/>
                  </a:lnTo>
                  <a:lnTo>
                    <a:pt x="334" y="14050"/>
                  </a:lnTo>
                  <a:lnTo>
                    <a:pt x="656" y="14776"/>
                  </a:lnTo>
                  <a:lnTo>
                    <a:pt x="1" y="15752"/>
                  </a:lnTo>
                  <a:lnTo>
                    <a:pt x="1" y="16824"/>
                  </a:lnTo>
                  <a:lnTo>
                    <a:pt x="4069" y="8783"/>
                  </a:lnTo>
                  <a:lnTo>
                    <a:pt x="4069" y="8783"/>
                  </a:lnTo>
                  <a:lnTo>
                    <a:pt x="3454" y="8942"/>
                  </a:lnTo>
                  <a:lnTo>
                    <a:pt x="2549" y="8632"/>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3"/>
            <p:cNvSpPr/>
            <p:nvPr/>
          </p:nvSpPr>
          <p:spPr>
            <a:xfrm>
              <a:off x="4019825" y="2821600"/>
              <a:ext cx="195900" cy="64325"/>
            </a:xfrm>
            <a:custGeom>
              <a:rect b="b" l="l" r="r" t="t"/>
              <a:pathLst>
                <a:path extrusionOk="0" h="2573" w="7836">
                  <a:moveTo>
                    <a:pt x="5466" y="1322"/>
                  </a:moveTo>
                  <a:lnTo>
                    <a:pt x="5156" y="1465"/>
                  </a:lnTo>
                  <a:lnTo>
                    <a:pt x="5048" y="1635"/>
                  </a:lnTo>
                  <a:lnTo>
                    <a:pt x="5048" y="1635"/>
                  </a:lnTo>
                  <a:lnTo>
                    <a:pt x="6425" y="2080"/>
                  </a:lnTo>
                  <a:lnTo>
                    <a:pt x="6425" y="2080"/>
                  </a:lnTo>
                  <a:lnTo>
                    <a:pt x="6287" y="1846"/>
                  </a:lnTo>
                  <a:lnTo>
                    <a:pt x="5895" y="1561"/>
                  </a:lnTo>
                  <a:lnTo>
                    <a:pt x="5466" y="1322"/>
                  </a:lnTo>
                  <a:close/>
                  <a:moveTo>
                    <a:pt x="1" y="1"/>
                  </a:moveTo>
                  <a:lnTo>
                    <a:pt x="1120" y="703"/>
                  </a:lnTo>
                  <a:lnTo>
                    <a:pt x="2132" y="846"/>
                  </a:lnTo>
                  <a:lnTo>
                    <a:pt x="2370" y="1001"/>
                  </a:lnTo>
                  <a:cubicBezTo>
                    <a:pt x="2370" y="1001"/>
                    <a:pt x="2335" y="1203"/>
                    <a:pt x="2370" y="1561"/>
                  </a:cubicBezTo>
                  <a:lnTo>
                    <a:pt x="2394" y="1918"/>
                  </a:lnTo>
                  <a:lnTo>
                    <a:pt x="3108" y="2025"/>
                  </a:lnTo>
                  <a:lnTo>
                    <a:pt x="3442" y="1596"/>
                  </a:lnTo>
                  <a:cubicBezTo>
                    <a:pt x="3442" y="1596"/>
                    <a:pt x="3533" y="1419"/>
                    <a:pt x="3647" y="1419"/>
                  </a:cubicBezTo>
                  <a:cubicBezTo>
                    <a:pt x="3691" y="1419"/>
                    <a:pt x="3740" y="1447"/>
                    <a:pt x="3787" y="1525"/>
                  </a:cubicBezTo>
                  <a:cubicBezTo>
                    <a:pt x="3929" y="1765"/>
                    <a:pt x="3931" y="1775"/>
                    <a:pt x="3930" y="1775"/>
                  </a:cubicBezTo>
                  <a:cubicBezTo>
                    <a:pt x="3930" y="1775"/>
                    <a:pt x="3930" y="1775"/>
                    <a:pt x="3930" y="1775"/>
                  </a:cubicBezTo>
                  <a:cubicBezTo>
                    <a:pt x="3930" y="1775"/>
                    <a:pt x="3501" y="2025"/>
                    <a:pt x="3930" y="2096"/>
                  </a:cubicBezTo>
                  <a:cubicBezTo>
                    <a:pt x="4226" y="2154"/>
                    <a:pt x="4113" y="2246"/>
                    <a:pt x="4156" y="2246"/>
                  </a:cubicBezTo>
                  <a:cubicBezTo>
                    <a:pt x="4176" y="2246"/>
                    <a:pt x="4226" y="2227"/>
                    <a:pt x="4359" y="2180"/>
                  </a:cubicBezTo>
                  <a:lnTo>
                    <a:pt x="4799" y="2025"/>
                  </a:lnTo>
                  <a:lnTo>
                    <a:pt x="5048" y="1635"/>
                  </a:lnTo>
                  <a:lnTo>
                    <a:pt x="5048" y="1635"/>
                  </a:lnTo>
                  <a:lnTo>
                    <a:pt x="1" y="1"/>
                  </a:lnTo>
                  <a:close/>
                  <a:moveTo>
                    <a:pt x="6425" y="2080"/>
                  </a:moveTo>
                  <a:lnTo>
                    <a:pt x="6526" y="2251"/>
                  </a:lnTo>
                  <a:lnTo>
                    <a:pt x="7157" y="2573"/>
                  </a:lnTo>
                  <a:lnTo>
                    <a:pt x="7835" y="2537"/>
                  </a:lnTo>
                  <a:lnTo>
                    <a:pt x="6425" y="208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3"/>
            <p:cNvSpPr/>
            <p:nvPr/>
          </p:nvSpPr>
          <p:spPr>
            <a:xfrm>
              <a:off x="4336850" y="1958700"/>
              <a:ext cx="402150" cy="388475"/>
            </a:xfrm>
            <a:custGeom>
              <a:rect b="b" l="l" r="r" t="t"/>
              <a:pathLst>
                <a:path extrusionOk="0" h="15539" w="16086">
                  <a:moveTo>
                    <a:pt x="16085" y="1"/>
                  </a:moveTo>
                  <a:lnTo>
                    <a:pt x="15371" y="513"/>
                  </a:lnTo>
                  <a:lnTo>
                    <a:pt x="14895" y="513"/>
                  </a:lnTo>
                  <a:lnTo>
                    <a:pt x="13799" y="1322"/>
                  </a:lnTo>
                  <a:lnTo>
                    <a:pt x="13895" y="1798"/>
                  </a:lnTo>
                  <a:lnTo>
                    <a:pt x="14045" y="1972"/>
                  </a:lnTo>
                  <a:lnTo>
                    <a:pt x="14045" y="1972"/>
                  </a:lnTo>
                  <a:lnTo>
                    <a:pt x="16085" y="1"/>
                  </a:lnTo>
                  <a:close/>
                  <a:moveTo>
                    <a:pt x="14045" y="1972"/>
                  </a:moveTo>
                  <a:lnTo>
                    <a:pt x="1048" y="14526"/>
                  </a:lnTo>
                  <a:lnTo>
                    <a:pt x="1381" y="14526"/>
                  </a:lnTo>
                  <a:lnTo>
                    <a:pt x="1381" y="15038"/>
                  </a:lnTo>
                  <a:lnTo>
                    <a:pt x="1929" y="15038"/>
                  </a:lnTo>
                  <a:lnTo>
                    <a:pt x="2250" y="14741"/>
                  </a:lnTo>
                  <a:lnTo>
                    <a:pt x="2250" y="14741"/>
                  </a:lnTo>
                  <a:cubicBezTo>
                    <a:pt x="2250" y="14741"/>
                    <a:pt x="2106" y="14877"/>
                    <a:pt x="2734" y="14877"/>
                  </a:cubicBezTo>
                  <a:cubicBezTo>
                    <a:pt x="2802" y="14877"/>
                    <a:pt x="2878" y="14875"/>
                    <a:pt x="2965" y="14872"/>
                  </a:cubicBezTo>
                  <a:cubicBezTo>
                    <a:pt x="3004" y="14870"/>
                    <a:pt x="3042" y="14870"/>
                    <a:pt x="3076" y="14870"/>
                  </a:cubicBezTo>
                  <a:cubicBezTo>
                    <a:pt x="3558" y="14870"/>
                    <a:pt x="3577" y="14965"/>
                    <a:pt x="3638" y="14965"/>
                  </a:cubicBezTo>
                  <a:cubicBezTo>
                    <a:pt x="3671" y="14965"/>
                    <a:pt x="3717" y="14936"/>
                    <a:pt x="3858" y="14848"/>
                  </a:cubicBezTo>
                  <a:lnTo>
                    <a:pt x="4274" y="14574"/>
                  </a:lnTo>
                  <a:lnTo>
                    <a:pt x="6191" y="14550"/>
                  </a:lnTo>
                  <a:lnTo>
                    <a:pt x="7382" y="13014"/>
                  </a:lnTo>
                  <a:lnTo>
                    <a:pt x="7858" y="12466"/>
                  </a:lnTo>
                  <a:lnTo>
                    <a:pt x="8299" y="12466"/>
                  </a:lnTo>
                  <a:lnTo>
                    <a:pt x="8811" y="11704"/>
                  </a:lnTo>
                  <a:lnTo>
                    <a:pt x="9120" y="11145"/>
                  </a:lnTo>
                  <a:lnTo>
                    <a:pt x="10620" y="10907"/>
                  </a:lnTo>
                  <a:lnTo>
                    <a:pt x="11442" y="10907"/>
                  </a:lnTo>
                  <a:lnTo>
                    <a:pt x="11132" y="10121"/>
                  </a:lnTo>
                  <a:lnTo>
                    <a:pt x="11204" y="9466"/>
                  </a:lnTo>
                  <a:lnTo>
                    <a:pt x="11049" y="8549"/>
                  </a:lnTo>
                  <a:lnTo>
                    <a:pt x="11204" y="7894"/>
                  </a:lnTo>
                  <a:lnTo>
                    <a:pt x="11966" y="8097"/>
                  </a:lnTo>
                  <a:lnTo>
                    <a:pt x="12311" y="8311"/>
                  </a:lnTo>
                  <a:lnTo>
                    <a:pt x="12728" y="7894"/>
                  </a:lnTo>
                  <a:lnTo>
                    <a:pt x="13037" y="7478"/>
                  </a:lnTo>
                  <a:lnTo>
                    <a:pt x="13383" y="7097"/>
                  </a:lnTo>
                  <a:lnTo>
                    <a:pt x="13109" y="6609"/>
                  </a:lnTo>
                  <a:lnTo>
                    <a:pt x="13383" y="6323"/>
                  </a:lnTo>
                  <a:lnTo>
                    <a:pt x="13799" y="4644"/>
                  </a:lnTo>
                  <a:lnTo>
                    <a:pt x="14133" y="3692"/>
                  </a:lnTo>
                  <a:lnTo>
                    <a:pt x="14585" y="2596"/>
                  </a:lnTo>
                  <a:lnTo>
                    <a:pt x="14045" y="1972"/>
                  </a:lnTo>
                  <a:close/>
                  <a:moveTo>
                    <a:pt x="1012" y="14526"/>
                  </a:moveTo>
                  <a:lnTo>
                    <a:pt x="0" y="15538"/>
                  </a:lnTo>
                  <a:lnTo>
                    <a:pt x="1048" y="14526"/>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3"/>
            <p:cNvSpPr/>
            <p:nvPr/>
          </p:nvSpPr>
          <p:spPr>
            <a:xfrm>
              <a:off x="4744625" y="1974175"/>
              <a:ext cx="215825" cy="226250"/>
            </a:xfrm>
            <a:custGeom>
              <a:rect b="b" l="l" r="r" t="t"/>
              <a:pathLst>
                <a:path extrusionOk="0" h="9050" w="8633">
                  <a:moveTo>
                    <a:pt x="1" y="1"/>
                  </a:moveTo>
                  <a:lnTo>
                    <a:pt x="1009" y="1058"/>
                  </a:lnTo>
                  <a:lnTo>
                    <a:pt x="1009" y="1058"/>
                  </a:lnTo>
                  <a:lnTo>
                    <a:pt x="1084" y="263"/>
                  </a:lnTo>
                  <a:lnTo>
                    <a:pt x="1" y="1"/>
                  </a:lnTo>
                  <a:close/>
                  <a:moveTo>
                    <a:pt x="1009" y="1058"/>
                  </a:moveTo>
                  <a:lnTo>
                    <a:pt x="989" y="1275"/>
                  </a:lnTo>
                  <a:lnTo>
                    <a:pt x="1084" y="2061"/>
                  </a:lnTo>
                  <a:lnTo>
                    <a:pt x="1084" y="2537"/>
                  </a:lnTo>
                  <a:lnTo>
                    <a:pt x="2203" y="2418"/>
                  </a:lnTo>
                  <a:lnTo>
                    <a:pt x="2331" y="2444"/>
                  </a:lnTo>
                  <a:lnTo>
                    <a:pt x="2331" y="2444"/>
                  </a:lnTo>
                  <a:lnTo>
                    <a:pt x="1009" y="1058"/>
                  </a:lnTo>
                  <a:close/>
                  <a:moveTo>
                    <a:pt x="2331" y="2444"/>
                  </a:moveTo>
                  <a:lnTo>
                    <a:pt x="5591" y="5861"/>
                  </a:lnTo>
                  <a:lnTo>
                    <a:pt x="5751" y="5668"/>
                  </a:lnTo>
                  <a:lnTo>
                    <a:pt x="5751" y="4775"/>
                  </a:lnTo>
                  <a:lnTo>
                    <a:pt x="5751" y="3906"/>
                  </a:lnTo>
                  <a:lnTo>
                    <a:pt x="4739" y="2930"/>
                  </a:lnTo>
                  <a:lnTo>
                    <a:pt x="2331" y="2444"/>
                  </a:lnTo>
                  <a:close/>
                  <a:moveTo>
                    <a:pt x="5591" y="5861"/>
                  </a:moveTo>
                  <a:lnTo>
                    <a:pt x="5347" y="6156"/>
                  </a:lnTo>
                  <a:lnTo>
                    <a:pt x="4180" y="6335"/>
                  </a:lnTo>
                  <a:lnTo>
                    <a:pt x="4335" y="6859"/>
                  </a:lnTo>
                  <a:lnTo>
                    <a:pt x="5001" y="7156"/>
                  </a:lnTo>
                  <a:cubicBezTo>
                    <a:pt x="5001" y="7156"/>
                    <a:pt x="5070" y="6992"/>
                    <a:pt x="5243" y="6992"/>
                  </a:cubicBezTo>
                  <a:cubicBezTo>
                    <a:pt x="5329" y="6992"/>
                    <a:pt x="5442" y="7033"/>
                    <a:pt x="5585" y="7156"/>
                  </a:cubicBezTo>
                  <a:lnTo>
                    <a:pt x="6013" y="7526"/>
                  </a:lnTo>
                  <a:lnTo>
                    <a:pt x="6299" y="7835"/>
                  </a:lnTo>
                  <a:lnTo>
                    <a:pt x="6704" y="8121"/>
                  </a:lnTo>
                  <a:lnTo>
                    <a:pt x="7747" y="8121"/>
                  </a:lnTo>
                  <a:lnTo>
                    <a:pt x="5591" y="5861"/>
                  </a:lnTo>
                  <a:close/>
                  <a:moveTo>
                    <a:pt x="7747" y="8121"/>
                  </a:moveTo>
                  <a:lnTo>
                    <a:pt x="8633" y="9050"/>
                  </a:lnTo>
                  <a:lnTo>
                    <a:pt x="8633" y="8692"/>
                  </a:lnTo>
                  <a:lnTo>
                    <a:pt x="8561" y="812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3"/>
            <p:cNvSpPr/>
            <p:nvPr/>
          </p:nvSpPr>
          <p:spPr>
            <a:xfrm>
              <a:off x="3992450" y="1833400"/>
              <a:ext cx="314050" cy="481625"/>
            </a:xfrm>
            <a:custGeom>
              <a:rect b="b" l="l" r="r" t="t"/>
              <a:pathLst>
                <a:path extrusionOk="0" h="19265" w="12562">
                  <a:moveTo>
                    <a:pt x="1" y="0"/>
                  </a:moveTo>
                  <a:lnTo>
                    <a:pt x="441" y="1738"/>
                  </a:lnTo>
                  <a:lnTo>
                    <a:pt x="441" y="2870"/>
                  </a:lnTo>
                  <a:lnTo>
                    <a:pt x="215" y="4108"/>
                  </a:lnTo>
                  <a:lnTo>
                    <a:pt x="441" y="4453"/>
                  </a:lnTo>
                  <a:lnTo>
                    <a:pt x="965" y="5013"/>
                  </a:lnTo>
                  <a:lnTo>
                    <a:pt x="965" y="5632"/>
                  </a:lnTo>
                  <a:lnTo>
                    <a:pt x="810" y="6263"/>
                  </a:lnTo>
                  <a:lnTo>
                    <a:pt x="1441" y="6263"/>
                  </a:lnTo>
                  <a:lnTo>
                    <a:pt x="1977" y="5632"/>
                  </a:lnTo>
                  <a:lnTo>
                    <a:pt x="2406" y="6656"/>
                  </a:lnTo>
                  <a:lnTo>
                    <a:pt x="2144" y="7930"/>
                  </a:lnTo>
                  <a:lnTo>
                    <a:pt x="1751" y="9216"/>
                  </a:lnTo>
                  <a:lnTo>
                    <a:pt x="929" y="9644"/>
                  </a:lnTo>
                  <a:lnTo>
                    <a:pt x="441" y="10537"/>
                  </a:lnTo>
                  <a:lnTo>
                    <a:pt x="1584" y="11263"/>
                  </a:lnTo>
                  <a:lnTo>
                    <a:pt x="3644" y="11263"/>
                  </a:lnTo>
                  <a:lnTo>
                    <a:pt x="4465" y="12156"/>
                  </a:lnTo>
                  <a:lnTo>
                    <a:pt x="4918" y="13978"/>
                  </a:lnTo>
                  <a:lnTo>
                    <a:pt x="5775" y="14657"/>
                  </a:lnTo>
                  <a:lnTo>
                    <a:pt x="7097" y="14835"/>
                  </a:lnTo>
                  <a:lnTo>
                    <a:pt x="7597" y="15466"/>
                  </a:lnTo>
                  <a:lnTo>
                    <a:pt x="7597" y="16002"/>
                  </a:lnTo>
                  <a:cubicBezTo>
                    <a:pt x="7597" y="16002"/>
                    <a:pt x="7680" y="16050"/>
                    <a:pt x="8109" y="16145"/>
                  </a:cubicBezTo>
                  <a:cubicBezTo>
                    <a:pt x="8139" y="16153"/>
                    <a:pt x="8166" y="16157"/>
                    <a:pt x="8189" y="16157"/>
                  </a:cubicBezTo>
                  <a:cubicBezTo>
                    <a:pt x="8379" y="16157"/>
                    <a:pt x="8336" y="15900"/>
                    <a:pt x="8361" y="15900"/>
                  </a:cubicBezTo>
                  <a:cubicBezTo>
                    <a:pt x="8377" y="15900"/>
                    <a:pt x="8415" y="15987"/>
                    <a:pt x="8537" y="16264"/>
                  </a:cubicBezTo>
                  <a:lnTo>
                    <a:pt x="8883" y="17086"/>
                  </a:lnTo>
                  <a:lnTo>
                    <a:pt x="9228" y="18169"/>
                  </a:lnTo>
                  <a:lnTo>
                    <a:pt x="9228" y="18824"/>
                  </a:lnTo>
                  <a:lnTo>
                    <a:pt x="10121" y="18824"/>
                  </a:lnTo>
                  <a:lnTo>
                    <a:pt x="10454" y="19264"/>
                  </a:lnTo>
                  <a:lnTo>
                    <a:pt x="10966" y="19264"/>
                  </a:lnTo>
                  <a:lnTo>
                    <a:pt x="11395" y="18919"/>
                  </a:lnTo>
                  <a:lnTo>
                    <a:pt x="12454" y="18729"/>
                  </a:lnTo>
                  <a:lnTo>
                    <a:pt x="12562" y="18324"/>
                  </a:lnTo>
                  <a:lnTo>
                    <a:pt x="1"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3"/>
            <p:cNvSpPr/>
            <p:nvPr/>
          </p:nvSpPr>
          <p:spPr>
            <a:xfrm>
              <a:off x="3810000" y="2312925"/>
              <a:ext cx="475675" cy="145875"/>
            </a:xfrm>
            <a:custGeom>
              <a:rect b="b" l="l" r="r" t="t"/>
              <a:pathLst>
                <a:path extrusionOk="0" h="5835" w="19027">
                  <a:moveTo>
                    <a:pt x="12085" y="0"/>
                  </a:moveTo>
                  <a:lnTo>
                    <a:pt x="11359" y="83"/>
                  </a:lnTo>
                  <a:cubicBezTo>
                    <a:pt x="10608" y="155"/>
                    <a:pt x="10728" y="583"/>
                    <a:pt x="10728" y="583"/>
                  </a:cubicBezTo>
                  <a:lnTo>
                    <a:pt x="10728" y="1524"/>
                  </a:lnTo>
                  <a:lnTo>
                    <a:pt x="10728" y="2536"/>
                  </a:lnTo>
                  <a:lnTo>
                    <a:pt x="10275" y="2965"/>
                  </a:lnTo>
                  <a:cubicBezTo>
                    <a:pt x="10108" y="3115"/>
                    <a:pt x="10058" y="3160"/>
                    <a:pt x="10037" y="3160"/>
                  </a:cubicBezTo>
                  <a:cubicBezTo>
                    <a:pt x="10005" y="3160"/>
                    <a:pt x="10035" y="3062"/>
                    <a:pt x="9839" y="3062"/>
                  </a:cubicBezTo>
                  <a:cubicBezTo>
                    <a:pt x="9790" y="3062"/>
                    <a:pt x="9726" y="3068"/>
                    <a:pt x="9644" y="3084"/>
                  </a:cubicBezTo>
                  <a:cubicBezTo>
                    <a:pt x="9421" y="3127"/>
                    <a:pt x="9359" y="3139"/>
                    <a:pt x="9328" y="3139"/>
                  </a:cubicBezTo>
                  <a:cubicBezTo>
                    <a:pt x="9290" y="3139"/>
                    <a:pt x="9303" y="3120"/>
                    <a:pt x="9107" y="3120"/>
                  </a:cubicBezTo>
                  <a:cubicBezTo>
                    <a:pt x="9028" y="3120"/>
                    <a:pt x="8915" y="3123"/>
                    <a:pt x="8751" y="3131"/>
                  </a:cubicBezTo>
                  <a:cubicBezTo>
                    <a:pt x="7858" y="3155"/>
                    <a:pt x="8406" y="3393"/>
                    <a:pt x="8406" y="3393"/>
                  </a:cubicBezTo>
                  <a:lnTo>
                    <a:pt x="7751" y="3822"/>
                  </a:lnTo>
                  <a:lnTo>
                    <a:pt x="7084" y="3393"/>
                  </a:lnTo>
                  <a:lnTo>
                    <a:pt x="6465" y="2738"/>
                  </a:lnTo>
                  <a:lnTo>
                    <a:pt x="5572" y="2929"/>
                  </a:lnTo>
                  <a:lnTo>
                    <a:pt x="4596" y="2929"/>
                  </a:lnTo>
                  <a:lnTo>
                    <a:pt x="4286" y="3822"/>
                  </a:lnTo>
                  <a:lnTo>
                    <a:pt x="3977" y="4215"/>
                  </a:lnTo>
                  <a:lnTo>
                    <a:pt x="3084" y="4215"/>
                  </a:lnTo>
                  <a:lnTo>
                    <a:pt x="1953" y="4405"/>
                  </a:lnTo>
                  <a:lnTo>
                    <a:pt x="1369" y="5620"/>
                  </a:lnTo>
                  <a:lnTo>
                    <a:pt x="0" y="5834"/>
                  </a:lnTo>
                  <a:lnTo>
                    <a:pt x="19026" y="4072"/>
                  </a:lnTo>
                  <a:lnTo>
                    <a:pt x="18800" y="3965"/>
                  </a:lnTo>
                  <a:lnTo>
                    <a:pt x="18371" y="3917"/>
                  </a:lnTo>
                  <a:cubicBezTo>
                    <a:pt x="17931" y="3893"/>
                    <a:pt x="18050" y="3655"/>
                    <a:pt x="18050" y="3655"/>
                  </a:cubicBezTo>
                  <a:lnTo>
                    <a:pt x="17597" y="3191"/>
                  </a:lnTo>
                  <a:cubicBezTo>
                    <a:pt x="17362" y="2962"/>
                    <a:pt x="17206" y="2904"/>
                    <a:pt x="17107" y="2904"/>
                  </a:cubicBezTo>
                  <a:cubicBezTo>
                    <a:pt x="17006" y="2904"/>
                    <a:pt x="16966" y="2965"/>
                    <a:pt x="16966" y="2965"/>
                  </a:cubicBezTo>
                  <a:lnTo>
                    <a:pt x="15812" y="2941"/>
                  </a:lnTo>
                  <a:lnTo>
                    <a:pt x="14454" y="1905"/>
                  </a:lnTo>
                  <a:lnTo>
                    <a:pt x="12859" y="393"/>
                  </a:lnTo>
                  <a:lnTo>
                    <a:pt x="12085"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3"/>
            <p:cNvSpPr/>
            <p:nvPr/>
          </p:nvSpPr>
          <p:spPr>
            <a:xfrm>
              <a:off x="3867425" y="2737975"/>
              <a:ext cx="93800" cy="54200"/>
            </a:xfrm>
            <a:custGeom>
              <a:rect b="b" l="l" r="r" t="t"/>
              <a:pathLst>
                <a:path extrusionOk="0" h="2168" w="3752">
                  <a:moveTo>
                    <a:pt x="1084" y="0"/>
                  </a:moveTo>
                  <a:lnTo>
                    <a:pt x="1" y="595"/>
                  </a:lnTo>
                  <a:lnTo>
                    <a:pt x="3751" y="2167"/>
                  </a:lnTo>
                  <a:lnTo>
                    <a:pt x="3692" y="1631"/>
                  </a:lnTo>
                  <a:lnTo>
                    <a:pt x="3489" y="1274"/>
                  </a:lnTo>
                  <a:lnTo>
                    <a:pt x="2954" y="857"/>
                  </a:lnTo>
                  <a:lnTo>
                    <a:pt x="1918" y="595"/>
                  </a:lnTo>
                  <a:lnTo>
                    <a:pt x="1668" y="298"/>
                  </a:lnTo>
                  <a:lnTo>
                    <a:pt x="1084"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3"/>
            <p:cNvSpPr/>
            <p:nvPr/>
          </p:nvSpPr>
          <p:spPr>
            <a:xfrm>
              <a:off x="3429000" y="2563850"/>
              <a:ext cx="321475" cy="165800"/>
            </a:xfrm>
            <a:custGeom>
              <a:rect b="b" l="l" r="r" t="t"/>
              <a:pathLst>
                <a:path extrusionOk="0" h="6632" w="12859">
                  <a:moveTo>
                    <a:pt x="10251" y="0"/>
                  </a:moveTo>
                  <a:lnTo>
                    <a:pt x="9156" y="71"/>
                  </a:lnTo>
                  <a:cubicBezTo>
                    <a:pt x="8049" y="143"/>
                    <a:pt x="8263" y="429"/>
                    <a:pt x="8263" y="429"/>
                  </a:cubicBezTo>
                  <a:lnTo>
                    <a:pt x="7787" y="833"/>
                  </a:lnTo>
                  <a:lnTo>
                    <a:pt x="6834" y="1595"/>
                  </a:lnTo>
                  <a:lnTo>
                    <a:pt x="6370" y="1905"/>
                  </a:lnTo>
                  <a:lnTo>
                    <a:pt x="5834" y="2310"/>
                  </a:lnTo>
                  <a:lnTo>
                    <a:pt x="5834" y="2869"/>
                  </a:lnTo>
                  <a:lnTo>
                    <a:pt x="5286" y="2584"/>
                  </a:lnTo>
                  <a:cubicBezTo>
                    <a:pt x="5112" y="2500"/>
                    <a:pt x="5044" y="2468"/>
                    <a:pt x="5019" y="2468"/>
                  </a:cubicBezTo>
                  <a:cubicBezTo>
                    <a:pt x="4961" y="2468"/>
                    <a:pt x="5127" y="2638"/>
                    <a:pt x="4763" y="2762"/>
                  </a:cubicBezTo>
                  <a:cubicBezTo>
                    <a:pt x="4588" y="2822"/>
                    <a:pt x="4464" y="2842"/>
                    <a:pt x="4375" y="2842"/>
                  </a:cubicBezTo>
                  <a:cubicBezTo>
                    <a:pt x="4199" y="2842"/>
                    <a:pt x="4167" y="2762"/>
                    <a:pt x="4167" y="2762"/>
                  </a:cubicBezTo>
                  <a:lnTo>
                    <a:pt x="3143" y="2762"/>
                  </a:lnTo>
                  <a:lnTo>
                    <a:pt x="2679" y="3536"/>
                  </a:lnTo>
                  <a:lnTo>
                    <a:pt x="2310" y="5962"/>
                  </a:lnTo>
                  <a:lnTo>
                    <a:pt x="2310" y="5962"/>
                  </a:lnTo>
                  <a:lnTo>
                    <a:pt x="12859" y="2905"/>
                  </a:lnTo>
                  <a:lnTo>
                    <a:pt x="12394" y="1119"/>
                  </a:lnTo>
                  <a:lnTo>
                    <a:pt x="11085" y="476"/>
                  </a:lnTo>
                  <a:lnTo>
                    <a:pt x="10251" y="0"/>
                  </a:lnTo>
                  <a:close/>
                  <a:moveTo>
                    <a:pt x="2310" y="5962"/>
                  </a:moveTo>
                  <a:lnTo>
                    <a:pt x="0" y="6632"/>
                  </a:lnTo>
                  <a:lnTo>
                    <a:pt x="1000" y="6358"/>
                  </a:lnTo>
                  <a:lnTo>
                    <a:pt x="1774" y="6632"/>
                  </a:lnTo>
                  <a:lnTo>
                    <a:pt x="2310" y="5965"/>
                  </a:lnTo>
                  <a:lnTo>
                    <a:pt x="2310" y="5962"/>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3"/>
            <p:cNvSpPr/>
            <p:nvPr/>
          </p:nvSpPr>
          <p:spPr>
            <a:xfrm>
              <a:off x="2994100" y="2931750"/>
              <a:ext cx="455750" cy="104500"/>
            </a:xfrm>
            <a:custGeom>
              <a:rect b="b" l="l" r="r" t="t"/>
              <a:pathLst>
                <a:path extrusionOk="0" h="4180" w="18230">
                  <a:moveTo>
                    <a:pt x="17364" y="1548"/>
                  </a:moveTo>
                  <a:cubicBezTo>
                    <a:pt x="17255" y="1548"/>
                    <a:pt x="16705" y="1557"/>
                    <a:pt x="15658" y="1727"/>
                  </a:cubicBezTo>
                  <a:cubicBezTo>
                    <a:pt x="15389" y="1770"/>
                    <a:pt x="15211" y="1818"/>
                    <a:pt x="15096" y="1867"/>
                  </a:cubicBezTo>
                  <a:lnTo>
                    <a:pt x="15096" y="1867"/>
                  </a:lnTo>
                  <a:lnTo>
                    <a:pt x="18229" y="1738"/>
                  </a:lnTo>
                  <a:lnTo>
                    <a:pt x="17384" y="1548"/>
                  </a:lnTo>
                  <a:cubicBezTo>
                    <a:pt x="17384" y="1548"/>
                    <a:pt x="17377" y="1548"/>
                    <a:pt x="17364" y="1548"/>
                  </a:cubicBezTo>
                  <a:close/>
                  <a:moveTo>
                    <a:pt x="7252" y="0"/>
                  </a:moveTo>
                  <a:lnTo>
                    <a:pt x="6442" y="179"/>
                  </a:lnTo>
                  <a:lnTo>
                    <a:pt x="5966" y="834"/>
                  </a:lnTo>
                  <a:lnTo>
                    <a:pt x="5442" y="1476"/>
                  </a:lnTo>
                  <a:lnTo>
                    <a:pt x="4990" y="1584"/>
                  </a:lnTo>
                  <a:lnTo>
                    <a:pt x="4121" y="1143"/>
                  </a:lnTo>
                  <a:lnTo>
                    <a:pt x="2525" y="834"/>
                  </a:lnTo>
                  <a:lnTo>
                    <a:pt x="1" y="2489"/>
                  </a:lnTo>
                  <a:lnTo>
                    <a:pt x="6574" y="2218"/>
                  </a:lnTo>
                  <a:lnTo>
                    <a:pt x="6574" y="2218"/>
                  </a:lnTo>
                  <a:cubicBezTo>
                    <a:pt x="6569" y="2232"/>
                    <a:pt x="6565" y="2247"/>
                    <a:pt x="6561" y="2262"/>
                  </a:cubicBezTo>
                  <a:cubicBezTo>
                    <a:pt x="6525" y="2460"/>
                    <a:pt x="6477" y="2480"/>
                    <a:pt x="6447" y="2480"/>
                  </a:cubicBezTo>
                  <a:cubicBezTo>
                    <a:pt x="6439" y="2480"/>
                    <a:pt x="6432" y="2479"/>
                    <a:pt x="6427" y="2479"/>
                  </a:cubicBezTo>
                  <a:cubicBezTo>
                    <a:pt x="6407" y="2479"/>
                    <a:pt x="6414" y="2501"/>
                    <a:pt x="6478" y="2715"/>
                  </a:cubicBezTo>
                  <a:cubicBezTo>
                    <a:pt x="6589" y="3119"/>
                    <a:pt x="6101" y="3197"/>
                    <a:pt x="6378" y="3197"/>
                  </a:cubicBezTo>
                  <a:cubicBezTo>
                    <a:pt x="6428" y="3197"/>
                    <a:pt x="6502" y="3195"/>
                    <a:pt x="6609" y="3191"/>
                  </a:cubicBezTo>
                  <a:cubicBezTo>
                    <a:pt x="7089" y="3167"/>
                    <a:pt x="7030" y="3109"/>
                    <a:pt x="7088" y="3109"/>
                  </a:cubicBezTo>
                  <a:cubicBezTo>
                    <a:pt x="7115" y="3109"/>
                    <a:pt x="7168" y="3121"/>
                    <a:pt x="7311" y="3155"/>
                  </a:cubicBezTo>
                  <a:cubicBezTo>
                    <a:pt x="7351" y="3164"/>
                    <a:pt x="7383" y="3167"/>
                    <a:pt x="7411" y="3167"/>
                  </a:cubicBezTo>
                  <a:cubicBezTo>
                    <a:pt x="7584" y="3167"/>
                    <a:pt x="7540" y="3019"/>
                    <a:pt x="7565" y="3019"/>
                  </a:cubicBezTo>
                  <a:cubicBezTo>
                    <a:pt x="7580" y="3019"/>
                    <a:pt x="7621" y="3074"/>
                    <a:pt x="7752" y="3251"/>
                  </a:cubicBezTo>
                  <a:lnTo>
                    <a:pt x="8145" y="3751"/>
                  </a:lnTo>
                  <a:lnTo>
                    <a:pt x="8871" y="4179"/>
                  </a:lnTo>
                  <a:lnTo>
                    <a:pt x="10359" y="4179"/>
                  </a:lnTo>
                  <a:lnTo>
                    <a:pt x="11002" y="3941"/>
                  </a:lnTo>
                  <a:lnTo>
                    <a:pt x="11752" y="3941"/>
                  </a:lnTo>
                  <a:lnTo>
                    <a:pt x="12324" y="4001"/>
                  </a:lnTo>
                  <a:cubicBezTo>
                    <a:pt x="12324" y="4001"/>
                    <a:pt x="12392" y="4080"/>
                    <a:pt x="12543" y="4080"/>
                  </a:cubicBezTo>
                  <a:cubicBezTo>
                    <a:pt x="12666" y="4080"/>
                    <a:pt x="12845" y="4027"/>
                    <a:pt x="13086" y="3834"/>
                  </a:cubicBezTo>
                  <a:cubicBezTo>
                    <a:pt x="13232" y="3724"/>
                    <a:pt x="13324" y="3693"/>
                    <a:pt x="13386" y="3693"/>
                  </a:cubicBezTo>
                  <a:cubicBezTo>
                    <a:pt x="13465" y="3693"/>
                    <a:pt x="13492" y="3743"/>
                    <a:pt x="13514" y="3743"/>
                  </a:cubicBezTo>
                  <a:cubicBezTo>
                    <a:pt x="13538" y="3743"/>
                    <a:pt x="13554" y="3683"/>
                    <a:pt x="13622" y="3429"/>
                  </a:cubicBezTo>
                  <a:lnTo>
                    <a:pt x="13812" y="2750"/>
                  </a:lnTo>
                  <a:cubicBezTo>
                    <a:pt x="13812" y="2750"/>
                    <a:pt x="13677" y="2577"/>
                    <a:pt x="14049" y="2577"/>
                  </a:cubicBezTo>
                  <a:cubicBezTo>
                    <a:pt x="14091" y="2577"/>
                    <a:pt x="14138" y="2579"/>
                    <a:pt x="14193" y="2584"/>
                  </a:cubicBezTo>
                  <a:lnTo>
                    <a:pt x="14729" y="2643"/>
                  </a:lnTo>
                  <a:lnTo>
                    <a:pt x="15050" y="2203"/>
                  </a:lnTo>
                  <a:cubicBezTo>
                    <a:pt x="15050" y="2203"/>
                    <a:pt x="14710" y="2033"/>
                    <a:pt x="15096" y="1867"/>
                  </a:cubicBezTo>
                  <a:lnTo>
                    <a:pt x="15096" y="1867"/>
                  </a:lnTo>
                  <a:lnTo>
                    <a:pt x="6574" y="2218"/>
                  </a:lnTo>
                  <a:lnTo>
                    <a:pt x="6574" y="2218"/>
                  </a:lnTo>
                  <a:cubicBezTo>
                    <a:pt x="6708" y="1819"/>
                    <a:pt x="7252" y="1786"/>
                    <a:pt x="7252" y="1786"/>
                  </a:cubicBezTo>
                  <a:lnTo>
                    <a:pt x="7288" y="1500"/>
                  </a:lnTo>
                  <a:lnTo>
                    <a:pt x="7823" y="834"/>
                  </a:lnTo>
                  <a:cubicBezTo>
                    <a:pt x="8030" y="587"/>
                    <a:pt x="8084" y="523"/>
                    <a:pt x="8067" y="523"/>
                  </a:cubicBezTo>
                  <a:cubicBezTo>
                    <a:pt x="8048" y="523"/>
                    <a:pt x="7944" y="600"/>
                    <a:pt x="7862" y="600"/>
                  </a:cubicBezTo>
                  <a:cubicBezTo>
                    <a:pt x="7816" y="600"/>
                    <a:pt x="7777" y="576"/>
                    <a:pt x="7764" y="500"/>
                  </a:cubicBezTo>
                  <a:cubicBezTo>
                    <a:pt x="7704" y="179"/>
                    <a:pt x="7252" y="0"/>
                    <a:pt x="7252" y="0"/>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3"/>
            <p:cNvSpPr/>
            <p:nvPr/>
          </p:nvSpPr>
          <p:spPr>
            <a:xfrm>
              <a:off x="2336300" y="2991575"/>
              <a:ext cx="572400" cy="126525"/>
            </a:xfrm>
            <a:custGeom>
              <a:rect b="b" l="l" r="r" t="t"/>
              <a:pathLst>
                <a:path extrusionOk="0" h="5061" w="22896">
                  <a:moveTo>
                    <a:pt x="1727" y="0"/>
                  </a:moveTo>
                  <a:lnTo>
                    <a:pt x="1155" y="322"/>
                  </a:lnTo>
                  <a:lnTo>
                    <a:pt x="655" y="1512"/>
                  </a:lnTo>
                  <a:lnTo>
                    <a:pt x="0" y="2417"/>
                  </a:lnTo>
                  <a:lnTo>
                    <a:pt x="5258" y="1917"/>
                  </a:lnTo>
                  <a:lnTo>
                    <a:pt x="5258" y="1917"/>
                  </a:lnTo>
                  <a:lnTo>
                    <a:pt x="5465" y="1417"/>
                  </a:lnTo>
                  <a:lnTo>
                    <a:pt x="5203" y="762"/>
                  </a:lnTo>
                  <a:lnTo>
                    <a:pt x="4727" y="572"/>
                  </a:lnTo>
                  <a:lnTo>
                    <a:pt x="3905" y="167"/>
                  </a:lnTo>
                  <a:lnTo>
                    <a:pt x="2751" y="286"/>
                  </a:lnTo>
                  <a:cubicBezTo>
                    <a:pt x="1596" y="405"/>
                    <a:pt x="2751" y="655"/>
                    <a:pt x="2751" y="655"/>
                  </a:cubicBezTo>
                  <a:lnTo>
                    <a:pt x="2274" y="1215"/>
                  </a:lnTo>
                  <a:cubicBezTo>
                    <a:pt x="2274" y="1048"/>
                    <a:pt x="2119" y="512"/>
                    <a:pt x="2119" y="512"/>
                  </a:cubicBezTo>
                  <a:lnTo>
                    <a:pt x="1727" y="0"/>
                  </a:lnTo>
                  <a:close/>
                  <a:moveTo>
                    <a:pt x="22896" y="238"/>
                  </a:moveTo>
                  <a:lnTo>
                    <a:pt x="5258" y="1917"/>
                  </a:lnTo>
                  <a:lnTo>
                    <a:pt x="5258" y="1917"/>
                  </a:lnTo>
                  <a:lnTo>
                    <a:pt x="5203" y="2048"/>
                  </a:lnTo>
                  <a:lnTo>
                    <a:pt x="4667" y="2834"/>
                  </a:lnTo>
                  <a:lnTo>
                    <a:pt x="5096" y="3024"/>
                  </a:lnTo>
                  <a:lnTo>
                    <a:pt x="6346" y="3251"/>
                  </a:lnTo>
                  <a:lnTo>
                    <a:pt x="8168" y="3251"/>
                  </a:lnTo>
                  <a:lnTo>
                    <a:pt x="9823" y="3084"/>
                  </a:lnTo>
                  <a:cubicBezTo>
                    <a:pt x="9823" y="3084"/>
                    <a:pt x="10060" y="2728"/>
                    <a:pt x="10309" y="2728"/>
                  </a:cubicBezTo>
                  <a:cubicBezTo>
                    <a:pt x="10412" y="2728"/>
                    <a:pt x="10518" y="2790"/>
                    <a:pt x="10609" y="2965"/>
                  </a:cubicBezTo>
                  <a:lnTo>
                    <a:pt x="10918" y="3560"/>
                  </a:lnTo>
                  <a:lnTo>
                    <a:pt x="11859" y="5060"/>
                  </a:lnTo>
                  <a:lnTo>
                    <a:pt x="12514" y="4632"/>
                  </a:lnTo>
                  <a:lnTo>
                    <a:pt x="13073" y="4322"/>
                  </a:lnTo>
                  <a:lnTo>
                    <a:pt x="13419" y="4489"/>
                  </a:lnTo>
                  <a:cubicBezTo>
                    <a:pt x="13419" y="4489"/>
                    <a:pt x="13494" y="4574"/>
                    <a:pt x="13724" y="4574"/>
                  </a:cubicBezTo>
                  <a:cubicBezTo>
                    <a:pt x="13859" y="4574"/>
                    <a:pt x="14045" y="4545"/>
                    <a:pt x="14300" y="4453"/>
                  </a:cubicBezTo>
                  <a:cubicBezTo>
                    <a:pt x="14978" y="4203"/>
                    <a:pt x="14490" y="4263"/>
                    <a:pt x="14978" y="4203"/>
                  </a:cubicBezTo>
                  <a:cubicBezTo>
                    <a:pt x="15234" y="4173"/>
                    <a:pt x="15249" y="4173"/>
                    <a:pt x="15257" y="4173"/>
                  </a:cubicBezTo>
                  <a:cubicBezTo>
                    <a:pt x="15264" y="4173"/>
                    <a:pt x="15264" y="4173"/>
                    <a:pt x="15490" y="4144"/>
                  </a:cubicBezTo>
                  <a:lnTo>
                    <a:pt x="15919" y="4084"/>
                  </a:lnTo>
                  <a:lnTo>
                    <a:pt x="16455" y="4084"/>
                  </a:lnTo>
                  <a:lnTo>
                    <a:pt x="17086" y="4275"/>
                  </a:lnTo>
                  <a:lnTo>
                    <a:pt x="17562" y="3798"/>
                  </a:lnTo>
                  <a:lnTo>
                    <a:pt x="17562" y="2977"/>
                  </a:lnTo>
                  <a:lnTo>
                    <a:pt x="18157" y="2953"/>
                  </a:lnTo>
                  <a:lnTo>
                    <a:pt x="19943" y="3346"/>
                  </a:lnTo>
                  <a:lnTo>
                    <a:pt x="20277" y="2548"/>
                  </a:lnTo>
                  <a:lnTo>
                    <a:pt x="20122" y="1655"/>
                  </a:lnTo>
                  <a:cubicBezTo>
                    <a:pt x="20122" y="1655"/>
                    <a:pt x="20223" y="1375"/>
                    <a:pt x="20571" y="1375"/>
                  </a:cubicBezTo>
                  <a:cubicBezTo>
                    <a:pt x="20653" y="1375"/>
                    <a:pt x="20748" y="1390"/>
                    <a:pt x="20860" y="1429"/>
                  </a:cubicBezTo>
                  <a:lnTo>
                    <a:pt x="21455" y="1655"/>
                  </a:lnTo>
                  <a:lnTo>
                    <a:pt x="21931" y="1179"/>
                  </a:lnTo>
                  <a:lnTo>
                    <a:pt x="22622" y="667"/>
                  </a:lnTo>
                  <a:lnTo>
                    <a:pt x="22896" y="238"/>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3"/>
            <p:cNvSpPr/>
            <p:nvPr/>
          </p:nvSpPr>
          <p:spPr>
            <a:xfrm>
              <a:off x="2565775" y="2322450"/>
              <a:ext cx="272400" cy="54475"/>
            </a:xfrm>
            <a:custGeom>
              <a:rect b="b" l="l" r="r" t="t"/>
              <a:pathLst>
                <a:path extrusionOk="0" h="2179" w="10896">
                  <a:moveTo>
                    <a:pt x="7669" y="845"/>
                  </a:moveTo>
                  <a:lnTo>
                    <a:pt x="6918" y="917"/>
                  </a:lnTo>
                  <a:cubicBezTo>
                    <a:pt x="6180" y="988"/>
                    <a:pt x="6002" y="1012"/>
                    <a:pt x="6002" y="1012"/>
                  </a:cubicBezTo>
                  <a:lnTo>
                    <a:pt x="5824" y="1088"/>
                  </a:lnTo>
                  <a:lnTo>
                    <a:pt x="5824" y="1088"/>
                  </a:lnTo>
                  <a:lnTo>
                    <a:pt x="9456" y="1767"/>
                  </a:lnTo>
                  <a:lnTo>
                    <a:pt x="9456" y="1767"/>
                  </a:lnTo>
                  <a:lnTo>
                    <a:pt x="9181" y="1584"/>
                  </a:lnTo>
                  <a:lnTo>
                    <a:pt x="8514" y="1012"/>
                  </a:lnTo>
                  <a:lnTo>
                    <a:pt x="7669" y="845"/>
                  </a:lnTo>
                  <a:close/>
                  <a:moveTo>
                    <a:pt x="1" y="0"/>
                  </a:moveTo>
                  <a:lnTo>
                    <a:pt x="1120" y="548"/>
                  </a:lnTo>
                  <a:lnTo>
                    <a:pt x="1965" y="917"/>
                  </a:lnTo>
                  <a:lnTo>
                    <a:pt x="2858" y="917"/>
                  </a:lnTo>
                  <a:lnTo>
                    <a:pt x="3454" y="1334"/>
                  </a:lnTo>
                  <a:lnTo>
                    <a:pt x="4299" y="1334"/>
                  </a:lnTo>
                  <a:lnTo>
                    <a:pt x="4299" y="2036"/>
                  </a:lnTo>
                  <a:lnTo>
                    <a:pt x="4632" y="2036"/>
                  </a:lnTo>
                  <a:lnTo>
                    <a:pt x="5002" y="1441"/>
                  </a:lnTo>
                  <a:lnTo>
                    <a:pt x="5824" y="1088"/>
                  </a:lnTo>
                  <a:lnTo>
                    <a:pt x="5824" y="1088"/>
                  </a:lnTo>
                  <a:lnTo>
                    <a:pt x="1" y="0"/>
                  </a:lnTo>
                  <a:close/>
                  <a:moveTo>
                    <a:pt x="9456" y="1767"/>
                  </a:moveTo>
                  <a:lnTo>
                    <a:pt x="9859" y="2036"/>
                  </a:lnTo>
                  <a:lnTo>
                    <a:pt x="10336" y="2179"/>
                  </a:lnTo>
                  <a:lnTo>
                    <a:pt x="10895" y="2036"/>
                  </a:lnTo>
                  <a:lnTo>
                    <a:pt x="9456" y="1767"/>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3"/>
            <p:cNvSpPr/>
            <p:nvPr/>
          </p:nvSpPr>
          <p:spPr>
            <a:xfrm>
              <a:off x="2930125" y="2012275"/>
              <a:ext cx="217000" cy="152725"/>
            </a:xfrm>
            <a:custGeom>
              <a:rect b="b" l="l" r="r" t="t"/>
              <a:pathLst>
                <a:path extrusionOk="0" h="6109" w="8680">
                  <a:moveTo>
                    <a:pt x="0" y="1"/>
                  </a:moveTo>
                  <a:lnTo>
                    <a:pt x="0" y="715"/>
                  </a:lnTo>
                  <a:lnTo>
                    <a:pt x="607" y="858"/>
                  </a:lnTo>
                  <a:lnTo>
                    <a:pt x="822" y="1358"/>
                  </a:lnTo>
                  <a:lnTo>
                    <a:pt x="822" y="2049"/>
                  </a:lnTo>
                  <a:lnTo>
                    <a:pt x="405" y="2596"/>
                  </a:lnTo>
                  <a:lnTo>
                    <a:pt x="405" y="3204"/>
                  </a:lnTo>
                  <a:lnTo>
                    <a:pt x="131" y="3751"/>
                  </a:lnTo>
                  <a:lnTo>
                    <a:pt x="405" y="4168"/>
                  </a:lnTo>
                  <a:lnTo>
                    <a:pt x="1191" y="3751"/>
                  </a:lnTo>
                  <a:cubicBezTo>
                    <a:pt x="1357" y="4025"/>
                    <a:pt x="1929" y="5120"/>
                    <a:pt x="1929" y="5120"/>
                  </a:cubicBezTo>
                  <a:lnTo>
                    <a:pt x="2405" y="5442"/>
                  </a:lnTo>
                  <a:lnTo>
                    <a:pt x="3393" y="4787"/>
                  </a:lnTo>
                  <a:lnTo>
                    <a:pt x="4072" y="4918"/>
                  </a:lnTo>
                  <a:lnTo>
                    <a:pt x="4417" y="5418"/>
                  </a:lnTo>
                  <a:lnTo>
                    <a:pt x="4834" y="5418"/>
                  </a:lnTo>
                  <a:lnTo>
                    <a:pt x="5382" y="5085"/>
                  </a:lnTo>
                  <a:lnTo>
                    <a:pt x="5798" y="5156"/>
                  </a:lnTo>
                  <a:lnTo>
                    <a:pt x="5798" y="6109"/>
                  </a:lnTo>
                  <a:lnTo>
                    <a:pt x="6513" y="6109"/>
                  </a:lnTo>
                  <a:lnTo>
                    <a:pt x="6834" y="5894"/>
                  </a:lnTo>
                  <a:lnTo>
                    <a:pt x="7513" y="5871"/>
                  </a:lnTo>
                  <a:lnTo>
                    <a:pt x="8680" y="5918"/>
                  </a:lnTo>
                  <a:lnTo>
                    <a:pt x="0"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3"/>
            <p:cNvSpPr/>
            <p:nvPr/>
          </p:nvSpPr>
          <p:spPr>
            <a:xfrm>
              <a:off x="2506250" y="1670875"/>
              <a:ext cx="499800" cy="95575"/>
            </a:xfrm>
            <a:custGeom>
              <a:rect b="b" l="l" r="r" t="t"/>
              <a:pathLst>
                <a:path extrusionOk="0" h="3823" w="19992">
                  <a:moveTo>
                    <a:pt x="16467" y="0"/>
                  </a:moveTo>
                  <a:lnTo>
                    <a:pt x="15586" y="917"/>
                  </a:lnTo>
                  <a:lnTo>
                    <a:pt x="14431" y="1203"/>
                  </a:lnTo>
                  <a:lnTo>
                    <a:pt x="13693" y="1250"/>
                  </a:lnTo>
                  <a:cubicBezTo>
                    <a:pt x="12967" y="1286"/>
                    <a:pt x="13705" y="1250"/>
                    <a:pt x="13050" y="1381"/>
                  </a:cubicBezTo>
                  <a:cubicBezTo>
                    <a:pt x="12395" y="1512"/>
                    <a:pt x="12312" y="1751"/>
                    <a:pt x="12312" y="1751"/>
                  </a:cubicBezTo>
                  <a:lnTo>
                    <a:pt x="11526" y="1929"/>
                  </a:lnTo>
                  <a:cubicBezTo>
                    <a:pt x="11209" y="2000"/>
                    <a:pt x="11144" y="2015"/>
                    <a:pt x="11148" y="2015"/>
                  </a:cubicBezTo>
                  <a:cubicBezTo>
                    <a:pt x="11152" y="2015"/>
                    <a:pt x="11189" y="2008"/>
                    <a:pt x="11198" y="2008"/>
                  </a:cubicBezTo>
                  <a:cubicBezTo>
                    <a:pt x="11209" y="2008"/>
                    <a:pt x="11181" y="2017"/>
                    <a:pt x="11014" y="2060"/>
                  </a:cubicBezTo>
                  <a:cubicBezTo>
                    <a:pt x="10847" y="2108"/>
                    <a:pt x="10731" y="2124"/>
                    <a:pt x="10650" y="2124"/>
                  </a:cubicBezTo>
                  <a:cubicBezTo>
                    <a:pt x="10487" y="2124"/>
                    <a:pt x="10466" y="2060"/>
                    <a:pt x="10466" y="2060"/>
                  </a:cubicBezTo>
                  <a:lnTo>
                    <a:pt x="9919" y="2060"/>
                  </a:lnTo>
                  <a:lnTo>
                    <a:pt x="9502" y="2560"/>
                  </a:lnTo>
                  <a:lnTo>
                    <a:pt x="8442" y="2941"/>
                  </a:lnTo>
                  <a:lnTo>
                    <a:pt x="7609" y="2560"/>
                  </a:lnTo>
                  <a:lnTo>
                    <a:pt x="7013" y="2298"/>
                  </a:lnTo>
                  <a:lnTo>
                    <a:pt x="6597" y="1381"/>
                  </a:lnTo>
                  <a:lnTo>
                    <a:pt x="5763" y="1381"/>
                  </a:lnTo>
                  <a:lnTo>
                    <a:pt x="4513" y="2263"/>
                  </a:lnTo>
                  <a:lnTo>
                    <a:pt x="2382" y="2263"/>
                  </a:lnTo>
                  <a:lnTo>
                    <a:pt x="2013" y="2810"/>
                  </a:lnTo>
                  <a:lnTo>
                    <a:pt x="1132" y="3751"/>
                  </a:lnTo>
                  <a:lnTo>
                    <a:pt x="1" y="3751"/>
                  </a:lnTo>
                  <a:lnTo>
                    <a:pt x="19991" y="3822"/>
                  </a:lnTo>
                  <a:lnTo>
                    <a:pt x="19825" y="1703"/>
                  </a:lnTo>
                  <a:lnTo>
                    <a:pt x="19277" y="1108"/>
                  </a:lnTo>
                  <a:lnTo>
                    <a:pt x="18717" y="238"/>
                  </a:lnTo>
                  <a:lnTo>
                    <a:pt x="18277" y="179"/>
                  </a:lnTo>
                  <a:lnTo>
                    <a:pt x="17789" y="0"/>
                  </a:lnTo>
                  <a:lnTo>
                    <a:pt x="17253" y="36"/>
                  </a:lnTo>
                  <a:lnTo>
                    <a:pt x="16467"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3"/>
            <p:cNvSpPr/>
            <p:nvPr/>
          </p:nvSpPr>
          <p:spPr>
            <a:xfrm>
              <a:off x="2970600" y="1620875"/>
              <a:ext cx="59850" cy="60150"/>
            </a:xfrm>
            <a:custGeom>
              <a:rect b="b" l="l" r="r" t="t"/>
              <a:pathLst>
                <a:path extrusionOk="0" h="2406" w="2394">
                  <a:moveTo>
                    <a:pt x="2394" y="0"/>
                  </a:moveTo>
                  <a:lnTo>
                    <a:pt x="1965" y="417"/>
                  </a:lnTo>
                  <a:lnTo>
                    <a:pt x="1322" y="417"/>
                  </a:lnTo>
                  <a:lnTo>
                    <a:pt x="1012" y="881"/>
                  </a:lnTo>
                  <a:lnTo>
                    <a:pt x="667" y="1345"/>
                  </a:lnTo>
                  <a:lnTo>
                    <a:pt x="477" y="1846"/>
                  </a:lnTo>
                  <a:lnTo>
                    <a:pt x="131" y="2084"/>
                  </a:lnTo>
                  <a:lnTo>
                    <a:pt x="0" y="2405"/>
                  </a:lnTo>
                  <a:lnTo>
                    <a:pt x="2394"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3"/>
            <p:cNvSpPr/>
            <p:nvPr/>
          </p:nvSpPr>
          <p:spPr>
            <a:xfrm>
              <a:off x="4616625" y="2231650"/>
              <a:ext cx="57475" cy="139625"/>
            </a:xfrm>
            <a:custGeom>
              <a:rect b="b" l="l" r="r" t="t"/>
              <a:pathLst>
                <a:path extrusionOk="0" h="5585" w="2299">
                  <a:moveTo>
                    <a:pt x="263" y="1"/>
                  </a:moveTo>
                  <a:lnTo>
                    <a:pt x="1" y="1215"/>
                  </a:lnTo>
                  <a:lnTo>
                    <a:pt x="537" y="1572"/>
                  </a:lnTo>
                  <a:lnTo>
                    <a:pt x="942" y="2108"/>
                  </a:lnTo>
                  <a:lnTo>
                    <a:pt x="1120" y="2942"/>
                  </a:lnTo>
                  <a:lnTo>
                    <a:pt x="1120" y="3596"/>
                  </a:lnTo>
                  <a:lnTo>
                    <a:pt x="1723" y="4006"/>
                  </a:lnTo>
                  <a:lnTo>
                    <a:pt x="263" y="1"/>
                  </a:lnTo>
                  <a:close/>
                  <a:moveTo>
                    <a:pt x="1723" y="4006"/>
                  </a:moveTo>
                  <a:lnTo>
                    <a:pt x="2012" y="4798"/>
                  </a:lnTo>
                  <a:lnTo>
                    <a:pt x="2012" y="4798"/>
                  </a:lnTo>
                  <a:cubicBezTo>
                    <a:pt x="1933" y="4419"/>
                    <a:pt x="2085" y="4251"/>
                    <a:pt x="2085" y="4251"/>
                  </a:cubicBezTo>
                  <a:lnTo>
                    <a:pt x="1723" y="4006"/>
                  </a:lnTo>
                  <a:close/>
                  <a:moveTo>
                    <a:pt x="2012" y="4798"/>
                  </a:moveTo>
                  <a:cubicBezTo>
                    <a:pt x="2027" y="4870"/>
                    <a:pt x="2050" y="4950"/>
                    <a:pt x="2085" y="5037"/>
                  </a:cubicBezTo>
                  <a:lnTo>
                    <a:pt x="2299" y="5585"/>
                  </a:lnTo>
                  <a:lnTo>
                    <a:pt x="2012" y="4798"/>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3"/>
            <p:cNvSpPr/>
            <p:nvPr/>
          </p:nvSpPr>
          <p:spPr>
            <a:xfrm>
              <a:off x="3736475" y="2092650"/>
              <a:ext cx="25" cy="25"/>
            </a:xfrm>
            <a:custGeom>
              <a:rect b="b" l="l" r="r" t="t"/>
              <a:pathLst>
                <a:path extrusionOk="0" h="1" w="1">
                  <a:moveTo>
                    <a:pt x="0" y="0"/>
                  </a:move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3"/>
            <p:cNvSpPr/>
            <p:nvPr/>
          </p:nvSpPr>
          <p:spPr>
            <a:xfrm>
              <a:off x="3430775" y="1863150"/>
              <a:ext cx="39900" cy="224750"/>
            </a:xfrm>
            <a:custGeom>
              <a:rect b="b" l="l" r="r" t="t"/>
              <a:pathLst>
                <a:path extrusionOk="0" h="8990" w="1596">
                  <a:moveTo>
                    <a:pt x="287" y="3095"/>
                  </a:moveTo>
                  <a:cubicBezTo>
                    <a:pt x="286" y="3096"/>
                    <a:pt x="286" y="3096"/>
                    <a:pt x="286" y="3096"/>
                  </a:cubicBezTo>
                  <a:lnTo>
                    <a:pt x="287" y="3095"/>
                  </a:lnTo>
                  <a:close/>
                  <a:moveTo>
                    <a:pt x="941" y="1"/>
                  </a:moveTo>
                  <a:lnTo>
                    <a:pt x="286" y="1060"/>
                  </a:lnTo>
                  <a:lnTo>
                    <a:pt x="286" y="1703"/>
                  </a:lnTo>
                  <a:lnTo>
                    <a:pt x="620" y="2453"/>
                  </a:lnTo>
                  <a:lnTo>
                    <a:pt x="287" y="3095"/>
                  </a:lnTo>
                  <a:lnTo>
                    <a:pt x="287" y="3095"/>
                  </a:lnTo>
                  <a:cubicBezTo>
                    <a:pt x="292" y="3086"/>
                    <a:pt x="336" y="3002"/>
                    <a:pt x="371" y="3002"/>
                  </a:cubicBezTo>
                  <a:cubicBezTo>
                    <a:pt x="424" y="3002"/>
                    <a:pt x="455" y="3197"/>
                    <a:pt x="286" y="4144"/>
                  </a:cubicBezTo>
                  <a:lnTo>
                    <a:pt x="0" y="5751"/>
                  </a:lnTo>
                  <a:lnTo>
                    <a:pt x="167" y="6787"/>
                  </a:lnTo>
                  <a:lnTo>
                    <a:pt x="643" y="7430"/>
                  </a:lnTo>
                  <a:lnTo>
                    <a:pt x="1239" y="7668"/>
                  </a:lnTo>
                  <a:lnTo>
                    <a:pt x="1596" y="8990"/>
                  </a:lnTo>
                  <a:lnTo>
                    <a:pt x="941" y="1"/>
                  </a:lnTo>
                  <a:close/>
                  <a:moveTo>
                    <a:pt x="1596" y="8990"/>
                  </a:moveTo>
                  <a:lnTo>
                    <a:pt x="1596" y="8990"/>
                  </a:lnTo>
                  <a:lnTo>
                    <a:pt x="1596" y="899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3"/>
            <p:cNvSpPr/>
            <p:nvPr/>
          </p:nvSpPr>
          <p:spPr>
            <a:xfrm>
              <a:off x="2994100" y="2382875"/>
              <a:ext cx="93800" cy="206000"/>
            </a:xfrm>
            <a:custGeom>
              <a:rect b="b" l="l" r="r" t="t"/>
              <a:pathLst>
                <a:path extrusionOk="0" h="8240" w="3752">
                  <a:moveTo>
                    <a:pt x="1" y="0"/>
                  </a:moveTo>
                  <a:lnTo>
                    <a:pt x="3478" y="7638"/>
                  </a:lnTo>
                  <a:lnTo>
                    <a:pt x="3478" y="7638"/>
                  </a:lnTo>
                  <a:lnTo>
                    <a:pt x="3478" y="6953"/>
                  </a:lnTo>
                  <a:lnTo>
                    <a:pt x="3347" y="6060"/>
                  </a:lnTo>
                  <a:lnTo>
                    <a:pt x="2823" y="5108"/>
                  </a:lnTo>
                  <a:lnTo>
                    <a:pt x="2620" y="4703"/>
                  </a:lnTo>
                  <a:lnTo>
                    <a:pt x="2466" y="4143"/>
                  </a:lnTo>
                  <a:lnTo>
                    <a:pt x="2823" y="3453"/>
                  </a:lnTo>
                  <a:lnTo>
                    <a:pt x="1775" y="2369"/>
                  </a:lnTo>
                  <a:lnTo>
                    <a:pt x="1334" y="1476"/>
                  </a:lnTo>
                  <a:lnTo>
                    <a:pt x="1" y="0"/>
                  </a:lnTo>
                  <a:close/>
                  <a:moveTo>
                    <a:pt x="3478" y="7638"/>
                  </a:moveTo>
                  <a:lnTo>
                    <a:pt x="3478" y="7882"/>
                  </a:lnTo>
                  <a:lnTo>
                    <a:pt x="3751" y="8239"/>
                  </a:lnTo>
                  <a:lnTo>
                    <a:pt x="3478" y="7638"/>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3"/>
            <p:cNvSpPr/>
            <p:nvPr/>
          </p:nvSpPr>
          <p:spPr>
            <a:xfrm>
              <a:off x="3589125" y="1663125"/>
              <a:ext cx="200950" cy="290850"/>
            </a:xfrm>
            <a:custGeom>
              <a:rect b="b" l="l" r="r" t="t"/>
              <a:pathLst>
                <a:path extrusionOk="0" h="11634" w="8038">
                  <a:moveTo>
                    <a:pt x="8037" y="1"/>
                  </a:moveTo>
                  <a:lnTo>
                    <a:pt x="6847" y="906"/>
                  </a:lnTo>
                  <a:lnTo>
                    <a:pt x="5894" y="1822"/>
                  </a:lnTo>
                  <a:lnTo>
                    <a:pt x="6144" y="2525"/>
                  </a:lnTo>
                  <a:lnTo>
                    <a:pt x="5573" y="3096"/>
                  </a:lnTo>
                  <a:lnTo>
                    <a:pt x="4835" y="3656"/>
                  </a:lnTo>
                  <a:lnTo>
                    <a:pt x="4835" y="4358"/>
                  </a:lnTo>
                  <a:lnTo>
                    <a:pt x="3513" y="5442"/>
                  </a:lnTo>
                  <a:lnTo>
                    <a:pt x="2691" y="5442"/>
                  </a:lnTo>
                  <a:lnTo>
                    <a:pt x="2691" y="6144"/>
                  </a:lnTo>
                  <a:lnTo>
                    <a:pt x="2691" y="6811"/>
                  </a:lnTo>
                  <a:lnTo>
                    <a:pt x="2120" y="7526"/>
                  </a:lnTo>
                  <a:lnTo>
                    <a:pt x="1822" y="8788"/>
                  </a:lnTo>
                  <a:lnTo>
                    <a:pt x="1822" y="9240"/>
                  </a:lnTo>
                  <a:lnTo>
                    <a:pt x="655" y="9669"/>
                  </a:lnTo>
                  <a:lnTo>
                    <a:pt x="1" y="9669"/>
                  </a:lnTo>
                  <a:lnTo>
                    <a:pt x="1" y="10454"/>
                  </a:lnTo>
                  <a:lnTo>
                    <a:pt x="560" y="11026"/>
                  </a:lnTo>
                  <a:lnTo>
                    <a:pt x="560" y="11633"/>
                  </a:lnTo>
                  <a:lnTo>
                    <a:pt x="8037"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3"/>
            <p:cNvSpPr/>
            <p:nvPr/>
          </p:nvSpPr>
          <p:spPr>
            <a:xfrm>
              <a:off x="3402500" y="1658975"/>
              <a:ext cx="203325" cy="107175"/>
            </a:xfrm>
            <a:custGeom>
              <a:rect b="b" l="l" r="r" t="t"/>
              <a:pathLst>
                <a:path extrusionOk="0" h="4287" w="8133">
                  <a:moveTo>
                    <a:pt x="1941" y="1429"/>
                  </a:moveTo>
                  <a:lnTo>
                    <a:pt x="1405" y="1798"/>
                  </a:lnTo>
                  <a:lnTo>
                    <a:pt x="1164" y="2102"/>
                  </a:lnTo>
                  <a:lnTo>
                    <a:pt x="1164" y="2102"/>
                  </a:lnTo>
                  <a:lnTo>
                    <a:pt x="1941" y="1867"/>
                  </a:lnTo>
                  <a:lnTo>
                    <a:pt x="1941" y="1867"/>
                  </a:lnTo>
                  <a:lnTo>
                    <a:pt x="1941" y="1429"/>
                  </a:lnTo>
                  <a:close/>
                  <a:moveTo>
                    <a:pt x="1164" y="2102"/>
                  </a:moveTo>
                  <a:lnTo>
                    <a:pt x="0" y="2453"/>
                  </a:lnTo>
                  <a:lnTo>
                    <a:pt x="1131" y="2143"/>
                  </a:lnTo>
                  <a:lnTo>
                    <a:pt x="1164" y="2102"/>
                  </a:lnTo>
                  <a:close/>
                  <a:moveTo>
                    <a:pt x="8132" y="0"/>
                  </a:moveTo>
                  <a:lnTo>
                    <a:pt x="1941" y="1867"/>
                  </a:lnTo>
                  <a:lnTo>
                    <a:pt x="1941" y="1867"/>
                  </a:lnTo>
                  <a:lnTo>
                    <a:pt x="1941" y="2143"/>
                  </a:lnTo>
                  <a:lnTo>
                    <a:pt x="2489" y="3560"/>
                  </a:lnTo>
                  <a:lnTo>
                    <a:pt x="2965" y="4036"/>
                  </a:lnTo>
                  <a:lnTo>
                    <a:pt x="4275" y="4072"/>
                  </a:lnTo>
                  <a:lnTo>
                    <a:pt x="5275" y="4286"/>
                  </a:lnTo>
                  <a:lnTo>
                    <a:pt x="5763" y="3465"/>
                  </a:lnTo>
                  <a:lnTo>
                    <a:pt x="6715" y="3465"/>
                  </a:lnTo>
                  <a:lnTo>
                    <a:pt x="7108" y="2989"/>
                  </a:lnTo>
                  <a:lnTo>
                    <a:pt x="7466" y="2381"/>
                  </a:lnTo>
                  <a:lnTo>
                    <a:pt x="7108" y="1334"/>
                  </a:lnTo>
                  <a:lnTo>
                    <a:pt x="7763" y="881"/>
                  </a:lnTo>
                  <a:lnTo>
                    <a:pt x="8132"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3"/>
            <p:cNvSpPr/>
            <p:nvPr/>
          </p:nvSpPr>
          <p:spPr>
            <a:xfrm>
              <a:off x="3551925" y="1745875"/>
              <a:ext cx="104500" cy="70875"/>
            </a:xfrm>
            <a:custGeom>
              <a:rect b="b" l="l" r="r" t="t"/>
              <a:pathLst>
                <a:path extrusionOk="0" h="2835" w="4180">
                  <a:moveTo>
                    <a:pt x="738" y="1"/>
                  </a:moveTo>
                  <a:cubicBezTo>
                    <a:pt x="738" y="1"/>
                    <a:pt x="512" y="394"/>
                    <a:pt x="0" y="1132"/>
                  </a:cubicBezTo>
                  <a:lnTo>
                    <a:pt x="262" y="1703"/>
                  </a:lnTo>
                  <a:lnTo>
                    <a:pt x="2155" y="1703"/>
                  </a:lnTo>
                  <a:lnTo>
                    <a:pt x="3132" y="2084"/>
                  </a:lnTo>
                  <a:lnTo>
                    <a:pt x="4179" y="2834"/>
                  </a:lnTo>
                  <a:lnTo>
                    <a:pt x="738"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3"/>
            <p:cNvSpPr/>
            <p:nvPr/>
          </p:nvSpPr>
          <p:spPr>
            <a:xfrm>
              <a:off x="3501625" y="1845600"/>
              <a:ext cx="61625" cy="46150"/>
            </a:xfrm>
            <a:custGeom>
              <a:rect b="b" l="l" r="r" t="t"/>
              <a:pathLst>
                <a:path extrusionOk="0" h="1846" w="2465">
                  <a:moveTo>
                    <a:pt x="0" y="0"/>
                  </a:moveTo>
                  <a:lnTo>
                    <a:pt x="0" y="286"/>
                  </a:lnTo>
                  <a:lnTo>
                    <a:pt x="0" y="703"/>
                  </a:lnTo>
                  <a:lnTo>
                    <a:pt x="893" y="1393"/>
                  </a:lnTo>
                  <a:lnTo>
                    <a:pt x="1893" y="1596"/>
                  </a:lnTo>
                  <a:lnTo>
                    <a:pt x="2012" y="1846"/>
                  </a:lnTo>
                  <a:lnTo>
                    <a:pt x="2286" y="1608"/>
                  </a:lnTo>
                  <a:lnTo>
                    <a:pt x="2286" y="953"/>
                  </a:lnTo>
                  <a:lnTo>
                    <a:pt x="2465" y="703"/>
                  </a:lnTo>
                  <a:lnTo>
                    <a:pt x="2215"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3"/>
            <p:cNvSpPr/>
            <p:nvPr/>
          </p:nvSpPr>
          <p:spPr>
            <a:xfrm>
              <a:off x="2223775" y="1480375"/>
              <a:ext cx="194400" cy="473600"/>
            </a:xfrm>
            <a:custGeom>
              <a:rect b="b" l="l" r="r" t="t"/>
              <a:pathLst>
                <a:path extrusionOk="0" h="18944" w="7776">
                  <a:moveTo>
                    <a:pt x="2763" y="0"/>
                  </a:moveTo>
                  <a:lnTo>
                    <a:pt x="2465" y="2632"/>
                  </a:lnTo>
                  <a:lnTo>
                    <a:pt x="1775" y="3715"/>
                  </a:lnTo>
                  <a:lnTo>
                    <a:pt x="1096" y="4406"/>
                  </a:lnTo>
                  <a:lnTo>
                    <a:pt x="810" y="5953"/>
                  </a:lnTo>
                  <a:lnTo>
                    <a:pt x="465" y="7311"/>
                  </a:lnTo>
                  <a:lnTo>
                    <a:pt x="465" y="8025"/>
                  </a:lnTo>
                  <a:cubicBezTo>
                    <a:pt x="465" y="8025"/>
                    <a:pt x="403" y="7954"/>
                    <a:pt x="351" y="7954"/>
                  </a:cubicBezTo>
                  <a:cubicBezTo>
                    <a:pt x="272" y="7954"/>
                    <a:pt x="219" y="8125"/>
                    <a:pt x="465" y="9001"/>
                  </a:cubicBezTo>
                  <a:lnTo>
                    <a:pt x="870" y="10442"/>
                  </a:lnTo>
                  <a:lnTo>
                    <a:pt x="691" y="11430"/>
                  </a:lnTo>
                  <a:lnTo>
                    <a:pt x="286" y="12026"/>
                  </a:lnTo>
                  <a:lnTo>
                    <a:pt x="286" y="12919"/>
                  </a:lnTo>
                  <a:cubicBezTo>
                    <a:pt x="286" y="12919"/>
                    <a:pt x="1" y="13228"/>
                    <a:pt x="524" y="13454"/>
                  </a:cubicBezTo>
                  <a:lnTo>
                    <a:pt x="1048" y="13681"/>
                  </a:lnTo>
                  <a:lnTo>
                    <a:pt x="929" y="14633"/>
                  </a:lnTo>
                  <a:lnTo>
                    <a:pt x="1048" y="15312"/>
                  </a:lnTo>
                  <a:lnTo>
                    <a:pt x="1489" y="16455"/>
                  </a:lnTo>
                  <a:lnTo>
                    <a:pt x="1489" y="17074"/>
                  </a:lnTo>
                  <a:lnTo>
                    <a:pt x="2310" y="17383"/>
                  </a:lnTo>
                  <a:lnTo>
                    <a:pt x="2596" y="18038"/>
                  </a:lnTo>
                  <a:lnTo>
                    <a:pt x="4156" y="18943"/>
                  </a:lnTo>
                  <a:lnTo>
                    <a:pt x="5811" y="17931"/>
                  </a:lnTo>
                  <a:lnTo>
                    <a:pt x="7121" y="17931"/>
                  </a:lnTo>
                  <a:lnTo>
                    <a:pt x="7775" y="16431"/>
                  </a:lnTo>
                  <a:lnTo>
                    <a:pt x="2763"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3"/>
            <p:cNvSpPr/>
            <p:nvPr/>
          </p:nvSpPr>
          <p:spPr>
            <a:xfrm>
              <a:off x="2127325" y="1863450"/>
              <a:ext cx="121775" cy="145875"/>
            </a:xfrm>
            <a:custGeom>
              <a:rect b="b" l="l" r="r" t="t"/>
              <a:pathLst>
                <a:path extrusionOk="0" h="5835" w="4871">
                  <a:moveTo>
                    <a:pt x="4871" y="1"/>
                  </a:moveTo>
                  <a:lnTo>
                    <a:pt x="4037" y="715"/>
                  </a:lnTo>
                  <a:lnTo>
                    <a:pt x="3275" y="870"/>
                  </a:lnTo>
                  <a:lnTo>
                    <a:pt x="3275" y="870"/>
                  </a:lnTo>
                  <a:cubicBezTo>
                    <a:pt x="3275" y="870"/>
                    <a:pt x="3256" y="865"/>
                    <a:pt x="2406" y="763"/>
                  </a:cubicBezTo>
                  <a:cubicBezTo>
                    <a:pt x="2144" y="731"/>
                    <a:pt x="2036" y="718"/>
                    <a:pt x="2000" y="718"/>
                  </a:cubicBezTo>
                  <a:cubicBezTo>
                    <a:pt x="1914" y="718"/>
                    <a:pt x="2249" y="794"/>
                    <a:pt x="1870" y="870"/>
                  </a:cubicBezTo>
                  <a:cubicBezTo>
                    <a:pt x="1346" y="965"/>
                    <a:pt x="1454" y="1251"/>
                    <a:pt x="1454" y="1251"/>
                  </a:cubicBezTo>
                  <a:lnTo>
                    <a:pt x="1108" y="1251"/>
                  </a:lnTo>
                  <a:lnTo>
                    <a:pt x="1" y="1822"/>
                  </a:lnTo>
                  <a:lnTo>
                    <a:pt x="1" y="2310"/>
                  </a:lnTo>
                  <a:lnTo>
                    <a:pt x="1" y="2870"/>
                  </a:lnTo>
                  <a:lnTo>
                    <a:pt x="322" y="3620"/>
                  </a:lnTo>
                  <a:lnTo>
                    <a:pt x="858" y="4239"/>
                  </a:lnTo>
                  <a:lnTo>
                    <a:pt x="858" y="5227"/>
                  </a:lnTo>
                  <a:lnTo>
                    <a:pt x="1108" y="5835"/>
                  </a:lnTo>
                  <a:lnTo>
                    <a:pt x="4871" y="1"/>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3"/>
            <p:cNvSpPr/>
            <p:nvPr/>
          </p:nvSpPr>
          <p:spPr>
            <a:xfrm>
              <a:off x="2016300" y="1760475"/>
              <a:ext cx="214350" cy="78600"/>
            </a:xfrm>
            <a:custGeom>
              <a:rect b="b" l="l" r="r" t="t"/>
              <a:pathLst>
                <a:path extrusionOk="0" h="3144" w="8574">
                  <a:moveTo>
                    <a:pt x="7204" y="0"/>
                  </a:moveTo>
                  <a:lnTo>
                    <a:pt x="5930" y="226"/>
                  </a:lnTo>
                  <a:lnTo>
                    <a:pt x="5264" y="703"/>
                  </a:lnTo>
                  <a:lnTo>
                    <a:pt x="4632" y="1381"/>
                  </a:lnTo>
                  <a:lnTo>
                    <a:pt x="3537" y="1727"/>
                  </a:lnTo>
                  <a:lnTo>
                    <a:pt x="2335" y="1727"/>
                  </a:lnTo>
                  <a:lnTo>
                    <a:pt x="1918" y="1905"/>
                  </a:lnTo>
                  <a:lnTo>
                    <a:pt x="1537" y="2453"/>
                  </a:lnTo>
                  <a:lnTo>
                    <a:pt x="918" y="2155"/>
                  </a:lnTo>
                  <a:lnTo>
                    <a:pt x="1" y="3143"/>
                  </a:lnTo>
                  <a:lnTo>
                    <a:pt x="8573" y="834"/>
                  </a:lnTo>
                  <a:lnTo>
                    <a:pt x="8157" y="226"/>
                  </a:lnTo>
                  <a:lnTo>
                    <a:pt x="7204" y="0"/>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3"/>
            <p:cNvSpPr/>
            <p:nvPr/>
          </p:nvSpPr>
          <p:spPr>
            <a:xfrm>
              <a:off x="4002875" y="3158825"/>
              <a:ext cx="255400" cy="61050"/>
            </a:xfrm>
            <a:custGeom>
              <a:rect b="b" l="l" r="r" t="t"/>
              <a:pathLst>
                <a:path extrusionOk="0" h="2442" w="10216">
                  <a:moveTo>
                    <a:pt x="7215" y="0"/>
                  </a:moveTo>
                  <a:cubicBezTo>
                    <a:pt x="6968" y="0"/>
                    <a:pt x="7501" y="43"/>
                    <a:pt x="6656" y="133"/>
                  </a:cubicBezTo>
                  <a:cubicBezTo>
                    <a:pt x="5549" y="252"/>
                    <a:pt x="5691" y="847"/>
                    <a:pt x="5691" y="847"/>
                  </a:cubicBezTo>
                  <a:lnTo>
                    <a:pt x="5376" y="946"/>
                  </a:lnTo>
                  <a:lnTo>
                    <a:pt x="10216" y="156"/>
                  </a:lnTo>
                  <a:lnTo>
                    <a:pt x="9073" y="37"/>
                  </a:lnTo>
                  <a:lnTo>
                    <a:pt x="7775" y="13"/>
                  </a:lnTo>
                  <a:cubicBezTo>
                    <a:pt x="7457" y="5"/>
                    <a:pt x="7295" y="0"/>
                    <a:pt x="7215" y="0"/>
                  </a:cubicBezTo>
                  <a:close/>
                  <a:moveTo>
                    <a:pt x="5376" y="946"/>
                  </a:moveTo>
                  <a:lnTo>
                    <a:pt x="0" y="1823"/>
                  </a:lnTo>
                  <a:lnTo>
                    <a:pt x="655" y="1823"/>
                  </a:lnTo>
                  <a:lnTo>
                    <a:pt x="858" y="2335"/>
                  </a:lnTo>
                  <a:lnTo>
                    <a:pt x="1977" y="2085"/>
                  </a:lnTo>
                  <a:lnTo>
                    <a:pt x="2632" y="2085"/>
                  </a:lnTo>
                  <a:lnTo>
                    <a:pt x="3167" y="2335"/>
                  </a:lnTo>
                  <a:cubicBezTo>
                    <a:pt x="3235" y="2415"/>
                    <a:pt x="3359" y="2441"/>
                    <a:pt x="3495" y="2441"/>
                  </a:cubicBezTo>
                  <a:cubicBezTo>
                    <a:pt x="3767" y="2441"/>
                    <a:pt x="4084" y="2335"/>
                    <a:pt x="4084" y="2335"/>
                  </a:cubicBezTo>
                  <a:lnTo>
                    <a:pt x="3822" y="1823"/>
                  </a:lnTo>
                  <a:lnTo>
                    <a:pt x="4084" y="1383"/>
                  </a:lnTo>
                  <a:lnTo>
                    <a:pt x="4560" y="1109"/>
                  </a:lnTo>
                  <a:lnTo>
                    <a:pt x="4858" y="1109"/>
                  </a:lnTo>
                  <a:lnTo>
                    <a:pt x="5376" y="946"/>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3"/>
            <p:cNvSpPr/>
            <p:nvPr/>
          </p:nvSpPr>
          <p:spPr>
            <a:xfrm>
              <a:off x="3588525" y="3220025"/>
              <a:ext cx="387575" cy="253175"/>
            </a:xfrm>
            <a:custGeom>
              <a:rect b="b" l="l" r="r" t="t"/>
              <a:pathLst>
                <a:path extrusionOk="0" h="10127" w="15503">
                  <a:moveTo>
                    <a:pt x="12086" y="1"/>
                  </a:moveTo>
                  <a:cubicBezTo>
                    <a:pt x="11788" y="1"/>
                    <a:pt x="11788" y="268"/>
                    <a:pt x="11788" y="268"/>
                  </a:cubicBezTo>
                  <a:lnTo>
                    <a:pt x="11490" y="602"/>
                  </a:lnTo>
                  <a:lnTo>
                    <a:pt x="10752" y="1221"/>
                  </a:lnTo>
                  <a:lnTo>
                    <a:pt x="10574" y="1971"/>
                  </a:lnTo>
                  <a:lnTo>
                    <a:pt x="10419" y="2471"/>
                  </a:lnTo>
                  <a:lnTo>
                    <a:pt x="10359" y="3364"/>
                  </a:lnTo>
                  <a:lnTo>
                    <a:pt x="10574" y="4173"/>
                  </a:lnTo>
                  <a:lnTo>
                    <a:pt x="10574" y="4613"/>
                  </a:lnTo>
                  <a:lnTo>
                    <a:pt x="10574" y="4613"/>
                  </a:lnTo>
                  <a:lnTo>
                    <a:pt x="15503" y="2042"/>
                  </a:lnTo>
                  <a:lnTo>
                    <a:pt x="15265" y="1102"/>
                  </a:lnTo>
                  <a:lnTo>
                    <a:pt x="14145" y="328"/>
                  </a:lnTo>
                  <a:lnTo>
                    <a:pt x="13574" y="78"/>
                  </a:lnTo>
                  <a:lnTo>
                    <a:pt x="13038" y="328"/>
                  </a:lnTo>
                  <a:lnTo>
                    <a:pt x="12419" y="78"/>
                  </a:lnTo>
                  <a:cubicBezTo>
                    <a:pt x="12279" y="22"/>
                    <a:pt x="12171" y="1"/>
                    <a:pt x="12086" y="1"/>
                  </a:cubicBezTo>
                  <a:close/>
                  <a:moveTo>
                    <a:pt x="10574" y="4613"/>
                  </a:moveTo>
                  <a:lnTo>
                    <a:pt x="9085" y="5389"/>
                  </a:lnTo>
                  <a:lnTo>
                    <a:pt x="9085" y="5389"/>
                  </a:lnTo>
                  <a:lnTo>
                    <a:pt x="9264" y="5614"/>
                  </a:lnTo>
                  <a:lnTo>
                    <a:pt x="10145" y="5483"/>
                  </a:lnTo>
                  <a:lnTo>
                    <a:pt x="10574" y="4947"/>
                  </a:lnTo>
                  <a:lnTo>
                    <a:pt x="10574" y="4613"/>
                  </a:lnTo>
                  <a:close/>
                  <a:moveTo>
                    <a:pt x="7799" y="4947"/>
                  </a:moveTo>
                  <a:lnTo>
                    <a:pt x="7145" y="5483"/>
                  </a:lnTo>
                  <a:lnTo>
                    <a:pt x="5942" y="5900"/>
                  </a:lnTo>
                  <a:lnTo>
                    <a:pt x="5025" y="5602"/>
                  </a:lnTo>
                  <a:lnTo>
                    <a:pt x="4251" y="5459"/>
                  </a:lnTo>
                  <a:lnTo>
                    <a:pt x="4251" y="6245"/>
                  </a:lnTo>
                  <a:lnTo>
                    <a:pt x="4013" y="6626"/>
                  </a:lnTo>
                  <a:lnTo>
                    <a:pt x="3501" y="6959"/>
                  </a:lnTo>
                  <a:lnTo>
                    <a:pt x="2787" y="7817"/>
                  </a:lnTo>
                  <a:lnTo>
                    <a:pt x="1525" y="9115"/>
                  </a:lnTo>
                  <a:lnTo>
                    <a:pt x="1" y="10127"/>
                  </a:lnTo>
                  <a:lnTo>
                    <a:pt x="9085" y="5389"/>
                  </a:lnTo>
                  <a:lnTo>
                    <a:pt x="9085" y="5389"/>
                  </a:lnTo>
                  <a:lnTo>
                    <a:pt x="8847" y="5090"/>
                  </a:lnTo>
                  <a:lnTo>
                    <a:pt x="8549" y="4947"/>
                  </a:ln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 name="Google Shape;1255;p43"/>
          <p:cNvSpPr/>
          <p:nvPr/>
        </p:nvSpPr>
        <p:spPr>
          <a:xfrm>
            <a:off x="2958350" y="1931327"/>
            <a:ext cx="965650" cy="1850650"/>
          </a:xfrm>
          <a:custGeom>
            <a:rect b="b" l="l" r="r" t="t"/>
            <a:pathLst>
              <a:path extrusionOk="0" h="74026" w="38626">
                <a:moveTo>
                  <a:pt x="0" y="43771"/>
                </a:moveTo>
                <a:cubicBezTo>
                  <a:pt x="9331" y="28220"/>
                  <a:pt x="20728" y="-9153"/>
                  <a:pt x="34962" y="2085"/>
                </a:cubicBezTo>
                <a:cubicBezTo>
                  <a:pt x="42526" y="8057"/>
                  <a:pt x="36211" y="21490"/>
                  <a:pt x="34626" y="30996"/>
                </a:cubicBezTo>
                <a:cubicBezTo>
                  <a:pt x="32262" y="45179"/>
                  <a:pt x="28781" y="59926"/>
                  <a:pt x="31601" y="74026"/>
                </a:cubicBezTo>
              </a:path>
            </a:pathLst>
          </a:custGeom>
          <a:noFill/>
          <a:ln cap="flat" cmpd="sng" w="19050">
            <a:solidFill>
              <a:schemeClr val="dk2"/>
            </a:solidFill>
            <a:prstDash val="dash"/>
            <a:round/>
            <a:headEnd len="med" w="med" type="none"/>
            <a:tailEnd len="med" w="med" type="none"/>
          </a:ln>
        </p:spPr>
      </p:sp>
      <p:sp>
        <p:nvSpPr>
          <p:cNvPr id="1256" name="Google Shape;1256;p43"/>
          <p:cNvSpPr/>
          <p:nvPr/>
        </p:nvSpPr>
        <p:spPr>
          <a:xfrm>
            <a:off x="3510950" y="1614875"/>
            <a:ext cx="491100" cy="491100"/>
          </a:xfrm>
          <a:prstGeom prst="rect">
            <a:avLst/>
          </a:prstGeom>
          <a:solidFill>
            <a:schemeClr val="accent1"/>
          </a:solidFill>
          <a:ln cap="flat" cmpd="sng" w="19050">
            <a:solidFill>
              <a:schemeClr val="dk2"/>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3"/>
          <p:cNvSpPr/>
          <p:nvPr/>
        </p:nvSpPr>
        <p:spPr>
          <a:xfrm>
            <a:off x="2704125" y="2628900"/>
            <a:ext cx="491100" cy="491100"/>
          </a:xfrm>
          <a:prstGeom prst="rect">
            <a:avLst/>
          </a:prstGeom>
          <a:solidFill>
            <a:schemeClr val="accent1"/>
          </a:solidFill>
          <a:ln cap="flat" cmpd="sng" w="19050">
            <a:solidFill>
              <a:schemeClr val="dk2"/>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3"/>
          <p:cNvSpPr/>
          <p:nvPr/>
        </p:nvSpPr>
        <p:spPr>
          <a:xfrm>
            <a:off x="3452125" y="3418925"/>
            <a:ext cx="491100" cy="491100"/>
          </a:xfrm>
          <a:prstGeom prst="rect">
            <a:avLst/>
          </a:prstGeom>
          <a:solidFill>
            <a:schemeClr val="accent1"/>
          </a:solidFill>
          <a:ln cap="flat" cmpd="sng" w="19050">
            <a:solidFill>
              <a:schemeClr val="dk2"/>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3"/>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was there?</a:t>
            </a:r>
            <a:endParaRPr/>
          </a:p>
        </p:txBody>
      </p:sp>
      <p:sp>
        <p:nvSpPr>
          <p:cNvPr id="1260" name="Google Shape;1260;p43"/>
          <p:cNvSpPr txBox="1"/>
          <p:nvPr/>
        </p:nvSpPr>
        <p:spPr>
          <a:xfrm>
            <a:off x="6035400" y="2279463"/>
            <a:ext cx="1923600" cy="98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0000"/>
                </a:solidFill>
                <a:latin typeface="Open Sans"/>
                <a:ea typeface="Open Sans"/>
                <a:cs typeface="Open Sans"/>
                <a:sym typeface="Open Sans"/>
              </a:rPr>
              <a:t>Despite being red, Mars</a:t>
            </a:r>
            <a:r>
              <a:rPr lang="en">
                <a:latin typeface="Open Sans"/>
                <a:ea typeface="Open Sans"/>
                <a:cs typeface="Open Sans"/>
                <a:sym typeface="Open Sans"/>
              </a:rPr>
              <a:t> i</a:t>
            </a:r>
            <a:r>
              <a:rPr lang="en">
                <a:solidFill>
                  <a:srgbClr val="000000"/>
                </a:solidFill>
                <a:latin typeface="Open Sans"/>
                <a:ea typeface="Open Sans"/>
                <a:cs typeface="Open Sans"/>
                <a:sym typeface="Open Sans"/>
              </a:rPr>
              <a:t>s a very cold</a:t>
            </a:r>
            <a:r>
              <a:rPr lang="en">
                <a:latin typeface="Open Sans"/>
                <a:ea typeface="Open Sans"/>
                <a:cs typeface="Open Sans"/>
                <a:sym typeface="Open Sans"/>
              </a:rPr>
              <a:t> </a:t>
            </a:r>
            <a:r>
              <a:rPr lang="en">
                <a:solidFill>
                  <a:srgbClr val="000000"/>
                </a:solidFill>
                <a:latin typeface="Open Sans"/>
                <a:ea typeface="Open Sans"/>
                <a:cs typeface="Open Sans"/>
                <a:sym typeface="Open Sans"/>
              </a:rPr>
              <a:t>place.</a:t>
            </a:r>
            <a:r>
              <a:rPr lang="en">
                <a:latin typeface="Open Sans"/>
                <a:ea typeface="Open Sans"/>
                <a:cs typeface="Open Sans"/>
                <a:sym typeface="Open Sans"/>
              </a:rPr>
              <a:t> </a:t>
            </a:r>
            <a:r>
              <a:rPr lang="en">
                <a:solidFill>
                  <a:srgbClr val="000000"/>
                </a:solidFill>
                <a:latin typeface="Open Sans"/>
                <a:ea typeface="Open Sans"/>
                <a:cs typeface="Open Sans"/>
                <a:sym typeface="Open Sans"/>
              </a:rPr>
              <a:t>It’s full of iron oxide dust</a:t>
            </a:r>
            <a:endParaRPr>
              <a:solidFill>
                <a:srgbClr val="000000"/>
              </a:solidFill>
              <a:latin typeface="Open Sans"/>
              <a:ea typeface="Open Sans"/>
              <a:cs typeface="Open Sans"/>
              <a:sym typeface="Open Sans"/>
            </a:endParaRPr>
          </a:p>
        </p:txBody>
      </p:sp>
      <p:sp>
        <p:nvSpPr>
          <p:cNvPr id="1261" name="Google Shape;1261;p43"/>
          <p:cNvSpPr txBox="1"/>
          <p:nvPr/>
        </p:nvSpPr>
        <p:spPr>
          <a:xfrm>
            <a:off x="6035404" y="1874338"/>
            <a:ext cx="1923600" cy="36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PT Serif"/>
                <a:ea typeface="PT Serif"/>
                <a:cs typeface="PT Serif"/>
                <a:sym typeface="PT Serif"/>
              </a:rPr>
              <a:t>Mars</a:t>
            </a:r>
            <a:endParaRPr b="1" sz="1600">
              <a:solidFill>
                <a:schemeClr val="dk1"/>
              </a:solidFill>
              <a:latin typeface="PT Serif"/>
              <a:ea typeface="PT Serif"/>
              <a:cs typeface="PT Serif"/>
              <a:sym typeface="PT Serif"/>
            </a:endParaRPr>
          </a:p>
        </p:txBody>
      </p:sp>
      <p:grpSp>
        <p:nvGrpSpPr>
          <p:cNvPr id="1262" name="Google Shape;1262;p43"/>
          <p:cNvGrpSpPr/>
          <p:nvPr/>
        </p:nvGrpSpPr>
        <p:grpSpPr>
          <a:xfrm>
            <a:off x="3578161" y="1659310"/>
            <a:ext cx="356681" cy="402227"/>
            <a:chOff x="2926750" y="1940775"/>
            <a:chExt cx="704625" cy="794600"/>
          </a:xfrm>
        </p:grpSpPr>
        <p:sp>
          <p:nvSpPr>
            <p:cNvPr id="1263" name="Google Shape;1263;p43"/>
            <p:cNvSpPr/>
            <p:nvPr/>
          </p:nvSpPr>
          <p:spPr>
            <a:xfrm>
              <a:off x="3445125" y="1977400"/>
              <a:ext cx="186250" cy="221800"/>
            </a:xfrm>
            <a:custGeom>
              <a:rect b="b" l="l" r="r" t="t"/>
              <a:pathLst>
                <a:path extrusionOk="0" h="8872" w="7450">
                  <a:moveTo>
                    <a:pt x="22" y="0"/>
                  </a:moveTo>
                  <a:lnTo>
                    <a:pt x="1" y="209"/>
                  </a:lnTo>
                  <a:cubicBezTo>
                    <a:pt x="231" y="272"/>
                    <a:pt x="440" y="377"/>
                    <a:pt x="628" y="544"/>
                  </a:cubicBezTo>
                  <a:cubicBezTo>
                    <a:pt x="1110" y="1025"/>
                    <a:pt x="1110" y="1779"/>
                    <a:pt x="628" y="2260"/>
                  </a:cubicBezTo>
                  <a:lnTo>
                    <a:pt x="398" y="2490"/>
                  </a:lnTo>
                  <a:cubicBezTo>
                    <a:pt x="1947" y="2699"/>
                    <a:pt x="3474" y="2804"/>
                    <a:pt x="5022" y="2846"/>
                  </a:cubicBezTo>
                  <a:cubicBezTo>
                    <a:pt x="5022" y="4582"/>
                    <a:pt x="5002" y="6214"/>
                    <a:pt x="4939" y="7784"/>
                  </a:cubicBezTo>
                  <a:cubicBezTo>
                    <a:pt x="5164" y="7607"/>
                    <a:pt x="5440" y="7518"/>
                    <a:pt x="5714" y="7518"/>
                  </a:cubicBezTo>
                  <a:cubicBezTo>
                    <a:pt x="6026" y="7518"/>
                    <a:pt x="6337" y="7634"/>
                    <a:pt x="6571" y="7867"/>
                  </a:cubicBezTo>
                  <a:cubicBezTo>
                    <a:pt x="6822" y="8139"/>
                    <a:pt x="6927" y="8495"/>
                    <a:pt x="6906" y="8830"/>
                  </a:cubicBezTo>
                  <a:lnTo>
                    <a:pt x="7324" y="8872"/>
                  </a:lnTo>
                  <a:cubicBezTo>
                    <a:pt x="7450" y="6591"/>
                    <a:pt x="7450" y="4185"/>
                    <a:pt x="7450" y="1674"/>
                  </a:cubicBezTo>
                  <a:cubicBezTo>
                    <a:pt x="7450" y="1151"/>
                    <a:pt x="7115" y="691"/>
                    <a:pt x="6592" y="523"/>
                  </a:cubicBezTo>
                  <a:cubicBezTo>
                    <a:pt x="6466" y="502"/>
                    <a:pt x="6341" y="481"/>
                    <a:pt x="6194" y="481"/>
                  </a:cubicBezTo>
                  <a:cubicBezTo>
                    <a:pt x="4144" y="481"/>
                    <a:pt x="2072" y="314"/>
                    <a:pt x="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3"/>
            <p:cNvSpPr/>
            <p:nvPr/>
          </p:nvSpPr>
          <p:spPr>
            <a:xfrm>
              <a:off x="3404850" y="2198650"/>
              <a:ext cx="223900" cy="455125"/>
            </a:xfrm>
            <a:custGeom>
              <a:rect b="b" l="l" r="r" t="t"/>
              <a:pathLst>
                <a:path extrusionOk="0" h="18205" w="8956">
                  <a:moveTo>
                    <a:pt x="8538" y="1"/>
                  </a:moveTo>
                  <a:cubicBezTo>
                    <a:pt x="8517" y="252"/>
                    <a:pt x="8391" y="524"/>
                    <a:pt x="8224" y="754"/>
                  </a:cubicBezTo>
                  <a:lnTo>
                    <a:pt x="6341" y="2637"/>
                  </a:lnTo>
                  <a:cubicBezTo>
                    <a:pt x="6173" y="4416"/>
                    <a:pt x="5859" y="6089"/>
                    <a:pt x="5336" y="7680"/>
                  </a:cubicBezTo>
                  <a:lnTo>
                    <a:pt x="6089" y="8433"/>
                  </a:lnTo>
                  <a:cubicBezTo>
                    <a:pt x="6550" y="8914"/>
                    <a:pt x="6550" y="9667"/>
                    <a:pt x="6089" y="10149"/>
                  </a:cubicBezTo>
                  <a:cubicBezTo>
                    <a:pt x="5859" y="10379"/>
                    <a:pt x="5545" y="10483"/>
                    <a:pt x="5232" y="10483"/>
                  </a:cubicBezTo>
                  <a:cubicBezTo>
                    <a:pt x="4918" y="10483"/>
                    <a:pt x="4604" y="10379"/>
                    <a:pt x="4353" y="10149"/>
                  </a:cubicBezTo>
                  <a:lnTo>
                    <a:pt x="4332" y="10107"/>
                  </a:lnTo>
                  <a:cubicBezTo>
                    <a:pt x="3369" y="12136"/>
                    <a:pt x="1947" y="13957"/>
                    <a:pt x="1" y="15631"/>
                  </a:cubicBezTo>
                  <a:lnTo>
                    <a:pt x="587" y="16237"/>
                  </a:lnTo>
                  <a:cubicBezTo>
                    <a:pt x="1068" y="16698"/>
                    <a:pt x="1068" y="17472"/>
                    <a:pt x="587" y="17932"/>
                  </a:cubicBezTo>
                  <a:lnTo>
                    <a:pt x="524" y="18016"/>
                  </a:lnTo>
                  <a:lnTo>
                    <a:pt x="649" y="18204"/>
                  </a:lnTo>
                  <a:cubicBezTo>
                    <a:pt x="7052" y="13308"/>
                    <a:pt x="8600" y="7219"/>
                    <a:pt x="8956" y="22"/>
                  </a:cubicBezTo>
                  <a:lnTo>
                    <a:pt x="85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3"/>
            <p:cNvSpPr/>
            <p:nvPr/>
          </p:nvSpPr>
          <p:spPr>
            <a:xfrm>
              <a:off x="3562300" y="2165425"/>
              <a:ext cx="57050" cy="98650"/>
            </a:xfrm>
            <a:custGeom>
              <a:rect b="b" l="l" r="r" t="t"/>
              <a:pathLst>
                <a:path extrusionOk="0" h="3946" w="2282">
                  <a:moveTo>
                    <a:pt x="1048" y="0"/>
                  </a:moveTo>
                  <a:cubicBezTo>
                    <a:pt x="771" y="0"/>
                    <a:pt x="490" y="95"/>
                    <a:pt x="252" y="284"/>
                  </a:cubicBezTo>
                  <a:cubicBezTo>
                    <a:pt x="210" y="1539"/>
                    <a:pt x="126" y="2753"/>
                    <a:pt x="1" y="3945"/>
                  </a:cubicBezTo>
                  <a:lnTo>
                    <a:pt x="1884" y="2062"/>
                  </a:lnTo>
                  <a:cubicBezTo>
                    <a:pt x="2093" y="1853"/>
                    <a:pt x="2198" y="1581"/>
                    <a:pt x="2219" y="1330"/>
                  </a:cubicBezTo>
                  <a:cubicBezTo>
                    <a:pt x="2281" y="974"/>
                    <a:pt x="2135" y="618"/>
                    <a:pt x="1884" y="346"/>
                  </a:cubicBezTo>
                  <a:cubicBezTo>
                    <a:pt x="1653" y="116"/>
                    <a:pt x="1353" y="0"/>
                    <a:pt x="1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3"/>
            <p:cNvSpPr/>
            <p:nvPr/>
          </p:nvSpPr>
          <p:spPr>
            <a:xfrm>
              <a:off x="3444075" y="2172500"/>
              <a:ext cx="124525" cy="167425"/>
            </a:xfrm>
            <a:custGeom>
              <a:rect b="b" l="l" r="r" t="t"/>
              <a:pathLst>
                <a:path extrusionOk="0" h="6697" w="4981">
                  <a:moveTo>
                    <a:pt x="4981" y="1"/>
                  </a:moveTo>
                  <a:lnTo>
                    <a:pt x="4918" y="63"/>
                  </a:lnTo>
                  <a:lnTo>
                    <a:pt x="1" y="4980"/>
                  </a:lnTo>
                  <a:lnTo>
                    <a:pt x="1696" y="6696"/>
                  </a:lnTo>
                  <a:lnTo>
                    <a:pt x="4730" y="3662"/>
                  </a:lnTo>
                  <a:cubicBezTo>
                    <a:pt x="4855" y="2470"/>
                    <a:pt x="4939" y="1256"/>
                    <a:pt x="49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3"/>
            <p:cNvSpPr/>
            <p:nvPr/>
          </p:nvSpPr>
          <p:spPr>
            <a:xfrm>
              <a:off x="3511575" y="2390100"/>
              <a:ext cx="55975" cy="70125"/>
            </a:xfrm>
            <a:custGeom>
              <a:rect b="b" l="l" r="r" t="t"/>
              <a:pathLst>
                <a:path extrusionOk="0" h="2805" w="2239">
                  <a:moveTo>
                    <a:pt x="983" y="1"/>
                  </a:moveTo>
                  <a:cubicBezTo>
                    <a:pt x="711" y="838"/>
                    <a:pt x="398" y="1654"/>
                    <a:pt x="0" y="2428"/>
                  </a:cubicBezTo>
                  <a:lnTo>
                    <a:pt x="42" y="2449"/>
                  </a:lnTo>
                  <a:cubicBezTo>
                    <a:pt x="272" y="2700"/>
                    <a:pt x="586" y="2805"/>
                    <a:pt x="900" y="2805"/>
                  </a:cubicBezTo>
                  <a:cubicBezTo>
                    <a:pt x="1214" y="2805"/>
                    <a:pt x="1528" y="2700"/>
                    <a:pt x="1758" y="2449"/>
                  </a:cubicBezTo>
                  <a:cubicBezTo>
                    <a:pt x="2239" y="1988"/>
                    <a:pt x="2239" y="1235"/>
                    <a:pt x="1758" y="754"/>
                  </a:cubicBezTo>
                  <a:lnTo>
                    <a:pt x="9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3"/>
            <p:cNvSpPr/>
            <p:nvPr/>
          </p:nvSpPr>
          <p:spPr>
            <a:xfrm>
              <a:off x="3423175" y="2339375"/>
              <a:ext cx="113525" cy="111425"/>
            </a:xfrm>
            <a:custGeom>
              <a:rect b="b" l="l" r="r" t="t"/>
              <a:pathLst>
                <a:path extrusionOk="0" h="4457" w="4541">
                  <a:moveTo>
                    <a:pt x="2532" y="0"/>
                  </a:moveTo>
                  <a:lnTo>
                    <a:pt x="1716" y="879"/>
                  </a:lnTo>
                  <a:cubicBezTo>
                    <a:pt x="1486" y="1109"/>
                    <a:pt x="1172" y="1235"/>
                    <a:pt x="858" y="1235"/>
                  </a:cubicBezTo>
                  <a:cubicBezTo>
                    <a:pt x="544" y="1235"/>
                    <a:pt x="230" y="1109"/>
                    <a:pt x="0" y="879"/>
                  </a:cubicBezTo>
                  <a:lnTo>
                    <a:pt x="0" y="879"/>
                  </a:lnTo>
                  <a:lnTo>
                    <a:pt x="3578" y="4457"/>
                  </a:lnTo>
                  <a:cubicBezTo>
                    <a:pt x="3975" y="3683"/>
                    <a:pt x="4289" y="2867"/>
                    <a:pt x="4540" y="2030"/>
                  </a:cubicBezTo>
                  <a:lnTo>
                    <a:pt x="25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3"/>
            <p:cNvSpPr/>
            <p:nvPr/>
          </p:nvSpPr>
          <p:spPr>
            <a:xfrm>
              <a:off x="3410075" y="2297000"/>
              <a:ext cx="76400" cy="73250"/>
            </a:xfrm>
            <a:custGeom>
              <a:rect b="b" l="l" r="r" t="t"/>
              <a:pathLst>
                <a:path extrusionOk="0" h="2930" w="3056">
                  <a:moveTo>
                    <a:pt x="1319" y="0"/>
                  </a:moveTo>
                  <a:lnTo>
                    <a:pt x="461" y="879"/>
                  </a:lnTo>
                  <a:cubicBezTo>
                    <a:pt x="1" y="1339"/>
                    <a:pt x="1" y="2093"/>
                    <a:pt x="461" y="2574"/>
                  </a:cubicBezTo>
                  <a:cubicBezTo>
                    <a:pt x="691" y="2804"/>
                    <a:pt x="1005" y="2930"/>
                    <a:pt x="1319" y="2930"/>
                  </a:cubicBezTo>
                  <a:cubicBezTo>
                    <a:pt x="1633" y="2930"/>
                    <a:pt x="1947" y="2804"/>
                    <a:pt x="2198" y="2574"/>
                  </a:cubicBezTo>
                  <a:lnTo>
                    <a:pt x="3056" y="1695"/>
                  </a:lnTo>
                  <a:lnTo>
                    <a:pt x="13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3"/>
            <p:cNvSpPr/>
            <p:nvPr/>
          </p:nvSpPr>
          <p:spPr>
            <a:xfrm>
              <a:off x="3382350" y="1980825"/>
              <a:ext cx="91050" cy="57800"/>
            </a:xfrm>
            <a:custGeom>
              <a:rect b="b" l="l" r="r" t="t"/>
              <a:pathLst>
                <a:path extrusionOk="0" h="2312" w="3642">
                  <a:moveTo>
                    <a:pt x="2380" y="1"/>
                  </a:moveTo>
                  <a:cubicBezTo>
                    <a:pt x="2062" y="1"/>
                    <a:pt x="1718" y="113"/>
                    <a:pt x="1466" y="365"/>
                  </a:cubicBezTo>
                  <a:lnTo>
                    <a:pt x="1" y="1830"/>
                  </a:lnTo>
                  <a:cubicBezTo>
                    <a:pt x="963" y="2039"/>
                    <a:pt x="1968" y="2186"/>
                    <a:pt x="2930" y="2311"/>
                  </a:cubicBezTo>
                  <a:lnTo>
                    <a:pt x="3160" y="2081"/>
                  </a:lnTo>
                  <a:cubicBezTo>
                    <a:pt x="3642" y="1621"/>
                    <a:pt x="3642" y="867"/>
                    <a:pt x="3160" y="386"/>
                  </a:cubicBezTo>
                  <a:cubicBezTo>
                    <a:pt x="2993" y="219"/>
                    <a:pt x="2784" y="93"/>
                    <a:pt x="2533" y="9"/>
                  </a:cubicBezTo>
                  <a:cubicBezTo>
                    <a:pt x="2483" y="4"/>
                    <a:pt x="2432" y="1"/>
                    <a:pt x="23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3"/>
            <p:cNvSpPr/>
            <p:nvPr/>
          </p:nvSpPr>
          <p:spPr>
            <a:xfrm>
              <a:off x="3278275" y="2027075"/>
              <a:ext cx="177350" cy="146500"/>
            </a:xfrm>
            <a:custGeom>
              <a:rect b="b" l="l" r="r" t="t"/>
              <a:pathLst>
                <a:path extrusionOk="0" h="5860" w="7094">
                  <a:moveTo>
                    <a:pt x="4164" y="1"/>
                  </a:moveTo>
                  <a:lnTo>
                    <a:pt x="0" y="4165"/>
                  </a:lnTo>
                  <a:lnTo>
                    <a:pt x="1716" y="5859"/>
                  </a:lnTo>
                  <a:lnTo>
                    <a:pt x="7093" y="503"/>
                  </a:lnTo>
                  <a:cubicBezTo>
                    <a:pt x="6110" y="377"/>
                    <a:pt x="5126" y="210"/>
                    <a:pt x="41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3"/>
            <p:cNvSpPr/>
            <p:nvPr/>
          </p:nvSpPr>
          <p:spPr>
            <a:xfrm>
              <a:off x="3110350" y="1940775"/>
              <a:ext cx="336375" cy="88425"/>
            </a:xfrm>
            <a:custGeom>
              <a:rect b="b" l="l" r="r" t="t"/>
              <a:pathLst>
                <a:path extrusionOk="0" h="3537" w="13455">
                  <a:moveTo>
                    <a:pt x="6835" y="0"/>
                  </a:moveTo>
                  <a:cubicBezTo>
                    <a:pt x="6717" y="0"/>
                    <a:pt x="6602" y="21"/>
                    <a:pt x="6487" y="63"/>
                  </a:cubicBezTo>
                  <a:cubicBezTo>
                    <a:pt x="4374" y="712"/>
                    <a:pt x="2198" y="1235"/>
                    <a:pt x="1" y="1549"/>
                  </a:cubicBezTo>
                  <a:lnTo>
                    <a:pt x="22" y="1674"/>
                  </a:lnTo>
                  <a:cubicBezTo>
                    <a:pt x="75" y="1668"/>
                    <a:pt x="129" y="1665"/>
                    <a:pt x="183" y="1665"/>
                  </a:cubicBezTo>
                  <a:cubicBezTo>
                    <a:pt x="514" y="1665"/>
                    <a:pt x="855" y="1775"/>
                    <a:pt x="1089" y="2009"/>
                  </a:cubicBezTo>
                  <a:lnTo>
                    <a:pt x="2616" y="3536"/>
                  </a:lnTo>
                  <a:cubicBezTo>
                    <a:pt x="4018" y="3244"/>
                    <a:pt x="5441" y="2888"/>
                    <a:pt x="6822" y="2469"/>
                  </a:cubicBezTo>
                  <a:cubicBezTo>
                    <a:pt x="8161" y="2888"/>
                    <a:pt x="9521" y="3223"/>
                    <a:pt x="10881" y="3474"/>
                  </a:cubicBezTo>
                  <a:lnTo>
                    <a:pt x="12346" y="2009"/>
                  </a:lnTo>
                  <a:cubicBezTo>
                    <a:pt x="12574" y="1764"/>
                    <a:pt x="12867" y="1647"/>
                    <a:pt x="13163" y="1647"/>
                  </a:cubicBezTo>
                  <a:cubicBezTo>
                    <a:pt x="13246" y="1647"/>
                    <a:pt x="13330" y="1656"/>
                    <a:pt x="13413" y="1674"/>
                  </a:cubicBezTo>
                  <a:lnTo>
                    <a:pt x="13455" y="1465"/>
                  </a:lnTo>
                  <a:cubicBezTo>
                    <a:pt x="11320" y="1151"/>
                    <a:pt x="9228" y="649"/>
                    <a:pt x="7198" y="63"/>
                  </a:cubicBezTo>
                  <a:cubicBezTo>
                    <a:pt x="7073" y="21"/>
                    <a:pt x="6953" y="0"/>
                    <a:pt x="68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3"/>
            <p:cNvSpPr/>
            <p:nvPr/>
          </p:nvSpPr>
          <p:spPr>
            <a:xfrm>
              <a:off x="3256825" y="2173550"/>
              <a:ext cx="187275" cy="187800"/>
            </a:xfrm>
            <a:custGeom>
              <a:rect b="b" l="l" r="r" t="t"/>
              <a:pathLst>
                <a:path extrusionOk="0" h="7512" w="7491">
                  <a:moveTo>
                    <a:pt x="0" y="858"/>
                  </a:moveTo>
                  <a:cubicBezTo>
                    <a:pt x="22" y="882"/>
                    <a:pt x="44" y="904"/>
                    <a:pt x="67" y="926"/>
                  </a:cubicBezTo>
                  <a:lnTo>
                    <a:pt x="67" y="926"/>
                  </a:lnTo>
                  <a:lnTo>
                    <a:pt x="0" y="858"/>
                  </a:lnTo>
                  <a:close/>
                  <a:moveTo>
                    <a:pt x="2595" y="0"/>
                  </a:moveTo>
                  <a:lnTo>
                    <a:pt x="1737" y="858"/>
                  </a:lnTo>
                  <a:cubicBezTo>
                    <a:pt x="1486" y="1130"/>
                    <a:pt x="1172" y="1235"/>
                    <a:pt x="858" y="1235"/>
                  </a:cubicBezTo>
                  <a:cubicBezTo>
                    <a:pt x="574" y="1235"/>
                    <a:pt x="289" y="1132"/>
                    <a:pt x="67" y="926"/>
                  </a:cubicBezTo>
                  <a:lnTo>
                    <a:pt x="67" y="926"/>
                  </a:lnTo>
                  <a:lnTo>
                    <a:pt x="6612" y="7512"/>
                  </a:lnTo>
                  <a:cubicBezTo>
                    <a:pt x="6152" y="7031"/>
                    <a:pt x="6152" y="6277"/>
                    <a:pt x="6612" y="5817"/>
                  </a:cubicBezTo>
                  <a:lnTo>
                    <a:pt x="7491" y="4938"/>
                  </a:lnTo>
                  <a:lnTo>
                    <a:pt x="25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3"/>
            <p:cNvSpPr/>
            <p:nvPr/>
          </p:nvSpPr>
          <p:spPr>
            <a:xfrm>
              <a:off x="3355675" y="2588350"/>
              <a:ext cx="75350" cy="66475"/>
            </a:xfrm>
            <a:custGeom>
              <a:rect b="b" l="l" r="r" t="t"/>
              <a:pathLst>
                <a:path extrusionOk="0" h="2659" w="3014">
                  <a:moveTo>
                    <a:pt x="1926" y="1"/>
                  </a:moveTo>
                  <a:cubicBezTo>
                    <a:pt x="1340" y="482"/>
                    <a:pt x="712" y="984"/>
                    <a:pt x="1" y="1465"/>
                  </a:cubicBezTo>
                  <a:lnTo>
                    <a:pt x="838" y="2302"/>
                  </a:lnTo>
                  <a:cubicBezTo>
                    <a:pt x="1068" y="2553"/>
                    <a:pt x="1382" y="2658"/>
                    <a:pt x="1696" y="2658"/>
                  </a:cubicBezTo>
                  <a:cubicBezTo>
                    <a:pt x="1968" y="2658"/>
                    <a:pt x="2219" y="2574"/>
                    <a:pt x="2449" y="2407"/>
                  </a:cubicBezTo>
                  <a:lnTo>
                    <a:pt x="2533" y="2323"/>
                  </a:lnTo>
                  <a:cubicBezTo>
                    <a:pt x="3014" y="1842"/>
                    <a:pt x="3014" y="1089"/>
                    <a:pt x="2533" y="629"/>
                  </a:cubicBezTo>
                  <a:lnTo>
                    <a:pt x="19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3"/>
            <p:cNvSpPr/>
            <p:nvPr/>
          </p:nvSpPr>
          <p:spPr>
            <a:xfrm>
              <a:off x="3139125" y="2624975"/>
              <a:ext cx="281450" cy="110400"/>
            </a:xfrm>
            <a:custGeom>
              <a:rect b="b" l="l" r="r" t="t"/>
              <a:pathLst>
                <a:path extrusionOk="0" h="4416" w="11258">
                  <a:moveTo>
                    <a:pt x="8684" y="0"/>
                  </a:moveTo>
                  <a:cubicBezTo>
                    <a:pt x="7742" y="628"/>
                    <a:pt x="6717" y="1256"/>
                    <a:pt x="5566" y="1821"/>
                  </a:cubicBezTo>
                  <a:cubicBezTo>
                    <a:pt x="4415" y="1256"/>
                    <a:pt x="3369" y="649"/>
                    <a:pt x="2449" y="21"/>
                  </a:cubicBezTo>
                  <a:lnTo>
                    <a:pt x="1444" y="1047"/>
                  </a:lnTo>
                  <a:cubicBezTo>
                    <a:pt x="1193" y="1277"/>
                    <a:pt x="879" y="1402"/>
                    <a:pt x="586" y="1402"/>
                  </a:cubicBezTo>
                  <a:cubicBezTo>
                    <a:pt x="356" y="1402"/>
                    <a:pt x="189" y="1360"/>
                    <a:pt x="0" y="1256"/>
                  </a:cubicBezTo>
                  <a:lnTo>
                    <a:pt x="0" y="1256"/>
                  </a:lnTo>
                  <a:cubicBezTo>
                    <a:pt x="1444" y="2323"/>
                    <a:pt x="3097" y="3348"/>
                    <a:pt x="5043" y="4290"/>
                  </a:cubicBezTo>
                  <a:cubicBezTo>
                    <a:pt x="5231" y="4394"/>
                    <a:pt x="5357" y="4415"/>
                    <a:pt x="5545" y="4415"/>
                  </a:cubicBezTo>
                  <a:cubicBezTo>
                    <a:pt x="5734" y="4415"/>
                    <a:pt x="5901" y="4353"/>
                    <a:pt x="6068" y="4290"/>
                  </a:cubicBezTo>
                  <a:cubicBezTo>
                    <a:pt x="8077" y="3285"/>
                    <a:pt x="9793" y="2239"/>
                    <a:pt x="11257" y="1109"/>
                  </a:cubicBezTo>
                  <a:lnTo>
                    <a:pt x="11111" y="942"/>
                  </a:lnTo>
                  <a:cubicBezTo>
                    <a:pt x="10900" y="1095"/>
                    <a:pt x="10672" y="1196"/>
                    <a:pt x="10443" y="1196"/>
                  </a:cubicBezTo>
                  <a:cubicBezTo>
                    <a:pt x="10421" y="1196"/>
                    <a:pt x="10400" y="1195"/>
                    <a:pt x="10379" y="1193"/>
                  </a:cubicBezTo>
                  <a:cubicBezTo>
                    <a:pt x="10065" y="1193"/>
                    <a:pt x="9751" y="1068"/>
                    <a:pt x="9521" y="837"/>
                  </a:cubicBezTo>
                  <a:lnTo>
                    <a:pt x="86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3"/>
            <p:cNvSpPr/>
            <p:nvPr/>
          </p:nvSpPr>
          <p:spPr>
            <a:xfrm>
              <a:off x="3278275" y="2484275"/>
              <a:ext cx="125550" cy="141250"/>
            </a:xfrm>
            <a:custGeom>
              <a:rect b="b" l="l" r="r" t="t"/>
              <a:pathLst>
                <a:path extrusionOk="0" h="5650" w="5022">
                  <a:moveTo>
                    <a:pt x="837" y="0"/>
                  </a:moveTo>
                  <a:lnTo>
                    <a:pt x="874" y="37"/>
                  </a:lnTo>
                  <a:lnTo>
                    <a:pt x="874" y="37"/>
                  </a:lnTo>
                  <a:cubicBezTo>
                    <a:pt x="862" y="25"/>
                    <a:pt x="850" y="12"/>
                    <a:pt x="837" y="0"/>
                  </a:cubicBezTo>
                  <a:close/>
                  <a:moveTo>
                    <a:pt x="874" y="37"/>
                  </a:moveTo>
                  <a:lnTo>
                    <a:pt x="874" y="37"/>
                  </a:lnTo>
                  <a:cubicBezTo>
                    <a:pt x="1318" y="501"/>
                    <a:pt x="1307" y="1247"/>
                    <a:pt x="879" y="1695"/>
                  </a:cubicBezTo>
                  <a:lnTo>
                    <a:pt x="0" y="2553"/>
                  </a:lnTo>
                  <a:lnTo>
                    <a:pt x="3097" y="5649"/>
                  </a:lnTo>
                  <a:cubicBezTo>
                    <a:pt x="3808" y="5168"/>
                    <a:pt x="4436" y="4687"/>
                    <a:pt x="5022" y="4185"/>
                  </a:cubicBezTo>
                  <a:lnTo>
                    <a:pt x="874" y="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3"/>
            <p:cNvSpPr/>
            <p:nvPr/>
          </p:nvSpPr>
          <p:spPr>
            <a:xfrm>
              <a:off x="3244275" y="2131175"/>
              <a:ext cx="76900" cy="73250"/>
            </a:xfrm>
            <a:custGeom>
              <a:rect b="b" l="l" r="r" t="t"/>
              <a:pathLst>
                <a:path extrusionOk="0" h="2930" w="3076">
                  <a:moveTo>
                    <a:pt x="1339" y="1"/>
                  </a:moveTo>
                  <a:lnTo>
                    <a:pt x="481" y="858"/>
                  </a:lnTo>
                  <a:cubicBezTo>
                    <a:pt x="0" y="1340"/>
                    <a:pt x="0" y="2093"/>
                    <a:pt x="481" y="2553"/>
                  </a:cubicBezTo>
                  <a:cubicBezTo>
                    <a:pt x="712" y="2825"/>
                    <a:pt x="1025" y="2930"/>
                    <a:pt x="1339" y="2930"/>
                  </a:cubicBezTo>
                  <a:cubicBezTo>
                    <a:pt x="1653" y="2930"/>
                    <a:pt x="1967" y="2804"/>
                    <a:pt x="2197" y="2553"/>
                  </a:cubicBezTo>
                  <a:lnTo>
                    <a:pt x="3076" y="1695"/>
                  </a:lnTo>
                  <a:lnTo>
                    <a:pt x="13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3"/>
            <p:cNvSpPr/>
            <p:nvPr/>
          </p:nvSpPr>
          <p:spPr>
            <a:xfrm>
              <a:off x="3235375" y="2475250"/>
              <a:ext cx="75875" cy="72850"/>
            </a:xfrm>
            <a:custGeom>
              <a:rect b="b" l="l" r="r" t="t"/>
              <a:pathLst>
                <a:path extrusionOk="0" h="2914" w="3035">
                  <a:moveTo>
                    <a:pt x="1714" y="0"/>
                  </a:moveTo>
                  <a:cubicBezTo>
                    <a:pt x="1408" y="0"/>
                    <a:pt x="1099" y="120"/>
                    <a:pt x="858" y="361"/>
                  </a:cubicBezTo>
                  <a:lnTo>
                    <a:pt x="0" y="1219"/>
                  </a:lnTo>
                  <a:lnTo>
                    <a:pt x="1695" y="2914"/>
                  </a:lnTo>
                  <a:lnTo>
                    <a:pt x="2553" y="2056"/>
                  </a:lnTo>
                  <a:cubicBezTo>
                    <a:pt x="3034" y="1595"/>
                    <a:pt x="3034" y="821"/>
                    <a:pt x="2553" y="361"/>
                  </a:cubicBezTo>
                  <a:cubicBezTo>
                    <a:pt x="2323" y="120"/>
                    <a:pt x="2020" y="0"/>
                    <a:pt x="17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3"/>
            <p:cNvSpPr/>
            <p:nvPr/>
          </p:nvSpPr>
          <p:spPr>
            <a:xfrm>
              <a:off x="3111925" y="2318975"/>
              <a:ext cx="187300" cy="186750"/>
            </a:xfrm>
            <a:custGeom>
              <a:rect b="b" l="l" r="r" t="t"/>
              <a:pathLst>
                <a:path extrusionOk="0" h="7470" w="7492">
                  <a:moveTo>
                    <a:pt x="879" y="0"/>
                  </a:moveTo>
                  <a:lnTo>
                    <a:pt x="917" y="38"/>
                  </a:lnTo>
                  <a:lnTo>
                    <a:pt x="917" y="38"/>
                  </a:lnTo>
                  <a:cubicBezTo>
                    <a:pt x="905" y="25"/>
                    <a:pt x="892" y="13"/>
                    <a:pt x="879" y="0"/>
                  </a:cubicBezTo>
                  <a:close/>
                  <a:moveTo>
                    <a:pt x="7453" y="6574"/>
                  </a:moveTo>
                  <a:lnTo>
                    <a:pt x="7491" y="6612"/>
                  </a:lnTo>
                  <a:cubicBezTo>
                    <a:pt x="7479" y="6599"/>
                    <a:pt x="7466" y="6586"/>
                    <a:pt x="7453" y="6574"/>
                  </a:cubicBezTo>
                  <a:close/>
                  <a:moveTo>
                    <a:pt x="917" y="38"/>
                  </a:moveTo>
                  <a:cubicBezTo>
                    <a:pt x="1360" y="501"/>
                    <a:pt x="1347" y="1227"/>
                    <a:pt x="858" y="1695"/>
                  </a:cubicBezTo>
                  <a:lnTo>
                    <a:pt x="0" y="2532"/>
                  </a:lnTo>
                  <a:lnTo>
                    <a:pt x="4938" y="7470"/>
                  </a:lnTo>
                  <a:lnTo>
                    <a:pt x="5796" y="6612"/>
                  </a:lnTo>
                  <a:cubicBezTo>
                    <a:pt x="6037" y="6371"/>
                    <a:pt x="6346" y="6251"/>
                    <a:pt x="6652" y="6251"/>
                  </a:cubicBezTo>
                  <a:cubicBezTo>
                    <a:pt x="6941" y="6251"/>
                    <a:pt x="7228" y="6359"/>
                    <a:pt x="7453" y="6574"/>
                  </a:cubicBezTo>
                  <a:lnTo>
                    <a:pt x="7453" y="6574"/>
                  </a:lnTo>
                  <a:lnTo>
                    <a:pt x="917" y="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3"/>
            <p:cNvSpPr/>
            <p:nvPr/>
          </p:nvSpPr>
          <p:spPr>
            <a:xfrm>
              <a:off x="3102500" y="2028650"/>
              <a:ext cx="175800" cy="166375"/>
            </a:xfrm>
            <a:custGeom>
              <a:rect b="b" l="l" r="r" t="t"/>
              <a:pathLst>
                <a:path extrusionOk="0" h="6655" w="7032">
                  <a:moveTo>
                    <a:pt x="2930" y="1"/>
                  </a:moveTo>
                  <a:cubicBezTo>
                    <a:pt x="1968" y="189"/>
                    <a:pt x="1005" y="356"/>
                    <a:pt x="1" y="482"/>
                  </a:cubicBezTo>
                  <a:lnTo>
                    <a:pt x="6173" y="6654"/>
                  </a:lnTo>
                  <a:cubicBezTo>
                    <a:pt x="5713" y="6194"/>
                    <a:pt x="5713" y="5441"/>
                    <a:pt x="6173" y="4959"/>
                  </a:cubicBezTo>
                  <a:lnTo>
                    <a:pt x="7031" y="4102"/>
                  </a:lnTo>
                  <a:lnTo>
                    <a:pt x="29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3"/>
            <p:cNvSpPr/>
            <p:nvPr/>
          </p:nvSpPr>
          <p:spPr>
            <a:xfrm>
              <a:off x="3152200" y="2505700"/>
              <a:ext cx="126100" cy="120350"/>
            </a:xfrm>
            <a:custGeom>
              <a:rect b="b" l="l" r="r" t="t"/>
              <a:pathLst>
                <a:path extrusionOk="0" h="4814" w="5044">
                  <a:moveTo>
                    <a:pt x="3369" y="1"/>
                  </a:moveTo>
                  <a:lnTo>
                    <a:pt x="1" y="3349"/>
                  </a:lnTo>
                  <a:cubicBezTo>
                    <a:pt x="586" y="3851"/>
                    <a:pt x="1235" y="4353"/>
                    <a:pt x="1946" y="4813"/>
                  </a:cubicBezTo>
                  <a:lnTo>
                    <a:pt x="5043" y="1696"/>
                  </a:lnTo>
                  <a:lnTo>
                    <a:pt x="33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3"/>
            <p:cNvSpPr/>
            <p:nvPr/>
          </p:nvSpPr>
          <p:spPr>
            <a:xfrm>
              <a:off x="3119775" y="2589400"/>
              <a:ext cx="80050" cy="71175"/>
            </a:xfrm>
            <a:custGeom>
              <a:rect b="b" l="l" r="r" t="t"/>
              <a:pathLst>
                <a:path extrusionOk="0" h="2847" w="3202">
                  <a:moveTo>
                    <a:pt x="1256" y="1"/>
                  </a:moveTo>
                  <a:lnTo>
                    <a:pt x="482" y="754"/>
                  </a:lnTo>
                  <a:cubicBezTo>
                    <a:pt x="21" y="1235"/>
                    <a:pt x="0" y="1988"/>
                    <a:pt x="461" y="2449"/>
                  </a:cubicBezTo>
                  <a:cubicBezTo>
                    <a:pt x="544" y="2532"/>
                    <a:pt x="649" y="2616"/>
                    <a:pt x="754" y="2700"/>
                  </a:cubicBezTo>
                  <a:cubicBezTo>
                    <a:pt x="942" y="2804"/>
                    <a:pt x="1109" y="2846"/>
                    <a:pt x="1318" y="2846"/>
                  </a:cubicBezTo>
                  <a:cubicBezTo>
                    <a:pt x="1632" y="2846"/>
                    <a:pt x="1946" y="2721"/>
                    <a:pt x="2197" y="2491"/>
                  </a:cubicBezTo>
                  <a:lnTo>
                    <a:pt x="3202" y="1465"/>
                  </a:lnTo>
                  <a:cubicBezTo>
                    <a:pt x="2511" y="1005"/>
                    <a:pt x="1842" y="503"/>
                    <a:pt x="1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3"/>
            <p:cNvSpPr/>
            <p:nvPr/>
          </p:nvSpPr>
          <p:spPr>
            <a:xfrm>
              <a:off x="3083675" y="1981925"/>
              <a:ext cx="92100" cy="58775"/>
            </a:xfrm>
            <a:custGeom>
              <a:rect b="b" l="l" r="r" t="t"/>
              <a:pathLst>
                <a:path extrusionOk="0" h="2351" w="3684">
                  <a:moveTo>
                    <a:pt x="1342" y="0"/>
                  </a:moveTo>
                  <a:cubicBezTo>
                    <a:pt x="1257" y="0"/>
                    <a:pt x="1172" y="10"/>
                    <a:pt x="1089" y="28"/>
                  </a:cubicBezTo>
                  <a:cubicBezTo>
                    <a:pt x="858" y="70"/>
                    <a:pt x="649" y="175"/>
                    <a:pt x="461" y="363"/>
                  </a:cubicBezTo>
                  <a:cubicBezTo>
                    <a:pt x="1" y="844"/>
                    <a:pt x="1" y="1598"/>
                    <a:pt x="461" y="2058"/>
                  </a:cubicBezTo>
                  <a:lnTo>
                    <a:pt x="754" y="2351"/>
                  </a:lnTo>
                  <a:cubicBezTo>
                    <a:pt x="1758" y="2225"/>
                    <a:pt x="2721" y="2079"/>
                    <a:pt x="3683" y="1870"/>
                  </a:cubicBezTo>
                  <a:lnTo>
                    <a:pt x="2177" y="342"/>
                  </a:lnTo>
                  <a:cubicBezTo>
                    <a:pt x="1933" y="114"/>
                    <a:pt x="1638" y="0"/>
                    <a:pt x="13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3"/>
            <p:cNvSpPr/>
            <p:nvPr/>
          </p:nvSpPr>
          <p:spPr>
            <a:xfrm>
              <a:off x="2981675" y="2450775"/>
              <a:ext cx="170025" cy="200375"/>
            </a:xfrm>
            <a:custGeom>
              <a:rect b="b" l="l" r="r" t="t"/>
              <a:pathLst>
                <a:path extrusionOk="0" h="8015" w="6801">
                  <a:moveTo>
                    <a:pt x="0" y="440"/>
                  </a:moveTo>
                  <a:lnTo>
                    <a:pt x="0" y="440"/>
                  </a:lnTo>
                  <a:cubicBezTo>
                    <a:pt x="3" y="449"/>
                    <a:pt x="7" y="457"/>
                    <a:pt x="11" y="465"/>
                  </a:cubicBezTo>
                  <a:lnTo>
                    <a:pt x="11" y="465"/>
                  </a:lnTo>
                  <a:cubicBezTo>
                    <a:pt x="8" y="457"/>
                    <a:pt x="4" y="449"/>
                    <a:pt x="0" y="440"/>
                  </a:cubicBezTo>
                  <a:close/>
                  <a:moveTo>
                    <a:pt x="2428" y="1"/>
                  </a:moveTo>
                  <a:lnTo>
                    <a:pt x="1800" y="608"/>
                  </a:lnTo>
                  <a:cubicBezTo>
                    <a:pt x="1570" y="838"/>
                    <a:pt x="1277" y="942"/>
                    <a:pt x="963" y="942"/>
                  </a:cubicBezTo>
                  <a:cubicBezTo>
                    <a:pt x="649" y="942"/>
                    <a:pt x="335" y="817"/>
                    <a:pt x="105" y="587"/>
                  </a:cubicBezTo>
                  <a:cubicBezTo>
                    <a:pt x="87" y="551"/>
                    <a:pt x="38" y="515"/>
                    <a:pt x="11" y="465"/>
                  </a:cubicBezTo>
                  <a:lnTo>
                    <a:pt x="11" y="465"/>
                  </a:lnTo>
                  <a:cubicBezTo>
                    <a:pt x="1225" y="3238"/>
                    <a:pt x="3106" y="5762"/>
                    <a:pt x="6006" y="8015"/>
                  </a:cubicBezTo>
                  <a:cubicBezTo>
                    <a:pt x="5566" y="7533"/>
                    <a:pt x="5566" y="6780"/>
                    <a:pt x="6047" y="6299"/>
                  </a:cubicBezTo>
                  <a:lnTo>
                    <a:pt x="6801" y="5546"/>
                  </a:lnTo>
                  <a:cubicBezTo>
                    <a:pt x="4813" y="3851"/>
                    <a:pt x="3432" y="2010"/>
                    <a:pt x="2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3"/>
            <p:cNvSpPr/>
            <p:nvPr/>
          </p:nvSpPr>
          <p:spPr>
            <a:xfrm>
              <a:off x="3131800" y="2651125"/>
              <a:ext cx="7350" cy="5775"/>
            </a:xfrm>
            <a:custGeom>
              <a:rect b="b" l="l" r="r" t="t"/>
              <a:pathLst>
                <a:path extrusionOk="0" h="231" w="294">
                  <a:moveTo>
                    <a:pt x="1" y="1"/>
                  </a:moveTo>
                  <a:cubicBezTo>
                    <a:pt x="84" y="105"/>
                    <a:pt x="189" y="147"/>
                    <a:pt x="293" y="231"/>
                  </a:cubicBezTo>
                  <a:cubicBezTo>
                    <a:pt x="189" y="147"/>
                    <a:pt x="105" y="6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3"/>
            <p:cNvSpPr/>
            <p:nvPr/>
          </p:nvSpPr>
          <p:spPr>
            <a:xfrm>
              <a:off x="3069025" y="2309600"/>
              <a:ext cx="76925" cy="72675"/>
            </a:xfrm>
            <a:custGeom>
              <a:rect b="b" l="l" r="r" t="t"/>
              <a:pathLst>
                <a:path extrusionOk="0" h="2907" w="3077">
                  <a:moveTo>
                    <a:pt x="1704" y="1"/>
                  </a:moveTo>
                  <a:cubicBezTo>
                    <a:pt x="1403" y="1"/>
                    <a:pt x="1101" y="111"/>
                    <a:pt x="859" y="333"/>
                  </a:cubicBezTo>
                  <a:lnTo>
                    <a:pt x="1" y="1191"/>
                  </a:lnTo>
                  <a:lnTo>
                    <a:pt x="1696" y="2907"/>
                  </a:lnTo>
                  <a:lnTo>
                    <a:pt x="2574" y="2070"/>
                  </a:lnTo>
                  <a:cubicBezTo>
                    <a:pt x="3076" y="1589"/>
                    <a:pt x="3076" y="835"/>
                    <a:pt x="2595" y="375"/>
                  </a:cubicBezTo>
                  <a:cubicBezTo>
                    <a:pt x="2347" y="127"/>
                    <a:pt x="2025" y="1"/>
                    <a:pt x="17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3"/>
            <p:cNvSpPr/>
            <p:nvPr/>
          </p:nvSpPr>
          <p:spPr>
            <a:xfrm>
              <a:off x="2987425" y="2172500"/>
              <a:ext cx="146500" cy="167425"/>
            </a:xfrm>
            <a:custGeom>
              <a:rect b="b" l="l" r="r" t="t"/>
              <a:pathLst>
                <a:path extrusionOk="0" h="6697" w="5860">
                  <a:moveTo>
                    <a:pt x="5824" y="5824"/>
                  </a:moveTo>
                  <a:lnTo>
                    <a:pt x="5859" y="5859"/>
                  </a:lnTo>
                  <a:cubicBezTo>
                    <a:pt x="5848" y="5847"/>
                    <a:pt x="5836" y="5835"/>
                    <a:pt x="5824" y="5824"/>
                  </a:cubicBezTo>
                  <a:close/>
                  <a:moveTo>
                    <a:pt x="1" y="1"/>
                  </a:moveTo>
                  <a:lnTo>
                    <a:pt x="1" y="1"/>
                  </a:lnTo>
                  <a:cubicBezTo>
                    <a:pt x="63" y="1256"/>
                    <a:pt x="126" y="2470"/>
                    <a:pt x="273" y="3662"/>
                  </a:cubicBezTo>
                  <a:lnTo>
                    <a:pt x="3307" y="6696"/>
                  </a:lnTo>
                  <a:lnTo>
                    <a:pt x="4164" y="5817"/>
                  </a:lnTo>
                  <a:cubicBezTo>
                    <a:pt x="4387" y="5595"/>
                    <a:pt x="4683" y="5485"/>
                    <a:pt x="4981" y="5485"/>
                  </a:cubicBezTo>
                  <a:cubicBezTo>
                    <a:pt x="5284" y="5485"/>
                    <a:pt x="5590" y="5599"/>
                    <a:pt x="5824" y="5824"/>
                  </a:cubicBezTo>
                  <a:lnTo>
                    <a:pt x="5824" y="5824"/>
                  </a:lnTo>
                  <a:lnTo>
                    <a:pt x="84" y="6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3"/>
            <p:cNvSpPr/>
            <p:nvPr/>
          </p:nvSpPr>
          <p:spPr>
            <a:xfrm>
              <a:off x="3018825" y="2339375"/>
              <a:ext cx="93650" cy="110900"/>
            </a:xfrm>
            <a:custGeom>
              <a:rect b="b" l="l" r="r" t="t"/>
              <a:pathLst>
                <a:path extrusionOk="0" h="4436" w="3746">
                  <a:moveTo>
                    <a:pt x="2030" y="0"/>
                  </a:moveTo>
                  <a:lnTo>
                    <a:pt x="0" y="1988"/>
                  </a:lnTo>
                  <a:cubicBezTo>
                    <a:pt x="251" y="2825"/>
                    <a:pt x="565" y="3641"/>
                    <a:pt x="963" y="4436"/>
                  </a:cubicBezTo>
                  <a:lnTo>
                    <a:pt x="3745" y="1716"/>
                  </a:lnTo>
                  <a:lnTo>
                    <a:pt x="20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3"/>
            <p:cNvSpPr/>
            <p:nvPr/>
          </p:nvSpPr>
          <p:spPr>
            <a:xfrm>
              <a:off x="2926750" y="1978950"/>
              <a:ext cx="183625" cy="219725"/>
            </a:xfrm>
            <a:custGeom>
              <a:rect b="b" l="l" r="r" t="t"/>
              <a:pathLst>
                <a:path extrusionOk="0" h="8789" w="7345">
                  <a:moveTo>
                    <a:pt x="7324" y="1"/>
                  </a:moveTo>
                  <a:cubicBezTo>
                    <a:pt x="5315" y="294"/>
                    <a:pt x="3265" y="440"/>
                    <a:pt x="1172" y="440"/>
                  </a:cubicBezTo>
                  <a:cubicBezTo>
                    <a:pt x="503" y="440"/>
                    <a:pt x="0" y="984"/>
                    <a:pt x="0" y="1633"/>
                  </a:cubicBezTo>
                  <a:lnTo>
                    <a:pt x="0" y="1696"/>
                  </a:lnTo>
                  <a:cubicBezTo>
                    <a:pt x="0" y="4144"/>
                    <a:pt x="0" y="6529"/>
                    <a:pt x="105" y="8789"/>
                  </a:cubicBezTo>
                  <a:lnTo>
                    <a:pt x="440" y="8747"/>
                  </a:lnTo>
                  <a:cubicBezTo>
                    <a:pt x="398" y="8412"/>
                    <a:pt x="524" y="8056"/>
                    <a:pt x="775" y="7784"/>
                  </a:cubicBezTo>
                  <a:cubicBezTo>
                    <a:pt x="1023" y="7559"/>
                    <a:pt x="1338" y="7443"/>
                    <a:pt x="1651" y="7443"/>
                  </a:cubicBezTo>
                  <a:cubicBezTo>
                    <a:pt x="1919" y="7443"/>
                    <a:pt x="2185" y="7527"/>
                    <a:pt x="2407" y="7701"/>
                  </a:cubicBezTo>
                  <a:cubicBezTo>
                    <a:pt x="2323" y="6131"/>
                    <a:pt x="2323" y="4520"/>
                    <a:pt x="2323" y="2825"/>
                  </a:cubicBezTo>
                  <a:cubicBezTo>
                    <a:pt x="3892" y="2763"/>
                    <a:pt x="5462" y="2658"/>
                    <a:pt x="7010" y="2449"/>
                  </a:cubicBezTo>
                  <a:lnTo>
                    <a:pt x="6717" y="2156"/>
                  </a:lnTo>
                  <a:cubicBezTo>
                    <a:pt x="6257" y="1696"/>
                    <a:pt x="6257" y="942"/>
                    <a:pt x="6717" y="461"/>
                  </a:cubicBezTo>
                  <a:cubicBezTo>
                    <a:pt x="6905" y="273"/>
                    <a:pt x="7115" y="168"/>
                    <a:pt x="7345" y="126"/>
                  </a:cubicBezTo>
                  <a:lnTo>
                    <a:pt x="73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3"/>
            <p:cNvSpPr/>
            <p:nvPr/>
          </p:nvSpPr>
          <p:spPr>
            <a:xfrm>
              <a:off x="2974875" y="2389575"/>
              <a:ext cx="67500" cy="84250"/>
            </a:xfrm>
            <a:custGeom>
              <a:rect b="b" l="l" r="r" t="t"/>
              <a:pathLst>
                <a:path extrusionOk="0" h="3370" w="2700">
                  <a:moveTo>
                    <a:pt x="1737" y="1"/>
                  </a:moveTo>
                  <a:lnTo>
                    <a:pt x="398" y="1298"/>
                  </a:lnTo>
                  <a:cubicBezTo>
                    <a:pt x="105" y="1591"/>
                    <a:pt x="0" y="1989"/>
                    <a:pt x="63" y="2344"/>
                  </a:cubicBezTo>
                  <a:cubicBezTo>
                    <a:pt x="105" y="2533"/>
                    <a:pt x="189" y="2679"/>
                    <a:pt x="272" y="2867"/>
                  </a:cubicBezTo>
                  <a:cubicBezTo>
                    <a:pt x="293" y="2930"/>
                    <a:pt x="314" y="2951"/>
                    <a:pt x="377" y="2993"/>
                  </a:cubicBezTo>
                  <a:cubicBezTo>
                    <a:pt x="607" y="3244"/>
                    <a:pt x="921" y="3370"/>
                    <a:pt x="1235" y="3370"/>
                  </a:cubicBezTo>
                  <a:cubicBezTo>
                    <a:pt x="1528" y="3370"/>
                    <a:pt x="1842" y="3265"/>
                    <a:pt x="2072" y="3035"/>
                  </a:cubicBezTo>
                  <a:lnTo>
                    <a:pt x="2700" y="2428"/>
                  </a:lnTo>
                  <a:cubicBezTo>
                    <a:pt x="2344" y="1633"/>
                    <a:pt x="2030" y="838"/>
                    <a:pt x="17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3"/>
            <p:cNvSpPr/>
            <p:nvPr/>
          </p:nvSpPr>
          <p:spPr>
            <a:xfrm>
              <a:off x="2929900" y="2197600"/>
              <a:ext cx="88425" cy="250600"/>
            </a:xfrm>
            <a:custGeom>
              <a:rect b="b" l="l" r="r" t="t"/>
              <a:pathLst>
                <a:path extrusionOk="0" h="10024" w="3537">
                  <a:moveTo>
                    <a:pt x="335" y="1"/>
                  </a:moveTo>
                  <a:lnTo>
                    <a:pt x="0" y="43"/>
                  </a:lnTo>
                  <a:cubicBezTo>
                    <a:pt x="188" y="3642"/>
                    <a:pt x="628" y="6989"/>
                    <a:pt x="1862" y="10023"/>
                  </a:cubicBezTo>
                  <a:cubicBezTo>
                    <a:pt x="1779" y="9668"/>
                    <a:pt x="1904" y="9270"/>
                    <a:pt x="2197" y="8977"/>
                  </a:cubicBezTo>
                  <a:lnTo>
                    <a:pt x="3536" y="7680"/>
                  </a:lnTo>
                  <a:cubicBezTo>
                    <a:pt x="3034" y="6111"/>
                    <a:pt x="2741" y="4395"/>
                    <a:pt x="2532" y="2595"/>
                  </a:cubicBezTo>
                  <a:lnTo>
                    <a:pt x="670" y="733"/>
                  </a:lnTo>
                  <a:cubicBezTo>
                    <a:pt x="460" y="524"/>
                    <a:pt x="356" y="273"/>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3"/>
            <p:cNvSpPr/>
            <p:nvPr/>
          </p:nvSpPr>
          <p:spPr>
            <a:xfrm>
              <a:off x="2937725" y="2166000"/>
              <a:ext cx="55475" cy="98075"/>
            </a:xfrm>
            <a:custGeom>
              <a:rect b="b" l="l" r="r" t="t"/>
              <a:pathLst>
                <a:path extrusionOk="0" h="3923" w="2219">
                  <a:moveTo>
                    <a:pt x="1218" y="0"/>
                  </a:moveTo>
                  <a:cubicBezTo>
                    <a:pt x="910" y="0"/>
                    <a:pt x="601" y="121"/>
                    <a:pt x="357" y="365"/>
                  </a:cubicBezTo>
                  <a:cubicBezTo>
                    <a:pt x="105" y="616"/>
                    <a:pt x="1" y="972"/>
                    <a:pt x="22" y="1328"/>
                  </a:cubicBezTo>
                  <a:cubicBezTo>
                    <a:pt x="43" y="1579"/>
                    <a:pt x="147" y="1851"/>
                    <a:pt x="357" y="2060"/>
                  </a:cubicBezTo>
                  <a:lnTo>
                    <a:pt x="2219" y="3922"/>
                  </a:lnTo>
                  <a:cubicBezTo>
                    <a:pt x="2093" y="2730"/>
                    <a:pt x="2010" y="1516"/>
                    <a:pt x="1989" y="281"/>
                  </a:cubicBezTo>
                  <a:cubicBezTo>
                    <a:pt x="1763" y="95"/>
                    <a:pt x="1491" y="0"/>
                    <a:pt x="1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3"/>
            <p:cNvSpPr/>
            <p:nvPr/>
          </p:nvSpPr>
          <p:spPr>
            <a:xfrm>
              <a:off x="2976450" y="2448175"/>
              <a:ext cx="5250" cy="13100"/>
            </a:xfrm>
            <a:custGeom>
              <a:rect b="b" l="l" r="r" t="t"/>
              <a:pathLst>
                <a:path extrusionOk="0" h="524" w="210">
                  <a:moveTo>
                    <a:pt x="0" y="0"/>
                  </a:moveTo>
                  <a:cubicBezTo>
                    <a:pt x="21" y="210"/>
                    <a:pt x="105" y="398"/>
                    <a:pt x="209" y="523"/>
                  </a:cubicBezTo>
                  <a:cubicBezTo>
                    <a:pt x="126" y="377"/>
                    <a:pt x="84" y="189"/>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 name="Google Shape;1294;p43"/>
          <p:cNvGrpSpPr/>
          <p:nvPr/>
        </p:nvGrpSpPr>
        <p:grpSpPr>
          <a:xfrm>
            <a:off x="2770263" y="2673063"/>
            <a:ext cx="358807" cy="402758"/>
            <a:chOff x="1870625" y="4015875"/>
            <a:chExt cx="708825" cy="795650"/>
          </a:xfrm>
        </p:grpSpPr>
        <p:sp>
          <p:nvSpPr>
            <p:cNvPr id="1295" name="Google Shape;1295;p43"/>
            <p:cNvSpPr/>
            <p:nvPr/>
          </p:nvSpPr>
          <p:spPr>
            <a:xfrm>
              <a:off x="1870625" y="4015875"/>
              <a:ext cx="708825" cy="713000"/>
            </a:xfrm>
            <a:custGeom>
              <a:rect b="b" l="l" r="r" t="t"/>
              <a:pathLst>
                <a:path extrusionOk="0" h="28520" w="28353">
                  <a:moveTo>
                    <a:pt x="14302" y="0"/>
                  </a:moveTo>
                  <a:cubicBezTo>
                    <a:pt x="14176" y="0"/>
                    <a:pt x="14051" y="21"/>
                    <a:pt x="13936" y="63"/>
                  </a:cubicBezTo>
                  <a:cubicBezTo>
                    <a:pt x="9877" y="1339"/>
                    <a:pt x="5629" y="2009"/>
                    <a:pt x="1256" y="2009"/>
                  </a:cubicBezTo>
                  <a:cubicBezTo>
                    <a:pt x="566" y="2009"/>
                    <a:pt x="1" y="2553"/>
                    <a:pt x="1" y="3202"/>
                  </a:cubicBezTo>
                  <a:lnTo>
                    <a:pt x="1" y="3327"/>
                  </a:lnTo>
                  <a:cubicBezTo>
                    <a:pt x="1" y="13663"/>
                    <a:pt x="43" y="22158"/>
                    <a:pt x="8307" y="28519"/>
                  </a:cubicBezTo>
                  <a:lnTo>
                    <a:pt x="8412" y="28394"/>
                  </a:lnTo>
                  <a:cubicBezTo>
                    <a:pt x="8140" y="28164"/>
                    <a:pt x="7973" y="27808"/>
                    <a:pt x="7973" y="27452"/>
                  </a:cubicBezTo>
                  <a:lnTo>
                    <a:pt x="7973" y="24941"/>
                  </a:lnTo>
                  <a:cubicBezTo>
                    <a:pt x="2742" y="19648"/>
                    <a:pt x="2512" y="12910"/>
                    <a:pt x="2512" y="4436"/>
                  </a:cubicBezTo>
                  <a:cubicBezTo>
                    <a:pt x="6571" y="4332"/>
                    <a:pt x="10546" y="3662"/>
                    <a:pt x="14333" y="2490"/>
                  </a:cubicBezTo>
                  <a:cubicBezTo>
                    <a:pt x="18121" y="3620"/>
                    <a:pt x="22033" y="4248"/>
                    <a:pt x="25946" y="4352"/>
                  </a:cubicBezTo>
                  <a:cubicBezTo>
                    <a:pt x="25925" y="12785"/>
                    <a:pt x="25716" y="19459"/>
                    <a:pt x="20527" y="24753"/>
                  </a:cubicBezTo>
                  <a:lnTo>
                    <a:pt x="20527" y="27389"/>
                  </a:lnTo>
                  <a:cubicBezTo>
                    <a:pt x="20527" y="27808"/>
                    <a:pt x="20318" y="28184"/>
                    <a:pt x="20004" y="28394"/>
                  </a:cubicBezTo>
                  <a:lnTo>
                    <a:pt x="20046" y="28436"/>
                  </a:lnTo>
                  <a:cubicBezTo>
                    <a:pt x="28352" y="22012"/>
                    <a:pt x="28352" y="13517"/>
                    <a:pt x="28352" y="3139"/>
                  </a:cubicBezTo>
                  <a:cubicBezTo>
                    <a:pt x="28352" y="2616"/>
                    <a:pt x="27996" y="2176"/>
                    <a:pt x="27515" y="2009"/>
                  </a:cubicBezTo>
                  <a:cubicBezTo>
                    <a:pt x="27390" y="1967"/>
                    <a:pt x="27243" y="1946"/>
                    <a:pt x="27118" y="1946"/>
                  </a:cubicBezTo>
                  <a:cubicBezTo>
                    <a:pt x="22891" y="1946"/>
                    <a:pt x="18706" y="1319"/>
                    <a:pt x="14668" y="63"/>
                  </a:cubicBezTo>
                  <a:cubicBezTo>
                    <a:pt x="14553" y="21"/>
                    <a:pt x="14428" y="0"/>
                    <a:pt x="14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3"/>
            <p:cNvSpPr/>
            <p:nvPr/>
          </p:nvSpPr>
          <p:spPr>
            <a:xfrm>
              <a:off x="2227900" y="4187975"/>
              <a:ext cx="240650" cy="499050"/>
            </a:xfrm>
            <a:custGeom>
              <a:rect b="b" l="l" r="r" t="t"/>
              <a:pathLst>
                <a:path extrusionOk="0" h="19962" w="9626">
                  <a:moveTo>
                    <a:pt x="1" y="0"/>
                  </a:moveTo>
                  <a:cubicBezTo>
                    <a:pt x="649" y="0"/>
                    <a:pt x="1193" y="565"/>
                    <a:pt x="1193" y="1214"/>
                  </a:cubicBezTo>
                  <a:cubicBezTo>
                    <a:pt x="1193" y="1862"/>
                    <a:pt x="649" y="2406"/>
                    <a:pt x="1" y="2406"/>
                  </a:cubicBezTo>
                  <a:lnTo>
                    <a:pt x="461" y="2406"/>
                  </a:lnTo>
                  <a:lnTo>
                    <a:pt x="461" y="4813"/>
                  </a:lnTo>
                  <a:cubicBezTo>
                    <a:pt x="461" y="5482"/>
                    <a:pt x="1005" y="6026"/>
                    <a:pt x="1674" y="6026"/>
                  </a:cubicBezTo>
                  <a:lnTo>
                    <a:pt x="5043" y="6026"/>
                  </a:lnTo>
                  <a:cubicBezTo>
                    <a:pt x="5692" y="6026"/>
                    <a:pt x="6236" y="5482"/>
                    <a:pt x="6236" y="4813"/>
                  </a:cubicBezTo>
                  <a:lnTo>
                    <a:pt x="6236" y="2406"/>
                  </a:lnTo>
                  <a:lnTo>
                    <a:pt x="7219" y="2406"/>
                  </a:lnTo>
                  <a:lnTo>
                    <a:pt x="7219" y="7721"/>
                  </a:lnTo>
                  <a:lnTo>
                    <a:pt x="5043" y="7721"/>
                  </a:lnTo>
                  <a:cubicBezTo>
                    <a:pt x="4394" y="7721"/>
                    <a:pt x="3830" y="8265"/>
                    <a:pt x="3830" y="8935"/>
                  </a:cubicBezTo>
                  <a:lnTo>
                    <a:pt x="3830" y="19961"/>
                  </a:lnTo>
                  <a:cubicBezTo>
                    <a:pt x="4729" y="19292"/>
                    <a:pt x="5545" y="18601"/>
                    <a:pt x="6236" y="17869"/>
                  </a:cubicBezTo>
                  <a:lnTo>
                    <a:pt x="6236" y="10127"/>
                  </a:lnTo>
                  <a:lnTo>
                    <a:pt x="8412" y="10127"/>
                  </a:lnTo>
                  <a:cubicBezTo>
                    <a:pt x="9060" y="10127"/>
                    <a:pt x="9625" y="9583"/>
                    <a:pt x="9625" y="8935"/>
                  </a:cubicBezTo>
                  <a:lnTo>
                    <a:pt x="9625" y="1214"/>
                  </a:lnTo>
                  <a:cubicBezTo>
                    <a:pt x="9625" y="523"/>
                    <a:pt x="9060" y="0"/>
                    <a:pt x="8433" y="0"/>
                  </a:cubicBezTo>
                  <a:lnTo>
                    <a:pt x="5064" y="0"/>
                  </a:lnTo>
                  <a:cubicBezTo>
                    <a:pt x="4415" y="0"/>
                    <a:pt x="3850" y="565"/>
                    <a:pt x="3850" y="1214"/>
                  </a:cubicBezTo>
                  <a:lnTo>
                    <a:pt x="3850" y="3620"/>
                  </a:lnTo>
                  <a:lnTo>
                    <a:pt x="2888" y="3620"/>
                  </a:lnTo>
                  <a:lnTo>
                    <a:pt x="2888" y="1214"/>
                  </a:lnTo>
                  <a:cubicBezTo>
                    <a:pt x="2888" y="565"/>
                    <a:pt x="2344" y="0"/>
                    <a:pt x="1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3"/>
            <p:cNvSpPr/>
            <p:nvPr/>
          </p:nvSpPr>
          <p:spPr>
            <a:xfrm>
              <a:off x="2323625" y="4634675"/>
              <a:ext cx="60175" cy="96275"/>
            </a:xfrm>
            <a:custGeom>
              <a:rect b="b" l="l" r="r" t="t"/>
              <a:pathLst>
                <a:path extrusionOk="0" h="3851" w="2407">
                  <a:moveTo>
                    <a:pt x="2407" y="1"/>
                  </a:moveTo>
                  <a:cubicBezTo>
                    <a:pt x="1716" y="733"/>
                    <a:pt x="900" y="1424"/>
                    <a:pt x="1" y="2093"/>
                  </a:cubicBezTo>
                  <a:lnTo>
                    <a:pt x="1" y="2637"/>
                  </a:lnTo>
                  <a:cubicBezTo>
                    <a:pt x="1" y="3286"/>
                    <a:pt x="565" y="3851"/>
                    <a:pt x="1214" y="3851"/>
                  </a:cubicBezTo>
                  <a:cubicBezTo>
                    <a:pt x="1465" y="3851"/>
                    <a:pt x="1716" y="3767"/>
                    <a:pt x="1884" y="3642"/>
                  </a:cubicBezTo>
                  <a:cubicBezTo>
                    <a:pt x="2198" y="3432"/>
                    <a:pt x="2407" y="3056"/>
                    <a:pt x="2407" y="2637"/>
                  </a:cubicBezTo>
                  <a:lnTo>
                    <a:pt x="24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3"/>
            <p:cNvSpPr/>
            <p:nvPr/>
          </p:nvSpPr>
          <p:spPr>
            <a:xfrm>
              <a:off x="2079350" y="4685425"/>
              <a:ext cx="292425" cy="126100"/>
            </a:xfrm>
            <a:custGeom>
              <a:rect b="b" l="l" r="r" t="t"/>
              <a:pathLst>
                <a:path extrusionOk="0" h="5044" w="11697">
                  <a:moveTo>
                    <a:pt x="9813" y="1"/>
                  </a:moveTo>
                  <a:cubicBezTo>
                    <a:pt x="9562" y="189"/>
                    <a:pt x="9311" y="377"/>
                    <a:pt x="9081" y="524"/>
                  </a:cubicBezTo>
                  <a:lnTo>
                    <a:pt x="9081" y="2030"/>
                  </a:lnTo>
                  <a:cubicBezTo>
                    <a:pt x="9081" y="2679"/>
                    <a:pt x="8516" y="3223"/>
                    <a:pt x="7868" y="3223"/>
                  </a:cubicBezTo>
                  <a:cubicBezTo>
                    <a:pt x="7219" y="3223"/>
                    <a:pt x="6675" y="2679"/>
                    <a:pt x="6675" y="2030"/>
                  </a:cubicBezTo>
                  <a:cubicBezTo>
                    <a:pt x="6403" y="2177"/>
                    <a:pt x="6152" y="2302"/>
                    <a:pt x="5880" y="2449"/>
                  </a:cubicBezTo>
                  <a:cubicBezTo>
                    <a:pt x="5650" y="2344"/>
                    <a:pt x="5419" y="2239"/>
                    <a:pt x="5210" y="2114"/>
                  </a:cubicBezTo>
                  <a:cubicBezTo>
                    <a:pt x="5168" y="2721"/>
                    <a:pt x="4645" y="3244"/>
                    <a:pt x="3997" y="3244"/>
                  </a:cubicBezTo>
                  <a:cubicBezTo>
                    <a:pt x="3348" y="3244"/>
                    <a:pt x="2804" y="2700"/>
                    <a:pt x="2804" y="2051"/>
                  </a:cubicBezTo>
                  <a:lnTo>
                    <a:pt x="2804" y="670"/>
                  </a:lnTo>
                  <a:cubicBezTo>
                    <a:pt x="2532" y="503"/>
                    <a:pt x="2302" y="356"/>
                    <a:pt x="2072" y="168"/>
                  </a:cubicBezTo>
                  <a:lnTo>
                    <a:pt x="2072" y="607"/>
                  </a:lnTo>
                  <a:cubicBezTo>
                    <a:pt x="2072" y="1277"/>
                    <a:pt x="1549" y="1821"/>
                    <a:pt x="858" y="1821"/>
                  </a:cubicBezTo>
                  <a:cubicBezTo>
                    <a:pt x="565" y="1821"/>
                    <a:pt x="314" y="1716"/>
                    <a:pt x="105" y="1528"/>
                  </a:cubicBezTo>
                  <a:lnTo>
                    <a:pt x="0" y="1654"/>
                  </a:lnTo>
                  <a:cubicBezTo>
                    <a:pt x="1486" y="2804"/>
                    <a:pt x="3243" y="3892"/>
                    <a:pt x="5315" y="4897"/>
                  </a:cubicBezTo>
                  <a:cubicBezTo>
                    <a:pt x="5482" y="4980"/>
                    <a:pt x="5691" y="5043"/>
                    <a:pt x="5880" y="5043"/>
                  </a:cubicBezTo>
                  <a:cubicBezTo>
                    <a:pt x="6068" y="5043"/>
                    <a:pt x="6256" y="4980"/>
                    <a:pt x="6403" y="4897"/>
                  </a:cubicBezTo>
                  <a:cubicBezTo>
                    <a:pt x="8453" y="3892"/>
                    <a:pt x="10190" y="2804"/>
                    <a:pt x="11697" y="1654"/>
                  </a:cubicBezTo>
                  <a:lnTo>
                    <a:pt x="11655" y="1612"/>
                  </a:lnTo>
                  <a:cubicBezTo>
                    <a:pt x="11494" y="1708"/>
                    <a:pt x="11322" y="1780"/>
                    <a:pt x="11156" y="1780"/>
                  </a:cubicBezTo>
                  <a:cubicBezTo>
                    <a:pt x="11105" y="1780"/>
                    <a:pt x="11055" y="1773"/>
                    <a:pt x="11006" y="1758"/>
                  </a:cubicBezTo>
                  <a:cubicBezTo>
                    <a:pt x="10357" y="1758"/>
                    <a:pt x="9813" y="1214"/>
                    <a:pt x="9813" y="566"/>
                  </a:cubicBezTo>
                  <a:lnTo>
                    <a:pt x="98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3"/>
            <p:cNvSpPr/>
            <p:nvPr/>
          </p:nvSpPr>
          <p:spPr>
            <a:xfrm>
              <a:off x="2245175" y="4700075"/>
              <a:ext cx="60175" cy="67500"/>
            </a:xfrm>
            <a:custGeom>
              <a:rect b="b" l="l" r="r" t="t"/>
              <a:pathLst>
                <a:path extrusionOk="0" h="2700" w="2407">
                  <a:moveTo>
                    <a:pt x="2406" y="0"/>
                  </a:moveTo>
                  <a:cubicBezTo>
                    <a:pt x="1674" y="503"/>
                    <a:pt x="879" y="1005"/>
                    <a:pt x="0" y="1486"/>
                  </a:cubicBezTo>
                  <a:cubicBezTo>
                    <a:pt x="0" y="2156"/>
                    <a:pt x="565" y="2700"/>
                    <a:pt x="1214" y="2700"/>
                  </a:cubicBezTo>
                  <a:cubicBezTo>
                    <a:pt x="1862" y="2700"/>
                    <a:pt x="2406" y="2156"/>
                    <a:pt x="2406" y="1486"/>
                  </a:cubicBezTo>
                  <a:lnTo>
                    <a:pt x="24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3"/>
            <p:cNvSpPr/>
            <p:nvPr/>
          </p:nvSpPr>
          <p:spPr>
            <a:xfrm>
              <a:off x="2148400" y="4453175"/>
              <a:ext cx="156950" cy="285100"/>
            </a:xfrm>
            <a:custGeom>
              <a:rect b="b" l="l" r="r" t="t"/>
              <a:pathLst>
                <a:path extrusionOk="0" h="11404" w="6278">
                  <a:moveTo>
                    <a:pt x="3139" y="0"/>
                  </a:moveTo>
                  <a:cubicBezTo>
                    <a:pt x="1423" y="0"/>
                    <a:pt x="0" y="1402"/>
                    <a:pt x="0" y="3160"/>
                  </a:cubicBezTo>
                  <a:lnTo>
                    <a:pt x="0" y="9960"/>
                  </a:lnTo>
                  <a:cubicBezTo>
                    <a:pt x="732" y="10462"/>
                    <a:pt x="1548" y="10923"/>
                    <a:pt x="2406" y="11404"/>
                  </a:cubicBezTo>
                  <a:lnTo>
                    <a:pt x="2406" y="11341"/>
                  </a:lnTo>
                  <a:lnTo>
                    <a:pt x="2406" y="3160"/>
                  </a:lnTo>
                  <a:cubicBezTo>
                    <a:pt x="2406" y="2741"/>
                    <a:pt x="2720" y="2407"/>
                    <a:pt x="3139" y="2407"/>
                  </a:cubicBezTo>
                  <a:cubicBezTo>
                    <a:pt x="3557" y="2407"/>
                    <a:pt x="3871" y="2741"/>
                    <a:pt x="3871" y="3160"/>
                  </a:cubicBezTo>
                  <a:lnTo>
                    <a:pt x="3871" y="11341"/>
                  </a:lnTo>
                  <a:cubicBezTo>
                    <a:pt x="4750" y="10881"/>
                    <a:pt x="5545" y="10400"/>
                    <a:pt x="6277" y="9876"/>
                  </a:cubicBezTo>
                  <a:lnTo>
                    <a:pt x="6277" y="3181"/>
                  </a:lnTo>
                  <a:cubicBezTo>
                    <a:pt x="6277" y="1423"/>
                    <a:pt x="4875" y="21"/>
                    <a:pt x="31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3"/>
            <p:cNvSpPr/>
            <p:nvPr/>
          </p:nvSpPr>
          <p:spPr>
            <a:xfrm>
              <a:off x="2197050" y="4187975"/>
              <a:ext cx="60175" cy="60175"/>
            </a:xfrm>
            <a:custGeom>
              <a:rect b="b" l="l" r="r" t="t"/>
              <a:pathLst>
                <a:path extrusionOk="0" h="2407" w="2407">
                  <a:moveTo>
                    <a:pt x="1193" y="0"/>
                  </a:moveTo>
                  <a:cubicBezTo>
                    <a:pt x="544" y="0"/>
                    <a:pt x="0" y="565"/>
                    <a:pt x="0" y="1214"/>
                  </a:cubicBezTo>
                  <a:cubicBezTo>
                    <a:pt x="0" y="1862"/>
                    <a:pt x="544" y="2406"/>
                    <a:pt x="1193" y="2406"/>
                  </a:cubicBezTo>
                  <a:cubicBezTo>
                    <a:pt x="1862" y="2406"/>
                    <a:pt x="2406" y="1862"/>
                    <a:pt x="2406" y="1214"/>
                  </a:cubicBezTo>
                  <a:cubicBezTo>
                    <a:pt x="2406" y="565"/>
                    <a:pt x="1862" y="0"/>
                    <a:pt x="1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3"/>
            <p:cNvSpPr/>
            <p:nvPr/>
          </p:nvSpPr>
          <p:spPr>
            <a:xfrm>
              <a:off x="1986225" y="4187975"/>
              <a:ext cx="240650" cy="501650"/>
            </a:xfrm>
            <a:custGeom>
              <a:rect b="b" l="l" r="r" t="t"/>
              <a:pathLst>
                <a:path extrusionOk="0" h="20066" w="9626">
                  <a:moveTo>
                    <a:pt x="1214" y="0"/>
                  </a:moveTo>
                  <a:cubicBezTo>
                    <a:pt x="566" y="0"/>
                    <a:pt x="1" y="565"/>
                    <a:pt x="1" y="1214"/>
                  </a:cubicBezTo>
                  <a:lnTo>
                    <a:pt x="1" y="8935"/>
                  </a:lnTo>
                  <a:cubicBezTo>
                    <a:pt x="1" y="9583"/>
                    <a:pt x="566" y="10127"/>
                    <a:pt x="1214" y="10127"/>
                  </a:cubicBezTo>
                  <a:lnTo>
                    <a:pt x="3390" y="10127"/>
                  </a:lnTo>
                  <a:lnTo>
                    <a:pt x="3390" y="17995"/>
                  </a:lnTo>
                  <a:cubicBezTo>
                    <a:pt x="4081" y="18706"/>
                    <a:pt x="4876" y="19417"/>
                    <a:pt x="5797" y="20066"/>
                  </a:cubicBezTo>
                  <a:lnTo>
                    <a:pt x="5797" y="8935"/>
                  </a:lnTo>
                  <a:cubicBezTo>
                    <a:pt x="5797" y="8265"/>
                    <a:pt x="5274" y="7721"/>
                    <a:pt x="4583" y="7721"/>
                  </a:cubicBezTo>
                  <a:lnTo>
                    <a:pt x="2407" y="7721"/>
                  </a:lnTo>
                  <a:lnTo>
                    <a:pt x="2407" y="2406"/>
                  </a:lnTo>
                  <a:lnTo>
                    <a:pt x="3390" y="2406"/>
                  </a:lnTo>
                  <a:lnTo>
                    <a:pt x="3390" y="4813"/>
                  </a:lnTo>
                  <a:cubicBezTo>
                    <a:pt x="3390" y="5482"/>
                    <a:pt x="3934" y="6026"/>
                    <a:pt x="4583" y="6026"/>
                  </a:cubicBezTo>
                  <a:lnTo>
                    <a:pt x="7952" y="6026"/>
                  </a:lnTo>
                  <a:cubicBezTo>
                    <a:pt x="8621" y="6026"/>
                    <a:pt x="9165" y="5482"/>
                    <a:pt x="9165" y="4813"/>
                  </a:cubicBezTo>
                  <a:lnTo>
                    <a:pt x="9165" y="2406"/>
                  </a:lnTo>
                  <a:lnTo>
                    <a:pt x="9626" y="2406"/>
                  </a:lnTo>
                  <a:cubicBezTo>
                    <a:pt x="8977" y="2406"/>
                    <a:pt x="8433" y="1862"/>
                    <a:pt x="8433" y="1214"/>
                  </a:cubicBezTo>
                  <a:cubicBezTo>
                    <a:pt x="8433" y="565"/>
                    <a:pt x="8977" y="0"/>
                    <a:pt x="9626" y="0"/>
                  </a:cubicBezTo>
                  <a:lnTo>
                    <a:pt x="7931" y="0"/>
                  </a:lnTo>
                  <a:cubicBezTo>
                    <a:pt x="7282" y="0"/>
                    <a:pt x="6738" y="523"/>
                    <a:pt x="6759" y="1214"/>
                  </a:cubicBezTo>
                  <a:lnTo>
                    <a:pt x="6759" y="3620"/>
                  </a:lnTo>
                  <a:lnTo>
                    <a:pt x="5797" y="3620"/>
                  </a:lnTo>
                  <a:lnTo>
                    <a:pt x="5797" y="1214"/>
                  </a:lnTo>
                  <a:cubicBezTo>
                    <a:pt x="5797" y="565"/>
                    <a:pt x="5274" y="0"/>
                    <a:pt x="45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3"/>
            <p:cNvSpPr/>
            <p:nvPr/>
          </p:nvSpPr>
          <p:spPr>
            <a:xfrm>
              <a:off x="2148400" y="4702700"/>
              <a:ext cx="60175" cy="64875"/>
            </a:xfrm>
            <a:custGeom>
              <a:rect b="b" l="l" r="r" t="t"/>
              <a:pathLst>
                <a:path extrusionOk="0" h="2595" w="2407">
                  <a:moveTo>
                    <a:pt x="0" y="0"/>
                  </a:moveTo>
                  <a:lnTo>
                    <a:pt x="0" y="1381"/>
                  </a:lnTo>
                  <a:cubicBezTo>
                    <a:pt x="0" y="2030"/>
                    <a:pt x="565" y="2595"/>
                    <a:pt x="1214" y="2595"/>
                  </a:cubicBezTo>
                  <a:cubicBezTo>
                    <a:pt x="1862" y="2595"/>
                    <a:pt x="2385" y="2071"/>
                    <a:pt x="2406" y="1444"/>
                  </a:cubicBezTo>
                  <a:cubicBezTo>
                    <a:pt x="1548" y="963"/>
                    <a:pt x="732" y="4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3"/>
            <p:cNvSpPr/>
            <p:nvPr/>
          </p:nvSpPr>
          <p:spPr>
            <a:xfrm>
              <a:off x="2069925" y="4637300"/>
              <a:ext cx="60175" cy="93650"/>
            </a:xfrm>
            <a:custGeom>
              <a:rect b="b" l="l" r="r" t="t"/>
              <a:pathLst>
                <a:path extrusionOk="0" h="3746" w="2407">
                  <a:moveTo>
                    <a:pt x="1" y="1"/>
                  </a:moveTo>
                  <a:lnTo>
                    <a:pt x="1" y="2511"/>
                  </a:lnTo>
                  <a:cubicBezTo>
                    <a:pt x="1" y="2909"/>
                    <a:pt x="189" y="3244"/>
                    <a:pt x="440" y="3453"/>
                  </a:cubicBezTo>
                  <a:cubicBezTo>
                    <a:pt x="670" y="3641"/>
                    <a:pt x="921" y="3746"/>
                    <a:pt x="1214" y="3746"/>
                  </a:cubicBezTo>
                  <a:cubicBezTo>
                    <a:pt x="1863" y="3746"/>
                    <a:pt x="2407" y="3202"/>
                    <a:pt x="2407" y="2532"/>
                  </a:cubicBezTo>
                  <a:lnTo>
                    <a:pt x="2407" y="2093"/>
                  </a:lnTo>
                  <a:cubicBezTo>
                    <a:pt x="1528" y="1444"/>
                    <a:pt x="712" y="73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43"/>
          <p:cNvGrpSpPr/>
          <p:nvPr/>
        </p:nvGrpSpPr>
        <p:grpSpPr>
          <a:xfrm>
            <a:off x="3518277" y="3463199"/>
            <a:ext cx="358807" cy="402556"/>
            <a:chOff x="1864875" y="896550"/>
            <a:chExt cx="708825" cy="795250"/>
          </a:xfrm>
        </p:grpSpPr>
        <p:sp>
          <p:nvSpPr>
            <p:cNvPr id="1306" name="Google Shape;1306;p43"/>
            <p:cNvSpPr/>
            <p:nvPr/>
          </p:nvSpPr>
          <p:spPr>
            <a:xfrm>
              <a:off x="2323625" y="922850"/>
              <a:ext cx="250075" cy="269400"/>
            </a:xfrm>
            <a:custGeom>
              <a:rect b="b" l="l" r="r" t="t"/>
              <a:pathLst>
                <a:path extrusionOk="0" h="10776" w="10003">
                  <a:moveTo>
                    <a:pt x="84" y="0"/>
                  </a:moveTo>
                  <a:lnTo>
                    <a:pt x="1" y="314"/>
                  </a:lnTo>
                  <a:cubicBezTo>
                    <a:pt x="545" y="418"/>
                    <a:pt x="963" y="921"/>
                    <a:pt x="963" y="1486"/>
                  </a:cubicBezTo>
                  <a:lnTo>
                    <a:pt x="963" y="2615"/>
                  </a:lnTo>
                  <a:cubicBezTo>
                    <a:pt x="3160" y="3013"/>
                    <a:pt x="5378" y="3243"/>
                    <a:pt x="7596" y="3285"/>
                  </a:cubicBezTo>
                  <a:cubicBezTo>
                    <a:pt x="7596" y="5440"/>
                    <a:pt x="7575" y="7512"/>
                    <a:pt x="7470" y="9437"/>
                  </a:cubicBezTo>
                  <a:lnTo>
                    <a:pt x="8454" y="9437"/>
                  </a:lnTo>
                  <a:cubicBezTo>
                    <a:pt x="9102" y="9437"/>
                    <a:pt x="9667" y="9960"/>
                    <a:pt x="9667" y="10650"/>
                  </a:cubicBezTo>
                  <a:lnTo>
                    <a:pt x="9667" y="10776"/>
                  </a:lnTo>
                  <a:lnTo>
                    <a:pt x="9793" y="10776"/>
                  </a:lnTo>
                  <a:cubicBezTo>
                    <a:pt x="10002" y="8056"/>
                    <a:pt x="10002" y="5147"/>
                    <a:pt x="10002" y="2092"/>
                  </a:cubicBezTo>
                  <a:cubicBezTo>
                    <a:pt x="10002" y="1569"/>
                    <a:pt x="9667" y="1088"/>
                    <a:pt x="9165" y="942"/>
                  </a:cubicBezTo>
                  <a:cubicBezTo>
                    <a:pt x="9096" y="907"/>
                    <a:pt x="9021" y="891"/>
                    <a:pt x="8946" y="891"/>
                  </a:cubicBezTo>
                  <a:cubicBezTo>
                    <a:pt x="8885" y="891"/>
                    <a:pt x="8824" y="902"/>
                    <a:pt x="8768" y="921"/>
                  </a:cubicBezTo>
                  <a:cubicBezTo>
                    <a:pt x="5838" y="921"/>
                    <a:pt x="2930" y="607"/>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3"/>
            <p:cNvSpPr/>
            <p:nvPr/>
          </p:nvSpPr>
          <p:spPr>
            <a:xfrm>
              <a:off x="2478975" y="1192225"/>
              <a:ext cx="88950" cy="196200"/>
            </a:xfrm>
            <a:custGeom>
              <a:rect b="b" l="l" r="r" t="t"/>
              <a:pathLst>
                <a:path extrusionOk="0" h="7848" w="3558">
                  <a:moveTo>
                    <a:pt x="3411" y="1"/>
                  </a:moveTo>
                  <a:cubicBezTo>
                    <a:pt x="3370" y="587"/>
                    <a:pt x="2867" y="1068"/>
                    <a:pt x="2219" y="1068"/>
                  </a:cubicBezTo>
                  <a:lnTo>
                    <a:pt x="1005" y="1068"/>
                  </a:lnTo>
                  <a:cubicBezTo>
                    <a:pt x="838" y="2867"/>
                    <a:pt x="524" y="4541"/>
                    <a:pt x="1" y="6152"/>
                  </a:cubicBezTo>
                  <a:lnTo>
                    <a:pt x="775" y="6152"/>
                  </a:lnTo>
                  <a:cubicBezTo>
                    <a:pt x="1424" y="6152"/>
                    <a:pt x="1989" y="6696"/>
                    <a:pt x="1989" y="7345"/>
                  </a:cubicBezTo>
                  <a:cubicBezTo>
                    <a:pt x="1989" y="7512"/>
                    <a:pt x="1926" y="7680"/>
                    <a:pt x="1884" y="7826"/>
                  </a:cubicBezTo>
                  <a:lnTo>
                    <a:pt x="1989" y="7847"/>
                  </a:lnTo>
                  <a:cubicBezTo>
                    <a:pt x="2888" y="5420"/>
                    <a:pt x="3349" y="2804"/>
                    <a:pt x="3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3"/>
            <p:cNvSpPr/>
            <p:nvPr/>
          </p:nvSpPr>
          <p:spPr>
            <a:xfrm>
              <a:off x="2505150" y="1158750"/>
              <a:ext cx="60175" cy="60175"/>
            </a:xfrm>
            <a:custGeom>
              <a:rect b="b" l="l" r="r" t="t"/>
              <a:pathLst>
                <a:path extrusionOk="0" h="2407" w="2407">
                  <a:moveTo>
                    <a:pt x="209" y="1"/>
                  </a:moveTo>
                  <a:cubicBezTo>
                    <a:pt x="147" y="817"/>
                    <a:pt x="63" y="1633"/>
                    <a:pt x="0" y="2407"/>
                  </a:cubicBezTo>
                  <a:lnTo>
                    <a:pt x="1193" y="2407"/>
                  </a:lnTo>
                  <a:cubicBezTo>
                    <a:pt x="1820" y="2407"/>
                    <a:pt x="2343" y="1946"/>
                    <a:pt x="2406" y="1340"/>
                  </a:cubicBezTo>
                  <a:lnTo>
                    <a:pt x="2406" y="1214"/>
                  </a:lnTo>
                  <a:cubicBezTo>
                    <a:pt x="2406" y="524"/>
                    <a:pt x="1841" y="1"/>
                    <a:pt x="1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3"/>
            <p:cNvSpPr/>
            <p:nvPr/>
          </p:nvSpPr>
          <p:spPr>
            <a:xfrm>
              <a:off x="2339325" y="1387875"/>
              <a:ext cx="189900" cy="238550"/>
            </a:xfrm>
            <a:custGeom>
              <a:rect b="b" l="l" r="r" t="t"/>
              <a:pathLst>
                <a:path extrusionOk="0" h="9542" w="7596">
                  <a:moveTo>
                    <a:pt x="7491" y="0"/>
                  </a:moveTo>
                  <a:cubicBezTo>
                    <a:pt x="7303" y="440"/>
                    <a:pt x="6863" y="732"/>
                    <a:pt x="6382" y="732"/>
                  </a:cubicBezTo>
                  <a:lnTo>
                    <a:pt x="4645" y="732"/>
                  </a:lnTo>
                  <a:cubicBezTo>
                    <a:pt x="3662" y="2720"/>
                    <a:pt x="2281" y="4541"/>
                    <a:pt x="356" y="6214"/>
                  </a:cubicBezTo>
                  <a:lnTo>
                    <a:pt x="356" y="8704"/>
                  </a:lnTo>
                  <a:cubicBezTo>
                    <a:pt x="356" y="9018"/>
                    <a:pt x="209" y="9332"/>
                    <a:pt x="0" y="9541"/>
                  </a:cubicBezTo>
                  <a:cubicBezTo>
                    <a:pt x="3976" y="6758"/>
                    <a:pt x="6277" y="3578"/>
                    <a:pt x="7596" y="21"/>
                  </a:cubicBezTo>
                  <a:lnTo>
                    <a:pt x="74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3"/>
            <p:cNvSpPr/>
            <p:nvPr/>
          </p:nvSpPr>
          <p:spPr>
            <a:xfrm>
              <a:off x="2453875" y="1346025"/>
              <a:ext cx="74825" cy="60175"/>
            </a:xfrm>
            <a:custGeom>
              <a:rect b="b" l="l" r="r" t="t"/>
              <a:pathLst>
                <a:path extrusionOk="0" h="2407" w="2993">
                  <a:moveTo>
                    <a:pt x="963" y="0"/>
                  </a:moveTo>
                  <a:cubicBezTo>
                    <a:pt x="712" y="837"/>
                    <a:pt x="377" y="1611"/>
                    <a:pt x="1" y="2406"/>
                  </a:cubicBezTo>
                  <a:lnTo>
                    <a:pt x="1758" y="2406"/>
                  </a:lnTo>
                  <a:cubicBezTo>
                    <a:pt x="2281" y="2406"/>
                    <a:pt x="2700" y="2114"/>
                    <a:pt x="2888" y="1674"/>
                  </a:cubicBezTo>
                  <a:cubicBezTo>
                    <a:pt x="2951" y="1507"/>
                    <a:pt x="2993" y="1360"/>
                    <a:pt x="2993" y="1193"/>
                  </a:cubicBezTo>
                  <a:cubicBezTo>
                    <a:pt x="2993" y="544"/>
                    <a:pt x="2470" y="0"/>
                    <a:pt x="1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3"/>
            <p:cNvSpPr/>
            <p:nvPr/>
          </p:nvSpPr>
          <p:spPr>
            <a:xfrm>
              <a:off x="2317875" y="1158750"/>
              <a:ext cx="192525" cy="60175"/>
            </a:xfrm>
            <a:custGeom>
              <a:rect b="b" l="l" r="r" t="t"/>
              <a:pathLst>
                <a:path extrusionOk="0" h="2407" w="7701">
                  <a:moveTo>
                    <a:pt x="1214" y="1"/>
                  </a:moveTo>
                  <a:lnTo>
                    <a:pt x="1214" y="963"/>
                  </a:lnTo>
                  <a:cubicBezTo>
                    <a:pt x="1214" y="1633"/>
                    <a:pt x="649" y="2177"/>
                    <a:pt x="0" y="2177"/>
                  </a:cubicBezTo>
                  <a:lnTo>
                    <a:pt x="0" y="2407"/>
                  </a:lnTo>
                  <a:lnTo>
                    <a:pt x="7491" y="2407"/>
                  </a:lnTo>
                  <a:cubicBezTo>
                    <a:pt x="7596" y="1633"/>
                    <a:pt x="7638" y="817"/>
                    <a:pt x="77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3"/>
            <p:cNvSpPr/>
            <p:nvPr/>
          </p:nvSpPr>
          <p:spPr>
            <a:xfrm>
              <a:off x="2317875" y="1346025"/>
              <a:ext cx="161125" cy="60175"/>
            </a:xfrm>
            <a:custGeom>
              <a:rect b="b" l="l" r="r" t="t"/>
              <a:pathLst>
                <a:path extrusionOk="0" h="2407" w="6445">
                  <a:moveTo>
                    <a:pt x="0" y="0"/>
                  </a:moveTo>
                  <a:lnTo>
                    <a:pt x="0" y="230"/>
                  </a:lnTo>
                  <a:cubicBezTo>
                    <a:pt x="649" y="230"/>
                    <a:pt x="1214" y="774"/>
                    <a:pt x="1214" y="1423"/>
                  </a:cubicBezTo>
                  <a:lnTo>
                    <a:pt x="1214" y="2406"/>
                  </a:lnTo>
                  <a:lnTo>
                    <a:pt x="5461" y="2406"/>
                  </a:lnTo>
                  <a:cubicBezTo>
                    <a:pt x="5859" y="1611"/>
                    <a:pt x="6173" y="837"/>
                    <a:pt x="64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3"/>
            <p:cNvSpPr/>
            <p:nvPr/>
          </p:nvSpPr>
          <p:spPr>
            <a:xfrm>
              <a:off x="2288050" y="1543225"/>
              <a:ext cx="60175" cy="92075"/>
            </a:xfrm>
            <a:custGeom>
              <a:rect b="b" l="l" r="r" t="t"/>
              <a:pathLst>
                <a:path extrusionOk="0" h="3683" w="2407">
                  <a:moveTo>
                    <a:pt x="2407" y="0"/>
                  </a:moveTo>
                  <a:cubicBezTo>
                    <a:pt x="1675" y="628"/>
                    <a:pt x="859" y="1235"/>
                    <a:pt x="1" y="1800"/>
                  </a:cubicBezTo>
                  <a:lnTo>
                    <a:pt x="1" y="2490"/>
                  </a:lnTo>
                  <a:cubicBezTo>
                    <a:pt x="1" y="3139"/>
                    <a:pt x="545" y="3683"/>
                    <a:pt x="1193" y="3683"/>
                  </a:cubicBezTo>
                  <a:cubicBezTo>
                    <a:pt x="1382" y="3683"/>
                    <a:pt x="1528" y="3641"/>
                    <a:pt x="1696" y="3578"/>
                  </a:cubicBezTo>
                  <a:cubicBezTo>
                    <a:pt x="1821" y="3474"/>
                    <a:pt x="1926" y="3411"/>
                    <a:pt x="2051" y="3327"/>
                  </a:cubicBezTo>
                  <a:cubicBezTo>
                    <a:pt x="2260" y="3118"/>
                    <a:pt x="2407" y="2825"/>
                    <a:pt x="2407" y="2490"/>
                  </a:cubicBez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3"/>
            <p:cNvSpPr/>
            <p:nvPr/>
          </p:nvSpPr>
          <p:spPr>
            <a:xfrm>
              <a:off x="2288050" y="1406175"/>
              <a:ext cx="60175" cy="182050"/>
            </a:xfrm>
            <a:custGeom>
              <a:rect b="b" l="l" r="r" t="t"/>
              <a:pathLst>
                <a:path extrusionOk="0" h="7282" w="2407">
                  <a:moveTo>
                    <a:pt x="1" y="0"/>
                  </a:moveTo>
                  <a:lnTo>
                    <a:pt x="1" y="7282"/>
                  </a:lnTo>
                  <a:cubicBezTo>
                    <a:pt x="880" y="6717"/>
                    <a:pt x="1675" y="6110"/>
                    <a:pt x="2407" y="5482"/>
                  </a:cubicBez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3"/>
            <p:cNvSpPr/>
            <p:nvPr/>
          </p:nvSpPr>
          <p:spPr>
            <a:xfrm>
              <a:off x="2288050" y="1351775"/>
              <a:ext cx="60175" cy="54425"/>
            </a:xfrm>
            <a:custGeom>
              <a:rect b="b" l="l" r="r" t="t"/>
              <a:pathLst>
                <a:path extrusionOk="0" h="2177" w="2407">
                  <a:moveTo>
                    <a:pt x="1193" y="0"/>
                  </a:moveTo>
                  <a:cubicBezTo>
                    <a:pt x="545" y="0"/>
                    <a:pt x="1" y="544"/>
                    <a:pt x="1" y="1193"/>
                  </a:cubicBezTo>
                  <a:lnTo>
                    <a:pt x="1" y="2176"/>
                  </a:lnTo>
                  <a:lnTo>
                    <a:pt x="2407" y="2176"/>
                  </a:lnTo>
                  <a:lnTo>
                    <a:pt x="2407" y="1193"/>
                  </a:lnTo>
                  <a:cubicBezTo>
                    <a:pt x="2407" y="544"/>
                    <a:pt x="1842" y="0"/>
                    <a:pt x="1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3"/>
            <p:cNvSpPr/>
            <p:nvPr/>
          </p:nvSpPr>
          <p:spPr>
            <a:xfrm>
              <a:off x="2288050" y="1158750"/>
              <a:ext cx="60175" cy="54425"/>
            </a:xfrm>
            <a:custGeom>
              <a:rect b="b" l="l" r="r" t="t"/>
              <a:pathLst>
                <a:path extrusionOk="0" h="2177" w="2407">
                  <a:moveTo>
                    <a:pt x="1" y="1"/>
                  </a:moveTo>
                  <a:lnTo>
                    <a:pt x="1" y="963"/>
                  </a:lnTo>
                  <a:cubicBezTo>
                    <a:pt x="1" y="1633"/>
                    <a:pt x="545" y="2177"/>
                    <a:pt x="1193" y="2177"/>
                  </a:cubicBezTo>
                  <a:cubicBezTo>
                    <a:pt x="1842" y="2177"/>
                    <a:pt x="2407" y="1633"/>
                    <a:pt x="2407" y="963"/>
                  </a:cubicBezTo>
                  <a:lnTo>
                    <a:pt x="24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3"/>
            <p:cNvSpPr/>
            <p:nvPr/>
          </p:nvSpPr>
          <p:spPr>
            <a:xfrm>
              <a:off x="2288050" y="974625"/>
              <a:ext cx="60175" cy="183625"/>
            </a:xfrm>
            <a:custGeom>
              <a:rect b="b" l="l" r="r" t="t"/>
              <a:pathLst>
                <a:path extrusionOk="0" h="7345" w="2407">
                  <a:moveTo>
                    <a:pt x="1" y="0"/>
                  </a:moveTo>
                  <a:lnTo>
                    <a:pt x="1" y="7345"/>
                  </a:lnTo>
                  <a:lnTo>
                    <a:pt x="2407" y="7345"/>
                  </a:lnTo>
                  <a:lnTo>
                    <a:pt x="2407" y="524"/>
                  </a:lnTo>
                  <a:cubicBezTo>
                    <a:pt x="1591" y="377"/>
                    <a:pt x="775" y="21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3"/>
            <p:cNvSpPr/>
            <p:nvPr/>
          </p:nvSpPr>
          <p:spPr>
            <a:xfrm>
              <a:off x="2288050" y="929125"/>
              <a:ext cx="60175" cy="58600"/>
            </a:xfrm>
            <a:custGeom>
              <a:rect b="b" l="l" r="r" t="t"/>
              <a:pathLst>
                <a:path extrusionOk="0" h="2344" w="2407">
                  <a:moveTo>
                    <a:pt x="1193" y="0"/>
                  </a:moveTo>
                  <a:cubicBezTo>
                    <a:pt x="545" y="0"/>
                    <a:pt x="1" y="544"/>
                    <a:pt x="1" y="1214"/>
                  </a:cubicBezTo>
                  <a:lnTo>
                    <a:pt x="1" y="1841"/>
                  </a:lnTo>
                  <a:cubicBezTo>
                    <a:pt x="775" y="2030"/>
                    <a:pt x="1591" y="2176"/>
                    <a:pt x="2407" y="2344"/>
                  </a:cubicBezTo>
                  <a:lnTo>
                    <a:pt x="2407" y="1214"/>
                  </a:lnTo>
                  <a:cubicBezTo>
                    <a:pt x="2407" y="628"/>
                    <a:pt x="1988" y="147"/>
                    <a:pt x="1424" y="21"/>
                  </a:cubicBezTo>
                  <a:cubicBezTo>
                    <a:pt x="1361" y="0"/>
                    <a:pt x="1277" y="0"/>
                    <a:pt x="1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3"/>
            <p:cNvSpPr/>
            <p:nvPr/>
          </p:nvSpPr>
          <p:spPr>
            <a:xfrm>
              <a:off x="2329900" y="1626400"/>
              <a:ext cx="8925" cy="6300"/>
            </a:xfrm>
            <a:custGeom>
              <a:rect b="b" l="l" r="r" t="t"/>
              <a:pathLst>
                <a:path extrusionOk="0" h="252" w="357">
                  <a:moveTo>
                    <a:pt x="356" y="0"/>
                  </a:moveTo>
                  <a:lnTo>
                    <a:pt x="356" y="0"/>
                  </a:lnTo>
                  <a:cubicBezTo>
                    <a:pt x="252" y="105"/>
                    <a:pt x="126" y="189"/>
                    <a:pt x="1" y="251"/>
                  </a:cubicBezTo>
                  <a:cubicBezTo>
                    <a:pt x="126" y="210"/>
                    <a:pt x="252" y="105"/>
                    <a:pt x="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3"/>
            <p:cNvSpPr/>
            <p:nvPr/>
          </p:nvSpPr>
          <p:spPr>
            <a:xfrm>
              <a:off x="2122225" y="896550"/>
              <a:ext cx="203000" cy="78625"/>
            </a:xfrm>
            <a:custGeom>
              <a:rect b="b" l="l" r="r" t="t"/>
              <a:pathLst>
                <a:path extrusionOk="0" h="3145" w="8120">
                  <a:moveTo>
                    <a:pt x="4008" y="1"/>
                  </a:moveTo>
                  <a:cubicBezTo>
                    <a:pt x="3882" y="1"/>
                    <a:pt x="3757" y="16"/>
                    <a:pt x="3642" y="48"/>
                  </a:cubicBezTo>
                  <a:cubicBezTo>
                    <a:pt x="2428" y="445"/>
                    <a:pt x="1235" y="759"/>
                    <a:pt x="1" y="1031"/>
                  </a:cubicBezTo>
                  <a:lnTo>
                    <a:pt x="85" y="1345"/>
                  </a:lnTo>
                  <a:cubicBezTo>
                    <a:pt x="168" y="1303"/>
                    <a:pt x="231" y="1303"/>
                    <a:pt x="315" y="1303"/>
                  </a:cubicBezTo>
                  <a:cubicBezTo>
                    <a:pt x="963" y="1303"/>
                    <a:pt x="1528" y="1868"/>
                    <a:pt x="1528" y="2517"/>
                  </a:cubicBezTo>
                  <a:lnTo>
                    <a:pt x="1528" y="3144"/>
                  </a:lnTo>
                  <a:cubicBezTo>
                    <a:pt x="2365" y="2956"/>
                    <a:pt x="3202" y="2726"/>
                    <a:pt x="3997" y="2454"/>
                  </a:cubicBezTo>
                  <a:cubicBezTo>
                    <a:pt x="4876" y="2705"/>
                    <a:pt x="5734" y="2935"/>
                    <a:pt x="6592" y="3144"/>
                  </a:cubicBezTo>
                  <a:lnTo>
                    <a:pt x="6592" y="2517"/>
                  </a:lnTo>
                  <a:cubicBezTo>
                    <a:pt x="6592" y="1868"/>
                    <a:pt x="7157" y="1303"/>
                    <a:pt x="7805" y="1303"/>
                  </a:cubicBezTo>
                  <a:cubicBezTo>
                    <a:pt x="7889" y="1303"/>
                    <a:pt x="7952" y="1303"/>
                    <a:pt x="8036" y="1345"/>
                  </a:cubicBezTo>
                  <a:lnTo>
                    <a:pt x="8119" y="1031"/>
                  </a:lnTo>
                  <a:cubicBezTo>
                    <a:pt x="6864" y="759"/>
                    <a:pt x="5608" y="424"/>
                    <a:pt x="4374" y="48"/>
                  </a:cubicBezTo>
                  <a:cubicBezTo>
                    <a:pt x="4259" y="16"/>
                    <a:pt x="4133" y="1"/>
                    <a:pt x="4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3"/>
            <p:cNvSpPr/>
            <p:nvPr/>
          </p:nvSpPr>
          <p:spPr>
            <a:xfrm>
              <a:off x="2110725" y="1588200"/>
              <a:ext cx="219200" cy="103600"/>
            </a:xfrm>
            <a:custGeom>
              <a:rect b="b" l="l" r="r" t="t"/>
              <a:pathLst>
                <a:path extrusionOk="0" h="4144" w="8768">
                  <a:moveTo>
                    <a:pt x="7052" y="1"/>
                  </a:moveTo>
                  <a:cubicBezTo>
                    <a:pt x="6215" y="566"/>
                    <a:pt x="5336" y="1089"/>
                    <a:pt x="4332" y="1570"/>
                  </a:cubicBezTo>
                  <a:cubicBezTo>
                    <a:pt x="3495" y="1131"/>
                    <a:pt x="2721" y="691"/>
                    <a:pt x="1988" y="252"/>
                  </a:cubicBezTo>
                  <a:lnTo>
                    <a:pt x="1988" y="691"/>
                  </a:lnTo>
                  <a:cubicBezTo>
                    <a:pt x="1988" y="1340"/>
                    <a:pt x="1444" y="1884"/>
                    <a:pt x="775" y="1884"/>
                  </a:cubicBezTo>
                  <a:cubicBezTo>
                    <a:pt x="524" y="1884"/>
                    <a:pt x="294" y="1821"/>
                    <a:pt x="105" y="1675"/>
                  </a:cubicBezTo>
                  <a:lnTo>
                    <a:pt x="1" y="1863"/>
                  </a:lnTo>
                  <a:cubicBezTo>
                    <a:pt x="1131" y="2616"/>
                    <a:pt x="2386" y="3328"/>
                    <a:pt x="3788" y="4018"/>
                  </a:cubicBezTo>
                  <a:cubicBezTo>
                    <a:pt x="3976" y="4081"/>
                    <a:pt x="4185" y="4144"/>
                    <a:pt x="4374" y="4144"/>
                  </a:cubicBezTo>
                  <a:cubicBezTo>
                    <a:pt x="4541" y="4144"/>
                    <a:pt x="4729" y="4081"/>
                    <a:pt x="4897" y="4018"/>
                  </a:cubicBezTo>
                  <a:cubicBezTo>
                    <a:pt x="6320" y="3307"/>
                    <a:pt x="7617" y="2574"/>
                    <a:pt x="8768" y="1779"/>
                  </a:cubicBezTo>
                  <a:lnTo>
                    <a:pt x="8768" y="1779"/>
                  </a:lnTo>
                  <a:cubicBezTo>
                    <a:pt x="8600" y="1863"/>
                    <a:pt x="8454" y="1884"/>
                    <a:pt x="8265" y="1884"/>
                  </a:cubicBezTo>
                  <a:cubicBezTo>
                    <a:pt x="7617" y="1884"/>
                    <a:pt x="7052" y="1340"/>
                    <a:pt x="7052" y="691"/>
                  </a:cubicBezTo>
                  <a:lnTo>
                    <a:pt x="70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3"/>
            <p:cNvSpPr/>
            <p:nvPr/>
          </p:nvSpPr>
          <p:spPr>
            <a:xfrm>
              <a:off x="2130075" y="1346025"/>
              <a:ext cx="187300" cy="60175"/>
            </a:xfrm>
            <a:custGeom>
              <a:rect b="b" l="l" r="r" t="t"/>
              <a:pathLst>
                <a:path extrusionOk="0" h="2407" w="7492">
                  <a:moveTo>
                    <a:pt x="1" y="0"/>
                  </a:moveTo>
                  <a:lnTo>
                    <a:pt x="1" y="230"/>
                  </a:lnTo>
                  <a:cubicBezTo>
                    <a:pt x="670" y="230"/>
                    <a:pt x="1214" y="774"/>
                    <a:pt x="1214" y="1423"/>
                  </a:cubicBezTo>
                  <a:lnTo>
                    <a:pt x="1214" y="2406"/>
                  </a:lnTo>
                  <a:lnTo>
                    <a:pt x="6278" y="2406"/>
                  </a:lnTo>
                  <a:lnTo>
                    <a:pt x="6278" y="1423"/>
                  </a:lnTo>
                  <a:cubicBezTo>
                    <a:pt x="6278" y="774"/>
                    <a:pt x="6843" y="230"/>
                    <a:pt x="7491" y="230"/>
                  </a:cubicBezTo>
                  <a:lnTo>
                    <a:pt x="74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3"/>
            <p:cNvSpPr/>
            <p:nvPr/>
          </p:nvSpPr>
          <p:spPr>
            <a:xfrm>
              <a:off x="2130075" y="1158750"/>
              <a:ext cx="187300" cy="60175"/>
            </a:xfrm>
            <a:custGeom>
              <a:rect b="b" l="l" r="r" t="t"/>
              <a:pathLst>
                <a:path extrusionOk="0" h="2407" w="7492">
                  <a:moveTo>
                    <a:pt x="1214" y="1"/>
                  </a:moveTo>
                  <a:lnTo>
                    <a:pt x="1214" y="963"/>
                  </a:lnTo>
                  <a:cubicBezTo>
                    <a:pt x="1214" y="1633"/>
                    <a:pt x="670" y="2177"/>
                    <a:pt x="1" y="2177"/>
                  </a:cubicBezTo>
                  <a:lnTo>
                    <a:pt x="1" y="2407"/>
                  </a:lnTo>
                  <a:lnTo>
                    <a:pt x="7491" y="2407"/>
                  </a:lnTo>
                  <a:lnTo>
                    <a:pt x="7491" y="2177"/>
                  </a:lnTo>
                  <a:cubicBezTo>
                    <a:pt x="6843" y="2177"/>
                    <a:pt x="6278" y="1633"/>
                    <a:pt x="6278" y="963"/>
                  </a:cubicBezTo>
                  <a:lnTo>
                    <a:pt x="62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3"/>
            <p:cNvSpPr/>
            <p:nvPr/>
          </p:nvSpPr>
          <p:spPr>
            <a:xfrm>
              <a:off x="2100275" y="1551075"/>
              <a:ext cx="60175" cy="84225"/>
            </a:xfrm>
            <a:custGeom>
              <a:rect b="b" l="l" r="r" t="t"/>
              <a:pathLst>
                <a:path extrusionOk="0" h="3369" w="2407">
                  <a:moveTo>
                    <a:pt x="0" y="0"/>
                  </a:moveTo>
                  <a:lnTo>
                    <a:pt x="0" y="2176"/>
                  </a:lnTo>
                  <a:cubicBezTo>
                    <a:pt x="0" y="2595"/>
                    <a:pt x="209" y="2951"/>
                    <a:pt x="523" y="3160"/>
                  </a:cubicBezTo>
                  <a:cubicBezTo>
                    <a:pt x="732" y="3285"/>
                    <a:pt x="942" y="3369"/>
                    <a:pt x="1193" y="3369"/>
                  </a:cubicBezTo>
                  <a:cubicBezTo>
                    <a:pt x="1862" y="3369"/>
                    <a:pt x="2406" y="2825"/>
                    <a:pt x="2406" y="2176"/>
                  </a:cubicBezTo>
                  <a:lnTo>
                    <a:pt x="2406" y="1737"/>
                  </a:lnTo>
                  <a:cubicBezTo>
                    <a:pt x="1549" y="1172"/>
                    <a:pt x="732" y="60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3"/>
            <p:cNvSpPr/>
            <p:nvPr/>
          </p:nvSpPr>
          <p:spPr>
            <a:xfrm>
              <a:off x="2100275" y="1406175"/>
              <a:ext cx="60175" cy="188325"/>
            </a:xfrm>
            <a:custGeom>
              <a:rect b="b" l="l" r="r" t="t"/>
              <a:pathLst>
                <a:path extrusionOk="0" h="7533" w="2407">
                  <a:moveTo>
                    <a:pt x="0" y="0"/>
                  </a:moveTo>
                  <a:lnTo>
                    <a:pt x="0" y="5796"/>
                  </a:lnTo>
                  <a:cubicBezTo>
                    <a:pt x="712" y="6403"/>
                    <a:pt x="1507" y="6968"/>
                    <a:pt x="2406" y="7533"/>
                  </a:cubicBezTo>
                  <a:lnTo>
                    <a:pt x="24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3"/>
            <p:cNvSpPr/>
            <p:nvPr/>
          </p:nvSpPr>
          <p:spPr>
            <a:xfrm>
              <a:off x="2100275" y="1351775"/>
              <a:ext cx="60175" cy="54425"/>
            </a:xfrm>
            <a:custGeom>
              <a:rect b="b" l="l" r="r" t="t"/>
              <a:pathLst>
                <a:path extrusionOk="0" h="2177" w="2407">
                  <a:moveTo>
                    <a:pt x="1193" y="0"/>
                  </a:moveTo>
                  <a:cubicBezTo>
                    <a:pt x="544" y="0"/>
                    <a:pt x="0" y="544"/>
                    <a:pt x="0" y="1193"/>
                  </a:cubicBezTo>
                  <a:lnTo>
                    <a:pt x="0" y="2176"/>
                  </a:lnTo>
                  <a:lnTo>
                    <a:pt x="2406" y="2176"/>
                  </a:lnTo>
                  <a:lnTo>
                    <a:pt x="2406" y="1193"/>
                  </a:lnTo>
                  <a:cubicBezTo>
                    <a:pt x="2406" y="544"/>
                    <a:pt x="1862" y="0"/>
                    <a:pt x="1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3"/>
            <p:cNvSpPr/>
            <p:nvPr/>
          </p:nvSpPr>
          <p:spPr>
            <a:xfrm>
              <a:off x="2100275" y="1158750"/>
              <a:ext cx="60175" cy="54425"/>
            </a:xfrm>
            <a:custGeom>
              <a:rect b="b" l="l" r="r" t="t"/>
              <a:pathLst>
                <a:path extrusionOk="0" h="2177" w="2407">
                  <a:moveTo>
                    <a:pt x="0" y="1"/>
                  </a:moveTo>
                  <a:lnTo>
                    <a:pt x="0" y="963"/>
                  </a:lnTo>
                  <a:cubicBezTo>
                    <a:pt x="0" y="1633"/>
                    <a:pt x="544" y="2177"/>
                    <a:pt x="1193" y="2177"/>
                  </a:cubicBezTo>
                  <a:cubicBezTo>
                    <a:pt x="1862" y="2177"/>
                    <a:pt x="2406" y="1633"/>
                    <a:pt x="2406" y="963"/>
                  </a:cubicBezTo>
                  <a:lnTo>
                    <a:pt x="24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3"/>
            <p:cNvSpPr/>
            <p:nvPr/>
          </p:nvSpPr>
          <p:spPr>
            <a:xfrm>
              <a:off x="2100275" y="975150"/>
              <a:ext cx="60175" cy="183625"/>
            </a:xfrm>
            <a:custGeom>
              <a:rect b="b" l="l" r="r" t="t"/>
              <a:pathLst>
                <a:path extrusionOk="0" h="7345" w="2407">
                  <a:moveTo>
                    <a:pt x="2406" y="0"/>
                  </a:moveTo>
                  <a:cubicBezTo>
                    <a:pt x="1611" y="210"/>
                    <a:pt x="795" y="356"/>
                    <a:pt x="0" y="523"/>
                  </a:cubicBezTo>
                  <a:lnTo>
                    <a:pt x="0" y="7345"/>
                  </a:lnTo>
                  <a:lnTo>
                    <a:pt x="2406" y="7345"/>
                  </a:lnTo>
                  <a:lnTo>
                    <a:pt x="24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3"/>
            <p:cNvSpPr/>
            <p:nvPr/>
          </p:nvSpPr>
          <p:spPr>
            <a:xfrm>
              <a:off x="2100275" y="929125"/>
              <a:ext cx="60175" cy="59125"/>
            </a:xfrm>
            <a:custGeom>
              <a:rect b="b" l="l" r="r" t="t"/>
              <a:pathLst>
                <a:path extrusionOk="0" h="2365" w="2407">
                  <a:moveTo>
                    <a:pt x="1193" y="0"/>
                  </a:moveTo>
                  <a:cubicBezTo>
                    <a:pt x="1130" y="0"/>
                    <a:pt x="1046" y="0"/>
                    <a:pt x="963" y="42"/>
                  </a:cubicBezTo>
                  <a:cubicBezTo>
                    <a:pt x="419" y="147"/>
                    <a:pt x="0" y="628"/>
                    <a:pt x="0" y="1214"/>
                  </a:cubicBezTo>
                  <a:lnTo>
                    <a:pt x="0" y="2364"/>
                  </a:lnTo>
                  <a:cubicBezTo>
                    <a:pt x="816" y="2197"/>
                    <a:pt x="1611" y="2051"/>
                    <a:pt x="2406" y="1841"/>
                  </a:cubicBezTo>
                  <a:lnTo>
                    <a:pt x="2406" y="1214"/>
                  </a:lnTo>
                  <a:cubicBezTo>
                    <a:pt x="2406" y="565"/>
                    <a:pt x="1883" y="0"/>
                    <a:pt x="1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3"/>
            <p:cNvSpPr/>
            <p:nvPr/>
          </p:nvSpPr>
          <p:spPr>
            <a:xfrm>
              <a:off x="1961125" y="1346025"/>
              <a:ext cx="168975" cy="60175"/>
            </a:xfrm>
            <a:custGeom>
              <a:rect b="b" l="l" r="r" t="t"/>
              <a:pathLst>
                <a:path extrusionOk="0" h="2407" w="6759">
                  <a:moveTo>
                    <a:pt x="0" y="0"/>
                  </a:moveTo>
                  <a:cubicBezTo>
                    <a:pt x="252" y="837"/>
                    <a:pt x="565" y="1611"/>
                    <a:pt x="942" y="2406"/>
                  </a:cubicBezTo>
                  <a:lnTo>
                    <a:pt x="5566" y="2406"/>
                  </a:lnTo>
                  <a:lnTo>
                    <a:pt x="5566" y="1423"/>
                  </a:lnTo>
                  <a:cubicBezTo>
                    <a:pt x="5566" y="774"/>
                    <a:pt x="6110" y="230"/>
                    <a:pt x="6759" y="230"/>
                  </a:cubicBezTo>
                  <a:lnTo>
                    <a:pt x="67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3"/>
            <p:cNvSpPr/>
            <p:nvPr/>
          </p:nvSpPr>
          <p:spPr>
            <a:xfrm>
              <a:off x="1930775" y="1158750"/>
              <a:ext cx="199325" cy="60175"/>
            </a:xfrm>
            <a:custGeom>
              <a:rect b="b" l="l" r="r" t="t"/>
              <a:pathLst>
                <a:path extrusionOk="0" h="2407" w="7973">
                  <a:moveTo>
                    <a:pt x="1" y="1"/>
                  </a:moveTo>
                  <a:cubicBezTo>
                    <a:pt x="22" y="817"/>
                    <a:pt x="106" y="1633"/>
                    <a:pt x="189" y="2407"/>
                  </a:cubicBezTo>
                  <a:lnTo>
                    <a:pt x="7973" y="2407"/>
                  </a:lnTo>
                  <a:lnTo>
                    <a:pt x="7973" y="2177"/>
                  </a:lnTo>
                  <a:cubicBezTo>
                    <a:pt x="7324" y="2177"/>
                    <a:pt x="6780" y="1633"/>
                    <a:pt x="6780" y="963"/>
                  </a:cubicBezTo>
                  <a:lnTo>
                    <a:pt x="67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3"/>
            <p:cNvSpPr/>
            <p:nvPr/>
          </p:nvSpPr>
          <p:spPr>
            <a:xfrm>
              <a:off x="1864875" y="921275"/>
              <a:ext cx="259475" cy="270975"/>
            </a:xfrm>
            <a:custGeom>
              <a:rect b="b" l="l" r="r" t="t"/>
              <a:pathLst>
                <a:path extrusionOk="0" h="10839" w="10379">
                  <a:moveTo>
                    <a:pt x="10295" y="0"/>
                  </a:moveTo>
                  <a:cubicBezTo>
                    <a:pt x="7452" y="650"/>
                    <a:pt x="4510" y="985"/>
                    <a:pt x="1527" y="985"/>
                  </a:cubicBezTo>
                  <a:cubicBezTo>
                    <a:pt x="1437" y="985"/>
                    <a:pt x="1347" y="984"/>
                    <a:pt x="1256" y="984"/>
                  </a:cubicBezTo>
                  <a:cubicBezTo>
                    <a:pt x="565" y="984"/>
                    <a:pt x="1" y="1528"/>
                    <a:pt x="1" y="2176"/>
                  </a:cubicBezTo>
                  <a:lnTo>
                    <a:pt x="1" y="2239"/>
                  </a:lnTo>
                  <a:cubicBezTo>
                    <a:pt x="1" y="5273"/>
                    <a:pt x="1" y="8140"/>
                    <a:pt x="210" y="10839"/>
                  </a:cubicBezTo>
                  <a:lnTo>
                    <a:pt x="733" y="10818"/>
                  </a:lnTo>
                  <a:lnTo>
                    <a:pt x="733" y="10671"/>
                  </a:lnTo>
                  <a:cubicBezTo>
                    <a:pt x="733" y="10023"/>
                    <a:pt x="1277" y="9479"/>
                    <a:pt x="1926" y="9479"/>
                  </a:cubicBezTo>
                  <a:lnTo>
                    <a:pt x="2637" y="9479"/>
                  </a:lnTo>
                  <a:cubicBezTo>
                    <a:pt x="2532" y="7575"/>
                    <a:pt x="2511" y="5524"/>
                    <a:pt x="2511" y="3390"/>
                  </a:cubicBezTo>
                  <a:cubicBezTo>
                    <a:pt x="4834" y="3306"/>
                    <a:pt x="7135" y="3076"/>
                    <a:pt x="9416" y="2658"/>
                  </a:cubicBezTo>
                  <a:lnTo>
                    <a:pt x="9416" y="1507"/>
                  </a:lnTo>
                  <a:cubicBezTo>
                    <a:pt x="9416" y="921"/>
                    <a:pt x="9835" y="419"/>
                    <a:pt x="10379" y="314"/>
                  </a:cubicBezTo>
                  <a:lnTo>
                    <a:pt x="102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3"/>
            <p:cNvSpPr/>
            <p:nvPr/>
          </p:nvSpPr>
          <p:spPr>
            <a:xfrm>
              <a:off x="1908300" y="1388400"/>
              <a:ext cx="205075" cy="246400"/>
            </a:xfrm>
            <a:custGeom>
              <a:rect b="b" l="l" r="r" t="t"/>
              <a:pathLst>
                <a:path extrusionOk="0" h="9856" w="8203">
                  <a:moveTo>
                    <a:pt x="0" y="0"/>
                  </a:moveTo>
                  <a:cubicBezTo>
                    <a:pt x="1360" y="3704"/>
                    <a:pt x="3808" y="7009"/>
                    <a:pt x="8098" y="9855"/>
                  </a:cubicBezTo>
                  <a:lnTo>
                    <a:pt x="8202" y="9667"/>
                  </a:lnTo>
                  <a:cubicBezTo>
                    <a:pt x="7888" y="9458"/>
                    <a:pt x="7679" y="9102"/>
                    <a:pt x="7679" y="8704"/>
                  </a:cubicBezTo>
                  <a:lnTo>
                    <a:pt x="7679" y="6528"/>
                  </a:lnTo>
                  <a:cubicBezTo>
                    <a:pt x="5524" y="4792"/>
                    <a:pt x="4059" y="2846"/>
                    <a:pt x="3034" y="732"/>
                  </a:cubicBezTo>
                  <a:lnTo>
                    <a:pt x="1151" y="732"/>
                  </a:lnTo>
                  <a:cubicBezTo>
                    <a:pt x="670" y="732"/>
                    <a:pt x="209" y="439"/>
                    <a:pt x="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3"/>
            <p:cNvSpPr/>
            <p:nvPr/>
          </p:nvSpPr>
          <p:spPr>
            <a:xfrm>
              <a:off x="1906725" y="1345500"/>
              <a:ext cx="77975" cy="60700"/>
            </a:xfrm>
            <a:custGeom>
              <a:rect b="b" l="l" r="r" t="t"/>
              <a:pathLst>
                <a:path extrusionOk="0" h="2428" w="3119">
                  <a:moveTo>
                    <a:pt x="1193" y="0"/>
                  </a:moveTo>
                  <a:cubicBezTo>
                    <a:pt x="544" y="0"/>
                    <a:pt x="0" y="565"/>
                    <a:pt x="0" y="1214"/>
                  </a:cubicBezTo>
                  <a:cubicBezTo>
                    <a:pt x="0" y="1381"/>
                    <a:pt x="42" y="1549"/>
                    <a:pt x="105" y="1695"/>
                  </a:cubicBezTo>
                  <a:cubicBezTo>
                    <a:pt x="293" y="2114"/>
                    <a:pt x="733" y="2427"/>
                    <a:pt x="1235" y="2427"/>
                  </a:cubicBezTo>
                  <a:lnTo>
                    <a:pt x="3118" y="2427"/>
                  </a:lnTo>
                  <a:cubicBezTo>
                    <a:pt x="2741" y="1632"/>
                    <a:pt x="2428" y="858"/>
                    <a:pt x="21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3"/>
            <p:cNvSpPr/>
            <p:nvPr/>
          </p:nvSpPr>
          <p:spPr>
            <a:xfrm>
              <a:off x="1871150" y="1192225"/>
              <a:ext cx="90000" cy="195675"/>
            </a:xfrm>
            <a:custGeom>
              <a:rect b="b" l="l" r="r" t="t"/>
              <a:pathLst>
                <a:path extrusionOk="0" h="7827" w="3600">
                  <a:moveTo>
                    <a:pt x="524" y="1"/>
                  </a:moveTo>
                  <a:lnTo>
                    <a:pt x="1" y="22"/>
                  </a:lnTo>
                  <a:cubicBezTo>
                    <a:pt x="210" y="2804"/>
                    <a:pt x="670" y="5378"/>
                    <a:pt x="1549" y="7826"/>
                  </a:cubicBezTo>
                  <a:lnTo>
                    <a:pt x="1570" y="7826"/>
                  </a:lnTo>
                  <a:cubicBezTo>
                    <a:pt x="1507" y="7659"/>
                    <a:pt x="1465" y="7512"/>
                    <a:pt x="1465" y="7345"/>
                  </a:cubicBezTo>
                  <a:cubicBezTo>
                    <a:pt x="1465" y="6696"/>
                    <a:pt x="1988" y="6152"/>
                    <a:pt x="2679" y="6152"/>
                  </a:cubicBezTo>
                  <a:lnTo>
                    <a:pt x="3599" y="6152"/>
                  </a:lnTo>
                  <a:cubicBezTo>
                    <a:pt x="3076" y="4541"/>
                    <a:pt x="2763" y="2846"/>
                    <a:pt x="2616" y="1068"/>
                  </a:cubicBezTo>
                  <a:lnTo>
                    <a:pt x="1737" y="1068"/>
                  </a:lnTo>
                  <a:cubicBezTo>
                    <a:pt x="1110" y="1068"/>
                    <a:pt x="586" y="607"/>
                    <a:pt x="5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3"/>
            <p:cNvSpPr/>
            <p:nvPr/>
          </p:nvSpPr>
          <p:spPr>
            <a:xfrm>
              <a:off x="1883175" y="1158750"/>
              <a:ext cx="52350" cy="60175"/>
            </a:xfrm>
            <a:custGeom>
              <a:rect b="b" l="l" r="r" t="t"/>
              <a:pathLst>
                <a:path extrusionOk="0" h="2407" w="2094">
                  <a:moveTo>
                    <a:pt x="1194" y="1"/>
                  </a:moveTo>
                  <a:cubicBezTo>
                    <a:pt x="545" y="1"/>
                    <a:pt x="1" y="524"/>
                    <a:pt x="1" y="1214"/>
                  </a:cubicBezTo>
                  <a:lnTo>
                    <a:pt x="1" y="1340"/>
                  </a:lnTo>
                  <a:cubicBezTo>
                    <a:pt x="43" y="1926"/>
                    <a:pt x="566" y="2407"/>
                    <a:pt x="1194" y="2407"/>
                  </a:cubicBezTo>
                  <a:lnTo>
                    <a:pt x="2093" y="2407"/>
                  </a:lnTo>
                  <a:cubicBezTo>
                    <a:pt x="2010" y="1633"/>
                    <a:pt x="1926" y="817"/>
                    <a:pt x="1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0" name="Shape 1340"/>
        <p:cNvGrpSpPr/>
        <p:nvPr/>
      </p:nvGrpSpPr>
      <p:grpSpPr>
        <a:xfrm>
          <a:off x="0" y="0"/>
          <a:ext cx="0" cy="0"/>
          <a:chOff x="0" y="0"/>
          <a:chExt cx="0" cy="0"/>
        </a:xfrm>
      </p:grpSpPr>
      <p:sp>
        <p:nvSpPr>
          <p:cNvPr id="1341" name="Google Shape;1341;p44"/>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Reviewing concepts is often a good idea</a:t>
            </a:r>
            <a:endParaRPr/>
          </a:p>
        </p:txBody>
      </p:sp>
      <p:sp>
        <p:nvSpPr>
          <p:cNvPr id="1342" name="Google Shape;1342;p44"/>
          <p:cNvSpPr txBox="1"/>
          <p:nvPr>
            <p:ph idx="1" type="subTitle"/>
          </p:nvPr>
        </p:nvSpPr>
        <p:spPr>
          <a:xfrm>
            <a:off x="1061600" y="1860225"/>
            <a:ext cx="2241000" cy="3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343" name="Google Shape;1343;p44"/>
          <p:cNvSpPr txBox="1"/>
          <p:nvPr>
            <p:ph idx="2" type="subTitle"/>
          </p:nvPr>
        </p:nvSpPr>
        <p:spPr>
          <a:xfrm>
            <a:off x="1061600" y="3495925"/>
            <a:ext cx="2241000" cy="3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344" name="Google Shape;1344;p44"/>
          <p:cNvSpPr txBox="1"/>
          <p:nvPr>
            <p:ph idx="3" type="subTitle"/>
          </p:nvPr>
        </p:nvSpPr>
        <p:spPr>
          <a:xfrm>
            <a:off x="3451500" y="1860225"/>
            <a:ext cx="2241000" cy="3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345" name="Google Shape;1345;p44"/>
          <p:cNvSpPr txBox="1"/>
          <p:nvPr>
            <p:ph idx="4" type="subTitle"/>
          </p:nvPr>
        </p:nvSpPr>
        <p:spPr>
          <a:xfrm>
            <a:off x="3451500" y="3495925"/>
            <a:ext cx="2241000" cy="3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346" name="Google Shape;1346;p44"/>
          <p:cNvSpPr txBox="1"/>
          <p:nvPr>
            <p:ph idx="5" type="subTitle"/>
          </p:nvPr>
        </p:nvSpPr>
        <p:spPr>
          <a:xfrm>
            <a:off x="5875550" y="1860225"/>
            <a:ext cx="2241000" cy="3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347" name="Google Shape;1347;p44"/>
          <p:cNvSpPr txBox="1"/>
          <p:nvPr>
            <p:ph idx="6" type="subTitle"/>
          </p:nvPr>
        </p:nvSpPr>
        <p:spPr>
          <a:xfrm>
            <a:off x="5875550" y="3495925"/>
            <a:ext cx="2241000" cy="3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348" name="Google Shape;1348;p44"/>
          <p:cNvSpPr txBox="1"/>
          <p:nvPr>
            <p:ph idx="7" type="subTitle"/>
          </p:nvPr>
        </p:nvSpPr>
        <p:spPr>
          <a:xfrm>
            <a:off x="1061588" y="2274675"/>
            <a:ext cx="2241000" cy="49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349" name="Google Shape;1349;p44"/>
          <p:cNvSpPr txBox="1"/>
          <p:nvPr>
            <p:ph idx="8" type="subTitle"/>
          </p:nvPr>
        </p:nvSpPr>
        <p:spPr>
          <a:xfrm>
            <a:off x="3451488" y="2274675"/>
            <a:ext cx="2241000" cy="49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a:p>
            <a:pPr indent="0" lvl="0" marL="0" rtl="0" algn="ctr">
              <a:spcBef>
                <a:spcPts val="0"/>
              </a:spcBef>
              <a:spcAft>
                <a:spcPts val="0"/>
              </a:spcAft>
              <a:buNone/>
            </a:pPr>
            <a:r>
              <a:t/>
            </a:r>
            <a:endParaRPr/>
          </a:p>
        </p:txBody>
      </p:sp>
      <p:sp>
        <p:nvSpPr>
          <p:cNvPr id="1350" name="Google Shape;1350;p44"/>
          <p:cNvSpPr txBox="1"/>
          <p:nvPr>
            <p:ph idx="9" type="subTitle"/>
          </p:nvPr>
        </p:nvSpPr>
        <p:spPr>
          <a:xfrm>
            <a:off x="5875538" y="2274675"/>
            <a:ext cx="2241000" cy="49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very cold place</a:t>
            </a:r>
            <a:endParaRPr/>
          </a:p>
        </p:txBody>
      </p:sp>
      <p:sp>
        <p:nvSpPr>
          <p:cNvPr id="1351" name="Google Shape;1351;p44"/>
          <p:cNvSpPr txBox="1"/>
          <p:nvPr>
            <p:ph idx="13" type="subTitle"/>
          </p:nvPr>
        </p:nvSpPr>
        <p:spPr>
          <a:xfrm>
            <a:off x="1061588" y="3863425"/>
            <a:ext cx="2241000" cy="49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the biggest planet in the Solar System</a:t>
            </a:r>
            <a:endParaRPr/>
          </a:p>
          <a:p>
            <a:pPr indent="0" lvl="0" marL="0" rtl="0" algn="ctr">
              <a:spcBef>
                <a:spcPts val="0"/>
              </a:spcBef>
              <a:spcAft>
                <a:spcPts val="0"/>
              </a:spcAft>
              <a:buNone/>
            </a:pPr>
            <a:r>
              <a:t/>
            </a:r>
            <a:endParaRPr/>
          </a:p>
        </p:txBody>
      </p:sp>
      <p:sp>
        <p:nvSpPr>
          <p:cNvPr id="1352" name="Google Shape;1352;p44"/>
          <p:cNvSpPr txBox="1"/>
          <p:nvPr>
            <p:ph idx="14" type="subTitle"/>
          </p:nvPr>
        </p:nvSpPr>
        <p:spPr>
          <a:xfrm>
            <a:off x="3451488" y="3863425"/>
            <a:ext cx="2241000" cy="49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the ringed one and a gas giant</a:t>
            </a:r>
            <a:endParaRPr/>
          </a:p>
          <a:p>
            <a:pPr indent="0" lvl="0" marL="0" rtl="0" algn="ctr">
              <a:spcBef>
                <a:spcPts val="0"/>
              </a:spcBef>
              <a:spcAft>
                <a:spcPts val="0"/>
              </a:spcAft>
              <a:buNone/>
            </a:pPr>
            <a:r>
              <a:t/>
            </a:r>
            <a:endParaRPr/>
          </a:p>
        </p:txBody>
      </p:sp>
      <p:sp>
        <p:nvSpPr>
          <p:cNvPr id="1353" name="Google Shape;1353;p44"/>
          <p:cNvSpPr txBox="1"/>
          <p:nvPr>
            <p:ph idx="15" type="subTitle"/>
          </p:nvPr>
        </p:nvSpPr>
        <p:spPr>
          <a:xfrm>
            <a:off x="5875538" y="3863425"/>
            <a:ext cx="2241000" cy="49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Neptune is the farthest planet from the Sun</a:t>
            </a:r>
            <a:endParaRPr/>
          </a:p>
          <a:p>
            <a:pPr indent="0" lvl="0" marL="0" rtl="0" algn="ctr">
              <a:spcBef>
                <a:spcPts val="0"/>
              </a:spcBef>
              <a:spcAft>
                <a:spcPts val="0"/>
              </a:spcAft>
              <a:buNone/>
            </a:pPr>
            <a:r>
              <a:t/>
            </a:r>
            <a:endParaRPr/>
          </a:p>
        </p:txBody>
      </p:sp>
      <p:sp>
        <p:nvSpPr>
          <p:cNvPr id="1354" name="Google Shape;1354;p44"/>
          <p:cNvSpPr/>
          <p:nvPr/>
        </p:nvSpPr>
        <p:spPr>
          <a:xfrm rot="1265953">
            <a:off x="357234" y="3854316"/>
            <a:ext cx="8536855" cy="3286571"/>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dk2"/>
            </a:solidFill>
            <a:prstDash val="dash"/>
            <a:round/>
            <a:headEnd len="med" w="med" type="none"/>
            <a:tailEnd len="med" w="med" type="stealth"/>
          </a:ln>
        </p:spPr>
      </p:sp>
      <p:sp>
        <p:nvSpPr>
          <p:cNvPr id="1355" name="Google Shape;1355;p44"/>
          <p:cNvSpPr/>
          <p:nvPr/>
        </p:nvSpPr>
        <p:spPr>
          <a:xfrm>
            <a:off x="1936550" y="1322175"/>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6" name="Google Shape;1356;p44"/>
          <p:cNvGrpSpPr/>
          <p:nvPr/>
        </p:nvGrpSpPr>
        <p:grpSpPr>
          <a:xfrm>
            <a:off x="2014248" y="1385594"/>
            <a:ext cx="335706" cy="364258"/>
            <a:chOff x="-42778750" y="2320125"/>
            <a:chExt cx="285125" cy="309375"/>
          </a:xfrm>
        </p:grpSpPr>
        <p:sp>
          <p:nvSpPr>
            <p:cNvPr id="1357" name="Google Shape;1357;p44"/>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4"/>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 name="Google Shape;1359;p44"/>
          <p:cNvSpPr/>
          <p:nvPr/>
        </p:nvSpPr>
        <p:spPr>
          <a:xfrm>
            <a:off x="4326450" y="1322175"/>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4"/>
          <p:cNvSpPr/>
          <p:nvPr/>
        </p:nvSpPr>
        <p:spPr>
          <a:xfrm>
            <a:off x="6750500" y="1322175"/>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4"/>
          <p:cNvSpPr/>
          <p:nvPr/>
        </p:nvSpPr>
        <p:spPr>
          <a:xfrm>
            <a:off x="6808256" y="1381200"/>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4"/>
          <p:cNvSpPr/>
          <p:nvPr/>
        </p:nvSpPr>
        <p:spPr>
          <a:xfrm>
            <a:off x="4385671" y="13975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4"/>
          <p:cNvSpPr/>
          <p:nvPr/>
        </p:nvSpPr>
        <p:spPr>
          <a:xfrm>
            <a:off x="1920025" y="2965350"/>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4"/>
          <p:cNvSpPr/>
          <p:nvPr/>
        </p:nvSpPr>
        <p:spPr>
          <a:xfrm>
            <a:off x="4309925" y="2965350"/>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4"/>
          <p:cNvSpPr/>
          <p:nvPr/>
        </p:nvSpPr>
        <p:spPr>
          <a:xfrm>
            <a:off x="6733975" y="2965350"/>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 name="Google Shape;1366;p44"/>
          <p:cNvGrpSpPr/>
          <p:nvPr/>
        </p:nvGrpSpPr>
        <p:grpSpPr>
          <a:xfrm>
            <a:off x="1984054" y="3030762"/>
            <a:ext cx="375591" cy="374678"/>
            <a:chOff x="-42796875" y="2680675"/>
            <a:chExt cx="319000" cy="318225"/>
          </a:xfrm>
        </p:grpSpPr>
        <p:sp>
          <p:nvSpPr>
            <p:cNvPr id="1367" name="Google Shape;1367;p44"/>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68" name="Google Shape;1368;p44"/>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69" name="Google Shape;1369;p44"/>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70" name="Google Shape;1370;p44"/>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71" name="Google Shape;1371;p44"/>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sp>
        <p:nvSpPr>
          <p:cNvPr id="1372" name="Google Shape;1372;p44"/>
          <p:cNvSpPr/>
          <p:nvPr/>
        </p:nvSpPr>
        <p:spPr>
          <a:xfrm>
            <a:off x="4362721" y="3024572"/>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nvGrpSpPr>
          <p:cNvPr id="1373" name="Google Shape;1373;p44"/>
          <p:cNvGrpSpPr/>
          <p:nvPr/>
        </p:nvGrpSpPr>
        <p:grpSpPr>
          <a:xfrm>
            <a:off x="6792656" y="3064377"/>
            <a:ext cx="373736" cy="293055"/>
            <a:chOff x="-41694200" y="2382950"/>
            <a:chExt cx="317425" cy="248900"/>
          </a:xfrm>
        </p:grpSpPr>
        <p:sp>
          <p:nvSpPr>
            <p:cNvPr id="1374" name="Google Shape;1374;p44"/>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75" name="Google Shape;1375;p44"/>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9" name="Shape 1379"/>
        <p:cNvGrpSpPr/>
        <p:nvPr/>
      </p:nvGrpSpPr>
      <p:grpSpPr>
        <a:xfrm>
          <a:off x="0" y="0"/>
          <a:ext cx="0" cy="0"/>
          <a:chOff x="0" y="0"/>
          <a:chExt cx="0" cy="0"/>
        </a:xfrm>
      </p:grpSpPr>
      <p:sp>
        <p:nvSpPr>
          <p:cNvPr id="1380" name="Google Shape;1380;p45"/>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How about some percentages?</a:t>
            </a:r>
            <a:endParaRPr/>
          </a:p>
        </p:txBody>
      </p:sp>
      <p:cxnSp>
        <p:nvCxnSpPr>
          <p:cNvPr id="1381" name="Google Shape;1381;p45"/>
          <p:cNvCxnSpPr/>
          <p:nvPr/>
        </p:nvCxnSpPr>
        <p:spPr>
          <a:xfrm flipH="1" rot="10800000">
            <a:off x="800000" y="2356125"/>
            <a:ext cx="2211000" cy="1800"/>
          </a:xfrm>
          <a:prstGeom prst="straightConnector1">
            <a:avLst/>
          </a:prstGeom>
          <a:noFill/>
          <a:ln cap="flat" cmpd="sng" w="19050">
            <a:solidFill>
              <a:schemeClr val="dk2"/>
            </a:solidFill>
            <a:prstDash val="dash"/>
            <a:round/>
            <a:headEnd len="med" w="med" type="none"/>
            <a:tailEnd len="med" w="med" type="none"/>
          </a:ln>
        </p:spPr>
      </p:cxnSp>
      <p:sp>
        <p:nvSpPr>
          <p:cNvPr id="1382" name="Google Shape;1382;p45"/>
          <p:cNvSpPr/>
          <p:nvPr/>
        </p:nvSpPr>
        <p:spPr>
          <a:xfrm>
            <a:off x="3104925" y="2252250"/>
            <a:ext cx="207600" cy="20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5"/>
          <p:cNvSpPr/>
          <p:nvPr/>
        </p:nvSpPr>
        <p:spPr>
          <a:xfrm>
            <a:off x="3440375" y="2252250"/>
            <a:ext cx="207600" cy="20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5"/>
          <p:cNvSpPr/>
          <p:nvPr/>
        </p:nvSpPr>
        <p:spPr>
          <a:xfrm>
            <a:off x="3775825" y="2252250"/>
            <a:ext cx="207600" cy="20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5"/>
          <p:cNvSpPr/>
          <p:nvPr/>
        </p:nvSpPr>
        <p:spPr>
          <a:xfrm>
            <a:off x="4111275" y="2252250"/>
            <a:ext cx="207600" cy="20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5"/>
          <p:cNvSpPr/>
          <p:nvPr/>
        </p:nvSpPr>
        <p:spPr>
          <a:xfrm>
            <a:off x="4446725" y="2252250"/>
            <a:ext cx="207600" cy="20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5"/>
          <p:cNvSpPr txBox="1"/>
          <p:nvPr/>
        </p:nvSpPr>
        <p:spPr>
          <a:xfrm>
            <a:off x="3094575" y="2543375"/>
            <a:ext cx="1559700" cy="363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Open Sans"/>
                <a:ea typeface="Open Sans"/>
                <a:cs typeface="Open Sans"/>
                <a:sym typeface="Open Sans"/>
              </a:rPr>
              <a:t>Sea</a:t>
            </a:r>
            <a:endParaRPr>
              <a:solidFill>
                <a:srgbClr val="000000"/>
              </a:solidFill>
              <a:latin typeface="Open Sans"/>
              <a:ea typeface="Open Sans"/>
              <a:cs typeface="Open Sans"/>
              <a:sym typeface="Open Sans"/>
            </a:endParaRPr>
          </a:p>
        </p:txBody>
      </p:sp>
      <p:sp>
        <p:nvSpPr>
          <p:cNvPr id="1388" name="Google Shape;1388;p45"/>
          <p:cNvSpPr txBox="1"/>
          <p:nvPr/>
        </p:nvSpPr>
        <p:spPr>
          <a:xfrm>
            <a:off x="677843" y="1632000"/>
            <a:ext cx="2333400" cy="76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4000">
                <a:solidFill>
                  <a:srgbClr val="A01127"/>
                </a:solidFill>
                <a:latin typeface="PT Serif"/>
                <a:ea typeface="PT Serif"/>
                <a:cs typeface="PT Serif"/>
                <a:sym typeface="PT Serif"/>
              </a:rPr>
              <a:t>60%</a:t>
            </a:r>
            <a:endParaRPr b="1" sz="4000">
              <a:solidFill>
                <a:srgbClr val="A01127"/>
              </a:solidFill>
              <a:latin typeface="PT Serif"/>
              <a:ea typeface="PT Serif"/>
              <a:cs typeface="PT Serif"/>
              <a:sym typeface="PT Serif"/>
            </a:endParaRPr>
          </a:p>
        </p:txBody>
      </p:sp>
      <p:cxnSp>
        <p:nvCxnSpPr>
          <p:cNvPr id="1389" name="Google Shape;1389;p45"/>
          <p:cNvCxnSpPr/>
          <p:nvPr/>
        </p:nvCxnSpPr>
        <p:spPr>
          <a:xfrm>
            <a:off x="757900" y="3845675"/>
            <a:ext cx="2253300" cy="3900"/>
          </a:xfrm>
          <a:prstGeom prst="straightConnector1">
            <a:avLst/>
          </a:prstGeom>
          <a:noFill/>
          <a:ln cap="flat" cmpd="sng" w="19050">
            <a:solidFill>
              <a:schemeClr val="dk2"/>
            </a:solidFill>
            <a:prstDash val="dash"/>
            <a:round/>
            <a:headEnd len="med" w="med" type="none"/>
            <a:tailEnd len="med" w="med" type="none"/>
          </a:ln>
        </p:spPr>
      </p:cxnSp>
      <p:sp>
        <p:nvSpPr>
          <p:cNvPr id="1390" name="Google Shape;1390;p45"/>
          <p:cNvSpPr/>
          <p:nvPr/>
        </p:nvSpPr>
        <p:spPr>
          <a:xfrm>
            <a:off x="3104925" y="3745775"/>
            <a:ext cx="207600" cy="20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5"/>
          <p:cNvSpPr/>
          <p:nvPr/>
        </p:nvSpPr>
        <p:spPr>
          <a:xfrm>
            <a:off x="3440375" y="3745775"/>
            <a:ext cx="207600" cy="20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5"/>
          <p:cNvSpPr/>
          <p:nvPr/>
        </p:nvSpPr>
        <p:spPr>
          <a:xfrm>
            <a:off x="3775825" y="3745775"/>
            <a:ext cx="207600" cy="20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5"/>
          <p:cNvSpPr txBox="1"/>
          <p:nvPr/>
        </p:nvSpPr>
        <p:spPr>
          <a:xfrm>
            <a:off x="3094575" y="4036900"/>
            <a:ext cx="1559700" cy="363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Open Sans"/>
                <a:ea typeface="Open Sans"/>
                <a:cs typeface="Open Sans"/>
                <a:sym typeface="Open Sans"/>
              </a:rPr>
              <a:t>Land</a:t>
            </a:r>
            <a:endParaRPr>
              <a:solidFill>
                <a:srgbClr val="000000"/>
              </a:solidFill>
              <a:latin typeface="Open Sans"/>
              <a:ea typeface="Open Sans"/>
              <a:cs typeface="Open Sans"/>
              <a:sym typeface="Open Sans"/>
            </a:endParaRPr>
          </a:p>
        </p:txBody>
      </p:sp>
      <p:sp>
        <p:nvSpPr>
          <p:cNvPr id="1394" name="Google Shape;1394;p45"/>
          <p:cNvSpPr txBox="1"/>
          <p:nvPr/>
        </p:nvSpPr>
        <p:spPr>
          <a:xfrm>
            <a:off x="677843" y="3125525"/>
            <a:ext cx="2333400" cy="76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4000">
                <a:solidFill>
                  <a:srgbClr val="A01127"/>
                </a:solidFill>
                <a:latin typeface="PT Serif"/>
                <a:ea typeface="PT Serif"/>
                <a:cs typeface="PT Serif"/>
                <a:sym typeface="PT Serif"/>
              </a:rPr>
              <a:t>4</a:t>
            </a:r>
            <a:r>
              <a:rPr b="1" lang="en" sz="4000">
                <a:solidFill>
                  <a:srgbClr val="A01127"/>
                </a:solidFill>
                <a:latin typeface="PT Serif"/>
                <a:ea typeface="PT Serif"/>
                <a:cs typeface="PT Serif"/>
                <a:sym typeface="PT Serif"/>
              </a:rPr>
              <a:t>0%</a:t>
            </a:r>
            <a:endParaRPr b="1" sz="4000">
              <a:solidFill>
                <a:srgbClr val="A01127"/>
              </a:solidFill>
              <a:latin typeface="PT Serif"/>
              <a:ea typeface="PT Serif"/>
              <a:cs typeface="PT Serif"/>
              <a:sym typeface="PT Serif"/>
            </a:endParaRPr>
          </a:p>
        </p:txBody>
      </p:sp>
      <p:sp>
        <p:nvSpPr>
          <p:cNvPr id="1395" name="Google Shape;1395;p45"/>
          <p:cNvSpPr/>
          <p:nvPr/>
        </p:nvSpPr>
        <p:spPr>
          <a:xfrm>
            <a:off x="4844400" y="1581250"/>
            <a:ext cx="3613800" cy="2551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96" name="Google Shape;1396;p45"/>
          <p:cNvPicPr preferRelativeResize="0"/>
          <p:nvPr/>
        </p:nvPicPr>
        <p:blipFill>
          <a:blip r:embed="rId3">
            <a:alphaModFix/>
          </a:blip>
          <a:stretch>
            <a:fillRect/>
          </a:stretch>
        </p:blipFill>
        <p:spPr>
          <a:xfrm>
            <a:off x="4838301" y="1661375"/>
            <a:ext cx="3551299" cy="236775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0" name="Shape 1400"/>
        <p:cNvGrpSpPr/>
        <p:nvPr/>
      </p:nvGrpSpPr>
      <p:grpSpPr>
        <a:xfrm>
          <a:off x="0" y="0"/>
          <a:ext cx="0" cy="0"/>
          <a:chOff x="0" y="0"/>
          <a:chExt cx="0" cy="0"/>
        </a:xfrm>
      </p:grpSpPr>
      <p:cxnSp>
        <p:nvCxnSpPr>
          <p:cNvPr id="1401" name="Google Shape;1401;p46"/>
          <p:cNvCxnSpPr/>
          <p:nvPr/>
        </p:nvCxnSpPr>
        <p:spPr>
          <a:xfrm>
            <a:off x="2943425" y="2121175"/>
            <a:ext cx="3191100" cy="0"/>
          </a:xfrm>
          <a:prstGeom prst="straightConnector1">
            <a:avLst/>
          </a:prstGeom>
          <a:noFill/>
          <a:ln cap="flat" cmpd="sng" w="19050">
            <a:solidFill>
              <a:schemeClr val="dk2"/>
            </a:solidFill>
            <a:prstDash val="dash"/>
            <a:round/>
            <a:headEnd len="med" w="med" type="stealth"/>
            <a:tailEnd len="med" w="med" type="stealth"/>
          </a:ln>
        </p:spPr>
      </p:cxnSp>
      <p:cxnSp>
        <p:nvCxnSpPr>
          <p:cNvPr id="1402" name="Google Shape;1402;p46"/>
          <p:cNvCxnSpPr/>
          <p:nvPr/>
        </p:nvCxnSpPr>
        <p:spPr>
          <a:xfrm>
            <a:off x="2943425" y="3353050"/>
            <a:ext cx="3191100" cy="0"/>
          </a:xfrm>
          <a:prstGeom prst="straightConnector1">
            <a:avLst/>
          </a:prstGeom>
          <a:noFill/>
          <a:ln cap="flat" cmpd="sng" w="19050">
            <a:solidFill>
              <a:schemeClr val="dk2"/>
            </a:solidFill>
            <a:prstDash val="dash"/>
            <a:round/>
            <a:headEnd len="med" w="med" type="stealth"/>
            <a:tailEnd len="med" w="med" type="stealth"/>
          </a:ln>
        </p:spPr>
      </p:cxnSp>
      <p:sp>
        <p:nvSpPr>
          <p:cNvPr id="1403" name="Google Shape;1403;p46"/>
          <p:cNvSpPr/>
          <p:nvPr/>
        </p:nvSpPr>
        <p:spPr>
          <a:xfrm>
            <a:off x="3407163" y="1718657"/>
            <a:ext cx="2329666" cy="2102627"/>
          </a:xfrm>
          <a:custGeom>
            <a:rect b="b" l="l" r="r" t="t"/>
            <a:pathLst>
              <a:path extrusionOk="0" h="50260" w="55687">
                <a:moveTo>
                  <a:pt x="22317" y="0"/>
                </a:moveTo>
                <a:cubicBezTo>
                  <a:pt x="19484" y="0"/>
                  <a:pt x="16834" y="1365"/>
                  <a:pt x="14526" y="3006"/>
                </a:cubicBezTo>
                <a:cubicBezTo>
                  <a:pt x="5966" y="9126"/>
                  <a:pt x="799" y="19616"/>
                  <a:pt x="334" y="30367"/>
                </a:cubicBezTo>
                <a:cubicBezTo>
                  <a:pt x="1" y="38404"/>
                  <a:pt x="3239" y="47560"/>
                  <a:pt x="11693" y="49715"/>
                </a:cubicBezTo>
                <a:cubicBezTo>
                  <a:pt x="13226" y="50099"/>
                  <a:pt x="14787" y="50259"/>
                  <a:pt x="16354" y="50259"/>
                </a:cubicBezTo>
                <a:cubicBezTo>
                  <a:pt x="19108" y="50259"/>
                  <a:pt x="21881" y="49764"/>
                  <a:pt x="24552" y="49119"/>
                </a:cubicBezTo>
                <a:cubicBezTo>
                  <a:pt x="30481" y="47691"/>
                  <a:pt x="36267" y="45500"/>
                  <a:pt x="41208" y="41940"/>
                </a:cubicBezTo>
                <a:cubicBezTo>
                  <a:pt x="46876" y="37856"/>
                  <a:pt x="51269" y="31998"/>
                  <a:pt x="53662" y="25354"/>
                </a:cubicBezTo>
                <a:cubicBezTo>
                  <a:pt x="54972" y="21699"/>
                  <a:pt x="55686" y="17580"/>
                  <a:pt x="54305" y="13901"/>
                </a:cubicBezTo>
                <a:cubicBezTo>
                  <a:pt x="53317" y="11269"/>
                  <a:pt x="51352" y="9114"/>
                  <a:pt x="49400" y="7090"/>
                </a:cubicBezTo>
                <a:cubicBezTo>
                  <a:pt x="47769" y="5376"/>
                  <a:pt x="46042" y="3649"/>
                  <a:pt x="43852" y="2816"/>
                </a:cubicBezTo>
                <a:cubicBezTo>
                  <a:pt x="42485" y="2290"/>
                  <a:pt x="41016" y="2155"/>
                  <a:pt x="39560" y="2155"/>
                </a:cubicBezTo>
                <a:cubicBezTo>
                  <a:pt x="39367" y="2155"/>
                  <a:pt x="39174" y="2157"/>
                  <a:pt x="38982" y="2161"/>
                </a:cubicBezTo>
                <a:cubicBezTo>
                  <a:pt x="35505" y="2233"/>
                  <a:pt x="31886" y="2935"/>
                  <a:pt x="29159" y="5102"/>
                </a:cubicBezTo>
                <a:cubicBezTo>
                  <a:pt x="28647" y="2149"/>
                  <a:pt x="25575" y="113"/>
                  <a:pt x="22635" y="6"/>
                </a:cubicBezTo>
                <a:cubicBezTo>
                  <a:pt x="22528" y="2"/>
                  <a:pt x="22423" y="0"/>
                  <a:pt x="22317" y="0"/>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6"/>
          <p:cNvSpPr/>
          <p:nvPr/>
        </p:nvSpPr>
        <p:spPr>
          <a:xfrm>
            <a:off x="3407163" y="1718669"/>
            <a:ext cx="2329666" cy="2102627"/>
          </a:xfrm>
          <a:custGeom>
            <a:rect b="b" l="l" r="r" t="t"/>
            <a:pathLst>
              <a:path extrusionOk="0" h="50260" w="55687">
                <a:moveTo>
                  <a:pt x="22317" y="0"/>
                </a:moveTo>
                <a:cubicBezTo>
                  <a:pt x="19484" y="0"/>
                  <a:pt x="16834" y="1365"/>
                  <a:pt x="14526" y="3006"/>
                </a:cubicBezTo>
                <a:cubicBezTo>
                  <a:pt x="5966" y="9126"/>
                  <a:pt x="799" y="19616"/>
                  <a:pt x="334" y="30367"/>
                </a:cubicBezTo>
                <a:cubicBezTo>
                  <a:pt x="1" y="38404"/>
                  <a:pt x="3239" y="47560"/>
                  <a:pt x="11693" y="49715"/>
                </a:cubicBezTo>
                <a:cubicBezTo>
                  <a:pt x="13226" y="50099"/>
                  <a:pt x="14787" y="50259"/>
                  <a:pt x="16354" y="50259"/>
                </a:cubicBezTo>
                <a:cubicBezTo>
                  <a:pt x="19108" y="50259"/>
                  <a:pt x="21881" y="49764"/>
                  <a:pt x="24552" y="49119"/>
                </a:cubicBezTo>
                <a:cubicBezTo>
                  <a:pt x="30481" y="47691"/>
                  <a:pt x="36267" y="45500"/>
                  <a:pt x="41208" y="41940"/>
                </a:cubicBezTo>
                <a:cubicBezTo>
                  <a:pt x="46876" y="37856"/>
                  <a:pt x="51269" y="31998"/>
                  <a:pt x="53662" y="25354"/>
                </a:cubicBezTo>
                <a:cubicBezTo>
                  <a:pt x="54972" y="21699"/>
                  <a:pt x="55686" y="17580"/>
                  <a:pt x="54305" y="13901"/>
                </a:cubicBezTo>
                <a:cubicBezTo>
                  <a:pt x="53317" y="11269"/>
                  <a:pt x="51352" y="9114"/>
                  <a:pt x="49400" y="7090"/>
                </a:cubicBezTo>
                <a:cubicBezTo>
                  <a:pt x="47769" y="5376"/>
                  <a:pt x="46042" y="3649"/>
                  <a:pt x="43852" y="2816"/>
                </a:cubicBezTo>
                <a:cubicBezTo>
                  <a:pt x="42485" y="2290"/>
                  <a:pt x="41016" y="2155"/>
                  <a:pt x="39560" y="2155"/>
                </a:cubicBezTo>
                <a:cubicBezTo>
                  <a:pt x="39367" y="2155"/>
                  <a:pt x="39174" y="2157"/>
                  <a:pt x="38982" y="2161"/>
                </a:cubicBezTo>
                <a:cubicBezTo>
                  <a:pt x="35505" y="2233"/>
                  <a:pt x="31886" y="2935"/>
                  <a:pt x="29159" y="5102"/>
                </a:cubicBezTo>
                <a:cubicBezTo>
                  <a:pt x="28647" y="2149"/>
                  <a:pt x="25575" y="113"/>
                  <a:pt x="22635" y="6"/>
                </a:cubicBezTo>
                <a:cubicBezTo>
                  <a:pt x="22528" y="2"/>
                  <a:pt x="22423" y="0"/>
                  <a:pt x="22317" y="0"/>
                </a:cubicBezTo>
                <a:close/>
              </a:path>
            </a:pathLst>
          </a:custGeom>
          <a:noFill/>
          <a:ln cap="flat" cmpd="sng" w="19050">
            <a:solidFill>
              <a:schemeClr val="dk2"/>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6"/>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Process</a:t>
            </a:r>
            <a:endParaRPr/>
          </a:p>
        </p:txBody>
      </p:sp>
      <p:sp>
        <p:nvSpPr>
          <p:cNvPr id="1406" name="Google Shape;1406;p46"/>
          <p:cNvSpPr txBox="1"/>
          <p:nvPr/>
        </p:nvSpPr>
        <p:spPr>
          <a:xfrm>
            <a:off x="1231875" y="1802400"/>
            <a:ext cx="1711500" cy="792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latin typeface="Open Sans"/>
                <a:ea typeface="Open Sans"/>
                <a:cs typeface="Open Sans"/>
                <a:sym typeface="Open Sans"/>
              </a:rPr>
              <a:t>Mercury is the closest planet to the Sun</a:t>
            </a:r>
            <a:endParaRPr>
              <a:latin typeface="Open Sans"/>
              <a:ea typeface="Open Sans"/>
              <a:cs typeface="Open Sans"/>
              <a:sym typeface="Open Sans"/>
            </a:endParaRPr>
          </a:p>
        </p:txBody>
      </p:sp>
      <p:sp>
        <p:nvSpPr>
          <p:cNvPr id="1407" name="Google Shape;1407;p46"/>
          <p:cNvSpPr txBox="1"/>
          <p:nvPr/>
        </p:nvSpPr>
        <p:spPr>
          <a:xfrm>
            <a:off x="1231872" y="1397275"/>
            <a:ext cx="1711500" cy="36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600">
                <a:solidFill>
                  <a:srgbClr val="A01127"/>
                </a:solidFill>
                <a:latin typeface="PT Serif"/>
                <a:ea typeface="PT Serif"/>
                <a:cs typeface="PT Serif"/>
                <a:sym typeface="PT Serif"/>
              </a:rPr>
              <a:t>Step 1</a:t>
            </a:r>
            <a:endParaRPr b="1" sz="1600">
              <a:solidFill>
                <a:srgbClr val="A01127"/>
              </a:solidFill>
              <a:latin typeface="PT Serif"/>
              <a:ea typeface="PT Serif"/>
              <a:cs typeface="PT Serif"/>
              <a:sym typeface="PT Serif"/>
            </a:endParaRPr>
          </a:p>
        </p:txBody>
      </p:sp>
      <p:sp>
        <p:nvSpPr>
          <p:cNvPr id="1408" name="Google Shape;1408;p46"/>
          <p:cNvSpPr txBox="1"/>
          <p:nvPr/>
        </p:nvSpPr>
        <p:spPr>
          <a:xfrm>
            <a:off x="1231875" y="3363925"/>
            <a:ext cx="1711500" cy="792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latin typeface="Open Sans"/>
                <a:ea typeface="Open Sans"/>
                <a:cs typeface="Open Sans"/>
                <a:sym typeface="Open Sans"/>
              </a:rPr>
              <a:t>Saturn is the ringed one. It’s a gas giant</a:t>
            </a:r>
            <a:endParaRPr>
              <a:latin typeface="Open Sans"/>
              <a:ea typeface="Open Sans"/>
              <a:cs typeface="Open Sans"/>
              <a:sym typeface="Open Sans"/>
            </a:endParaRPr>
          </a:p>
          <a:p>
            <a:pPr indent="0" lvl="0" marL="0" rtl="0" algn="r">
              <a:spcBef>
                <a:spcPts val="0"/>
              </a:spcBef>
              <a:spcAft>
                <a:spcPts val="0"/>
              </a:spcAft>
              <a:buNone/>
            </a:pPr>
            <a:r>
              <a:t/>
            </a:r>
            <a:endParaRPr>
              <a:latin typeface="Open Sans"/>
              <a:ea typeface="Open Sans"/>
              <a:cs typeface="Open Sans"/>
              <a:sym typeface="Open Sans"/>
            </a:endParaRPr>
          </a:p>
        </p:txBody>
      </p:sp>
      <p:sp>
        <p:nvSpPr>
          <p:cNvPr id="1409" name="Google Shape;1409;p46"/>
          <p:cNvSpPr txBox="1"/>
          <p:nvPr/>
        </p:nvSpPr>
        <p:spPr>
          <a:xfrm>
            <a:off x="1231872" y="2958800"/>
            <a:ext cx="1711500" cy="36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600">
                <a:solidFill>
                  <a:srgbClr val="A01127"/>
                </a:solidFill>
                <a:latin typeface="PT Serif"/>
                <a:ea typeface="PT Serif"/>
                <a:cs typeface="PT Serif"/>
                <a:sym typeface="PT Serif"/>
              </a:rPr>
              <a:t>Step 2</a:t>
            </a:r>
            <a:endParaRPr b="1" sz="1600">
              <a:solidFill>
                <a:srgbClr val="A01127"/>
              </a:solidFill>
              <a:latin typeface="PT Serif"/>
              <a:ea typeface="PT Serif"/>
              <a:cs typeface="PT Serif"/>
              <a:sym typeface="PT Serif"/>
            </a:endParaRPr>
          </a:p>
        </p:txBody>
      </p:sp>
      <p:sp>
        <p:nvSpPr>
          <p:cNvPr id="1410" name="Google Shape;1410;p46"/>
          <p:cNvSpPr txBox="1"/>
          <p:nvPr/>
        </p:nvSpPr>
        <p:spPr>
          <a:xfrm>
            <a:off x="6134525" y="1802400"/>
            <a:ext cx="1711500" cy="7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Open Sans"/>
                <a:ea typeface="Open Sans"/>
                <a:cs typeface="Open Sans"/>
                <a:sym typeface="Open Sans"/>
              </a:rPr>
              <a:t>Despite being red, Mars is actually a very cold place</a:t>
            </a:r>
            <a:endParaRPr>
              <a:latin typeface="Open Sans"/>
              <a:ea typeface="Open Sans"/>
              <a:cs typeface="Open Sans"/>
              <a:sym typeface="Open Sans"/>
            </a:endParaRPr>
          </a:p>
        </p:txBody>
      </p:sp>
      <p:sp>
        <p:nvSpPr>
          <p:cNvPr id="1411" name="Google Shape;1411;p46"/>
          <p:cNvSpPr txBox="1"/>
          <p:nvPr/>
        </p:nvSpPr>
        <p:spPr>
          <a:xfrm>
            <a:off x="6134522" y="1397275"/>
            <a:ext cx="1711500" cy="36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A01127"/>
                </a:solidFill>
                <a:latin typeface="PT Serif"/>
                <a:ea typeface="PT Serif"/>
                <a:cs typeface="PT Serif"/>
                <a:sym typeface="PT Serif"/>
              </a:rPr>
              <a:t>Step 3</a:t>
            </a:r>
            <a:endParaRPr b="1" sz="1600">
              <a:solidFill>
                <a:srgbClr val="A01127"/>
              </a:solidFill>
              <a:latin typeface="PT Serif"/>
              <a:ea typeface="PT Serif"/>
              <a:cs typeface="PT Serif"/>
              <a:sym typeface="PT Serif"/>
            </a:endParaRPr>
          </a:p>
        </p:txBody>
      </p:sp>
      <p:sp>
        <p:nvSpPr>
          <p:cNvPr id="1412" name="Google Shape;1412;p46"/>
          <p:cNvSpPr txBox="1"/>
          <p:nvPr/>
        </p:nvSpPr>
        <p:spPr>
          <a:xfrm>
            <a:off x="6134525" y="3363925"/>
            <a:ext cx="1711500" cy="7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Open Sans"/>
                <a:ea typeface="Open Sans"/>
                <a:cs typeface="Open Sans"/>
                <a:sym typeface="Open Sans"/>
              </a:rPr>
              <a:t>Jupiter is the biggest planet in the Solar System</a:t>
            </a:r>
            <a:endParaRPr>
              <a:latin typeface="Open Sans"/>
              <a:ea typeface="Open Sans"/>
              <a:cs typeface="Open Sans"/>
              <a:sym typeface="Open Sans"/>
            </a:endParaRPr>
          </a:p>
          <a:p>
            <a:pPr indent="0" lvl="0" marL="0" rtl="0" algn="l">
              <a:spcBef>
                <a:spcPts val="0"/>
              </a:spcBef>
              <a:spcAft>
                <a:spcPts val="0"/>
              </a:spcAft>
              <a:buNone/>
            </a:pPr>
            <a:r>
              <a:t/>
            </a:r>
            <a:endParaRPr>
              <a:latin typeface="Open Sans"/>
              <a:ea typeface="Open Sans"/>
              <a:cs typeface="Open Sans"/>
              <a:sym typeface="Open Sans"/>
            </a:endParaRPr>
          </a:p>
        </p:txBody>
      </p:sp>
      <p:sp>
        <p:nvSpPr>
          <p:cNvPr id="1413" name="Google Shape;1413;p46"/>
          <p:cNvSpPr txBox="1"/>
          <p:nvPr/>
        </p:nvSpPr>
        <p:spPr>
          <a:xfrm>
            <a:off x="6134522" y="2958800"/>
            <a:ext cx="1711500" cy="36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A01127"/>
                </a:solidFill>
                <a:latin typeface="PT Serif"/>
                <a:ea typeface="PT Serif"/>
                <a:cs typeface="PT Serif"/>
                <a:sym typeface="PT Serif"/>
              </a:rPr>
              <a:t>Step 4</a:t>
            </a:r>
            <a:endParaRPr b="1" sz="1600">
              <a:solidFill>
                <a:srgbClr val="A01127"/>
              </a:solidFill>
              <a:latin typeface="PT Serif"/>
              <a:ea typeface="PT Serif"/>
              <a:cs typeface="PT Serif"/>
              <a:sym typeface="PT Serif"/>
            </a:endParaRPr>
          </a:p>
        </p:txBody>
      </p:sp>
      <p:grpSp>
        <p:nvGrpSpPr>
          <p:cNvPr id="1414" name="Google Shape;1414;p46"/>
          <p:cNvGrpSpPr/>
          <p:nvPr/>
        </p:nvGrpSpPr>
        <p:grpSpPr>
          <a:xfrm>
            <a:off x="3522058" y="1488142"/>
            <a:ext cx="2033791" cy="2563658"/>
            <a:chOff x="1689175" y="1938125"/>
            <a:chExt cx="569450" cy="717850"/>
          </a:xfrm>
        </p:grpSpPr>
        <p:sp>
          <p:nvSpPr>
            <p:cNvPr id="1415" name="Google Shape;1415;p46"/>
            <p:cNvSpPr/>
            <p:nvPr/>
          </p:nvSpPr>
          <p:spPr>
            <a:xfrm>
              <a:off x="1689175" y="1938125"/>
              <a:ext cx="436100" cy="566125"/>
            </a:xfrm>
            <a:custGeom>
              <a:rect b="b" l="l" r="r" t="t"/>
              <a:pathLst>
                <a:path extrusionOk="0" h="22645" w="17444">
                  <a:moveTo>
                    <a:pt x="8439" y="0"/>
                  </a:moveTo>
                  <a:cubicBezTo>
                    <a:pt x="5784" y="0"/>
                    <a:pt x="4246" y="2349"/>
                    <a:pt x="5192" y="4562"/>
                  </a:cubicBezTo>
                  <a:cubicBezTo>
                    <a:pt x="5192" y="4562"/>
                    <a:pt x="2930" y="4622"/>
                    <a:pt x="2489" y="9134"/>
                  </a:cubicBezTo>
                  <a:cubicBezTo>
                    <a:pt x="2132" y="12694"/>
                    <a:pt x="2692" y="15683"/>
                    <a:pt x="2323" y="17064"/>
                  </a:cubicBezTo>
                  <a:lnTo>
                    <a:pt x="2323" y="17052"/>
                  </a:lnTo>
                  <a:cubicBezTo>
                    <a:pt x="2323" y="17052"/>
                    <a:pt x="2102" y="16474"/>
                    <a:pt x="1598" y="16474"/>
                  </a:cubicBezTo>
                  <a:cubicBezTo>
                    <a:pt x="1419" y="16474"/>
                    <a:pt x="1206" y="16546"/>
                    <a:pt x="953" y="16742"/>
                  </a:cubicBezTo>
                  <a:cubicBezTo>
                    <a:pt x="1" y="17469"/>
                    <a:pt x="61" y="22005"/>
                    <a:pt x="3454" y="22576"/>
                  </a:cubicBezTo>
                  <a:cubicBezTo>
                    <a:pt x="3734" y="22623"/>
                    <a:pt x="4001" y="22644"/>
                    <a:pt x="4256" y="22644"/>
                  </a:cubicBezTo>
                  <a:cubicBezTo>
                    <a:pt x="8333" y="22644"/>
                    <a:pt x="9327" y="17059"/>
                    <a:pt x="9383" y="16218"/>
                  </a:cubicBezTo>
                  <a:cubicBezTo>
                    <a:pt x="9383" y="16218"/>
                    <a:pt x="9574" y="11861"/>
                    <a:pt x="11383" y="10670"/>
                  </a:cubicBezTo>
                  <a:cubicBezTo>
                    <a:pt x="11991" y="10273"/>
                    <a:pt x="12542" y="10141"/>
                    <a:pt x="13008" y="10141"/>
                  </a:cubicBezTo>
                  <a:cubicBezTo>
                    <a:pt x="13939" y="10141"/>
                    <a:pt x="14527" y="10670"/>
                    <a:pt x="14527" y="10670"/>
                  </a:cubicBezTo>
                  <a:cubicBezTo>
                    <a:pt x="14619" y="10609"/>
                    <a:pt x="14864" y="10585"/>
                    <a:pt x="15120" y="10585"/>
                  </a:cubicBezTo>
                  <a:cubicBezTo>
                    <a:pt x="15360" y="10585"/>
                    <a:pt x="15609" y="10606"/>
                    <a:pt x="15753" y="10634"/>
                  </a:cubicBezTo>
                  <a:cubicBezTo>
                    <a:pt x="15753" y="10634"/>
                    <a:pt x="17444" y="5396"/>
                    <a:pt x="12550" y="1633"/>
                  </a:cubicBezTo>
                  <a:cubicBezTo>
                    <a:pt x="11038" y="470"/>
                    <a:pt x="9626" y="0"/>
                    <a:pt x="8439"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6"/>
            <p:cNvSpPr/>
            <p:nvPr/>
          </p:nvSpPr>
          <p:spPr>
            <a:xfrm>
              <a:off x="1885350" y="2235950"/>
              <a:ext cx="373275" cy="420025"/>
            </a:xfrm>
            <a:custGeom>
              <a:rect b="b" l="l" r="r" t="t"/>
              <a:pathLst>
                <a:path extrusionOk="0" h="16801" w="14931">
                  <a:moveTo>
                    <a:pt x="7045" y="0"/>
                  </a:moveTo>
                  <a:cubicBezTo>
                    <a:pt x="6937" y="0"/>
                    <a:pt x="6827" y="2"/>
                    <a:pt x="6715" y="7"/>
                  </a:cubicBezTo>
                  <a:cubicBezTo>
                    <a:pt x="6561" y="7"/>
                    <a:pt x="6418" y="19"/>
                    <a:pt x="6263" y="31"/>
                  </a:cubicBezTo>
                  <a:cubicBezTo>
                    <a:pt x="3894" y="317"/>
                    <a:pt x="2405" y="2103"/>
                    <a:pt x="1500" y="4282"/>
                  </a:cubicBezTo>
                  <a:cubicBezTo>
                    <a:pt x="1143" y="5175"/>
                    <a:pt x="857" y="6151"/>
                    <a:pt x="667" y="7103"/>
                  </a:cubicBezTo>
                  <a:cubicBezTo>
                    <a:pt x="0" y="10318"/>
                    <a:pt x="143" y="13497"/>
                    <a:pt x="322" y="13961"/>
                  </a:cubicBezTo>
                  <a:cubicBezTo>
                    <a:pt x="650" y="14847"/>
                    <a:pt x="4921" y="16625"/>
                    <a:pt x="5803" y="16625"/>
                  </a:cubicBezTo>
                  <a:cubicBezTo>
                    <a:pt x="5882" y="16625"/>
                    <a:pt x="5934" y="16611"/>
                    <a:pt x="5953" y="16581"/>
                  </a:cubicBezTo>
                  <a:cubicBezTo>
                    <a:pt x="6144" y="16283"/>
                    <a:pt x="6394" y="8985"/>
                    <a:pt x="6394" y="8985"/>
                  </a:cubicBezTo>
                  <a:cubicBezTo>
                    <a:pt x="6394" y="8985"/>
                    <a:pt x="3620" y="8830"/>
                    <a:pt x="3036" y="8318"/>
                  </a:cubicBezTo>
                  <a:cubicBezTo>
                    <a:pt x="2739" y="8068"/>
                    <a:pt x="2917" y="6520"/>
                    <a:pt x="3084" y="6389"/>
                  </a:cubicBezTo>
                  <a:cubicBezTo>
                    <a:pt x="3099" y="6375"/>
                    <a:pt x="3125" y="6369"/>
                    <a:pt x="3161" y="6369"/>
                  </a:cubicBezTo>
                  <a:cubicBezTo>
                    <a:pt x="3492" y="6369"/>
                    <a:pt x="4710" y="6904"/>
                    <a:pt x="6965" y="6937"/>
                  </a:cubicBezTo>
                  <a:cubicBezTo>
                    <a:pt x="7012" y="6937"/>
                    <a:pt x="7058" y="6937"/>
                    <a:pt x="7104" y="6937"/>
                  </a:cubicBezTo>
                  <a:cubicBezTo>
                    <a:pt x="9751" y="6937"/>
                    <a:pt x="10893" y="6301"/>
                    <a:pt x="11128" y="6301"/>
                  </a:cubicBezTo>
                  <a:cubicBezTo>
                    <a:pt x="11140" y="6301"/>
                    <a:pt x="11149" y="6302"/>
                    <a:pt x="11156" y="6306"/>
                  </a:cubicBezTo>
                  <a:cubicBezTo>
                    <a:pt x="11335" y="6401"/>
                    <a:pt x="11156" y="8223"/>
                    <a:pt x="11156" y="8223"/>
                  </a:cubicBezTo>
                  <a:cubicBezTo>
                    <a:pt x="10799" y="8556"/>
                    <a:pt x="7727" y="8973"/>
                    <a:pt x="7727" y="8973"/>
                  </a:cubicBezTo>
                  <a:cubicBezTo>
                    <a:pt x="7727" y="8973"/>
                    <a:pt x="8204" y="16676"/>
                    <a:pt x="8454" y="16795"/>
                  </a:cubicBezTo>
                  <a:cubicBezTo>
                    <a:pt x="8461" y="16799"/>
                    <a:pt x="8473" y="16800"/>
                    <a:pt x="8488" y="16800"/>
                  </a:cubicBezTo>
                  <a:cubicBezTo>
                    <a:pt x="8985" y="16800"/>
                    <a:pt x="13473" y="14977"/>
                    <a:pt x="14073" y="13938"/>
                  </a:cubicBezTo>
                  <a:cubicBezTo>
                    <a:pt x="14466" y="13259"/>
                    <a:pt x="14931" y="1400"/>
                    <a:pt x="8239" y="103"/>
                  </a:cubicBezTo>
                  <a:cubicBezTo>
                    <a:pt x="7860" y="36"/>
                    <a:pt x="7466" y="0"/>
                    <a:pt x="7045" y="0"/>
                  </a:cubicBezTo>
                  <a:close/>
                </a:path>
              </a:pathLst>
            </a:custGeom>
            <a:solidFill>
              <a:srgbClr val="919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6"/>
            <p:cNvSpPr/>
            <p:nvPr/>
          </p:nvSpPr>
          <p:spPr>
            <a:xfrm>
              <a:off x="2041900" y="2202925"/>
              <a:ext cx="49450" cy="35600"/>
            </a:xfrm>
            <a:custGeom>
              <a:rect b="b" l="l" r="r" t="t"/>
              <a:pathLst>
                <a:path extrusionOk="0" h="1424" w="1978">
                  <a:moveTo>
                    <a:pt x="956" y="1"/>
                  </a:moveTo>
                  <a:cubicBezTo>
                    <a:pt x="712" y="1"/>
                    <a:pt x="483" y="25"/>
                    <a:pt x="394" y="90"/>
                  </a:cubicBezTo>
                  <a:cubicBezTo>
                    <a:pt x="239" y="197"/>
                    <a:pt x="49" y="1126"/>
                    <a:pt x="1" y="1352"/>
                  </a:cubicBezTo>
                  <a:cubicBezTo>
                    <a:pt x="156" y="1340"/>
                    <a:pt x="299" y="1328"/>
                    <a:pt x="453" y="1328"/>
                  </a:cubicBezTo>
                  <a:cubicBezTo>
                    <a:pt x="579" y="1320"/>
                    <a:pt x="702" y="1316"/>
                    <a:pt x="823" y="1316"/>
                  </a:cubicBezTo>
                  <a:cubicBezTo>
                    <a:pt x="1229" y="1316"/>
                    <a:pt x="1610" y="1359"/>
                    <a:pt x="1977" y="1424"/>
                  </a:cubicBezTo>
                  <a:cubicBezTo>
                    <a:pt x="1977" y="1424"/>
                    <a:pt x="1763" y="78"/>
                    <a:pt x="1608" y="54"/>
                  </a:cubicBezTo>
                  <a:cubicBezTo>
                    <a:pt x="1459" y="25"/>
                    <a:pt x="1200" y="1"/>
                    <a:pt x="956" y="1"/>
                  </a:cubicBezTo>
                  <a:close/>
                </a:path>
              </a:pathLst>
            </a:custGeom>
            <a:solidFill>
              <a:srgbClr val="797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6"/>
            <p:cNvSpPr/>
            <p:nvPr/>
          </p:nvSpPr>
          <p:spPr>
            <a:xfrm>
              <a:off x="1964225" y="2304725"/>
              <a:ext cx="11925" cy="16075"/>
            </a:xfrm>
            <a:custGeom>
              <a:rect b="b" l="l" r="r" t="t"/>
              <a:pathLst>
                <a:path extrusionOk="0" h="643" w="477">
                  <a:moveTo>
                    <a:pt x="379" y="0"/>
                  </a:moveTo>
                  <a:cubicBezTo>
                    <a:pt x="366" y="0"/>
                    <a:pt x="354" y="5"/>
                    <a:pt x="346" y="19"/>
                  </a:cubicBezTo>
                  <a:lnTo>
                    <a:pt x="262" y="90"/>
                  </a:lnTo>
                  <a:cubicBezTo>
                    <a:pt x="250" y="126"/>
                    <a:pt x="227" y="149"/>
                    <a:pt x="203" y="185"/>
                  </a:cubicBezTo>
                  <a:cubicBezTo>
                    <a:pt x="179" y="209"/>
                    <a:pt x="167" y="257"/>
                    <a:pt x="143" y="280"/>
                  </a:cubicBezTo>
                  <a:cubicBezTo>
                    <a:pt x="131" y="316"/>
                    <a:pt x="108" y="352"/>
                    <a:pt x="72" y="376"/>
                  </a:cubicBezTo>
                  <a:lnTo>
                    <a:pt x="24" y="471"/>
                  </a:lnTo>
                  <a:cubicBezTo>
                    <a:pt x="12" y="530"/>
                    <a:pt x="0" y="566"/>
                    <a:pt x="0" y="566"/>
                  </a:cubicBezTo>
                  <a:cubicBezTo>
                    <a:pt x="0" y="590"/>
                    <a:pt x="0" y="602"/>
                    <a:pt x="12" y="614"/>
                  </a:cubicBezTo>
                  <a:cubicBezTo>
                    <a:pt x="32" y="633"/>
                    <a:pt x="48" y="642"/>
                    <a:pt x="64" y="642"/>
                  </a:cubicBezTo>
                  <a:cubicBezTo>
                    <a:pt x="78" y="642"/>
                    <a:pt x="91" y="636"/>
                    <a:pt x="108" y="626"/>
                  </a:cubicBezTo>
                  <a:lnTo>
                    <a:pt x="179" y="554"/>
                  </a:lnTo>
                  <a:cubicBezTo>
                    <a:pt x="191" y="530"/>
                    <a:pt x="227" y="495"/>
                    <a:pt x="238" y="471"/>
                  </a:cubicBezTo>
                  <a:cubicBezTo>
                    <a:pt x="250" y="435"/>
                    <a:pt x="262" y="388"/>
                    <a:pt x="298" y="364"/>
                  </a:cubicBezTo>
                  <a:cubicBezTo>
                    <a:pt x="322" y="328"/>
                    <a:pt x="346" y="304"/>
                    <a:pt x="369" y="269"/>
                  </a:cubicBezTo>
                  <a:cubicBezTo>
                    <a:pt x="405" y="245"/>
                    <a:pt x="417" y="209"/>
                    <a:pt x="429" y="185"/>
                  </a:cubicBezTo>
                  <a:cubicBezTo>
                    <a:pt x="441" y="126"/>
                    <a:pt x="465" y="78"/>
                    <a:pt x="465" y="78"/>
                  </a:cubicBezTo>
                  <a:cubicBezTo>
                    <a:pt x="477" y="54"/>
                    <a:pt x="465" y="30"/>
                    <a:pt x="441" y="30"/>
                  </a:cubicBezTo>
                  <a:cubicBezTo>
                    <a:pt x="426" y="15"/>
                    <a:pt x="401" y="0"/>
                    <a:pt x="379"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6"/>
            <p:cNvSpPr/>
            <p:nvPr/>
          </p:nvSpPr>
          <p:spPr>
            <a:xfrm>
              <a:off x="1982675" y="2280650"/>
              <a:ext cx="11925" cy="14825"/>
            </a:xfrm>
            <a:custGeom>
              <a:rect b="b" l="l" r="r" t="t"/>
              <a:pathLst>
                <a:path extrusionOk="0" h="593" w="477">
                  <a:moveTo>
                    <a:pt x="421" y="1"/>
                  </a:moveTo>
                  <a:cubicBezTo>
                    <a:pt x="404" y="1"/>
                    <a:pt x="386" y="6"/>
                    <a:pt x="370" y="17"/>
                  </a:cubicBezTo>
                  <a:cubicBezTo>
                    <a:pt x="370" y="17"/>
                    <a:pt x="346" y="29"/>
                    <a:pt x="298" y="77"/>
                  </a:cubicBezTo>
                  <a:cubicBezTo>
                    <a:pt x="286" y="100"/>
                    <a:pt x="262" y="112"/>
                    <a:pt x="239" y="148"/>
                  </a:cubicBezTo>
                  <a:cubicBezTo>
                    <a:pt x="227" y="172"/>
                    <a:pt x="215" y="220"/>
                    <a:pt x="179" y="255"/>
                  </a:cubicBezTo>
                  <a:cubicBezTo>
                    <a:pt x="155" y="279"/>
                    <a:pt x="132" y="315"/>
                    <a:pt x="108" y="339"/>
                  </a:cubicBezTo>
                  <a:cubicBezTo>
                    <a:pt x="84" y="374"/>
                    <a:pt x="60" y="398"/>
                    <a:pt x="48" y="434"/>
                  </a:cubicBezTo>
                  <a:cubicBezTo>
                    <a:pt x="24" y="481"/>
                    <a:pt x="1" y="517"/>
                    <a:pt x="1" y="517"/>
                  </a:cubicBezTo>
                  <a:cubicBezTo>
                    <a:pt x="1" y="537"/>
                    <a:pt x="1" y="556"/>
                    <a:pt x="20" y="556"/>
                  </a:cubicBezTo>
                  <a:cubicBezTo>
                    <a:pt x="24" y="556"/>
                    <a:pt x="30" y="555"/>
                    <a:pt x="36" y="553"/>
                  </a:cubicBezTo>
                  <a:cubicBezTo>
                    <a:pt x="43" y="581"/>
                    <a:pt x="67" y="592"/>
                    <a:pt x="92" y="592"/>
                  </a:cubicBezTo>
                  <a:cubicBezTo>
                    <a:pt x="110" y="592"/>
                    <a:pt x="129" y="587"/>
                    <a:pt x="143" y="577"/>
                  </a:cubicBezTo>
                  <a:cubicBezTo>
                    <a:pt x="143" y="577"/>
                    <a:pt x="167" y="565"/>
                    <a:pt x="215" y="517"/>
                  </a:cubicBezTo>
                  <a:cubicBezTo>
                    <a:pt x="227" y="505"/>
                    <a:pt x="262" y="481"/>
                    <a:pt x="274" y="446"/>
                  </a:cubicBezTo>
                  <a:cubicBezTo>
                    <a:pt x="286" y="422"/>
                    <a:pt x="310" y="374"/>
                    <a:pt x="334" y="339"/>
                  </a:cubicBezTo>
                  <a:cubicBezTo>
                    <a:pt x="346" y="303"/>
                    <a:pt x="382" y="279"/>
                    <a:pt x="405" y="255"/>
                  </a:cubicBezTo>
                  <a:lnTo>
                    <a:pt x="453" y="160"/>
                  </a:lnTo>
                  <a:lnTo>
                    <a:pt x="477" y="77"/>
                  </a:lnTo>
                  <a:cubicBezTo>
                    <a:pt x="477" y="53"/>
                    <a:pt x="477" y="41"/>
                    <a:pt x="465" y="29"/>
                  </a:cubicBezTo>
                  <a:cubicBezTo>
                    <a:pt x="458" y="9"/>
                    <a:pt x="441" y="1"/>
                    <a:pt x="421"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6"/>
            <p:cNvSpPr/>
            <p:nvPr/>
          </p:nvSpPr>
          <p:spPr>
            <a:xfrm>
              <a:off x="1983275" y="2297275"/>
              <a:ext cx="20850" cy="25925"/>
            </a:xfrm>
            <a:custGeom>
              <a:rect b="b" l="l" r="r" t="t"/>
              <a:pathLst>
                <a:path extrusionOk="0" h="1037" w="834">
                  <a:moveTo>
                    <a:pt x="749" y="1"/>
                  </a:moveTo>
                  <a:cubicBezTo>
                    <a:pt x="730" y="1"/>
                    <a:pt x="709" y="7"/>
                    <a:pt x="691" y="19"/>
                  </a:cubicBezTo>
                  <a:cubicBezTo>
                    <a:pt x="691" y="19"/>
                    <a:pt x="631" y="66"/>
                    <a:pt x="560" y="150"/>
                  </a:cubicBezTo>
                  <a:cubicBezTo>
                    <a:pt x="536" y="197"/>
                    <a:pt x="489" y="245"/>
                    <a:pt x="441" y="305"/>
                  </a:cubicBezTo>
                  <a:cubicBezTo>
                    <a:pt x="393" y="364"/>
                    <a:pt x="369" y="424"/>
                    <a:pt x="322" y="483"/>
                  </a:cubicBezTo>
                  <a:cubicBezTo>
                    <a:pt x="274" y="543"/>
                    <a:pt x="238" y="590"/>
                    <a:pt x="191" y="650"/>
                  </a:cubicBezTo>
                  <a:cubicBezTo>
                    <a:pt x="143" y="686"/>
                    <a:pt x="119" y="745"/>
                    <a:pt x="84" y="793"/>
                  </a:cubicBezTo>
                  <a:cubicBezTo>
                    <a:pt x="24" y="900"/>
                    <a:pt x="0" y="959"/>
                    <a:pt x="0" y="959"/>
                  </a:cubicBezTo>
                  <a:lnTo>
                    <a:pt x="0" y="1019"/>
                  </a:lnTo>
                  <a:cubicBezTo>
                    <a:pt x="18" y="1031"/>
                    <a:pt x="42" y="1037"/>
                    <a:pt x="66" y="1037"/>
                  </a:cubicBezTo>
                  <a:cubicBezTo>
                    <a:pt x="90" y="1037"/>
                    <a:pt x="113" y="1031"/>
                    <a:pt x="131" y="1019"/>
                  </a:cubicBezTo>
                  <a:cubicBezTo>
                    <a:pt x="131" y="1019"/>
                    <a:pt x="191" y="971"/>
                    <a:pt x="262" y="888"/>
                  </a:cubicBezTo>
                  <a:cubicBezTo>
                    <a:pt x="310" y="840"/>
                    <a:pt x="334" y="793"/>
                    <a:pt x="381" y="733"/>
                  </a:cubicBezTo>
                  <a:cubicBezTo>
                    <a:pt x="429" y="674"/>
                    <a:pt x="453" y="614"/>
                    <a:pt x="500" y="555"/>
                  </a:cubicBezTo>
                  <a:cubicBezTo>
                    <a:pt x="536" y="495"/>
                    <a:pt x="596" y="447"/>
                    <a:pt x="631" y="388"/>
                  </a:cubicBezTo>
                  <a:cubicBezTo>
                    <a:pt x="679" y="352"/>
                    <a:pt x="715" y="293"/>
                    <a:pt x="739" y="245"/>
                  </a:cubicBezTo>
                  <a:cubicBezTo>
                    <a:pt x="786" y="138"/>
                    <a:pt x="810" y="78"/>
                    <a:pt x="810" y="78"/>
                  </a:cubicBezTo>
                  <a:cubicBezTo>
                    <a:pt x="834" y="66"/>
                    <a:pt x="810" y="31"/>
                    <a:pt x="798" y="19"/>
                  </a:cubicBezTo>
                  <a:cubicBezTo>
                    <a:pt x="786" y="7"/>
                    <a:pt x="768" y="1"/>
                    <a:pt x="749"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6"/>
            <p:cNvSpPr/>
            <p:nvPr/>
          </p:nvSpPr>
          <p:spPr>
            <a:xfrm>
              <a:off x="2212475" y="2549150"/>
              <a:ext cx="7750" cy="32275"/>
            </a:xfrm>
            <a:custGeom>
              <a:rect b="b" l="l" r="r" t="t"/>
              <a:pathLst>
                <a:path extrusionOk="0" h="1291" w="310">
                  <a:moveTo>
                    <a:pt x="113" y="0"/>
                  </a:moveTo>
                  <a:cubicBezTo>
                    <a:pt x="105" y="0"/>
                    <a:pt x="95" y="2"/>
                    <a:pt x="84" y="5"/>
                  </a:cubicBezTo>
                  <a:cubicBezTo>
                    <a:pt x="36" y="5"/>
                    <a:pt x="12" y="17"/>
                    <a:pt x="12" y="52"/>
                  </a:cubicBezTo>
                  <a:cubicBezTo>
                    <a:pt x="12" y="52"/>
                    <a:pt x="0" y="124"/>
                    <a:pt x="0" y="243"/>
                  </a:cubicBezTo>
                  <a:cubicBezTo>
                    <a:pt x="0" y="362"/>
                    <a:pt x="12" y="517"/>
                    <a:pt x="24" y="659"/>
                  </a:cubicBezTo>
                  <a:cubicBezTo>
                    <a:pt x="24" y="731"/>
                    <a:pt x="36" y="814"/>
                    <a:pt x="60" y="886"/>
                  </a:cubicBezTo>
                  <a:cubicBezTo>
                    <a:pt x="72" y="957"/>
                    <a:pt x="84" y="1017"/>
                    <a:pt x="95" y="1076"/>
                  </a:cubicBezTo>
                  <a:cubicBezTo>
                    <a:pt x="131" y="1183"/>
                    <a:pt x="155" y="1255"/>
                    <a:pt x="155" y="1255"/>
                  </a:cubicBezTo>
                  <a:cubicBezTo>
                    <a:pt x="179" y="1267"/>
                    <a:pt x="191" y="1290"/>
                    <a:pt x="214" y="1290"/>
                  </a:cubicBezTo>
                  <a:cubicBezTo>
                    <a:pt x="262" y="1290"/>
                    <a:pt x="298" y="1267"/>
                    <a:pt x="298" y="1243"/>
                  </a:cubicBezTo>
                  <a:cubicBezTo>
                    <a:pt x="298" y="1243"/>
                    <a:pt x="310" y="1171"/>
                    <a:pt x="310" y="1052"/>
                  </a:cubicBezTo>
                  <a:lnTo>
                    <a:pt x="310" y="850"/>
                  </a:lnTo>
                  <a:cubicBezTo>
                    <a:pt x="310" y="779"/>
                    <a:pt x="298" y="707"/>
                    <a:pt x="298" y="636"/>
                  </a:cubicBezTo>
                  <a:cubicBezTo>
                    <a:pt x="274" y="481"/>
                    <a:pt x="250" y="314"/>
                    <a:pt x="214" y="219"/>
                  </a:cubicBezTo>
                  <a:cubicBezTo>
                    <a:pt x="191" y="112"/>
                    <a:pt x="155" y="40"/>
                    <a:pt x="155" y="40"/>
                  </a:cubicBezTo>
                  <a:cubicBezTo>
                    <a:pt x="146" y="14"/>
                    <a:pt x="137" y="0"/>
                    <a:pt x="113"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6"/>
            <p:cNvSpPr/>
            <p:nvPr/>
          </p:nvSpPr>
          <p:spPr>
            <a:xfrm>
              <a:off x="2195800" y="2558925"/>
              <a:ext cx="9250" cy="25775"/>
            </a:xfrm>
            <a:custGeom>
              <a:rect b="b" l="l" r="r" t="t"/>
              <a:pathLst>
                <a:path extrusionOk="0" h="1031" w="370">
                  <a:moveTo>
                    <a:pt x="123" y="0"/>
                  </a:moveTo>
                  <a:cubicBezTo>
                    <a:pt x="75" y="0"/>
                    <a:pt x="34" y="39"/>
                    <a:pt x="24" y="78"/>
                  </a:cubicBezTo>
                  <a:cubicBezTo>
                    <a:pt x="24" y="78"/>
                    <a:pt x="0" y="137"/>
                    <a:pt x="0" y="221"/>
                  </a:cubicBezTo>
                  <a:cubicBezTo>
                    <a:pt x="0" y="268"/>
                    <a:pt x="0" y="316"/>
                    <a:pt x="24" y="376"/>
                  </a:cubicBezTo>
                  <a:cubicBezTo>
                    <a:pt x="36" y="423"/>
                    <a:pt x="48" y="483"/>
                    <a:pt x="60" y="542"/>
                  </a:cubicBezTo>
                  <a:cubicBezTo>
                    <a:pt x="84" y="578"/>
                    <a:pt x="60" y="638"/>
                    <a:pt x="60" y="697"/>
                  </a:cubicBezTo>
                  <a:cubicBezTo>
                    <a:pt x="60" y="757"/>
                    <a:pt x="84" y="804"/>
                    <a:pt x="96" y="852"/>
                  </a:cubicBezTo>
                  <a:cubicBezTo>
                    <a:pt x="119" y="923"/>
                    <a:pt x="155" y="983"/>
                    <a:pt x="155" y="983"/>
                  </a:cubicBezTo>
                  <a:cubicBezTo>
                    <a:pt x="167" y="1019"/>
                    <a:pt x="179" y="1030"/>
                    <a:pt x="215" y="1030"/>
                  </a:cubicBezTo>
                  <a:cubicBezTo>
                    <a:pt x="262" y="1030"/>
                    <a:pt x="298" y="1019"/>
                    <a:pt x="322" y="971"/>
                  </a:cubicBezTo>
                  <a:cubicBezTo>
                    <a:pt x="322" y="971"/>
                    <a:pt x="346" y="911"/>
                    <a:pt x="346" y="816"/>
                  </a:cubicBezTo>
                  <a:cubicBezTo>
                    <a:pt x="346" y="780"/>
                    <a:pt x="370" y="733"/>
                    <a:pt x="346" y="673"/>
                  </a:cubicBezTo>
                  <a:cubicBezTo>
                    <a:pt x="334" y="626"/>
                    <a:pt x="310" y="566"/>
                    <a:pt x="310" y="507"/>
                  </a:cubicBezTo>
                  <a:lnTo>
                    <a:pt x="310" y="340"/>
                  </a:lnTo>
                  <a:cubicBezTo>
                    <a:pt x="286" y="280"/>
                    <a:pt x="286" y="245"/>
                    <a:pt x="274" y="197"/>
                  </a:cubicBezTo>
                  <a:cubicBezTo>
                    <a:pt x="262" y="126"/>
                    <a:pt x="227" y="66"/>
                    <a:pt x="227" y="66"/>
                  </a:cubicBezTo>
                  <a:cubicBezTo>
                    <a:pt x="215" y="30"/>
                    <a:pt x="191" y="18"/>
                    <a:pt x="155" y="7"/>
                  </a:cubicBezTo>
                  <a:cubicBezTo>
                    <a:pt x="144" y="2"/>
                    <a:pt x="133" y="0"/>
                    <a:pt x="123"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6"/>
            <p:cNvSpPr/>
            <p:nvPr/>
          </p:nvSpPr>
          <p:spPr>
            <a:xfrm>
              <a:off x="2179425" y="2573025"/>
              <a:ext cx="6875" cy="17325"/>
            </a:xfrm>
            <a:custGeom>
              <a:rect b="b" l="l" r="r" t="t"/>
              <a:pathLst>
                <a:path extrusionOk="0" h="693" w="275">
                  <a:moveTo>
                    <a:pt x="167" y="0"/>
                  </a:moveTo>
                  <a:cubicBezTo>
                    <a:pt x="156" y="0"/>
                    <a:pt x="140" y="4"/>
                    <a:pt x="120" y="14"/>
                  </a:cubicBezTo>
                  <a:cubicBezTo>
                    <a:pt x="84" y="14"/>
                    <a:pt x="48" y="38"/>
                    <a:pt x="36" y="62"/>
                  </a:cubicBezTo>
                  <a:cubicBezTo>
                    <a:pt x="36" y="62"/>
                    <a:pt x="24" y="109"/>
                    <a:pt x="1" y="169"/>
                  </a:cubicBezTo>
                  <a:lnTo>
                    <a:pt x="1" y="371"/>
                  </a:lnTo>
                  <a:cubicBezTo>
                    <a:pt x="1" y="407"/>
                    <a:pt x="24" y="455"/>
                    <a:pt x="24" y="478"/>
                  </a:cubicBezTo>
                  <a:cubicBezTo>
                    <a:pt x="36" y="514"/>
                    <a:pt x="48" y="538"/>
                    <a:pt x="48" y="574"/>
                  </a:cubicBezTo>
                  <a:lnTo>
                    <a:pt x="96" y="657"/>
                  </a:lnTo>
                  <a:cubicBezTo>
                    <a:pt x="108" y="669"/>
                    <a:pt x="120" y="693"/>
                    <a:pt x="143" y="693"/>
                  </a:cubicBezTo>
                  <a:cubicBezTo>
                    <a:pt x="179" y="693"/>
                    <a:pt x="215" y="669"/>
                    <a:pt x="227" y="645"/>
                  </a:cubicBezTo>
                  <a:cubicBezTo>
                    <a:pt x="227" y="645"/>
                    <a:pt x="239" y="597"/>
                    <a:pt x="263" y="538"/>
                  </a:cubicBezTo>
                  <a:cubicBezTo>
                    <a:pt x="274" y="514"/>
                    <a:pt x="274" y="466"/>
                    <a:pt x="274" y="431"/>
                  </a:cubicBezTo>
                  <a:lnTo>
                    <a:pt x="274" y="312"/>
                  </a:lnTo>
                  <a:cubicBezTo>
                    <a:pt x="263" y="240"/>
                    <a:pt x="251" y="169"/>
                    <a:pt x="227" y="109"/>
                  </a:cubicBezTo>
                  <a:lnTo>
                    <a:pt x="191" y="14"/>
                  </a:lnTo>
                  <a:cubicBezTo>
                    <a:pt x="191" y="7"/>
                    <a:pt x="183" y="0"/>
                    <a:pt x="167"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6"/>
            <p:cNvSpPr/>
            <p:nvPr/>
          </p:nvSpPr>
          <p:spPr>
            <a:xfrm>
              <a:off x="1734125" y="2063500"/>
              <a:ext cx="271800" cy="363350"/>
            </a:xfrm>
            <a:custGeom>
              <a:rect b="b" l="l" r="r" t="t"/>
              <a:pathLst>
                <a:path extrusionOk="0" h="14534" w="10872">
                  <a:moveTo>
                    <a:pt x="6480" y="1"/>
                  </a:moveTo>
                  <a:cubicBezTo>
                    <a:pt x="6338" y="1"/>
                    <a:pt x="6193" y="11"/>
                    <a:pt x="6049" y="35"/>
                  </a:cubicBezTo>
                  <a:cubicBezTo>
                    <a:pt x="5954" y="71"/>
                    <a:pt x="5871" y="83"/>
                    <a:pt x="5775" y="95"/>
                  </a:cubicBezTo>
                  <a:cubicBezTo>
                    <a:pt x="5692" y="119"/>
                    <a:pt x="5597" y="143"/>
                    <a:pt x="5513" y="178"/>
                  </a:cubicBezTo>
                  <a:cubicBezTo>
                    <a:pt x="5478" y="190"/>
                    <a:pt x="5466" y="190"/>
                    <a:pt x="5430" y="202"/>
                  </a:cubicBezTo>
                  <a:lnTo>
                    <a:pt x="5371" y="238"/>
                  </a:lnTo>
                  <a:lnTo>
                    <a:pt x="5251" y="273"/>
                  </a:lnTo>
                  <a:cubicBezTo>
                    <a:pt x="5180" y="321"/>
                    <a:pt x="5097" y="369"/>
                    <a:pt x="5001" y="416"/>
                  </a:cubicBezTo>
                  <a:cubicBezTo>
                    <a:pt x="4680" y="607"/>
                    <a:pt x="4382" y="857"/>
                    <a:pt x="4144" y="1155"/>
                  </a:cubicBezTo>
                  <a:cubicBezTo>
                    <a:pt x="3882" y="1452"/>
                    <a:pt x="3692" y="1786"/>
                    <a:pt x="3525" y="2119"/>
                  </a:cubicBezTo>
                  <a:cubicBezTo>
                    <a:pt x="3204" y="2821"/>
                    <a:pt x="3013" y="3572"/>
                    <a:pt x="2858" y="4310"/>
                  </a:cubicBezTo>
                  <a:cubicBezTo>
                    <a:pt x="2727" y="5060"/>
                    <a:pt x="2632" y="5798"/>
                    <a:pt x="2573" y="6548"/>
                  </a:cubicBezTo>
                  <a:cubicBezTo>
                    <a:pt x="2513" y="7274"/>
                    <a:pt x="2477" y="8001"/>
                    <a:pt x="2430" y="8703"/>
                  </a:cubicBezTo>
                  <a:cubicBezTo>
                    <a:pt x="2382" y="9406"/>
                    <a:pt x="2358" y="10072"/>
                    <a:pt x="2311" y="10715"/>
                  </a:cubicBezTo>
                  <a:cubicBezTo>
                    <a:pt x="2263" y="11346"/>
                    <a:pt x="2192" y="11965"/>
                    <a:pt x="2084" y="12501"/>
                  </a:cubicBezTo>
                  <a:cubicBezTo>
                    <a:pt x="1977" y="13037"/>
                    <a:pt x="1834" y="13525"/>
                    <a:pt x="1584" y="13870"/>
                  </a:cubicBezTo>
                  <a:cubicBezTo>
                    <a:pt x="1465" y="14049"/>
                    <a:pt x="1311" y="14180"/>
                    <a:pt x="1144" y="14251"/>
                  </a:cubicBezTo>
                  <a:cubicBezTo>
                    <a:pt x="1019" y="14314"/>
                    <a:pt x="867" y="14349"/>
                    <a:pt x="735" y="14349"/>
                  </a:cubicBezTo>
                  <a:cubicBezTo>
                    <a:pt x="716" y="14349"/>
                    <a:pt x="698" y="14348"/>
                    <a:pt x="679" y="14347"/>
                  </a:cubicBezTo>
                  <a:cubicBezTo>
                    <a:pt x="537" y="14323"/>
                    <a:pt x="418" y="14251"/>
                    <a:pt x="346" y="14168"/>
                  </a:cubicBezTo>
                  <a:cubicBezTo>
                    <a:pt x="251" y="14073"/>
                    <a:pt x="215" y="13989"/>
                    <a:pt x="179" y="13906"/>
                  </a:cubicBezTo>
                  <a:cubicBezTo>
                    <a:pt x="156" y="13835"/>
                    <a:pt x="144" y="13775"/>
                    <a:pt x="120" y="13728"/>
                  </a:cubicBezTo>
                  <a:cubicBezTo>
                    <a:pt x="108" y="13692"/>
                    <a:pt x="108" y="13668"/>
                    <a:pt x="108" y="13668"/>
                  </a:cubicBezTo>
                  <a:cubicBezTo>
                    <a:pt x="108" y="13644"/>
                    <a:pt x="84" y="13632"/>
                    <a:pt x="48" y="13632"/>
                  </a:cubicBezTo>
                  <a:cubicBezTo>
                    <a:pt x="25" y="13632"/>
                    <a:pt x="1" y="13656"/>
                    <a:pt x="1" y="13692"/>
                  </a:cubicBezTo>
                  <a:cubicBezTo>
                    <a:pt x="1" y="13692"/>
                    <a:pt x="1" y="13716"/>
                    <a:pt x="25" y="13763"/>
                  </a:cubicBezTo>
                  <a:cubicBezTo>
                    <a:pt x="37" y="13823"/>
                    <a:pt x="48" y="13882"/>
                    <a:pt x="84" y="13966"/>
                  </a:cubicBezTo>
                  <a:cubicBezTo>
                    <a:pt x="108" y="14049"/>
                    <a:pt x="156" y="14168"/>
                    <a:pt x="239" y="14263"/>
                  </a:cubicBezTo>
                  <a:cubicBezTo>
                    <a:pt x="334" y="14382"/>
                    <a:pt x="465" y="14490"/>
                    <a:pt x="656" y="14525"/>
                  </a:cubicBezTo>
                  <a:cubicBezTo>
                    <a:pt x="699" y="14531"/>
                    <a:pt x="744" y="14534"/>
                    <a:pt x="790" y="14534"/>
                  </a:cubicBezTo>
                  <a:cubicBezTo>
                    <a:pt x="932" y="14534"/>
                    <a:pt x="1086" y="14505"/>
                    <a:pt x="1239" y="14442"/>
                  </a:cubicBezTo>
                  <a:cubicBezTo>
                    <a:pt x="1430" y="14370"/>
                    <a:pt x="1632" y="14228"/>
                    <a:pt x="1775" y="14025"/>
                  </a:cubicBezTo>
                  <a:cubicBezTo>
                    <a:pt x="2073" y="13644"/>
                    <a:pt x="2251" y="13120"/>
                    <a:pt x="2382" y="12573"/>
                  </a:cubicBezTo>
                  <a:cubicBezTo>
                    <a:pt x="2525" y="12001"/>
                    <a:pt x="2596" y="11394"/>
                    <a:pt x="2668" y="10751"/>
                  </a:cubicBezTo>
                  <a:cubicBezTo>
                    <a:pt x="2739" y="10120"/>
                    <a:pt x="2799" y="9429"/>
                    <a:pt x="2846" y="8727"/>
                  </a:cubicBezTo>
                  <a:cubicBezTo>
                    <a:pt x="2894" y="8036"/>
                    <a:pt x="2942" y="7298"/>
                    <a:pt x="3013" y="6572"/>
                  </a:cubicBezTo>
                  <a:cubicBezTo>
                    <a:pt x="3085" y="5846"/>
                    <a:pt x="3180" y="5119"/>
                    <a:pt x="3323" y="4381"/>
                  </a:cubicBezTo>
                  <a:cubicBezTo>
                    <a:pt x="3477" y="3655"/>
                    <a:pt x="3656" y="2940"/>
                    <a:pt x="3954" y="2298"/>
                  </a:cubicBezTo>
                  <a:cubicBezTo>
                    <a:pt x="4097" y="1976"/>
                    <a:pt x="4275" y="1678"/>
                    <a:pt x="4489" y="1405"/>
                  </a:cubicBezTo>
                  <a:cubicBezTo>
                    <a:pt x="4692" y="1143"/>
                    <a:pt x="4942" y="916"/>
                    <a:pt x="5228" y="750"/>
                  </a:cubicBezTo>
                  <a:cubicBezTo>
                    <a:pt x="5299" y="726"/>
                    <a:pt x="5359" y="678"/>
                    <a:pt x="5442" y="654"/>
                  </a:cubicBezTo>
                  <a:lnTo>
                    <a:pt x="5561" y="607"/>
                  </a:lnTo>
                  <a:lnTo>
                    <a:pt x="5621" y="571"/>
                  </a:lnTo>
                  <a:lnTo>
                    <a:pt x="5656" y="559"/>
                  </a:lnTo>
                  <a:cubicBezTo>
                    <a:pt x="5740" y="535"/>
                    <a:pt x="5811" y="512"/>
                    <a:pt x="5883" y="488"/>
                  </a:cubicBezTo>
                  <a:cubicBezTo>
                    <a:pt x="5978" y="476"/>
                    <a:pt x="6049" y="452"/>
                    <a:pt x="6121" y="440"/>
                  </a:cubicBezTo>
                  <a:cubicBezTo>
                    <a:pt x="6278" y="409"/>
                    <a:pt x="6438" y="394"/>
                    <a:pt x="6598" y="394"/>
                  </a:cubicBezTo>
                  <a:cubicBezTo>
                    <a:pt x="6742" y="394"/>
                    <a:pt x="6885" y="406"/>
                    <a:pt x="7026" y="428"/>
                  </a:cubicBezTo>
                  <a:cubicBezTo>
                    <a:pt x="7621" y="512"/>
                    <a:pt x="8145" y="833"/>
                    <a:pt x="8561" y="1166"/>
                  </a:cubicBezTo>
                  <a:cubicBezTo>
                    <a:pt x="8978" y="1524"/>
                    <a:pt x="9312" y="1905"/>
                    <a:pt x="9585" y="2262"/>
                  </a:cubicBezTo>
                  <a:cubicBezTo>
                    <a:pt x="9859" y="2619"/>
                    <a:pt x="10085" y="2940"/>
                    <a:pt x="10240" y="3226"/>
                  </a:cubicBezTo>
                  <a:cubicBezTo>
                    <a:pt x="10407" y="3488"/>
                    <a:pt x="10526" y="3726"/>
                    <a:pt x="10597" y="3881"/>
                  </a:cubicBezTo>
                  <a:cubicBezTo>
                    <a:pt x="10693" y="4024"/>
                    <a:pt x="10716" y="4119"/>
                    <a:pt x="10716" y="4119"/>
                  </a:cubicBezTo>
                  <a:cubicBezTo>
                    <a:pt x="10733" y="4136"/>
                    <a:pt x="10756" y="4153"/>
                    <a:pt x="10781" y="4153"/>
                  </a:cubicBezTo>
                  <a:cubicBezTo>
                    <a:pt x="10791" y="4153"/>
                    <a:pt x="10801" y="4150"/>
                    <a:pt x="10812" y="4143"/>
                  </a:cubicBezTo>
                  <a:cubicBezTo>
                    <a:pt x="10847" y="4131"/>
                    <a:pt x="10871" y="4107"/>
                    <a:pt x="10847" y="4060"/>
                  </a:cubicBezTo>
                  <a:cubicBezTo>
                    <a:pt x="10847" y="4060"/>
                    <a:pt x="10824" y="3964"/>
                    <a:pt x="10752" y="3810"/>
                  </a:cubicBezTo>
                  <a:cubicBezTo>
                    <a:pt x="10693" y="3643"/>
                    <a:pt x="10574" y="3405"/>
                    <a:pt x="10419" y="3107"/>
                  </a:cubicBezTo>
                  <a:cubicBezTo>
                    <a:pt x="10252" y="2810"/>
                    <a:pt x="10062" y="2464"/>
                    <a:pt x="9800" y="2083"/>
                  </a:cubicBezTo>
                  <a:cubicBezTo>
                    <a:pt x="9657" y="1905"/>
                    <a:pt x="9514" y="1690"/>
                    <a:pt x="9347" y="1500"/>
                  </a:cubicBezTo>
                  <a:cubicBezTo>
                    <a:pt x="9181" y="1309"/>
                    <a:pt x="8990" y="1107"/>
                    <a:pt x="8764" y="916"/>
                  </a:cubicBezTo>
                  <a:cubicBezTo>
                    <a:pt x="8335" y="547"/>
                    <a:pt x="7788" y="190"/>
                    <a:pt x="7097" y="59"/>
                  </a:cubicBezTo>
                  <a:cubicBezTo>
                    <a:pt x="6898" y="24"/>
                    <a:pt x="6691" y="1"/>
                    <a:pt x="6480" y="1"/>
                  </a:cubicBezTo>
                  <a:close/>
                </a:path>
              </a:pathLst>
            </a:custGeom>
            <a:solidFill>
              <a:srgbClr val="510C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6"/>
            <p:cNvSpPr/>
            <p:nvPr/>
          </p:nvSpPr>
          <p:spPr>
            <a:xfrm>
              <a:off x="1804975" y="2150700"/>
              <a:ext cx="176225" cy="274150"/>
            </a:xfrm>
            <a:custGeom>
              <a:rect b="b" l="l" r="r" t="t"/>
              <a:pathLst>
                <a:path extrusionOk="0" h="10966" w="7049">
                  <a:moveTo>
                    <a:pt x="1" y="10358"/>
                  </a:moveTo>
                  <a:cubicBezTo>
                    <a:pt x="1" y="10358"/>
                    <a:pt x="1" y="10358"/>
                    <a:pt x="1" y="10359"/>
                  </a:cubicBezTo>
                  <a:cubicBezTo>
                    <a:pt x="1" y="10358"/>
                    <a:pt x="1" y="10358"/>
                    <a:pt x="1" y="10358"/>
                  </a:cubicBezTo>
                  <a:close/>
                  <a:moveTo>
                    <a:pt x="5188" y="0"/>
                  </a:moveTo>
                  <a:cubicBezTo>
                    <a:pt x="5059" y="0"/>
                    <a:pt x="4924" y="14"/>
                    <a:pt x="4787" y="48"/>
                  </a:cubicBezTo>
                  <a:cubicBezTo>
                    <a:pt x="4703" y="72"/>
                    <a:pt x="4608" y="107"/>
                    <a:pt x="4513" y="131"/>
                  </a:cubicBezTo>
                  <a:cubicBezTo>
                    <a:pt x="4406" y="179"/>
                    <a:pt x="4311" y="226"/>
                    <a:pt x="4215" y="274"/>
                  </a:cubicBezTo>
                  <a:cubicBezTo>
                    <a:pt x="4120" y="310"/>
                    <a:pt x="4049" y="369"/>
                    <a:pt x="3953" y="429"/>
                  </a:cubicBezTo>
                  <a:lnTo>
                    <a:pt x="3894" y="476"/>
                  </a:lnTo>
                  <a:lnTo>
                    <a:pt x="3882" y="476"/>
                  </a:lnTo>
                  <a:lnTo>
                    <a:pt x="3870" y="488"/>
                  </a:lnTo>
                  <a:lnTo>
                    <a:pt x="3858" y="512"/>
                  </a:lnTo>
                  <a:lnTo>
                    <a:pt x="3822" y="536"/>
                  </a:lnTo>
                  <a:lnTo>
                    <a:pt x="3703" y="655"/>
                  </a:lnTo>
                  <a:cubicBezTo>
                    <a:pt x="3394" y="988"/>
                    <a:pt x="3179" y="1417"/>
                    <a:pt x="3037" y="1858"/>
                  </a:cubicBezTo>
                  <a:cubicBezTo>
                    <a:pt x="2727" y="2751"/>
                    <a:pt x="2608" y="3739"/>
                    <a:pt x="2489" y="4703"/>
                  </a:cubicBezTo>
                  <a:cubicBezTo>
                    <a:pt x="2394" y="5691"/>
                    <a:pt x="2322" y="6656"/>
                    <a:pt x="2215" y="7549"/>
                  </a:cubicBezTo>
                  <a:cubicBezTo>
                    <a:pt x="2167" y="7989"/>
                    <a:pt x="2108" y="8430"/>
                    <a:pt x="2036" y="8823"/>
                  </a:cubicBezTo>
                  <a:cubicBezTo>
                    <a:pt x="1953" y="9216"/>
                    <a:pt x="1858" y="9597"/>
                    <a:pt x="1727" y="9918"/>
                  </a:cubicBezTo>
                  <a:cubicBezTo>
                    <a:pt x="1584" y="10228"/>
                    <a:pt x="1417" y="10501"/>
                    <a:pt x="1191" y="10632"/>
                  </a:cubicBezTo>
                  <a:cubicBezTo>
                    <a:pt x="1033" y="10732"/>
                    <a:pt x="864" y="10774"/>
                    <a:pt x="716" y="10774"/>
                  </a:cubicBezTo>
                  <a:cubicBezTo>
                    <a:pt x="651" y="10774"/>
                    <a:pt x="590" y="10766"/>
                    <a:pt x="536" y="10751"/>
                  </a:cubicBezTo>
                  <a:cubicBezTo>
                    <a:pt x="358" y="10716"/>
                    <a:pt x="251" y="10621"/>
                    <a:pt x="203" y="10525"/>
                  </a:cubicBezTo>
                  <a:cubicBezTo>
                    <a:pt x="167" y="10442"/>
                    <a:pt x="167" y="10394"/>
                    <a:pt x="167" y="10394"/>
                  </a:cubicBezTo>
                  <a:cubicBezTo>
                    <a:pt x="167" y="10347"/>
                    <a:pt x="131" y="10323"/>
                    <a:pt x="72" y="10287"/>
                  </a:cubicBezTo>
                  <a:cubicBezTo>
                    <a:pt x="25" y="10287"/>
                    <a:pt x="1" y="10311"/>
                    <a:pt x="1" y="10358"/>
                  </a:cubicBezTo>
                  <a:lnTo>
                    <a:pt x="1" y="10358"/>
                  </a:lnTo>
                  <a:cubicBezTo>
                    <a:pt x="1" y="10357"/>
                    <a:pt x="1" y="10357"/>
                    <a:pt x="1" y="10357"/>
                  </a:cubicBezTo>
                  <a:cubicBezTo>
                    <a:pt x="1" y="10357"/>
                    <a:pt x="3" y="10438"/>
                    <a:pt x="36" y="10549"/>
                  </a:cubicBezTo>
                  <a:cubicBezTo>
                    <a:pt x="60" y="10597"/>
                    <a:pt x="72" y="10632"/>
                    <a:pt x="96" y="10656"/>
                  </a:cubicBezTo>
                  <a:cubicBezTo>
                    <a:pt x="131" y="10692"/>
                    <a:pt x="143" y="10728"/>
                    <a:pt x="191" y="10763"/>
                  </a:cubicBezTo>
                  <a:cubicBezTo>
                    <a:pt x="203" y="10775"/>
                    <a:pt x="239" y="10787"/>
                    <a:pt x="251" y="10811"/>
                  </a:cubicBezTo>
                  <a:cubicBezTo>
                    <a:pt x="274" y="10823"/>
                    <a:pt x="298" y="10835"/>
                    <a:pt x="322" y="10847"/>
                  </a:cubicBezTo>
                  <a:cubicBezTo>
                    <a:pt x="358" y="10871"/>
                    <a:pt x="370" y="10882"/>
                    <a:pt x="393" y="10894"/>
                  </a:cubicBezTo>
                  <a:cubicBezTo>
                    <a:pt x="429" y="10906"/>
                    <a:pt x="453" y="10906"/>
                    <a:pt x="489" y="10930"/>
                  </a:cubicBezTo>
                  <a:cubicBezTo>
                    <a:pt x="524" y="10942"/>
                    <a:pt x="548" y="10942"/>
                    <a:pt x="572" y="10954"/>
                  </a:cubicBezTo>
                  <a:cubicBezTo>
                    <a:pt x="620" y="10966"/>
                    <a:pt x="643" y="10966"/>
                    <a:pt x="667" y="10966"/>
                  </a:cubicBezTo>
                  <a:lnTo>
                    <a:pt x="870" y="10966"/>
                  </a:lnTo>
                  <a:cubicBezTo>
                    <a:pt x="1024" y="10954"/>
                    <a:pt x="1167" y="10906"/>
                    <a:pt x="1322" y="10835"/>
                  </a:cubicBezTo>
                  <a:cubicBezTo>
                    <a:pt x="1632" y="10692"/>
                    <a:pt x="1858" y="10370"/>
                    <a:pt x="2025" y="10037"/>
                  </a:cubicBezTo>
                  <a:cubicBezTo>
                    <a:pt x="2179" y="9692"/>
                    <a:pt x="2298" y="9299"/>
                    <a:pt x="2394" y="8882"/>
                  </a:cubicBezTo>
                  <a:cubicBezTo>
                    <a:pt x="2477" y="8465"/>
                    <a:pt x="2560" y="8037"/>
                    <a:pt x="2620" y="7573"/>
                  </a:cubicBezTo>
                  <a:cubicBezTo>
                    <a:pt x="2679" y="7132"/>
                    <a:pt x="2739" y="6656"/>
                    <a:pt x="2775" y="6180"/>
                  </a:cubicBezTo>
                  <a:cubicBezTo>
                    <a:pt x="2834" y="5703"/>
                    <a:pt x="2882" y="5215"/>
                    <a:pt x="2929" y="4739"/>
                  </a:cubicBezTo>
                  <a:cubicBezTo>
                    <a:pt x="2977" y="4239"/>
                    <a:pt x="3037" y="3763"/>
                    <a:pt x="3108" y="3310"/>
                  </a:cubicBezTo>
                  <a:cubicBezTo>
                    <a:pt x="3179" y="2846"/>
                    <a:pt x="3275" y="2381"/>
                    <a:pt x="3406" y="1965"/>
                  </a:cubicBezTo>
                  <a:cubicBezTo>
                    <a:pt x="3537" y="1548"/>
                    <a:pt x="3703" y="1167"/>
                    <a:pt x="3953" y="881"/>
                  </a:cubicBezTo>
                  <a:lnTo>
                    <a:pt x="4061" y="774"/>
                  </a:lnTo>
                  <a:lnTo>
                    <a:pt x="4108" y="726"/>
                  </a:lnTo>
                  <a:lnTo>
                    <a:pt x="4168" y="691"/>
                  </a:lnTo>
                  <a:cubicBezTo>
                    <a:pt x="4239" y="643"/>
                    <a:pt x="4322" y="572"/>
                    <a:pt x="4406" y="524"/>
                  </a:cubicBezTo>
                  <a:cubicBezTo>
                    <a:pt x="4477" y="476"/>
                    <a:pt x="4549" y="453"/>
                    <a:pt x="4620" y="405"/>
                  </a:cubicBezTo>
                  <a:cubicBezTo>
                    <a:pt x="4703" y="369"/>
                    <a:pt x="4787" y="345"/>
                    <a:pt x="4858" y="310"/>
                  </a:cubicBezTo>
                  <a:cubicBezTo>
                    <a:pt x="5001" y="278"/>
                    <a:pt x="5143" y="263"/>
                    <a:pt x="5281" y="263"/>
                  </a:cubicBezTo>
                  <a:cubicBezTo>
                    <a:pt x="5455" y="263"/>
                    <a:pt x="5622" y="287"/>
                    <a:pt x="5775" y="334"/>
                  </a:cubicBezTo>
                  <a:cubicBezTo>
                    <a:pt x="6037" y="405"/>
                    <a:pt x="6263" y="524"/>
                    <a:pt x="6442" y="631"/>
                  </a:cubicBezTo>
                  <a:cubicBezTo>
                    <a:pt x="6620" y="726"/>
                    <a:pt x="6739" y="834"/>
                    <a:pt x="6835" y="905"/>
                  </a:cubicBezTo>
                  <a:lnTo>
                    <a:pt x="6954" y="1024"/>
                  </a:lnTo>
                  <a:cubicBezTo>
                    <a:pt x="6960" y="1036"/>
                    <a:pt x="6969" y="1042"/>
                    <a:pt x="6981" y="1042"/>
                  </a:cubicBezTo>
                  <a:cubicBezTo>
                    <a:pt x="6992" y="1042"/>
                    <a:pt x="7007" y="1036"/>
                    <a:pt x="7025" y="1024"/>
                  </a:cubicBezTo>
                  <a:cubicBezTo>
                    <a:pt x="7049" y="1012"/>
                    <a:pt x="7049" y="988"/>
                    <a:pt x="7037" y="953"/>
                  </a:cubicBezTo>
                  <a:cubicBezTo>
                    <a:pt x="7037" y="953"/>
                    <a:pt x="6989" y="905"/>
                    <a:pt x="6918" y="822"/>
                  </a:cubicBezTo>
                  <a:cubicBezTo>
                    <a:pt x="6835" y="750"/>
                    <a:pt x="6716" y="607"/>
                    <a:pt x="6537" y="488"/>
                  </a:cubicBezTo>
                  <a:cubicBezTo>
                    <a:pt x="6358" y="357"/>
                    <a:pt x="6132" y="226"/>
                    <a:pt x="5835" y="119"/>
                  </a:cubicBezTo>
                  <a:cubicBezTo>
                    <a:pt x="5649" y="50"/>
                    <a:pt x="5428" y="0"/>
                    <a:pt x="5188" y="0"/>
                  </a:cubicBezTo>
                  <a:close/>
                </a:path>
              </a:pathLst>
            </a:custGeom>
            <a:solidFill>
              <a:srgbClr val="510C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6"/>
            <p:cNvSpPr/>
            <p:nvPr/>
          </p:nvSpPr>
          <p:spPr>
            <a:xfrm>
              <a:off x="1838025" y="1972925"/>
              <a:ext cx="214325" cy="201300"/>
            </a:xfrm>
            <a:custGeom>
              <a:rect b="b" l="l" r="r" t="t"/>
              <a:pathLst>
                <a:path extrusionOk="0" h="8052" w="8573">
                  <a:moveTo>
                    <a:pt x="1857" y="1872"/>
                  </a:moveTo>
                  <a:cubicBezTo>
                    <a:pt x="1857" y="1872"/>
                    <a:pt x="1862" y="1883"/>
                    <a:pt x="1868" y="1907"/>
                  </a:cubicBezTo>
                  <a:lnTo>
                    <a:pt x="1868" y="1907"/>
                  </a:lnTo>
                  <a:cubicBezTo>
                    <a:pt x="1874" y="1906"/>
                    <a:pt x="1881" y="1903"/>
                    <a:pt x="1881" y="1896"/>
                  </a:cubicBezTo>
                  <a:cubicBezTo>
                    <a:pt x="1881" y="1896"/>
                    <a:pt x="1881" y="1872"/>
                    <a:pt x="1857" y="1872"/>
                  </a:cubicBezTo>
                  <a:close/>
                  <a:moveTo>
                    <a:pt x="2306" y="0"/>
                  </a:moveTo>
                  <a:cubicBezTo>
                    <a:pt x="2045" y="0"/>
                    <a:pt x="1788" y="36"/>
                    <a:pt x="1548" y="110"/>
                  </a:cubicBezTo>
                  <a:cubicBezTo>
                    <a:pt x="1048" y="241"/>
                    <a:pt x="595" y="563"/>
                    <a:pt x="333" y="968"/>
                  </a:cubicBezTo>
                  <a:cubicBezTo>
                    <a:pt x="250" y="1063"/>
                    <a:pt x="214" y="1182"/>
                    <a:pt x="155" y="1277"/>
                  </a:cubicBezTo>
                  <a:cubicBezTo>
                    <a:pt x="107" y="1384"/>
                    <a:pt x="72" y="1503"/>
                    <a:pt x="48" y="1610"/>
                  </a:cubicBezTo>
                  <a:cubicBezTo>
                    <a:pt x="36" y="1730"/>
                    <a:pt x="0" y="1837"/>
                    <a:pt x="0" y="1956"/>
                  </a:cubicBezTo>
                  <a:cubicBezTo>
                    <a:pt x="0" y="2039"/>
                    <a:pt x="0" y="2170"/>
                    <a:pt x="36" y="2277"/>
                  </a:cubicBezTo>
                  <a:cubicBezTo>
                    <a:pt x="72" y="2492"/>
                    <a:pt x="179" y="2694"/>
                    <a:pt x="357" y="2825"/>
                  </a:cubicBezTo>
                  <a:cubicBezTo>
                    <a:pt x="524" y="2944"/>
                    <a:pt x="726" y="2992"/>
                    <a:pt x="905" y="2992"/>
                  </a:cubicBezTo>
                  <a:cubicBezTo>
                    <a:pt x="1262" y="2980"/>
                    <a:pt x="1536" y="2801"/>
                    <a:pt x="1703" y="2611"/>
                  </a:cubicBezTo>
                  <a:cubicBezTo>
                    <a:pt x="1857" y="2408"/>
                    <a:pt x="1893" y="2206"/>
                    <a:pt x="1893" y="2075"/>
                  </a:cubicBezTo>
                  <a:cubicBezTo>
                    <a:pt x="1886" y="1993"/>
                    <a:pt x="1876" y="1939"/>
                    <a:pt x="1868" y="1907"/>
                  </a:cubicBezTo>
                  <a:lnTo>
                    <a:pt x="1868" y="1907"/>
                  </a:lnTo>
                  <a:cubicBezTo>
                    <a:pt x="1862" y="1908"/>
                    <a:pt x="1857" y="1908"/>
                    <a:pt x="1857" y="1908"/>
                  </a:cubicBezTo>
                  <a:lnTo>
                    <a:pt x="1738" y="1908"/>
                  </a:lnTo>
                  <a:cubicBezTo>
                    <a:pt x="1727" y="1908"/>
                    <a:pt x="1762" y="1968"/>
                    <a:pt x="1738" y="2087"/>
                  </a:cubicBezTo>
                  <a:cubicBezTo>
                    <a:pt x="1727" y="2206"/>
                    <a:pt x="1679" y="2372"/>
                    <a:pt x="1548" y="2515"/>
                  </a:cubicBezTo>
                  <a:cubicBezTo>
                    <a:pt x="1422" y="2664"/>
                    <a:pt x="1199" y="2790"/>
                    <a:pt x="929" y="2790"/>
                  </a:cubicBezTo>
                  <a:cubicBezTo>
                    <a:pt x="917" y="2790"/>
                    <a:pt x="905" y="2790"/>
                    <a:pt x="893" y="2789"/>
                  </a:cubicBezTo>
                  <a:cubicBezTo>
                    <a:pt x="762" y="2765"/>
                    <a:pt x="607" y="2730"/>
                    <a:pt x="512" y="2634"/>
                  </a:cubicBezTo>
                  <a:cubicBezTo>
                    <a:pt x="405" y="2551"/>
                    <a:pt x="333" y="2396"/>
                    <a:pt x="310" y="2230"/>
                  </a:cubicBezTo>
                  <a:cubicBezTo>
                    <a:pt x="262" y="1872"/>
                    <a:pt x="369" y="1491"/>
                    <a:pt x="607" y="1158"/>
                  </a:cubicBezTo>
                  <a:cubicBezTo>
                    <a:pt x="845" y="837"/>
                    <a:pt x="1226" y="587"/>
                    <a:pt x="1655" y="479"/>
                  </a:cubicBezTo>
                  <a:cubicBezTo>
                    <a:pt x="1840" y="428"/>
                    <a:pt x="2034" y="403"/>
                    <a:pt x="2233" y="403"/>
                  </a:cubicBezTo>
                  <a:cubicBezTo>
                    <a:pt x="2493" y="403"/>
                    <a:pt x="2761" y="446"/>
                    <a:pt x="3024" y="527"/>
                  </a:cubicBezTo>
                  <a:cubicBezTo>
                    <a:pt x="3489" y="658"/>
                    <a:pt x="3917" y="884"/>
                    <a:pt x="4334" y="1182"/>
                  </a:cubicBezTo>
                  <a:cubicBezTo>
                    <a:pt x="4524" y="1325"/>
                    <a:pt x="4727" y="1491"/>
                    <a:pt x="4929" y="1634"/>
                  </a:cubicBezTo>
                  <a:cubicBezTo>
                    <a:pt x="5108" y="1801"/>
                    <a:pt x="5298" y="1980"/>
                    <a:pt x="5477" y="2146"/>
                  </a:cubicBezTo>
                  <a:cubicBezTo>
                    <a:pt x="5656" y="2313"/>
                    <a:pt x="5822" y="2503"/>
                    <a:pt x="5977" y="2682"/>
                  </a:cubicBezTo>
                  <a:cubicBezTo>
                    <a:pt x="6144" y="2861"/>
                    <a:pt x="6299" y="3063"/>
                    <a:pt x="6441" y="3242"/>
                  </a:cubicBezTo>
                  <a:cubicBezTo>
                    <a:pt x="6596" y="3444"/>
                    <a:pt x="6715" y="3635"/>
                    <a:pt x="6846" y="3825"/>
                  </a:cubicBezTo>
                  <a:cubicBezTo>
                    <a:pt x="6965" y="4016"/>
                    <a:pt x="7072" y="4218"/>
                    <a:pt x="7191" y="4408"/>
                  </a:cubicBezTo>
                  <a:cubicBezTo>
                    <a:pt x="7287" y="4599"/>
                    <a:pt x="7394" y="4789"/>
                    <a:pt x="7489" y="4968"/>
                  </a:cubicBezTo>
                  <a:cubicBezTo>
                    <a:pt x="7561" y="5170"/>
                    <a:pt x="7656" y="5349"/>
                    <a:pt x="7727" y="5528"/>
                  </a:cubicBezTo>
                  <a:cubicBezTo>
                    <a:pt x="7787" y="5706"/>
                    <a:pt x="7858" y="5885"/>
                    <a:pt x="7918" y="6040"/>
                  </a:cubicBezTo>
                  <a:cubicBezTo>
                    <a:pt x="7977" y="6206"/>
                    <a:pt x="8037" y="6373"/>
                    <a:pt x="8084" y="6516"/>
                  </a:cubicBezTo>
                  <a:cubicBezTo>
                    <a:pt x="8132" y="6671"/>
                    <a:pt x="8156" y="6802"/>
                    <a:pt x="8204" y="6933"/>
                  </a:cubicBezTo>
                  <a:cubicBezTo>
                    <a:pt x="8227" y="7075"/>
                    <a:pt x="8263" y="7195"/>
                    <a:pt x="8287" y="7290"/>
                  </a:cubicBezTo>
                  <a:cubicBezTo>
                    <a:pt x="8334" y="7504"/>
                    <a:pt x="8382" y="7683"/>
                    <a:pt x="8394" y="7802"/>
                  </a:cubicBezTo>
                  <a:cubicBezTo>
                    <a:pt x="8406" y="7921"/>
                    <a:pt x="8430" y="7980"/>
                    <a:pt x="8430" y="7980"/>
                  </a:cubicBezTo>
                  <a:cubicBezTo>
                    <a:pt x="8430" y="8004"/>
                    <a:pt x="8454" y="8040"/>
                    <a:pt x="8501" y="8052"/>
                  </a:cubicBezTo>
                  <a:cubicBezTo>
                    <a:pt x="8537" y="8052"/>
                    <a:pt x="8573" y="8028"/>
                    <a:pt x="8573" y="7980"/>
                  </a:cubicBezTo>
                  <a:cubicBezTo>
                    <a:pt x="8573" y="7980"/>
                    <a:pt x="8573" y="7909"/>
                    <a:pt x="8561" y="7790"/>
                  </a:cubicBezTo>
                  <a:cubicBezTo>
                    <a:pt x="8537" y="7647"/>
                    <a:pt x="8525" y="7468"/>
                    <a:pt x="8501" y="7254"/>
                  </a:cubicBezTo>
                  <a:cubicBezTo>
                    <a:pt x="8477" y="7147"/>
                    <a:pt x="8465" y="7016"/>
                    <a:pt x="8442" y="6873"/>
                  </a:cubicBezTo>
                  <a:cubicBezTo>
                    <a:pt x="8406" y="6730"/>
                    <a:pt x="8382" y="6599"/>
                    <a:pt x="8346" y="6433"/>
                  </a:cubicBezTo>
                  <a:cubicBezTo>
                    <a:pt x="8299" y="6278"/>
                    <a:pt x="8263" y="6123"/>
                    <a:pt x="8215" y="5944"/>
                  </a:cubicBezTo>
                  <a:cubicBezTo>
                    <a:pt x="8156" y="5778"/>
                    <a:pt x="8096" y="5599"/>
                    <a:pt x="8037" y="5409"/>
                  </a:cubicBezTo>
                  <a:cubicBezTo>
                    <a:pt x="7965" y="5206"/>
                    <a:pt x="7906" y="5016"/>
                    <a:pt x="7811" y="4825"/>
                  </a:cubicBezTo>
                  <a:cubicBezTo>
                    <a:pt x="7727" y="4635"/>
                    <a:pt x="7632" y="4432"/>
                    <a:pt x="7537" y="4230"/>
                  </a:cubicBezTo>
                  <a:cubicBezTo>
                    <a:pt x="7406" y="4039"/>
                    <a:pt x="7311" y="3825"/>
                    <a:pt x="7191" y="3623"/>
                  </a:cubicBezTo>
                  <a:cubicBezTo>
                    <a:pt x="7061" y="3420"/>
                    <a:pt x="6941" y="3218"/>
                    <a:pt x="6787" y="3004"/>
                  </a:cubicBezTo>
                  <a:cubicBezTo>
                    <a:pt x="6644" y="2813"/>
                    <a:pt x="6489" y="2611"/>
                    <a:pt x="6322" y="2408"/>
                  </a:cubicBezTo>
                  <a:cubicBezTo>
                    <a:pt x="6156" y="2230"/>
                    <a:pt x="5977" y="2027"/>
                    <a:pt x="5798" y="1849"/>
                  </a:cubicBezTo>
                  <a:lnTo>
                    <a:pt x="5227" y="1313"/>
                  </a:lnTo>
                  <a:lnTo>
                    <a:pt x="4596" y="825"/>
                  </a:lnTo>
                  <a:cubicBezTo>
                    <a:pt x="4167" y="527"/>
                    <a:pt x="3667" y="253"/>
                    <a:pt x="3143" y="122"/>
                  </a:cubicBezTo>
                  <a:cubicBezTo>
                    <a:pt x="2871" y="42"/>
                    <a:pt x="2587" y="0"/>
                    <a:pt x="2306" y="0"/>
                  </a:cubicBezTo>
                  <a:close/>
                </a:path>
              </a:pathLst>
            </a:custGeom>
            <a:solidFill>
              <a:srgbClr val="510C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6"/>
            <p:cNvSpPr/>
            <p:nvPr/>
          </p:nvSpPr>
          <p:spPr>
            <a:xfrm>
              <a:off x="2072575" y="2211600"/>
              <a:ext cx="8350" cy="18075"/>
            </a:xfrm>
            <a:custGeom>
              <a:rect b="b" l="l" r="r" t="t"/>
              <a:pathLst>
                <a:path extrusionOk="0" h="723" w="334">
                  <a:moveTo>
                    <a:pt x="182" y="0"/>
                  </a:moveTo>
                  <a:cubicBezTo>
                    <a:pt x="116" y="0"/>
                    <a:pt x="70" y="62"/>
                    <a:pt x="60" y="124"/>
                  </a:cubicBezTo>
                  <a:cubicBezTo>
                    <a:pt x="36" y="184"/>
                    <a:pt x="36" y="243"/>
                    <a:pt x="24" y="303"/>
                  </a:cubicBezTo>
                  <a:cubicBezTo>
                    <a:pt x="12" y="410"/>
                    <a:pt x="0" y="541"/>
                    <a:pt x="36" y="648"/>
                  </a:cubicBezTo>
                  <a:cubicBezTo>
                    <a:pt x="58" y="692"/>
                    <a:pt x="107" y="723"/>
                    <a:pt x="150" y="723"/>
                  </a:cubicBezTo>
                  <a:cubicBezTo>
                    <a:pt x="177" y="723"/>
                    <a:pt x="201" y="711"/>
                    <a:pt x="215" y="684"/>
                  </a:cubicBezTo>
                  <a:cubicBezTo>
                    <a:pt x="274" y="588"/>
                    <a:pt x="298" y="469"/>
                    <a:pt x="310" y="362"/>
                  </a:cubicBezTo>
                  <a:cubicBezTo>
                    <a:pt x="322" y="303"/>
                    <a:pt x="322" y="243"/>
                    <a:pt x="334" y="184"/>
                  </a:cubicBezTo>
                  <a:cubicBezTo>
                    <a:pt x="334" y="100"/>
                    <a:pt x="298" y="29"/>
                    <a:pt x="215" y="5"/>
                  </a:cubicBezTo>
                  <a:cubicBezTo>
                    <a:pt x="203" y="2"/>
                    <a:pt x="193" y="0"/>
                    <a:pt x="182" y="0"/>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6"/>
            <p:cNvSpPr/>
            <p:nvPr/>
          </p:nvSpPr>
          <p:spPr>
            <a:xfrm>
              <a:off x="2098175" y="2255275"/>
              <a:ext cx="37975" cy="22050"/>
            </a:xfrm>
            <a:custGeom>
              <a:rect b="b" l="l" r="r" t="t"/>
              <a:pathLst>
                <a:path extrusionOk="0" h="882" w="1519">
                  <a:moveTo>
                    <a:pt x="341" y="0"/>
                  </a:moveTo>
                  <a:cubicBezTo>
                    <a:pt x="282" y="0"/>
                    <a:pt x="223" y="6"/>
                    <a:pt x="167" y="20"/>
                  </a:cubicBezTo>
                  <a:cubicBezTo>
                    <a:pt x="12" y="44"/>
                    <a:pt x="0" y="258"/>
                    <a:pt x="119" y="330"/>
                  </a:cubicBezTo>
                  <a:cubicBezTo>
                    <a:pt x="417" y="508"/>
                    <a:pt x="726" y="580"/>
                    <a:pt x="1000" y="818"/>
                  </a:cubicBezTo>
                  <a:cubicBezTo>
                    <a:pt x="1053" y="863"/>
                    <a:pt x="1111" y="882"/>
                    <a:pt x="1165" y="882"/>
                  </a:cubicBezTo>
                  <a:cubicBezTo>
                    <a:pt x="1358" y="882"/>
                    <a:pt x="1519" y="646"/>
                    <a:pt x="1334" y="461"/>
                  </a:cubicBezTo>
                  <a:cubicBezTo>
                    <a:pt x="1099" y="226"/>
                    <a:pt x="698" y="0"/>
                    <a:pt x="341" y="0"/>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6"/>
            <p:cNvSpPr/>
            <p:nvPr/>
          </p:nvSpPr>
          <p:spPr>
            <a:xfrm>
              <a:off x="2141325" y="2281000"/>
              <a:ext cx="19625" cy="17725"/>
            </a:xfrm>
            <a:custGeom>
              <a:rect b="b" l="l" r="r" t="t"/>
              <a:pathLst>
                <a:path extrusionOk="0" h="709" w="785">
                  <a:moveTo>
                    <a:pt x="239" y="1"/>
                  </a:moveTo>
                  <a:cubicBezTo>
                    <a:pt x="172" y="1"/>
                    <a:pt x="102" y="44"/>
                    <a:pt x="60" y="110"/>
                  </a:cubicBezTo>
                  <a:cubicBezTo>
                    <a:pt x="1" y="194"/>
                    <a:pt x="48" y="313"/>
                    <a:pt x="132" y="372"/>
                  </a:cubicBezTo>
                  <a:cubicBezTo>
                    <a:pt x="143" y="384"/>
                    <a:pt x="167" y="384"/>
                    <a:pt x="179" y="408"/>
                  </a:cubicBezTo>
                  <a:cubicBezTo>
                    <a:pt x="179" y="420"/>
                    <a:pt x="191" y="444"/>
                    <a:pt x="203" y="467"/>
                  </a:cubicBezTo>
                  <a:cubicBezTo>
                    <a:pt x="263" y="598"/>
                    <a:pt x="405" y="658"/>
                    <a:pt x="536" y="706"/>
                  </a:cubicBezTo>
                  <a:cubicBezTo>
                    <a:pt x="545" y="707"/>
                    <a:pt x="554" y="708"/>
                    <a:pt x="563" y="708"/>
                  </a:cubicBezTo>
                  <a:cubicBezTo>
                    <a:pt x="674" y="708"/>
                    <a:pt x="785" y="576"/>
                    <a:pt x="763" y="444"/>
                  </a:cubicBezTo>
                  <a:cubicBezTo>
                    <a:pt x="727" y="325"/>
                    <a:pt x="667" y="241"/>
                    <a:pt x="560" y="170"/>
                  </a:cubicBezTo>
                  <a:cubicBezTo>
                    <a:pt x="489" y="110"/>
                    <a:pt x="405" y="86"/>
                    <a:pt x="322" y="27"/>
                  </a:cubicBezTo>
                  <a:cubicBezTo>
                    <a:pt x="297" y="9"/>
                    <a:pt x="268" y="1"/>
                    <a:pt x="239" y="1"/>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6"/>
            <p:cNvSpPr/>
            <p:nvPr/>
          </p:nvSpPr>
          <p:spPr>
            <a:xfrm>
              <a:off x="2009525" y="2006825"/>
              <a:ext cx="60100" cy="102750"/>
            </a:xfrm>
            <a:custGeom>
              <a:rect b="b" l="l" r="r" t="t"/>
              <a:pathLst>
                <a:path extrusionOk="0" h="4110" w="2404">
                  <a:moveTo>
                    <a:pt x="382" y="0"/>
                  </a:moveTo>
                  <a:cubicBezTo>
                    <a:pt x="185" y="0"/>
                    <a:pt x="1" y="179"/>
                    <a:pt x="153" y="385"/>
                  </a:cubicBezTo>
                  <a:cubicBezTo>
                    <a:pt x="570" y="969"/>
                    <a:pt x="986" y="1517"/>
                    <a:pt x="1296" y="2171"/>
                  </a:cubicBezTo>
                  <a:cubicBezTo>
                    <a:pt x="1605" y="2802"/>
                    <a:pt x="1784" y="3469"/>
                    <a:pt x="2082" y="4088"/>
                  </a:cubicBezTo>
                  <a:cubicBezTo>
                    <a:pt x="2092" y="4103"/>
                    <a:pt x="2102" y="4110"/>
                    <a:pt x="2111" y="4110"/>
                  </a:cubicBezTo>
                  <a:cubicBezTo>
                    <a:pt x="2123" y="4110"/>
                    <a:pt x="2134" y="4097"/>
                    <a:pt x="2141" y="4076"/>
                  </a:cubicBezTo>
                  <a:cubicBezTo>
                    <a:pt x="2403" y="3457"/>
                    <a:pt x="2129" y="2683"/>
                    <a:pt x="1879" y="2088"/>
                  </a:cubicBezTo>
                  <a:cubicBezTo>
                    <a:pt x="1582" y="1386"/>
                    <a:pt x="1177" y="552"/>
                    <a:pt x="570" y="64"/>
                  </a:cubicBezTo>
                  <a:cubicBezTo>
                    <a:pt x="514" y="20"/>
                    <a:pt x="447" y="0"/>
                    <a:pt x="382" y="0"/>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6"/>
            <p:cNvSpPr/>
            <p:nvPr/>
          </p:nvSpPr>
          <p:spPr>
            <a:xfrm>
              <a:off x="1916600" y="2024300"/>
              <a:ext cx="64325" cy="47250"/>
            </a:xfrm>
            <a:custGeom>
              <a:rect b="b" l="l" r="r" t="t"/>
              <a:pathLst>
                <a:path extrusionOk="0" h="1890" w="2573">
                  <a:moveTo>
                    <a:pt x="533" y="0"/>
                  </a:moveTo>
                  <a:cubicBezTo>
                    <a:pt x="389" y="0"/>
                    <a:pt x="249" y="36"/>
                    <a:pt x="119" y="115"/>
                  </a:cubicBezTo>
                  <a:cubicBezTo>
                    <a:pt x="60" y="163"/>
                    <a:pt x="0" y="222"/>
                    <a:pt x="12" y="294"/>
                  </a:cubicBezTo>
                  <a:cubicBezTo>
                    <a:pt x="24" y="407"/>
                    <a:pt x="99" y="509"/>
                    <a:pt x="209" y="509"/>
                  </a:cubicBezTo>
                  <a:cubicBezTo>
                    <a:pt x="214" y="509"/>
                    <a:pt x="220" y="509"/>
                    <a:pt x="227" y="508"/>
                  </a:cubicBezTo>
                  <a:cubicBezTo>
                    <a:pt x="596" y="508"/>
                    <a:pt x="846" y="568"/>
                    <a:pt x="1155" y="782"/>
                  </a:cubicBezTo>
                  <a:cubicBezTo>
                    <a:pt x="1655" y="1115"/>
                    <a:pt x="1989" y="1675"/>
                    <a:pt x="2548" y="1889"/>
                  </a:cubicBezTo>
                  <a:cubicBezTo>
                    <a:pt x="2560" y="1889"/>
                    <a:pt x="2572" y="1877"/>
                    <a:pt x="2560" y="1877"/>
                  </a:cubicBezTo>
                  <a:cubicBezTo>
                    <a:pt x="2408" y="1226"/>
                    <a:pt x="1385" y="0"/>
                    <a:pt x="533" y="0"/>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6"/>
            <p:cNvSpPr/>
            <p:nvPr/>
          </p:nvSpPr>
          <p:spPr>
            <a:xfrm>
              <a:off x="1835925" y="2125675"/>
              <a:ext cx="88125" cy="89650"/>
            </a:xfrm>
            <a:custGeom>
              <a:rect b="b" l="l" r="r" t="t"/>
              <a:pathLst>
                <a:path extrusionOk="0" h="3586" w="3525">
                  <a:moveTo>
                    <a:pt x="3002" y="0"/>
                  </a:moveTo>
                  <a:cubicBezTo>
                    <a:pt x="2290" y="0"/>
                    <a:pt x="1612" y="564"/>
                    <a:pt x="1215" y="1120"/>
                  </a:cubicBezTo>
                  <a:cubicBezTo>
                    <a:pt x="870" y="1596"/>
                    <a:pt x="1" y="2990"/>
                    <a:pt x="477" y="3537"/>
                  </a:cubicBezTo>
                  <a:cubicBezTo>
                    <a:pt x="497" y="3571"/>
                    <a:pt x="536" y="3585"/>
                    <a:pt x="577" y="3585"/>
                  </a:cubicBezTo>
                  <a:cubicBezTo>
                    <a:pt x="609" y="3585"/>
                    <a:pt x="642" y="3577"/>
                    <a:pt x="668" y="3561"/>
                  </a:cubicBezTo>
                  <a:cubicBezTo>
                    <a:pt x="953" y="3430"/>
                    <a:pt x="953" y="3144"/>
                    <a:pt x="1037" y="2870"/>
                  </a:cubicBezTo>
                  <a:cubicBezTo>
                    <a:pt x="1156" y="2454"/>
                    <a:pt x="1334" y="2061"/>
                    <a:pt x="1549" y="1704"/>
                  </a:cubicBezTo>
                  <a:cubicBezTo>
                    <a:pt x="2001" y="918"/>
                    <a:pt x="2703" y="680"/>
                    <a:pt x="3465" y="251"/>
                  </a:cubicBezTo>
                  <a:cubicBezTo>
                    <a:pt x="3525" y="203"/>
                    <a:pt x="3513" y="96"/>
                    <a:pt x="3430" y="72"/>
                  </a:cubicBezTo>
                  <a:cubicBezTo>
                    <a:pt x="3287" y="23"/>
                    <a:pt x="3144" y="0"/>
                    <a:pt x="3002" y="0"/>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6"/>
            <p:cNvSpPr/>
            <p:nvPr/>
          </p:nvSpPr>
          <p:spPr>
            <a:xfrm>
              <a:off x="1850825" y="2094475"/>
              <a:ext cx="52100" cy="41900"/>
            </a:xfrm>
            <a:custGeom>
              <a:rect b="b" l="l" r="r" t="t"/>
              <a:pathLst>
                <a:path extrusionOk="0" h="1676" w="2084">
                  <a:moveTo>
                    <a:pt x="1597" y="1"/>
                  </a:moveTo>
                  <a:cubicBezTo>
                    <a:pt x="1263" y="1"/>
                    <a:pt x="950" y="145"/>
                    <a:pt x="679" y="344"/>
                  </a:cubicBezTo>
                  <a:cubicBezTo>
                    <a:pt x="500" y="499"/>
                    <a:pt x="357" y="678"/>
                    <a:pt x="214" y="868"/>
                  </a:cubicBezTo>
                  <a:cubicBezTo>
                    <a:pt x="36" y="1106"/>
                    <a:pt x="0" y="1261"/>
                    <a:pt x="0" y="1559"/>
                  </a:cubicBezTo>
                  <a:cubicBezTo>
                    <a:pt x="0" y="1621"/>
                    <a:pt x="53" y="1676"/>
                    <a:pt x="119" y="1676"/>
                  </a:cubicBezTo>
                  <a:cubicBezTo>
                    <a:pt x="142" y="1676"/>
                    <a:pt x="166" y="1669"/>
                    <a:pt x="191" y="1654"/>
                  </a:cubicBezTo>
                  <a:cubicBezTo>
                    <a:pt x="322" y="1559"/>
                    <a:pt x="441" y="1511"/>
                    <a:pt x="536" y="1356"/>
                  </a:cubicBezTo>
                  <a:cubicBezTo>
                    <a:pt x="619" y="1201"/>
                    <a:pt x="726" y="1035"/>
                    <a:pt x="857" y="880"/>
                  </a:cubicBezTo>
                  <a:cubicBezTo>
                    <a:pt x="1143" y="547"/>
                    <a:pt x="1488" y="428"/>
                    <a:pt x="1917" y="368"/>
                  </a:cubicBezTo>
                  <a:cubicBezTo>
                    <a:pt x="2084" y="344"/>
                    <a:pt x="2048" y="94"/>
                    <a:pt x="1917" y="47"/>
                  </a:cubicBezTo>
                  <a:cubicBezTo>
                    <a:pt x="1809" y="15"/>
                    <a:pt x="1702" y="1"/>
                    <a:pt x="1597" y="1"/>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 name="Shape 319"/>
        <p:cNvGrpSpPr/>
        <p:nvPr/>
      </p:nvGrpSpPr>
      <p:grpSpPr>
        <a:xfrm>
          <a:off x="0" y="0"/>
          <a:ext cx="0" cy="0"/>
          <a:chOff x="0" y="0"/>
          <a:chExt cx="0" cy="0"/>
        </a:xfrm>
      </p:grpSpPr>
      <p:sp>
        <p:nvSpPr>
          <p:cNvPr id="320" name="Google Shape;320;p29"/>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321" name="Google Shape;321;p29"/>
          <p:cNvSpPr txBox="1"/>
          <p:nvPr>
            <p:ph idx="1" type="body"/>
          </p:nvPr>
        </p:nvSpPr>
        <p:spPr>
          <a:xfrm>
            <a:off x="685800" y="1152475"/>
            <a:ext cx="77724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30394B"/>
                </a:solidFill>
              </a:rPr>
              <a:t>Here’s what you’ll find in this </a:t>
            </a:r>
            <a:r>
              <a:rPr b="1" lang="en">
                <a:solidFill>
                  <a:srgbClr val="30394B"/>
                </a:solidFill>
                <a:uFill>
                  <a:noFill/>
                </a:uFill>
                <a:hlinkClick r:id="rId3">
                  <a:extLst>
                    <a:ext uri="{A12FA001-AC4F-418D-AE19-62706E023703}">
                      <ahyp:hlinkClr val="tx"/>
                    </a:ext>
                  </a:extLst>
                </a:hlinkClick>
              </a:rPr>
              <a:t>Slidesgo</a:t>
            </a:r>
            <a:r>
              <a:rPr b="1" lang="en">
                <a:solidFill>
                  <a:srgbClr val="30394B"/>
                </a:solidFill>
              </a:rPr>
              <a:t> </a:t>
            </a:r>
            <a:r>
              <a:rPr lang="en">
                <a:solidFill>
                  <a:srgbClr val="30394B"/>
                </a:solidFill>
              </a:rPr>
              <a:t>template: </a:t>
            </a:r>
            <a:endParaRPr>
              <a:solidFill>
                <a:srgbClr val="30394B"/>
              </a:solidFill>
            </a:endParaRPr>
          </a:p>
          <a:p>
            <a:pPr indent="-298450" lvl="0" marL="457200" rtl="0" algn="l">
              <a:spcBef>
                <a:spcPts val="1600"/>
              </a:spcBef>
              <a:spcAft>
                <a:spcPts val="0"/>
              </a:spcAft>
              <a:buClr>
                <a:srgbClr val="30394B"/>
              </a:buClr>
              <a:buSzPts val="1100"/>
              <a:buFont typeface="Open Sans"/>
              <a:buAutoNum type="arabicPeriod"/>
            </a:pPr>
            <a:r>
              <a:rPr lang="en">
                <a:solidFill>
                  <a:srgbClr val="30394B"/>
                </a:solidFill>
              </a:rPr>
              <a:t>A slide structure based on a </a:t>
            </a:r>
            <a:r>
              <a:rPr b="1" lang="en">
                <a:solidFill>
                  <a:srgbClr val="30394B"/>
                </a:solidFill>
              </a:rPr>
              <a:t>lesson, </a:t>
            </a:r>
            <a:r>
              <a:rPr lang="en">
                <a:solidFill>
                  <a:srgbClr val="30394B"/>
                </a:solidFill>
              </a:rPr>
              <a:t>which you can easily adapt to your needs. For more info on how to edit the template, please visit </a:t>
            </a:r>
            <a:r>
              <a:rPr b="1" lang="en">
                <a:solidFill>
                  <a:srgbClr val="30394B"/>
                </a:solidFill>
                <a:uFill>
                  <a:noFill/>
                </a:uFill>
                <a:hlinkClick r:id="rId4">
                  <a:extLst>
                    <a:ext uri="{A12FA001-AC4F-418D-AE19-62706E023703}">
                      <ahyp:hlinkClr val="tx"/>
                    </a:ext>
                  </a:extLst>
                </a:hlinkClick>
              </a:rPr>
              <a:t>Slidesgo School</a:t>
            </a:r>
            <a:r>
              <a:rPr lang="en">
                <a:solidFill>
                  <a:srgbClr val="30394B"/>
                </a:solidFill>
              </a:rPr>
              <a:t> or read our </a:t>
            </a:r>
            <a:r>
              <a:rPr b="1" lang="en">
                <a:solidFill>
                  <a:srgbClr val="30394B"/>
                </a:solidFill>
                <a:uFill>
                  <a:noFill/>
                </a:uFill>
                <a:hlinkClick r:id="rId5">
                  <a:extLst>
                    <a:ext uri="{A12FA001-AC4F-418D-AE19-62706E023703}">
                      <ahyp:hlinkClr val="tx"/>
                    </a:ext>
                  </a:extLst>
                </a:hlinkClick>
              </a:rPr>
              <a:t>FAQs</a:t>
            </a:r>
            <a:r>
              <a:rPr lang="en">
                <a:solidFill>
                  <a:srgbClr val="30394B"/>
                </a:solidFill>
              </a:rPr>
              <a:t>.</a:t>
            </a:r>
            <a:endParaRPr>
              <a:solidFill>
                <a:srgbClr val="30394B"/>
              </a:solidFill>
            </a:endParaRPr>
          </a:p>
          <a:p>
            <a:pPr indent="-298450" lvl="0" marL="457200" rtl="0" algn="l">
              <a:spcBef>
                <a:spcPts val="0"/>
              </a:spcBef>
              <a:spcAft>
                <a:spcPts val="0"/>
              </a:spcAft>
              <a:buClr>
                <a:srgbClr val="30394B"/>
              </a:buClr>
              <a:buSzPts val="1100"/>
              <a:buFont typeface="Open Sans"/>
              <a:buAutoNum type="arabicPeriod"/>
            </a:pPr>
            <a:r>
              <a:rPr lang="en">
                <a:solidFill>
                  <a:srgbClr val="30394B"/>
                </a:solidFill>
              </a:rPr>
              <a:t>An assortment of illustrations that are suitable for use in the presentation can be found in the </a:t>
            </a:r>
            <a:r>
              <a:rPr b="1" lang="en">
                <a:solidFill>
                  <a:srgbClr val="30394B"/>
                </a:solidFill>
              </a:rPr>
              <a:t>a</a:t>
            </a:r>
            <a:r>
              <a:rPr b="1" lang="en">
                <a:solidFill>
                  <a:srgbClr val="30394B"/>
                </a:solidFill>
                <a:uFill>
                  <a:noFill/>
                </a:uFill>
                <a:hlinkClick action="ppaction://hlinksldjump" r:id="rId6">
                  <a:extLst>
                    <a:ext uri="{A12FA001-AC4F-418D-AE19-62706E023703}">
                      <ahyp:hlinkClr val="tx"/>
                    </a:ext>
                  </a:extLst>
                </a:hlinkClick>
              </a:rPr>
              <a:t>lternative resources</a:t>
            </a:r>
            <a:r>
              <a:rPr lang="en">
                <a:solidFill>
                  <a:srgbClr val="30394B"/>
                </a:solidFill>
              </a:rPr>
              <a:t> slide.</a:t>
            </a:r>
            <a:endParaRPr>
              <a:solidFill>
                <a:srgbClr val="30394B"/>
              </a:solidFill>
            </a:endParaRPr>
          </a:p>
          <a:p>
            <a:pPr indent="-298450" lvl="0" marL="457200" rtl="0" algn="l">
              <a:spcBef>
                <a:spcPts val="0"/>
              </a:spcBef>
              <a:spcAft>
                <a:spcPts val="0"/>
              </a:spcAft>
              <a:buClr>
                <a:srgbClr val="30394B"/>
              </a:buClr>
              <a:buSzPts val="1100"/>
              <a:buFont typeface="Open Sans"/>
              <a:buAutoNum type="arabicPeriod"/>
            </a:pPr>
            <a:r>
              <a:rPr lang="en">
                <a:solidFill>
                  <a:srgbClr val="30394B"/>
                </a:solidFill>
              </a:rPr>
              <a:t>A </a:t>
            </a:r>
            <a:r>
              <a:rPr b="1" lang="en">
                <a:solidFill>
                  <a:srgbClr val="30394B"/>
                </a:solidFill>
                <a:uFill>
                  <a:noFill/>
                </a:uFill>
                <a:hlinkClick action="ppaction://hlinksldjump" r:id="rId7">
                  <a:extLst>
                    <a:ext uri="{A12FA001-AC4F-418D-AE19-62706E023703}">
                      <ahyp:hlinkClr val="tx"/>
                    </a:ext>
                  </a:extLst>
                </a:hlinkClick>
              </a:rPr>
              <a:t>thanks</a:t>
            </a:r>
            <a:r>
              <a:rPr lang="en">
                <a:solidFill>
                  <a:srgbClr val="FF0000"/>
                </a:solidFill>
                <a:uFill>
                  <a:noFill/>
                </a:uFill>
                <a:hlinkClick action="ppaction://hlinksldjump" r:id="rId8">
                  <a:extLst>
                    <a:ext uri="{A12FA001-AC4F-418D-AE19-62706E023703}">
                      <ahyp:hlinkClr val="tx"/>
                    </a:ext>
                  </a:extLst>
                </a:hlinkClick>
              </a:rPr>
              <a:t> </a:t>
            </a:r>
            <a:r>
              <a:rPr lang="en">
                <a:solidFill>
                  <a:srgbClr val="30394B"/>
                </a:solidFill>
              </a:rPr>
              <a:t>slide, which you must keep so that proper credits for our design are given.</a:t>
            </a:r>
            <a:endParaRPr>
              <a:solidFill>
                <a:srgbClr val="30394B"/>
              </a:solidFill>
            </a:endParaRPr>
          </a:p>
          <a:p>
            <a:pPr indent="-298450" lvl="0" marL="457200" rtl="0" algn="l">
              <a:spcBef>
                <a:spcPts val="0"/>
              </a:spcBef>
              <a:spcAft>
                <a:spcPts val="0"/>
              </a:spcAft>
              <a:buClr>
                <a:srgbClr val="30394B"/>
              </a:buClr>
              <a:buSzPts val="1100"/>
              <a:buFont typeface="Open Sans"/>
              <a:buAutoNum type="arabicPeriod"/>
            </a:pPr>
            <a:r>
              <a:rPr lang="en">
                <a:solidFill>
                  <a:srgbClr val="30394B"/>
                </a:solidFill>
              </a:rPr>
              <a:t>A </a:t>
            </a:r>
            <a:r>
              <a:rPr b="1" lang="en">
                <a:solidFill>
                  <a:srgbClr val="30394B"/>
                </a:solidFill>
                <a:uFill>
                  <a:noFill/>
                </a:uFill>
                <a:hlinkClick action="ppaction://hlinksldjump" r:id="rId9">
                  <a:extLst>
                    <a:ext uri="{A12FA001-AC4F-418D-AE19-62706E023703}">
                      <ahyp:hlinkClr val="tx"/>
                    </a:ext>
                  </a:extLst>
                </a:hlinkClick>
              </a:rPr>
              <a:t>resources</a:t>
            </a:r>
            <a:r>
              <a:rPr lang="en">
                <a:solidFill>
                  <a:srgbClr val="FF0000"/>
                </a:solidFill>
                <a:uFill>
                  <a:noFill/>
                </a:uFill>
                <a:hlinkClick action="ppaction://hlinksldjump" r:id="rId10">
                  <a:extLst>
                    <a:ext uri="{A12FA001-AC4F-418D-AE19-62706E023703}">
                      <ahyp:hlinkClr val="tx"/>
                    </a:ext>
                  </a:extLst>
                </a:hlinkClick>
              </a:rPr>
              <a:t> </a:t>
            </a:r>
            <a:r>
              <a:rPr lang="en">
                <a:solidFill>
                  <a:srgbClr val="30394B"/>
                </a:solidFill>
              </a:rPr>
              <a:t>slide, where you’ll find links to all the elements used in the template.</a:t>
            </a:r>
            <a:endParaRPr>
              <a:solidFill>
                <a:srgbClr val="30394B"/>
              </a:solidFill>
            </a:endParaRPr>
          </a:p>
          <a:p>
            <a:pPr indent="-298450" lvl="0" marL="457200" rtl="0" algn="l">
              <a:spcBef>
                <a:spcPts val="0"/>
              </a:spcBef>
              <a:spcAft>
                <a:spcPts val="0"/>
              </a:spcAft>
              <a:buClr>
                <a:srgbClr val="30394B"/>
              </a:buClr>
              <a:buSzPts val="1100"/>
              <a:buFont typeface="Open Sans"/>
              <a:buAutoNum type="arabicPeriod"/>
            </a:pPr>
            <a:r>
              <a:rPr b="1" lang="en">
                <a:solidFill>
                  <a:srgbClr val="30394B"/>
                </a:solidFill>
                <a:uFill>
                  <a:noFill/>
                </a:uFill>
                <a:hlinkClick action="ppaction://hlinksldjump" r:id="rId11">
                  <a:extLst>
                    <a:ext uri="{A12FA001-AC4F-418D-AE19-62706E023703}">
                      <ahyp:hlinkClr val="tx"/>
                    </a:ext>
                  </a:extLst>
                </a:hlinkClick>
              </a:rPr>
              <a:t>Instructions for use</a:t>
            </a:r>
            <a:r>
              <a:rPr lang="en">
                <a:solidFill>
                  <a:srgbClr val="30394B"/>
                </a:solidFill>
              </a:rPr>
              <a:t>.</a:t>
            </a:r>
            <a:endParaRPr>
              <a:solidFill>
                <a:srgbClr val="30394B"/>
              </a:solidFill>
            </a:endParaRPr>
          </a:p>
          <a:p>
            <a:pPr indent="-298450" lvl="0" marL="457200" rtl="0" algn="l">
              <a:spcBef>
                <a:spcPts val="0"/>
              </a:spcBef>
              <a:spcAft>
                <a:spcPts val="0"/>
              </a:spcAft>
              <a:buClr>
                <a:srgbClr val="30394B"/>
              </a:buClr>
              <a:buSzPts val="1100"/>
              <a:buFont typeface="Open Sans"/>
              <a:buAutoNum type="arabicPeriod"/>
            </a:pPr>
            <a:r>
              <a:rPr lang="en">
                <a:solidFill>
                  <a:srgbClr val="30394B"/>
                </a:solidFill>
              </a:rPr>
              <a:t>Final slides with: </a:t>
            </a:r>
            <a:endParaRPr>
              <a:solidFill>
                <a:srgbClr val="30394B"/>
              </a:solidFill>
            </a:endParaRPr>
          </a:p>
          <a:p>
            <a:pPr indent="-298450" lvl="0" marL="914400" rtl="0" algn="l">
              <a:spcBef>
                <a:spcPts val="0"/>
              </a:spcBef>
              <a:spcAft>
                <a:spcPts val="0"/>
              </a:spcAft>
              <a:buSzPts val="1100"/>
              <a:buFont typeface="Open Sans"/>
              <a:buAutoNum type="arabicPeriod"/>
            </a:pPr>
            <a:r>
              <a:rPr lang="en">
                <a:solidFill>
                  <a:srgbClr val="30394B"/>
                </a:solidFill>
              </a:rPr>
              <a:t>The</a:t>
            </a:r>
            <a:r>
              <a:rPr lang="en">
                <a:solidFill>
                  <a:srgbClr val="30394B"/>
                </a:solidFill>
                <a:uFill>
                  <a:noFill/>
                </a:uFill>
                <a:hlinkClick action="ppaction://hlinksldjump" r:id="rId12">
                  <a:extLst>
                    <a:ext uri="{A12FA001-AC4F-418D-AE19-62706E023703}">
                      <ahyp:hlinkClr val="tx"/>
                    </a:ext>
                  </a:extLst>
                </a:hlinkClick>
              </a:rPr>
              <a:t> </a:t>
            </a:r>
            <a:r>
              <a:rPr b="1" lang="en">
                <a:solidFill>
                  <a:srgbClr val="30394B"/>
                </a:solidFill>
                <a:uFill>
                  <a:noFill/>
                </a:uFill>
                <a:hlinkClick action="ppaction://hlinksldjump" r:id="rId13">
                  <a:extLst>
                    <a:ext uri="{A12FA001-AC4F-418D-AE19-62706E023703}">
                      <ahyp:hlinkClr val="tx"/>
                    </a:ext>
                  </a:extLst>
                </a:hlinkClick>
              </a:rPr>
              <a:t>fonts and colors</a:t>
            </a:r>
            <a:r>
              <a:rPr lang="en">
                <a:solidFill>
                  <a:srgbClr val="30394B"/>
                </a:solidFill>
              </a:rPr>
              <a:t> used in the template.</a:t>
            </a:r>
            <a:endParaRPr>
              <a:solidFill>
                <a:srgbClr val="30394B"/>
              </a:solidFill>
            </a:endParaRPr>
          </a:p>
          <a:p>
            <a:pPr indent="-298450" lvl="0" marL="914400" rtl="0" algn="l">
              <a:spcBef>
                <a:spcPts val="0"/>
              </a:spcBef>
              <a:spcAft>
                <a:spcPts val="0"/>
              </a:spcAft>
              <a:buSzPts val="1100"/>
              <a:buFont typeface="Open Sans"/>
              <a:buAutoNum type="arabicPeriod"/>
            </a:pPr>
            <a:r>
              <a:rPr lang="en">
                <a:solidFill>
                  <a:srgbClr val="30394B"/>
                </a:solidFill>
              </a:rPr>
              <a:t>A selection of </a:t>
            </a:r>
            <a:r>
              <a:rPr b="1" lang="en">
                <a:solidFill>
                  <a:srgbClr val="30394B"/>
                </a:solidFill>
                <a:uFill>
                  <a:noFill/>
                </a:uFill>
                <a:hlinkClick action="ppaction://hlinksldjump" r:id="rId14">
                  <a:extLst>
                    <a:ext uri="{A12FA001-AC4F-418D-AE19-62706E023703}">
                      <ahyp:hlinkClr val="tx"/>
                    </a:ext>
                  </a:extLst>
                </a:hlinkClick>
              </a:rPr>
              <a:t>illustrations</a:t>
            </a:r>
            <a:r>
              <a:rPr lang="en">
                <a:solidFill>
                  <a:srgbClr val="30394B"/>
                </a:solidFill>
              </a:rPr>
              <a:t>. You can also customize and animate them as you wish with the online editor. Visit </a:t>
            </a:r>
            <a:r>
              <a:rPr b="1" lang="en">
                <a:solidFill>
                  <a:srgbClr val="30394B"/>
                </a:solidFill>
                <a:uFill>
                  <a:noFill/>
                </a:uFill>
                <a:hlinkClick r:id="rId15">
                  <a:extLst>
                    <a:ext uri="{A12FA001-AC4F-418D-AE19-62706E023703}">
                      <ahyp:hlinkClr val="tx"/>
                    </a:ext>
                  </a:extLst>
                </a:hlinkClick>
              </a:rPr>
              <a:t>Storyset by Freepik</a:t>
            </a:r>
            <a:r>
              <a:rPr lang="en">
                <a:solidFill>
                  <a:srgbClr val="30394B"/>
                </a:solidFill>
              </a:rPr>
              <a:t> to find more. </a:t>
            </a:r>
            <a:endParaRPr>
              <a:solidFill>
                <a:srgbClr val="30394B"/>
              </a:solidFill>
            </a:endParaRPr>
          </a:p>
          <a:p>
            <a:pPr indent="-298450" lvl="0" marL="914400" rtl="0" algn="l">
              <a:spcBef>
                <a:spcPts val="0"/>
              </a:spcBef>
              <a:spcAft>
                <a:spcPts val="0"/>
              </a:spcAft>
              <a:buSzPts val="1100"/>
              <a:buFont typeface="Open Sans"/>
              <a:buAutoNum type="arabicPeriod"/>
            </a:pPr>
            <a:r>
              <a:rPr lang="en">
                <a:solidFill>
                  <a:srgbClr val="30394B"/>
                </a:solidFill>
              </a:rPr>
              <a:t>More</a:t>
            </a:r>
            <a:r>
              <a:rPr lang="en">
                <a:solidFill>
                  <a:srgbClr val="30394B"/>
                </a:solidFill>
                <a:uFill>
                  <a:noFill/>
                </a:uFill>
                <a:hlinkClick action="ppaction://hlinksldjump" r:id="rId16">
                  <a:extLst>
                    <a:ext uri="{A12FA001-AC4F-418D-AE19-62706E023703}">
                      <ahyp:hlinkClr val="tx"/>
                    </a:ext>
                  </a:extLst>
                </a:hlinkClick>
              </a:rPr>
              <a:t> </a:t>
            </a:r>
            <a:r>
              <a:rPr b="1" lang="en">
                <a:solidFill>
                  <a:srgbClr val="30394B"/>
                </a:solidFill>
                <a:uFill>
                  <a:noFill/>
                </a:uFill>
                <a:hlinkClick action="ppaction://hlinksldjump" r:id="rId17">
                  <a:extLst>
                    <a:ext uri="{A12FA001-AC4F-418D-AE19-62706E023703}">
                      <ahyp:hlinkClr val="tx"/>
                    </a:ext>
                  </a:extLst>
                </a:hlinkClick>
              </a:rPr>
              <a:t>infographic resources</a:t>
            </a:r>
            <a:r>
              <a:rPr lang="en">
                <a:solidFill>
                  <a:srgbClr val="30394B"/>
                </a:solidFill>
              </a:rPr>
              <a:t>, whose size and color can be edited. </a:t>
            </a:r>
            <a:endParaRPr>
              <a:solidFill>
                <a:srgbClr val="30394B"/>
              </a:solidFill>
            </a:endParaRPr>
          </a:p>
          <a:p>
            <a:pPr indent="-298450" lvl="0" marL="914400" rtl="0" algn="l">
              <a:spcBef>
                <a:spcPts val="0"/>
              </a:spcBef>
              <a:spcAft>
                <a:spcPts val="0"/>
              </a:spcAft>
              <a:buSzPts val="1100"/>
              <a:buFont typeface="Open Sans"/>
              <a:buAutoNum type="arabicPeriod"/>
            </a:pPr>
            <a:r>
              <a:rPr lang="en">
                <a:solidFill>
                  <a:srgbClr val="30394B"/>
                </a:solidFill>
              </a:rPr>
              <a:t>Sets of </a:t>
            </a:r>
            <a:r>
              <a:rPr b="1" lang="en">
                <a:solidFill>
                  <a:srgbClr val="30394B"/>
                </a:solidFill>
                <a:uFill>
                  <a:noFill/>
                </a:uFill>
                <a:hlinkClick action="ppaction://hlinksldjump" r:id="rId18">
                  <a:extLst>
                    <a:ext uri="{A12FA001-AC4F-418D-AE19-62706E023703}">
                      <ahyp:hlinkClr val="tx"/>
                    </a:ext>
                  </a:extLst>
                </a:hlinkClick>
              </a:rPr>
              <a:t>customizable icons</a:t>
            </a:r>
            <a:r>
              <a:rPr lang="en">
                <a:solidFill>
                  <a:srgbClr val="30394B"/>
                </a:solidFill>
              </a:rPr>
              <a:t> of the following themes: general, business, avatar, creative process, education, help &amp; support, medical, nature, performing arts, SEO &amp; marketing, and teamwork.</a:t>
            </a:r>
            <a:endParaRPr>
              <a:solidFill>
                <a:srgbClr val="30394B"/>
              </a:solidFill>
            </a:endParaRPr>
          </a:p>
          <a:p>
            <a:pPr indent="0" lvl="0" marL="0" rtl="0" algn="l">
              <a:spcBef>
                <a:spcPts val="1600"/>
              </a:spcBef>
              <a:spcAft>
                <a:spcPts val="0"/>
              </a:spcAft>
              <a:buClr>
                <a:schemeClr val="dk1"/>
              </a:buClr>
              <a:buSzPts val="1100"/>
              <a:buFont typeface="Arial"/>
              <a:buNone/>
            </a:pPr>
            <a:r>
              <a:rPr lang="en">
                <a:solidFill>
                  <a:srgbClr val="30394B"/>
                </a:solidFill>
              </a:rPr>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7" name="Shape 1437"/>
        <p:cNvGrpSpPr/>
        <p:nvPr/>
      </p:nvGrpSpPr>
      <p:grpSpPr>
        <a:xfrm>
          <a:off x="0" y="0"/>
          <a:ext cx="0" cy="0"/>
          <a:chOff x="0" y="0"/>
          <a:chExt cx="0" cy="0"/>
        </a:xfrm>
      </p:grpSpPr>
      <p:sp>
        <p:nvSpPr>
          <p:cNvPr id="1438" name="Google Shape;1438;p47"/>
          <p:cNvSpPr/>
          <p:nvPr/>
        </p:nvSpPr>
        <p:spPr>
          <a:xfrm>
            <a:off x="-863801" y="3273974"/>
            <a:ext cx="4013802" cy="2947214"/>
          </a:xfrm>
          <a:custGeom>
            <a:rect b="b" l="l" r="r" t="t"/>
            <a:pathLst>
              <a:path extrusionOk="0" h="37786" w="51459">
                <a:moveTo>
                  <a:pt x="25889" y="1"/>
                </a:moveTo>
                <a:cubicBezTo>
                  <a:pt x="25461" y="1"/>
                  <a:pt x="25033" y="13"/>
                  <a:pt x="24610" y="37"/>
                </a:cubicBezTo>
                <a:cubicBezTo>
                  <a:pt x="19395" y="335"/>
                  <a:pt x="14251" y="2216"/>
                  <a:pt x="10703" y="5514"/>
                </a:cubicBezTo>
                <a:cubicBezTo>
                  <a:pt x="8536" y="7538"/>
                  <a:pt x="7012" y="10086"/>
                  <a:pt x="6393" y="12789"/>
                </a:cubicBezTo>
                <a:cubicBezTo>
                  <a:pt x="6084" y="14182"/>
                  <a:pt x="6119" y="15492"/>
                  <a:pt x="6167" y="16885"/>
                </a:cubicBezTo>
                <a:cubicBezTo>
                  <a:pt x="6215" y="18659"/>
                  <a:pt x="5584" y="18301"/>
                  <a:pt x="4131" y="19444"/>
                </a:cubicBezTo>
                <a:cubicBezTo>
                  <a:pt x="3428" y="19992"/>
                  <a:pt x="2809" y="20623"/>
                  <a:pt x="2285" y="21302"/>
                </a:cubicBezTo>
                <a:cubicBezTo>
                  <a:pt x="1226" y="22671"/>
                  <a:pt x="559" y="24255"/>
                  <a:pt x="369" y="25886"/>
                </a:cubicBezTo>
                <a:cubicBezTo>
                  <a:pt x="0" y="29050"/>
                  <a:pt x="2701" y="35972"/>
                  <a:pt x="7514" y="35972"/>
                </a:cubicBezTo>
                <a:cubicBezTo>
                  <a:pt x="7682" y="35972"/>
                  <a:pt x="7852" y="35964"/>
                  <a:pt x="8024" y="35946"/>
                </a:cubicBezTo>
                <a:lnTo>
                  <a:pt x="8024" y="35946"/>
                </a:lnTo>
                <a:cubicBezTo>
                  <a:pt x="7036" y="36054"/>
                  <a:pt x="6060" y="36327"/>
                  <a:pt x="5167" y="36720"/>
                </a:cubicBezTo>
                <a:cubicBezTo>
                  <a:pt x="7893" y="37649"/>
                  <a:pt x="10882" y="37720"/>
                  <a:pt x="13799" y="37744"/>
                </a:cubicBezTo>
                <a:cubicBezTo>
                  <a:pt x="16112" y="37771"/>
                  <a:pt x="18425" y="37785"/>
                  <a:pt x="20738" y="37785"/>
                </a:cubicBezTo>
                <a:cubicBezTo>
                  <a:pt x="26521" y="37785"/>
                  <a:pt x="32301" y="37700"/>
                  <a:pt x="38076" y="37530"/>
                </a:cubicBezTo>
                <a:cubicBezTo>
                  <a:pt x="38443" y="37519"/>
                  <a:pt x="38810" y="37515"/>
                  <a:pt x="39176" y="37515"/>
                </a:cubicBezTo>
                <a:cubicBezTo>
                  <a:pt x="40029" y="37515"/>
                  <a:pt x="40878" y="37536"/>
                  <a:pt x="41722" y="37536"/>
                </a:cubicBezTo>
                <a:cubicBezTo>
                  <a:pt x="43583" y="37536"/>
                  <a:pt x="45421" y="37432"/>
                  <a:pt x="47220" y="36768"/>
                </a:cubicBezTo>
                <a:cubicBezTo>
                  <a:pt x="46279" y="36363"/>
                  <a:pt x="45208" y="36232"/>
                  <a:pt x="44326" y="35780"/>
                </a:cubicBezTo>
                <a:cubicBezTo>
                  <a:pt x="47124" y="32779"/>
                  <a:pt x="51458" y="30160"/>
                  <a:pt x="50172" y="25826"/>
                </a:cubicBezTo>
                <a:cubicBezTo>
                  <a:pt x="49696" y="24195"/>
                  <a:pt x="48791" y="22623"/>
                  <a:pt x="48660" y="20933"/>
                </a:cubicBezTo>
                <a:cubicBezTo>
                  <a:pt x="48577" y="19933"/>
                  <a:pt x="48756" y="18956"/>
                  <a:pt x="48756" y="17956"/>
                </a:cubicBezTo>
                <a:cubicBezTo>
                  <a:pt x="48756" y="15289"/>
                  <a:pt x="47351" y="12658"/>
                  <a:pt x="44981" y="10943"/>
                </a:cubicBezTo>
                <a:cubicBezTo>
                  <a:pt x="43362" y="9765"/>
                  <a:pt x="41362" y="9026"/>
                  <a:pt x="39766" y="7824"/>
                </a:cubicBezTo>
                <a:cubicBezTo>
                  <a:pt x="37707" y="6228"/>
                  <a:pt x="36480" y="3931"/>
                  <a:pt x="34385" y="2359"/>
                </a:cubicBezTo>
                <a:cubicBezTo>
                  <a:pt x="34361" y="2311"/>
                  <a:pt x="34301" y="2276"/>
                  <a:pt x="34242" y="2228"/>
                </a:cubicBezTo>
                <a:cubicBezTo>
                  <a:pt x="31950" y="613"/>
                  <a:pt x="28891" y="1"/>
                  <a:pt x="25889" y="1"/>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7"/>
          <p:cNvSpPr/>
          <p:nvPr/>
        </p:nvSpPr>
        <p:spPr>
          <a:xfrm>
            <a:off x="2868875" y="1388950"/>
            <a:ext cx="5431800" cy="2294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7"/>
          <p:cNvSpPr/>
          <p:nvPr/>
        </p:nvSpPr>
        <p:spPr>
          <a:xfrm>
            <a:off x="2958425" y="1472850"/>
            <a:ext cx="5441700" cy="2247600"/>
          </a:xfrm>
          <a:prstGeom prst="rect">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7"/>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table</a:t>
            </a:r>
            <a:endParaRPr/>
          </a:p>
        </p:txBody>
      </p:sp>
      <p:graphicFrame>
        <p:nvGraphicFramePr>
          <p:cNvPr id="1442" name="Google Shape;1442;p47"/>
          <p:cNvGraphicFramePr/>
          <p:nvPr/>
        </p:nvGraphicFramePr>
        <p:xfrm>
          <a:off x="2871725" y="1420925"/>
          <a:ext cx="3000000" cy="3000000"/>
        </p:xfrm>
        <a:graphic>
          <a:graphicData uri="http://schemas.openxmlformats.org/drawingml/2006/table">
            <a:tbl>
              <a:tblPr>
                <a:noFill/>
                <a:tableStyleId>{11558E73-C8AA-4172-A829-801B55EDD835}</a:tableStyleId>
              </a:tblPr>
              <a:tblGrid>
                <a:gridCol w="1330600"/>
                <a:gridCol w="1356325"/>
                <a:gridCol w="1420750"/>
                <a:gridCol w="1420725"/>
              </a:tblGrid>
              <a:tr h="581050">
                <a:tc>
                  <a:txBody>
                    <a:bodyPr/>
                    <a:lstStyle/>
                    <a:p>
                      <a:pPr indent="0" lvl="0" marL="0" marR="0" rtl="0" algn="l">
                        <a:lnSpc>
                          <a:spcPct val="100000"/>
                        </a:lnSpc>
                        <a:spcBef>
                          <a:spcPts val="0"/>
                        </a:spcBef>
                        <a:spcAft>
                          <a:spcPts val="0"/>
                        </a:spcAft>
                        <a:buNone/>
                      </a:pPr>
                      <a:r>
                        <a:t/>
                      </a:r>
                      <a:endParaRPr sz="1300" u="none" cap="none" strike="noStrike">
                        <a:solidFill>
                          <a:schemeClr val="dk2"/>
                        </a:solidFill>
                        <a:latin typeface="Crete Round"/>
                        <a:ea typeface="Crete Round"/>
                        <a:cs typeface="Crete Round"/>
                        <a:sym typeface="Crete Round"/>
                      </a:endParaRPr>
                    </a:p>
                  </a:txBody>
                  <a:tcPr marT="0" marB="0" marR="0" marL="0">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28575">
                      <a:solidFill>
                        <a:srgbClr val="F0F7ED">
                          <a:alpha val="0"/>
                        </a:srgb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en" cap="none" strike="noStrike">
                          <a:solidFill>
                            <a:schemeClr val="dk2"/>
                          </a:solidFill>
                          <a:latin typeface="Crete Round"/>
                          <a:ea typeface="Crete Round"/>
                          <a:cs typeface="Crete Round"/>
                          <a:sym typeface="Crete Round"/>
                        </a:rPr>
                        <a:t>M</a:t>
                      </a:r>
                      <a:r>
                        <a:rPr b="1" lang="en">
                          <a:solidFill>
                            <a:schemeClr val="dk2"/>
                          </a:solidFill>
                          <a:latin typeface="Crete Round"/>
                          <a:ea typeface="Crete Round"/>
                          <a:cs typeface="Crete Round"/>
                          <a:sym typeface="Crete Round"/>
                        </a:rPr>
                        <a:t>ass</a:t>
                      </a:r>
                      <a:endParaRPr b="1" cap="none" strike="noStrike">
                        <a:solidFill>
                          <a:schemeClr val="dk2"/>
                        </a:solidFill>
                        <a:latin typeface="Crete Round"/>
                        <a:ea typeface="Crete Round"/>
                        <a:cs typeface="Crete Round"/>
                        <a:sym typeface="Crete Round"/>
                      </a:endParaRPr>
                    </a:p>
                  </a:txBody>
                  <a:tcPr marT="116525"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28575">
                      <a:solidFill>
                        <a:srgbClr val="F0F7ED">
                          <a:alpha val="0"/>
                        </a:srgb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en" cap="none" strike="noStrike">
                          <a:solidFill>
                            <a:schemeClr val="dk2"/>
                          </a:solidFill>
                          <a:latin typeface="Crete Round"/>
                          <a:ea typeface="Crete Round"/>
                          <a:cs typeface="Crete Round"/>
                          <a:sym typeface="Crete Round"/>
                        </a:rPr>
                        <a:t>D</a:t>
                      </a:r>
                      <a:r>
                        <a:rPr b="1" lang="en">
                          <a:solidFill>
                            <a:schemeClr val="dk2"/>
                          </a:solidFill>
                          <a:latin typeface="Crete Round"/>
                          <a:ea typeface="Crete Round"/>
                          <a:cs typeface="Crete Round"/>
                          <a:sym typeface="Crete Round"/>
                        </a:rPr>
                        <a:t>iameter</a:t>
                      </a:r>
                      <a:endParaRPr b="1" cap="none" strike="noStrike">
                        <a:solidFill>
                          <a:schemeClr val="dk2"/>
                        </a:solidFill>
                        <a:latin typeface="Crete Round"/>
                        <a:ea typeface="Crete Round"/>
                        <a:cs typeface="Crete Round"/>
                        <a:sym typeface="Crete Round"/>
                      </a:endParaRPr>
                    </a:p>
                  </a:txBody>
                  <a:tcPr marT="116525"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28575">
                      <a:solidFill>
                        <a:srgbClr val="F0F7ED">
                          <a:alpha val="0"/>
                        </a:srgb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76200" marR="0" rtl="0" algn="ctr">
                        <a:lnSpc>
                          <a:spcPct val="100000"/>
                        </a:lnSpc>
                        <a:spcBef>
                          <a:spcPts val="0"/>
                        </a:spcBef>
                        <a:spcAft>
                          <a:spcPts val="0"/>
                        </a:spcAft>
                        <a:buNone/>
                      </a:pPr>
                      <a:r>
                        <a:rPr b="1" lang="en" cap="none" strike="noStrike">
                          <a:solidFill>
                            <a:schemeClr val="dk2"/>
                          </a:solidFill>
                          <a:latin typeface="Crete Round"/>
                          <a:ea typeface="Crete Round"/>
                          <a:cs typeface="Crete Round"/>
                          <a:sym typeface="Crete Round"/>
                        </a:rPr>
                        <a:t>S</a:t>
                      </a:r>
                      <a:r>
                        <a:rPr b="1" lang="en">
                          <a:solidFill>
                            <a:schemeClr val="dk2"/>
                          </a:solidFill>
                          <a:latin typeface="Crete Round"/>
                          <a:ea typeface="Crete Round"/>
                          <a:cs typeface="Crete Round"/>
                          <a:sym typeface="Crete Round"/>
                        </a:rPr>
                        <a:t>urface gravity</a:t>
                      </a:r>
                      <a:endParaRPr b="1" cap="none" strike="noStrike">
                        <a:solidFill>
                          <a:schemeClr val="dk2"/>
                        </a:solidFill>
                        <a:latin typeface="Crete Round"/>
                        <a:ea typeface="Crete Round"/>
                        <a:cs typeface="Crete Round"/>
                        <a:sym typeface="Crete Round"/>
                      </a:endParaRPr>
                    </a:p>
                  </a:txBody>
                  <a:tcPr marT="116525"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28575">
                      <a:solidFill>
                        <a:srgbClr val="F0F7ED">
                          <a:alpha val="0"/>
                        </a:srgb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525125">
                <a:tc>
                  <a:txBody>
                    <a:bodyPr/>
                    <a:lstStyle/>
                    <a:p>
                      <a:pPr indent="0" lvl="0" marL="0" marR="0" rtl="0" algn="ctr">
                        <a:lnSpc>
                          <a:spcPct val="100000"/>
                        </a:lnSpc>
                        <a:spcBef>
                          <a:spcPts val="0"/>
                        </a:spcBef>
                        <a:spcAft>
                          <a:spcPts val="0"/>
                        </a:spcAft>
                        <a:buNone/>
                      </a:pPr>
                      <a:r>
                        <a:rPr b="1" lang="en">
                          <a:solidFill>
                            <a:schemeClr val="dk2"/>
                          </a:solidFill>
                          <a:latin typeface="Crete Round"/>
                          <a:ea typeface="Crete Round"/>
                          <a:cs typeface="Crete Round"/>
                          <a:sym typeface="Crete Round"/>
                        </a:rPr>
                        <a:t>Mercury</a:t>
                      </a:r>
                      <a:endParaRPr b="1">
                        <a:solidFill>
                          <a:schemeClr val="dk2"/>
                        </a:solidFill>
                        <a:latin typeface="Crete Round"/>
                        <a:ea typeface="Crete Round"/>
                        <a:cs typeface="Crete Round"/>
                        <a:sym typeface="Crete Round"/>
                      </a:endParaRPr>
                    </a:p>
                  </a:txBody>
                  <a:tcPr marT="335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accent2">
                          <a:alpha val="0"/>
                        </a:schemeClr>
                      </a:solidFill>
                      <a:prstDash val="dot"/>
                      <a:round/>
                      <a:headEnd len="sm" w="sm" type="none"/>
                      <a:tailEnd len="sm" w="sm" type="none"/>
                    </a:lnB>
                  </a:tcPr>
                </a:tc>
                <a:tc>
                  <a:txBody>
                    <a:bodyPr/>
                    <a:lstStyle/>
                    <a:p>
                      <a:pPr indent="0" lvl="0" marL="0" marR="38100" rtl="0" algn="ctr">
                        <a:lnSpc>
                          <a:spcPct val="100000"/>
                        </a:lnSpc>
                        <a:spcBef>
                          <a:spcPts val="600"/>
                        </a:spcBef>
                        <a:spcAft>
                          <a:spcPts val="0"/>
                        </a:spcAft>
                        <a:buNone/>
                      </a:pPr>
                      <a:r>
                        <a:rPr lang="en" u="none" cap="none" strike="noStrike">
                          <a:solidFill>
                            <a:schemeClr val="dk1"/>
                          </a:solidFill>
                          <a:latin typeface="Open Sans"/>
                          <a:ea typeface="Open Sans"/>
                          <a:cs typeface="Open Sans"/>
                          <a:sym typeface="Open Sans"/>
                        </a:rPr>
                        <a:t>0</a:t>
                      </a:r>
                      <a:r>
                        <a:rPr lang="en">
                          <a:solidFill>
                            <a:schemeClr val="dk1"/>
                          </a:solidFill>
                          <a:latin typeface="Open Sans"/>
                          <a:ea typeface="Open Sans"/>
                          <a:cs typeface="Open Sans"/>
                          <a:sym typeface="Open Sans"/>
                        </a:rPr>
                        <a:t>.</a:t>
                      </a:r>
                      <a:r>
                        <a:rPr lang="en" u="none" cap="none" strike="noStrike">
                          <a:solidFill>
                            <a:schemeClr val="dk1"/>
                          </a:solidFill>
                          <a:latin typeface="Open Sans"/>
                          <a:ea typeface="Open Sans"/>
                          <a:cs typeface="Open Sans"/>
                          <a:sym typeface="Open Sans"/>
                        </a:rPr>
                        <a:t>06</a:t>
                      </a:r>
                      <a:endParaRPr u="none" cap="none" strike="noStrike">
                        <a:solidFill>
                          <a:schemeClr val="dk1"/>
                        </a:solidFill>
                        <a:latin typeface="Open Sans"/>
                        <a:ea typeface="Open Sans"/>
                        <a:cs typeface="Open Sans"/>
                        <a:sym typeface="Open Sans"/>
                      </a:endParaRPr>
                    </a:p>
                  </a:txBody>
                  <a:tcPr marT="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accent2">
                          <a:alpha val="0"/>
                        </a:schemeClr>
                      </a:solidFill>
                      <a:prstDash val="dot"/>
                      <a:round/>
                      <a:headEnd len="sm" w="sm" type="none"/>
                      <a:tailEnd len="sm" w="sm" type="none"/>
                    </a:lnB>
                  </a:tcPr>
                </a:tc>
                <a:tc>
                  <a:txBody>
                    <a:bodyPr/>
                    <a:lstStyle/>
                    <a:p>
                      <a:pPr indent="0" lvl="0" marL="0" marR="0" rtl="0" algn="ctr">
                        <a:lnSpc>
                          <a:spcPct val="100000"/>
                        </a:lnSpc>
                        <a:spcBef>
                          <a:spcPts val="600"/>
                        </a:spcBef>
                        <a:spcAft>
                          <a:spcPts val="0"/>
                        </a:spcAft>
                        <a:buNone/>
                      </a:pPr>
                      <a:r>
                        <a:rPr lang="en" u="none" cap="none" strike="noStrike">
                          <a:solidFill>
                            <a:schemeClr val="dk1"/>
                          </a:solidFill>
                          <a:latin typeface="Open Sans"/>
                          <a:ea typeface="Open Sans"/>
                          <a:cs typeface="Open Sans"/>
                          <a:sym typeface="Open Sans"/>
                        </a:rPr>
                        <a:t>0</a:t>
                      </a:r>
                      <a:r>
                        <a:rPr lang="en">
                          <a:solidFill>
                            <a:schemeClr val="dk1"/>
                          </a:solidFill>
                          <a:latin typeface="Open Sans"/>
                          <a:ea typeface="Open Sans"/>
                          <a:cs typeface="Open Sans"/>
                          <a:sym typeface="Open Sans"/>
                        </a:rPr>
                        <a:t>.</a:t>
                      </a:r>
                      <a:r>
                        <a:rPr lang="en" u="none" cap="none" strike="noStrike">
                          <a:solidFill>
                            <a:schemeClr val="dk1"/>
                          </a:solidFill>
                          <a:latin typeface="Open Sans"/>
                          <a:ea typeface="Open Sans"/>
                          <a:cs typeface="Open Sans"/>
                          <a:sym typeface="Open Sans"/>
                        </a:rPr>
                        <a:t>38</a:t>
                      </a:r>
                      <a:endParaRPr u="none" cap="none" strike="noStrike">
                        <a:solidFill>
                          <a:schemeClr val="dk1"/>
                        </a:solidFill>
                        <a:latin typeface="Open Sans"/>
                        <a:ea typeface="Open Sans"/>
                        <a:cs typeface="Open Sans"/>
                        <a:sym typeface="Open Sans"/>
                      </a:endParaRPr>
                    </a:p>
                  </a:txBody>
                  <a:tcPr marT="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accent2">
                          <a:alpha val="0"/>
                        </a:schemeClr>
                      </a:solidFill>
                      <a:prstDash val="dot"/>
                      <a:round/>
                      <a:headEnd len="sm" w="sm" type="none"/>
                      <a:tailEnd len="sm" w="sm" type="none"/>
                    </a:lnB>
                  </a:tcPr>
                </a:tc>
                <a:tc>
                  <a:txBody>
                    <a:bodyPr/>
                    <a:lstStyle/>
                    <a:p>
                      <a:pPr indent="0" lvl="0" marL="0" marR="0" rtl="0" algn="ctr">
                        <a:lnSpc>
                          <a:spcPct val="100000"/>
                        </a:lnSpc>
                        <a:spcBef>
                          <a:spcPts val="600"/>
                        </a:spcBef>
                        <a:spcAft>
                          <a:spcPts val="0"/>
                        </a:spcAft>
                        <a:buNone/>
                      </a:pPr>
                      <a:r>
                        <a:rPr lang="en" u="none" cap="none" strike="noStrike">
                          <a:solidFill>
                            <a:schemeClr val="dk1"/>
                          </a:solidFill>
                          <a:latin typeface="Open Sans"/>
                          <a:ea typeface="Open Sans"/>
                          <a:cs typeface="Open Sans"/>
                          <a:sym typeface="Open Sans"/>
                        </a:rPr>
                        <a:t>0</a:t>
                      </a:r>
                      <a:r>
                        <a:rPr lang="en">
                          <a:solidFill>
                            <a:schemeClr val="dk1"/>
                          </a:solidFill>
                          <a:latin typeface="Open Sans"/>
                          <a:ea typeface="Open Sans"/>
                          <a:cs typeface="Open Sans"/>
                          <a:sym typeface="Open Sans"/>
                        </a:rPr>
                        <a:t>.</a:t>
                      </a:r>
                      <a:r>
                        <a:rPr lang="en" u="none" cap="none" strike="noStrike">
                          <a:solidFill>
                            <a:schemeClr val="dk1"/>
                          </a:solidFill>
                          <a:latin typeface="Open Sans"/>
                          <a:ea typeface="Open Sans"/>
                          <a:cs typeface="Open Sans"/>
                          <a:sym typeface="Open Sans"/>
                        </a:rPr>
                        <a:t>38</a:t>
                      </a:r>
                      <a:endParaRPr u="none" cap="none" strike="noStrike">
                        <a:solidFill>
                          <a:schemeClr val="dk1"/>
                        </a:solidFill>
                        <a:latin typeface="Open Sans"/>
                        <a:ea typeface="Open Sans"/>
                        <a:cs typeface="Open Sans"/>
                        <a:sym typeface="Open Sans"/>
                      </a:endParaRPr>
                    </a:p>
                  </a:txBody>
                  <a:tcPr marT="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accent2">
                          <a:alpha val="0"/>
                        </a:schemeClr>
                      </a:solidFill>
                      <a:prstDash val="dot"/>
                      <a:round/>
                      <a:headEnd len="sm" w="sm" type="none"/>
                      <a:tailEnd len="sm" w="sm" type="none"/>
                    </a:lnB>
                  </a:tcPr>
                </a:tc>
              </a:tr>
              <a:tr h="480875">
                <a:tc>
                  <a:txBody>
                    <a:bodyPr/>
                    <a:lstStyle/>
                    <a:p>
                      <a:pPr indent="0" lvl="0" marL="0" marR="0" rtl="0" algn="ctr">
                        <a:lnSpc>
                          <a:spcPct val="100000"/>
                        </a:lnSpc>
                        <a:spcBef>
                          <a:spcPts val="0"/>
                        </a:spcBef>
                        <a:spcAft>
                          <a:spcPts val="0"/>
                        </a:spcAft>
                        <a:buNone/>
                      </a:pPr>
                      <a:r>
                        <a:rPr b="1" lang="en">
                          <a:solidFill>
                            <a:schemeClr val="dk2"/>
                          </a:solidFill>
                          <a:latin typeface="Crete Round"/>
                          <a:ea typeface="Crete Round"/>
                          <a:cs typeface="Crete Round"/>
                          <a:sym typeface="Crete Round"/>
                        </a:rPr>
                        <a:t>Mars</a:t>
                      </a:r>
                      <a:endParaRPr b="1" u="none" cap="none" strike="noStrike">
                        <a:solidFill>
                          <a:schemeClr val="dk2"/>
                        </a:solidFill>
                        <a:latin typeface="Crete Round"/>
                        <a:ea typeface="Crete Round"/>
                        <a:cs typeface="Crete Round"/>
                        <a:sym typeface="Crete Round"/>
                      </a:endParaRPr>
                    </a:p>
                  </a:txBody>
                  <a:tcPr marT="335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accent2">
                          <a:alpha val="0"/>
                        </a:schemeClr>
                      </a:solidFill>
                      <a:prstDash val="dot"/>
                      <a:round/>
                      <a:headEnd len="sm" w="sm" type="none"/>
                      <a:tailEnd len="sm" w="sm" type="none"/>
                    </a:lnT>
                    <a:lnB cap="flat" cmpd="sng" w="19050">
                      <a:solidFill>
                        <a:schemeClr val="accent2">
                          <a:alpha val="0"/>
                        </a:schemeClr>
                      </a:solidFill>
                      <a:prstDash val="dot"/>
                      <a:round/>
                      <a:headEnd len="sm" w="sm" type="none"/>
                      <a:tailEnd len="sm" w="sm" type="none"/>
                    </a:lnB>
                  </a:tcPr>
                </a:tc>
                <a:tc>
                  <a:txBody>
                    <a:bodyPr/>
                    <a:lstStyle/>
                    <a:p>
                      <a:pPr indent="0" lvl="0" marL="0" marR="38100" rtl="0" algn="ctr">
                        <a:lnSpc>
                          <a:spcPct val="100000"/>
                        </a:lnSpc>
                        <a:spcBef>
                          <a:spcPts val="600"/>
                        </a:spcBef>
                        <a:spcAft>
                          <a:spcPts val="0"/>
                        </a:spcAft>
                        <a:buNone/>
                      </a:pPr>
                      <a:r>
                        <a:rPr lang="en" u="none" cap="none" strike="noStrike">
                          <a:solidFill>
                            <a:schemeClr val="dk1"/>
                          </a:solidFill>
                          <a:latin typeface="Open Sans"/>
                          <a:ea typeface="Open Sans"/>
                          <a:cs typeface="Open Sans"/>
                          <a:sym typeface="Open Sans"/>
                        </a:rPr>
                        <a:t>0</a:t>
                      </a:r>
                      <a:r>
                        <a:rPr lang="en">
                          <a:solidFill>
                            <a:schemeClr val="dk1"/>
                          </a:solidFill>
                          <a:latin typeface="Open Sans"/>
                          <a:ea typeface="Open Sans"/>
                          <a:cs typeface="Open Sans"/>
                          <a:sym typeface="Open Sans"/>
                        </a:rPr>
                        <a:t>.</a:t>
                      </a:r>
                      <a:r>
                        <a:rPr lang="en" u="none" cap="none" strike="noStrike">
                          <a:solidFill>
                            <a:schemeClr val="dk1"/>
                          </a:solidFill>
                          <a:latin typeface="Open Sans"/>
                          <a:ea typeface="Open Sans"/>
                          <a:cs typeface="Open Sans"/>
                          <a:sym typeface="Open Sans"/>
                        </a:rPr>
                        <a:t>11</a:t>
                      </a:r>
                      <a:endParaRPr u="none" cap="none" strike="noStrike">
                        <a:solidFill>
                          <a:schemeClr val="dk1"/>
                        </a:solidFill>
                        <a:latin typeface="Open Sans"/>
                        <a:ea typeface="Open Sans"/>
                        <a:cs typeface="Open Sans"/>
                        <a:sym typeface="Open Sans"/>
                      </a:endParaRPr>
                    </a:p>
                  </a:txBody>
                  <a:tcPr marT="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accent2">
                          <a:alpha val="0"/>
                        </a:schemeClr>
                      </a:solidFill>
                      <a:prstDash val="dot"/>
                      <a:round/>
                      <a:headEnd len="sm" w="sm" type="none"/>
                      <a:tailEnd len="sm" w="sm" type="none"/>
                    </a:lnT>
                    <a:lnB cap="flat" cmpd="sng" w="19050">
                      <a:solidFill>
                        <a:schemeClr val="accent2">
                          <a:alpha val="0"/>
                        </a:schemeClr>
                      </a:solidFill>
                      <a:prstDash val="dot"/>
                      <a:round/>
                      <a:headEnd len="sm" w="sm" type="none"/>
                      <a:tailEnd len="sm" w="sm" type="none"/>
                    </a:lnB>
                  </a:tcPr>
                </a:tc>
                <a:tc>
                  <a:txBody>
                    <a:bodyPr/>
                    <a:lstStyle/>
                    <a:p>
                      <a:pPr indent="0" lvl="0" marL="0" marR="0" rtl="0" algn="ctr">
                        <a:lnSpc>
                          <a:spcPct val="100000"/>
                        </a:lnSpc>
                        <a:spcBef>
                          <a:spcPts val="600"/>
                        </a:spcBef>
                        <a:spcAft>
                          <a:spcPts val="0"/>
                        </a:spcAft>
                        <a:buNone/>
                      </a:pPr>
                      <a:r>
                        <a:rPr lang="en" u="none" cap="none" strike="noStrike">
                          <a:solidFill>
                            <a:schemeClr val="dk1"/>
                          </a:solidFill>
                          <a:latin typeface="Open Sans"/>
                          <a:ea typeface="Open Sans"/>
                          <a:cs typeface="Open Sans"/>
                          <a:sym typeface="Open Sans"/>
                        </a:rPr>
                        <a:t>0</a:t>
                      </a:r>
                      <a:r>
                        <a:rPr lang="en">
                          <a:solidFill>
                            <a:schemeClr val="dk1"/>
                          </a:solidFill>
                          <a:latin typeface="Open Sans"/>
                          <a:ea typeface="Open Sans"/>
                          <a:cs typeface="Open Sans"/>
                          <a:sym typeface="Open Sans"/>
                        </a:rPr>
                        <a:t>.</a:t>
                      </a:r>
                      <a:r>
                        <a:rPr lang="en" u="none" cap="none" strike="noStrike">
                          <a:solidFill>
                            <a:schemeClr val="dk1"/>
                          </a:solidFill>
                          <a:latin typeface="Open Sans"/>
                          <a:ea typeface="Open Sans"/>
                          <a:cs typeface="Open Sans"/>
                          <a:sym typeface="Open Sans"/>
                        </a:rPr>
                        <a:t>53</a:t>
                      </a:r>
                      <a:endParaRPr u="none" cap="none" strike="noStrike">
                        <a:solidFill>
                          <a:schemeClr val="dk1"/>
                        </a:solidFill>
                        <a:latin typeface="Open Sans"/>
                        <a:ea typeface="Open Sans"/>
                        <a:cs typeface="Open Sans"/>
                        <a:sym typeface="Open Sans"/>
                      </a:endParaRPr>
                    </a:p>
                  </a:txBody>
                  <a:tcPr marT="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accent2">
                          <a:alpha val="0"/>
                        </a:schemeClr>
                      </a:solidFill>
                      <a:prstDash val="dot"/>
                      <a:round/>
                      <a:headEnd len="sm" w="sm" type="none"/>
                      <a:tailEnd len="sm" w="sm" type="none"/>
                    </a:lnT>
                    <a:lnB cap="flat" cmpd="sng" w="19050">
                      <a:solidFill>
                        <a:schemeClr val="accent2">
                          <a:alpha val="0"/>
                        </a:schemeClr>
                      </a:solidFill>
                      <a:prstDash val="dot"/>
                      <a:round/>
                      <a:headEnd len="sm" w="sm" type="none"/>
                      <a:tailEnd len="sm" w="sm" type="none"/>
                    </a:lnB>
                  </a:tcPr>
                </a:tc>
                <a:tc>
                  <a:txBody>
                    <a:bodyPr/>
                    <a:lstStyle/>
                    <a:p>
                      <a:pPr indent="0" lvl="0" marL="0" marR="0" rtl="0" algn="ctr">
                        <a:lnSpc>
                          <a:spcPct val="100000"/>
                        </a:lnSpc>
                        <a:spcBef>
                          <a:spcPts val="600"/>
                        </a:spcBef>
                        <a:spcAft>
                          <a:spcPts val="0"/>
                        </a:spcAft>
                        <a:buNone/>
                      </a:pPr>
                      <a:r>
                        <a:rPr lang="en" u="none" cap="none" strike="noStrike">
                          <a:solidFill>
                            <a:schemeClr val="dk1"/>
                          </a:solidFill>
                          <a:latin typeface="Open Sans"/>
                          <a:ea typeface="Open Sans"/>
                          <a:cs typeface="Open Sans"/>
                          <a:sym typeface="Open Sans"/>
                        </a:rPr>
                        <a:t>0</a:t>
                      </a:r>
                      <a:r>
                        <a:rPr lang="en">
                          <a:solidFill>
                            <a:schemeClr val="dk1"/>
                          </a:solidFill>
                          <a:latin typeface="Open Sans"/>
                          <a:ea typeface="Open Sans"/>
                          <a:cs typeface="Open Sans"/>
                          <a:sym typeface="Open Sans"/>
                        </a:rPr>
                        <a:t>.</a:t>
                      </a:r>
                      <a:r>
                        <a:rPr lang="en" u="none" cap="none" strike="noStrike">
                          <a:solidFill>
                            <a:schemeClr val="dk1"/>
                          </a:solidFill>
                          <a:latin typeface="Open Sans"/>
                          <a:ea typeface="Open Sans"/>
                          <a:cs typeface="Open Sans"/>
                          <a:sym typeface="Open Sans"/>
                        </a:rPr>
                        <a:t>38</a:t>
                      </a:r>
                      <a:endParaRPr u="none" cap="none" strike="noStrike">
                        <a:solidFill>
                          <a:schemeClr val="dk1"/>
                        </a:solidFill>
                        <a:latin typeface="Open Sans"/>
                        <a:ea typeface="Open Sans"/>
                        <a:cs typeface="Open Sans"/>
                        <a:sym typeface="Open Sans"/>
                      </a:endParaRPr>
                    </a:p>
                  </a:txBody>
                  <a:tcPr marT="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accent2">
                          <a:alpha val="0"/>
                        </a:schemeClr>
                      </a:solidFill>
                      <a:prstDash val="dot"/>
                      <a:round/>
                      <a:headEnd len="sm" w="sm" type="none"/>
                      <a:tailEnd len="sm" w="sm" type="none"/>
                    </a:lnT>
                    <a:lnB cap="flat" cmpd="sng" w="19050">
                      <a:solidFill>
                        <a:schemeClr val="accent2">
                          <a:alpha val="0"/>
                        </a:schemeClr>
                      </a:solidFill>
                      <a:prstDash val="dot"/>
                      <a:round/>
                      <a:headEnd len="sm" w="sm" type="none"/>
                      <a:tailEnd len="sm" w="sm" type="none"/>
                    </a:lnB>
                  </a:tcPr>
                </a:tc>
              </a:tr>
              <a:tr h="480875">
                <a:tc>
                  <a:txBody>
                    <a:bodyPr/>
                    <a:lstStyle/>
                    <a:p>
                      <a:pPr indent="0" lvl="0" marL="0" marR="0" rtl="0" algn="ctr">
                        <a:lnSpc>
                          <a:spcPct val="100000"/>
                        </a:lnSpc>
                        <a:spcBef>
                          <a:spcPts val="0"/>
                        </a:spcBef>
                        <a:spcAft>
                          <a:spcPts val="0"/>
                        </a:spcAft>
                        <a:buNone/>
                      </a:pPr>
                      <a:r>
                        <a:rPr b="1" lang="en">
                          <a:solidFill>
                            <a:schemeClr val="dk2"/>
                          </a:solidFill>
                          <a:latin typeface="Crete Round"/>
                          <a:ea typeface="Crete Round"/>
                          <a:cs typeface="Crete Round"/>
                          <a:sym typeface="Crete Round"/>
                        </a:rPr>
                        <a:t>Saturn</a:t>
                      </a:r>
                      <a:endParaRPr b="1">
                        <a:solidFill>
                          <a:schemeClr val="dk2"/>
                        </a:solidFill>
                        <a:latin typeface="Crete Round"/>
                        <a:ea typeface="Crete Round"/>
                        <a:cs typeface="Crete Round"/>
                        <a:sym typeface="Crete Round"/>
                      </a:endParaRPr>
                    </a:p>
                  </a:txBody>
                  <a:tcPr marT="335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accent2">
                          <a:alpha val="0"/>
                        </a:schemeClr>
                      </a:solidFill>
                      <a:prstDash val="dot"/>
                      <a:round/>
                      <a:headEnd len="sm" w="sm" type="none"/>
                      <a:tailEnd len="sm" w="sm" type="none"/>
                    </a:lnT>
                    <a:lnB cap="flat" cmpd="sng" w="28575">
                      <a:solidFill>
                        <a:srgbClr val="F0F7ED">
                          <a:alpha val="0"/>
                        </a:srgb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rPr lang="en" u="none" cap="none" strike="noStrike">
                          <a:solidFill>
                            <a:schemeClr val="dk1"/>
                          </a:solidFill>
                          <a:latin typeface="Open Sans"/>
                          <a:ea typeface="Open Sans"/>
                          <a:cs typeface="Open Sans"/>
                          <a:sym typeface="Open Sans"/>
                        </a:rPr>
                        <a:t>95</a:t>
                      </a:r>
                      <a:r>
                        <a:rPr lang="en">
                          <a:solidFill>
                            <a:schemeClr val="dk1"/>
                          </a:solidFill>
                          <a:latin typeface="Open Sans"/>
                          <a:ea typeface="Open Sans"/>
                          <a:cs typeface="Open Sans"/>
                          <a:sym typeface="Open Sans"/>
                        </a:rPr>
                        <a:t>.</a:t>
                      </a:r>
                      <a:r>
                        <a:rPr lang="en" u="none" cap="none" strike="noStrike">
                          <a:solidFill>
                            <a:schemeClr val="dk1"/>
                          </a:solidFill>
                          <a:latin typeface="Open Sans"/>
                          <a:ea typeface="Open Sans"/>
                          <a:cs typeface="Open Sans"/>
                          <a:sym typeface="Open Sans"/>
                        </a:rPr>
                        <a:t>2</a:t>
                      </a:r>
                      <a:endParaRPr u="none" cap="none" strike="noStrike">
                        <a:solidFill>
                          <a:schemeClr val="dk1"/>
                        </a:solidFill>
                        <a:latin typeface="Open Sans"/>
                        <a:ea typeface="Open Sans"/>
                        <a:cs typeface="Open Sans"/>
                        <a:sym typeface="Open Sans"/>
                      </a:endParaRPr>
                    </a:p>
                  </a:txBody>
                  <a:tcPr marT="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accent2">
                          <a:alpha val="0"/>
                        </a:schemeClr>
                      </a:solidFill>
                      <a:prstDash val="dot"/>
                      <a:round/>
                      <a:headEnd len="sm" w="sm" type="none"/>
                      <a:tailEnd len="sm" w="sm" type="none"/>
                    </a:lnT>
                    <a:lnB cap="flat" cmpd="sng" w="28575">
                      <a:solidFill>
                        <a:srgbClr val="F0F7ED">
                          <a:alpha val="0"/>
                        </a:srgb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rPr lang="en" u="none" cap="none" strike="noStrike">
                          <a:solidFill>
                            <a:schemeClr val="dk1"/>
                          </a:solidFill>
                          <a:latin typeface="Open Sans"/>
                          <a:ea typeface="Open Sans"/>
                          <a:cs typeface="Open Sans"/>
                          <a:sym typeface="Open Sans"/>
                        </a:rPr>
                        <a:t>9</a:t>
                      </a:r>
                      <a:r>
                        <a:rPr lang="en">
                          <a:solidFill>
                            <a:schemeClr val="dk1"/>
                          </a:solidFill>
                          <a:latin typeface="Open Sans"/>
                          <a:ea typeface="Open Sans"/>
                          <a:cs typeface="Open Sans"/>
                          <a:sym typeface="Open Sans"/>
                        </a:rPr>
                        <a:t>.</a:t>
                      </a:r>
                      <a:r>
                        <a:rPr lang="en" u="none" cap="none" strike="noStrike">
                          <a:solidFill>
                            <a:schemeClr val="dk1"/>
                          </a:solidFill>
                          <a:latin typeface="Open Sans"/>
                          <a:ea typeface="Open Sans"/>
                          <a:cs typeface="Open Sans"/>
                          <a:sym typeface="Open Sans"/>
                        </a:rPr>
                        <a:t>4</a:t>
                      </a:r>
                      <a:endParaRPr u="none" cap="none" strike="noStrike">
                        <a:solidFill>
                          <a:schemeClr val="dk1"/>
                        </a:solidFill>
                        <a:latin typeface="Open Sans"/>
                        <a:ea typeface="Open Sans"/>
                        <a:cs typeface="Open Sans"/>
                        <a:sym typeface="Open Sans"/>
                      </a:endParaRPr>
                    </a:p>
                  </a:txBody>
                  <a:tcPr marT="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accent2">
                          <a:alpha val="0"/>
                        </a:schemeClr>
                      </a:solidFill>
                      <a:prstDash val="dot"/>
                      <a:round/>
                      <a:headEnd len="sm" w="sm" type="none"/>
                      <a:tailEnd len="sm" w="sm" type="none"/>
                    </a:lnT>
                    <a:lnB cap="flat" cmpd="sng" w="28575">
                      <a:solidFill>
                        <a:srgbClr val="F0F7ED">
                          <a:alpha val="0"/>
                        </a:srgb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rPr lang="en" u="none" cap="none" strike="noStrike">
                          <a:solidFill>
                            <a:schemeClr val="dk1"/>
                          </a:solidFill>
                          <a:latin typeface="Open Sans"/>
                          <a:ea typeface="Open Sans"/>
                          <a:cs typeface="Open Sans"/>
                          <a:sym typeface="Open Sans"/>
                        </a:rPr>
                        <a:t>1</a:t>
                      </a:r>
                      <a:r>
                        <a:rPr lang="en">
                          <a:solidFill>
                            <a:schemeClr val="dk1"/>
                          </a:solidFill>
                          <a:latin typeface="Open Sans"/>
                          <a:ea typeface="Open Sans"/>
                          <a:cs typeface="Open Sans"/>
                          <a:sym typeface="Open Sans"/>
                        </a:rPr>
                        <a:t>.</a:t>
                      </a:r>
                      <a:r>
                        <a:rPr lang="en" u="none" cap="none" strike="noStrike">
                          <a:solidFill>
                            <a:schemeClr val="dk1"/>
                          </a:solidFill>
                          <a:latin typeface="Open Sans"/>
                          <a:ea typeface="Open Sans"/>
                          <a:cs typeface="Open Sans"/>
                          <a:sym typeface="Open Sans"/>
                        </a:rPr>
                        <a:t>16</a:t>
                      </a:r>
                      <a:endParaRPr u="none" cap="none" strike="noStrike">
                        <a:solidFill>
                          <a:schemeClr val="dk1"/>
                        </a:solidFill>
                        <a:latin typeface="Open Sans"/>
                        <a:ea typeface="Open Sans"/>
                        <a:cs typeface="Open Sans"/>
                        <a:sym typeface="Open Sans"/>
                      </a:endParaRPr>
                    </a:p>
                  </a:txBody>
                  <a:tcPr marT="0" marB="0" marR="0" marL="0" anchor="ctr">
                    <a:lnL cap="flat" cmpd="sng" w="28575">
                      <a:solidFill>
                        <a:srgbClr val="F0F7ED">
                          <a:alpha val="0"/>
                        </a:srgbClr>
                      </a:solidFill>
                      <a:prstDash val="solid"/>
                      <a:round/>
                      <a:headEnd len="sm" w="sm" type="none"/>
                      <a:tailEnd len="sm" w="sm" type="none"/>
                    </a:lnL>
                    <a:lnR cap="flat" cmpd="sng" w="28575">
                      <a:solidFill>
                        <a:srgbClr val="F0F7ED">
                          <a:alpha val="0"/>
                        </a:srgbClr>
                      </a:solidFill>
                      <a:prstDash val="solid"/>
                      <a:round/>
                      <a:headEnd len="sm" w="sm" type="none"/>
                      <a:tailEnd len="sm" w="sm" type="none"/>
                    </a:lnR>
                    <a:lnT cap="flat" cmpd="sng" w="19050">
                      <a:solidFill>
                        <a:schemeClr val="accent2">
                          <a:alpha val="0"/>
                        </a:schemeClr>
                      </a:solidFill>
                      <a:prstDash val="dot"/>
                      <a:round/>
                      <a:headEnd len="sm" w="sm" type="none"/>
                      <a:tailEnd len="sm" w="sm" type="none"/>
                    </a:lnT>
                    <a:lnB cap="flat" cmpd="sng" w="28575">
                      <a:solidFill>
                        <a:srgbClr val="F0F7ED">
                          <a:alpha val="0"/>
                        </a:srgbClr>
                      </a:solidFill>
                      <a:prstDash val="solid"/>
                      <a:round/>
                      <a:headEnd len="sm" w="sm" type="none"/>
                      <a:tailEnd len="sm" w="sm" type="none"/>
                    </a:lnB>
                  </a:tcPr>
                </a:tc>
              </a:tr>
            </a:tbl>
          </a:graphicData>
        </a:graphic>
      </p:graphicFrame>
      <p:sp>
        <p:nvSpPr>
          <p:cNvPr id="1443" name="Google Shape;1443;p47"/>
          <p:cNvSpPr/>
          <p:nvPr/>
        </p:nvSpPr>
        <p:spPr>
          <a:xfrm rot="-525240">
            <a:off x="-4760436" y="4647969"/>
            <a:ext cx="8536899" cy="3286588"/>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dk2"/>
            </a:solidFill>
            <a:prstDash val="dash"/>
            <a:round/>
            <a:headEnd len="med" w="med" type="none"/>
            <a:tailEnd len="med" w="med" type="stealth"/>
          </a:ln>
        </p:spPr>
      </p:sp>
      <p:grpSp>
        <p:nvGrpSpPr>
          <p:cNvPr id="1444" name="Google Shape;1444;p47"/>
          <p:cNvGrpSpPr/>
          <p:nvPr/>
        </p:nvGrpSpPr>
        <p:grpSpPr>
          <a:xfrm>
            <a:off x="215684" y="2628891"/>
            <a:ext cx="2427723" cy="2427723"/>
            <a:chOff x="3762375" y="2087600"/>
            <a:chExt cx="424175" cy="424175"/>
          </a:xfrm>
        </p:grpSpPr>
        <p:sp>
          <p:nvSpPr>
            <p:cNvPr id="1445" name="Google Shape;1445;p47"/>
            <p:cNvSpPr/>
            <p:nvPr/>
          </p:nvSpPr>
          <p:spPr>
            <a:xfrm>
              <a:off x="3762375" y="2087600"/>
              <a:ext cx="424175" cy="424175"/>
            </a:xfrm>
            <a:custGeom>
              <a:rect b="b" l="l" r="r" t="t"/>
              <a:pathLst>
                <a:path extrusionOk="0" h="16967" w="16967">
                  <a:moveTo>
                    <a:pt x="8489" y="0"/>
                  </a:moveTo>
                  <a:cubicBezTo>
                    <a:pt x="3798" y="0"/>
                    <a:pt x="0" y="3798"/>
                    <a:pt x="0" y="8477"/>
                  </a:cubicBezTo>
                  <a:cubicBezTo>
                    <a:pt x="0" y="13168"/>
                    <a:pt x="3798" y="16966"/>
                    <a:pt x="8489" y="16966"/>
                  </a:cubicBezTo>
                  <a:cubicBezTo>
                    <a:pt x="13168" y="16966"/>
                    <a:pt x="16966" y="13168"/>
                    <a:pt x="16966" y="8477"/>
                  </a:cubicBezTo>
                  <a:cubicBezTo>
                    <a:pt x="16966" y="3798"/>
                    <a:pt x="13168" y="0"/>
                    <a:pt x="8489" y="0"/>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7"/>
            <p:cNvSpPr/>
            <p:nvPr/>
          </p:nvSpPr>
          <p:spPr>
            <a:xfrm>
              <a:off x="3762375" y="2294150"/>
              <a:ext cx="424175" cy="217625"/>
            </a:xfrm>
            <a:custGeom>
              <a:rect b="b" l="l" r="r" t="t"/>
              <a:pathLst>
                <a:path extrusionOk="0" h="8705" w="16967">
                  <a:moveTo>
                    <a:pt x="0" y="1"/>
                  </a:moveTo>
                  <a:lnTo>
                    <a:pt x="0" y="215"/>
                  </a:lnTo>
                  <a:cubicBezTo>
                    <a:pt x="0" y="4906"/>
                    <a:pt x="3798" y="8704"/>
                    <a:pt x="8489" y="8704"/>
                  </a:cubicBezTo>
                  <a:cubicBezTo>
                    <a:pt x="13168" y="8704"/>
                    <a:pt x="16966" y="4906"/>
                    <a:pt x="16966" y="215"/>
                  </a:cubicBezTo>
                  <a:lnTo>
                    <a:pt x="16966" y="1"/>
                  </a:lnTo>
                  <a:cubicBezTo>
                    <a:pt x="16847" y="4585"/>
                    <a:pt x="13097" y="8252"/>
                    <a:pt x="8489" y="8252"/>
                  </a:cubicBezTo>
                  <a:cubicBezTo>
                    <a:pt x="3870" y="8252"/>
                    <a:pt x="119" y="4585"/>
                    <a:pt x="0" y="1"/>
                  </a:cubicBez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7"/>
            <p:cNvSpPr/>
            <p:nvPr/>
          </p:nvSpPr>
          <p:spPr>
            <a:xfrm>
              <a:off x="3784675" y="2100100"/>
              <a:ext cx="401875" cy="411675"/>
            </a:xfrm>
            <a:custGeom>
              <a:rect b="b" l="l" r="r" t="t"/>
              <a:pathLst>
                <a:path extrusionOk="0" h="16467" w="16075">
                  <a:moveTo>
                    <a:pt x="10514" y="0"/>
                  </a:moveTo>
                  <a:lnTo>
                    <a:pt x="10514" y="0"/>
                  </a:lnTo>
                  <a:cubicBezTo>
                    <a:pt x="11002" y="1215"/>
                    <a:pt x="11288" y="2584"/>
                    <a:pt x="11288" y="4024"/>
                  </a:cubicBezTo>
                  <a:cubicBezTo>
                    <a:pt x="11288" y="9013"/>
                    <a:pt x="7954" y="13061"/>
                    <a:pt x="3823" y="13061"/>
                  </a:cubicBezTo>
                  <a:cubicBezTo>
                    <a:pt x="2430" y="13061"/>
                    <a:pt x="1120" y="12597"/>
                    <a:pt x="1" y="11775"/>
                  </a:cubicBezTo>
                  <a:lnTo>
                    <a:pt x="1" y="11775"/>
                  </a:lnTo>
                  <a:cubicBezTo>
                    <a:pt x="1394" y="14561"/>
                    <a:pt x="4275" y="16466"/>
                    <a:pt x="7597" y="16466"/>
                  </a:cubicBezTo>
                  <a:cubicBezTo>
                    <a:pt x="12276" y="16466"/>
                    <a:pt x="16074" y="12668"/>
                    <a:pt x="16074" y="7977"/>
                  </a:cubicBezTo>
                  <a:cubicBezTo>
                    <a:pt x="16074" y="4322"/>
                    <a:pt x="13765" y="1191"/>
                    <a:pt x="10514" y="0"/>
                  </a:cubicBez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7"/>
            <p:cNvSpPr/>
            <p:nvPr/>
          </p:nvSpPr>
          <p:spPr>
            <a:xfrm>
              <a:off x="3808500" y="2133725"/>
              <a:ext cx="331900" cy="331900"/>
            </a:xfrm>
            <a:custGeom>
              <a:rect b="b" l="l" r="r" t="t"/>
              <a:pathLst>
                <a:path extrusionOk="0" h="13276" w="13276">
                  <a:moveTo>
                    <a:pt x="6666" y="0"/>
                  </a:moveTo>
                  <a:cubicBezTo>
                    <a:pt x="6659" y="0"/>
                    <a:pt x="6651" y="0"/>
                    <a:pt x="6644" y="1"/>
                  </a:cubicBezTo>
                  <a:cubicBezTo>
                    <a:pt x="2977" y="1"/>
                    <a:pt x="0" y="2977"/>
                    <a:pt x="0" y="6632"/>
                  </a:cubicBezTo>
                  <a:cubicBezTo>
                    <a:pt x="0" y="10299"/>
                    <a:pt x="2977" y="13276"/>
                    <a:pt x="6644" y="13276"/>
                  </a:cubicBezTo>
                  <a:cubicBezTo>
                    <a:pt x="10299" y="13276"/>
                    <a:pt x="13276" y="10299"/>
                    <a:pt x="13276" y="6632"/>
                  </a:cubicBezTo>
                  <a:cubicBezTo>
                    <a:pt x="13276" y="2972"/>
                    <a:pt x="10311" y="0"/>
                    <a:pt x="6666" y="0"/>
                  </a:cubicBezTo>
                  <a:close/>
                </a:path>
              </a:pathLst>
            </a:custGeom>
            <a:solidFill>
              <a:srgbClr val="9369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7"/>
            <p:cNvSpPr/>
            <p:nvPr/>
          </p:nvSpPr>
          <p:spPr>
            <a:xfrm>
              <a:off x="3866850" y="2159625"/>
              <a:ext cx="273550" cy="305725"/>
            </a:xfrm>
            <a:custGeom>
              <a:rect b="b" l="l" r="r" t="t"/>
              <a:pathLst>
                <a:path extrusionOk="0" h="12229" w="10942">
                  <a:moveTo>
                    <a:pt x="7882" y="0"/>
                  </a:moveTo>
                  <a:lnTo>
                    <a:pt x="7882" y="0"/>
                  </a:lnTo>
                  <a:cubicBezTo>
                    <a:pt x="7953" y="536"/>
                    <a:pt x="8001" y="1096"/>
                    <a:pt x="8001" y="1643"/>
                  </a:cubicBezTo>
                  <a:cubicBezTo>
                    <a:pt x="8001" y="6632"/>
                    <a:pt x="4667" y="10680"/>
                    <a:pt x="536" y="10680"/>
                  </a:cubicBezTo>
                  <a:cubicBezTo>
                    <a:pt x="357" y="10680"/>
                    <a:pt x="179" y="10656"/>
                    <a:pt x="0" y="10645"/>
                  </a:cubicBezTo>
                  <a:lnTo>
                    <a:pt x="0" y="10645"/>
                  </a:lnTo>
                  <a:cubicBezTo>
                    <a:pt x="1167" y="11633"/>
                    <a:pt x="2667" y="12228"/>
                    <a:pt x="4310" y="12228"/>
                  </a:cubicBezTo>
                  <a:cubicBezTo>
                    <a:pt x="7965" y="12228"/>
                    <a:pt x="10942" y="9251"/>
                    <a:pt x="10942" y="5584"/>
                  </a:cubicBezTo>
                  <a:cubicBezTo>
                    <a:pt x="10942" y="3251"/>
                    <a:pt x="9716" y="1179"/>
                    <a:pt x="7882" y="0"/>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7"/>
            <p:cNvSpPr/>
            <p:nvPr/>
          </p:nvSpPr>
          <p:spPr>
            <a:xfrm>
              <a:off x="3808500" y="2133425"/>
              <a:ext cx="331900" cy="332200"/>
            </a:xfrm>
            <a:custGeom>
              <a:rect b="b" l="l" r="r" t="t"/>
              <a:pathLst>
                <a:path extrusionOk="0" h="13288" w="13276">
                  <a:moveTo>
                    <a:pt x="6644" y="1"/>
                  </a:moveTo>
                  <a:lnTo>
                    <a:pt x="6644" y="6632"/>
                  </a:lnTo>
                  <a:lnTo>
                    <a:pt x="13276" y="6632"/>
                  </a:lnTo>
                  <a:cubicBezTo>
                    <a:pt x="13276" y="2977"/>
                    <a:pt x="10299" y="1"/>
                    <a:pt x="6644" y="1"/>
                  </a:cubicBezTo>
                  <a:close/>
                  <a:moveTo>
                    <a:pt x="0" y="6644"/>
                  </a:moveTo>
                  <a:cubicBezTo>
                    <a:pt x="0" y="10311"/>
                    <a:pt x="2977" y="13288"/>
                    <a:pt x="6644" y="13288"/>
                  </a:cubicBezTo>
                  <a:lnTo>
                    <a:pt x="6644" y="6644"/>
                  </a:ln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7"/>
            <p:cNvSpPr/>
            <p:nvPr/>
          </p:nvSpPr>
          <p:spPr>
            <a:xfrm>
              <a:off x="3866850" y="2159625"/>
              <a:ext cx="273550" cy="306000"/>
            </a:xfrm>
            <a:custGeom>
              <a:rect b="b" l="l" r="r" t="t"/>
              <a:pathLst>
                <a:path extrusionOk="0" h="12240" w="10942">
                  <a:moveTo>
                    <a:pt x="7882" y="0"/>
                  </a:moveTo>
                  <a:cubicBezTo>
                    <a:pt x="7953" y="524"/>
                    <a:pt x="8001" y="1072"/>
                    <a:pt x="8001" y="1643"/>
                  </a:cubicBezTo>
                  <a:cubicBezTo>
                    <a:pt x="8001" y="3072"/>
                    <a:pt x="7727" y="4406"/>
                    <a:pt x="7251" y="5596"/>
                  </a:cubicBezTo>
                  <a:lnTo>
                    <a:pt x="10942" y="5596"/>
                  </a:lnTo>
                  <a:cubicBezTo>
                    <a:pt x="10942" y="5465"/>
                    <a:pt x="10942" y="5334"/>
                    <a:pt x="10930" y="5203"/>
                  </a:cubicBezTo>
                  <a:cubicBezTo>
                    <a:pt x="10906" y="5156"/>
                    <a:pt x="10906" y="5120"/>
                    <a:pt x="10906" y="5084"/>
                  </a:cubicBezTo>
                  <a:cubicBezTo>
                    <a:pt x="10894" y="4989"/>
                    <a:pt x="10894" y="4882"/>
                    <a:pt x="10882" y="4799"/>
                  </a:cubicBezTo>
                  <a:cubicBezTo>
                    <a:pt x="10882" y="4763"/>
                    <a:pt x="10871" y="4727"/>
                    <a:pt x="10871" y="4680"/>
                  </a:cubicBezTo>
                  <a:cubicBezTo>
                    <a:pt x="10847" y="4572"/>
                    <a:pt x="10835" y="4489"/>
                    <a:pt x="10823" y="4382"/>
                  </a:cubicBezTo>
                  <a:cubicBezTo>
                    <a:pt x="10823" y="4346"/>
                    <a:pt x="10811" y="4322"/>
                    <a:pt x="10811" y="4287"/>
                  </a:cubicBezTo>
                  <a:cubicBezTo>
                    <a:pt x="10775" y="4156"/>
                    <a:pt x="10751" y="4025"/>
                    <a:pt x="10716" y="3906"/>
                  </a:cubicBezTo>
                  <a:cubicBezTo>
                    <a:pt x="10716" y="3894"/>
                    <a:pt x="10704" y="3858"/>
                    <a:pt x="10704" y="3846"/>
                  </a:cubicBezTo>
                  <a:lnTo>
                    <a:pt x="10620" y="3537"/>
                  </a:lnTo>
                  <a:cubicBezTo>
                    <a:pt x="10597" y="3501"/>
                    <a:pt x="10597" y="3477"/>
                    <a:pt x="10585" y="3441"/>
                  </a:cubicBezTo>
                  <a:cubicBezTo>
                    <a:pt x="10561" y="3358"/>
                    <a:pt x="10525" y="3251"/>
                    <a:pt x="10478" y="3156"/>
                  </a:cubicBezTo>
                  <a:cubicBezTo>
                    <a:pt x="10466" y="3132"/>
                    <a:pt x="10466" y="3120"/>
                    <a:pt x="10454" y="3084"/>
                  </a:cubicBezTo>
                  <a:cubicBezTo>
                    <a:pt x="10347" y="2846"/>
                    <a:pt x="10228" y="2608"/>
                    <a:pt x="10109" y="2382"/>
                  </a:cubicBezTo>
                  <a:cubicBezTo>
                    <a:pt x="10109" y="2370"/>
                    <a:pt x="10097" y="2358"/>
                    <a:pt x="10097" y="2346"/>
                  </a:cubicBezTo>
                  <a:cubicBezTo>
                    <a:pt x="10037" y="2239"/>
                    <a:pt x="9978" y="2143"/>
                    <a:pt x="9918" y="2048"/>
                  </a:cubicBezTo>
                  <a:cubicBezTo>
                    <a:pt x="9906" y="2024"/>
                    <a:pt x="9906" y="2013"/>
                    <a:pt x="9882" y="2001"/>
                  </a:cubicBezTo>
                  <a:cubicBezTo>
                    <a:pt x="9668" y="1667"/>
                    <a:pt x="9406" y="1346"/>
                    <a:pt x="9144" y="1060"/>
                  </a:cubicBezTo>
                  <a:lnTo>
                    <a:pt x="9132" y="1048"/>
                  </a:lnTo>
                  <a:cubicBezTo>
                    <a:pt x="8751" y="643"/>
                    <a:pt x="8334" y="298"/>
                    <a:pt x="7882" y="0"/>
                  </a:cubicBezTo>
                  <a:close/>
                  <a:moveTo>
                    <a:pt x="4286" y="9442"/>
                  </a:moveTo>
                  <a:lnTo>
                    <a:pt x="4286" y="9459"/>
                  </a:lnTo>
                  <a:lnTo>
                    <a:pt x="4286" y="9459"/>
                  </a:lnTo>
                  <a:cubicBezTo>
                    <a:pt x="4294" y="9453"/>
                    <a:pt x="4302" y="9448"/>
                    <a:pt x="4310" y="9442"/>
                  </a:cubicBezTo>
                  <a:close/>
                  <a:moveTo>
                    <a:pt x="4286" y="9459"/>
                  </a:moveTo>
                  <a:lnTo>
                    <a:pt x="4286" y="9459"/>
                  </a:lnTo>
                  <a:cubicBezTo>
                    <a:pt x="3185" y="10234"/>
                    <a:pt x="1919" y="10680"/>
                    <a:pt x="536" y="10680"/>
                  </a:cubicBezTo>
                  <a:cubicBezTo>
                    <a:pt x="357" y="10680"/>
                    <a:pt x="179" y="10656"/>
                    <a:pt x="0" y="10645"/>
                  </a:cubicBezTo>
                  <a:lnTo>
                    <a:pt x="0" y="10645"/>
                  </a:lnTo>
                  <a:cubicBezTo>
                    <a:pt x="83" y="10704"/>
                    <a:pt x="143" y="10764"/>
                    <a:pt x="214" y="10823"/>
                  </a:cubicBezTo>
                  <a:lnTo>
                    <a:pt x="226" y="10835"/>
                  </a:lnTo>
                  <a:cubicBezTo>
                    <a:pt x="298" y="10895"/>
                    <a:pt x="357" y="10942"/>
                    <a:pt x="441" y="10990"/>
                  </a:cubicBezTo>
                  <a:cubicBezTo>
                    <a:pt x="453" y="10990"/>
                    <a:pt x="453" y="11002"/>
                    <a:pt x="464" y="11002"/>
                  </a:cubicBezTo>
                  <a:cubicBezTo>
                    <a:pt x="536" y="11049"/>
                    <a:pt x="595" y="11109"/>
                    <a:pt x="679" y="11156"/>
                  </a:cubicBezTo>
                  <a:cubicBezTo>
                    <a:pt x="691" y="11156"/>
                    <a:pt x="691" y="11168"/>
                    <a:pt x="703" y="11168"/>
                  </a:cubicBezTo>
                  <a:lnTo>
                    <a:pt x="929" y="11299"/>
                  </a:lnTo>
                  <a:cubicBezTo>
                    <a:pt x="929" y="11299"/>
                    <a:pt x="941" y="11299"/>
                    <a:pt x="941" y="11311"/>
                  </a:cubicBezTo>
                  <a:cubicBezTo>
                    <a:pt x="1250" y="11490"/>
                    <a:pt x="1584" y="11657"/>
                    <a:pt x="1929" y="11788"/>
                  </a:cubicBezTo>
                  <a:cubicBezTo>
                    <a:pt x="1941" y="11788"/>
                    <a:pt x="1953" y="11811"/>
                    <a:pt x="1965" y="11811"/>
                  </a:cubicBezTo>
                  <a:cubicBezTo>
                    <a:pt x="2024" y="11835"/>
                    <a:pt x="2084" y="11847"/>
                    <a:pt x="2167" y="11871"/>
                  </a:cubicBezTo>
                  <a:cubicBezTo>
                    <a:pt x="2191" y="11883"/>
                    <a:pt x="2238" y="11895"/>
                    <a:pt x="2262" y="11895"/>
                  </a:cubicBezTo>
                  <a:cubicBezTo>
                    <a:pt x="2322" y="11907"/>
                    <a:pt x="2381" y="11930"/>
                    <a:pt x="2429" y="11942"/>
                  </a:cubicBezTo>
                  <a:lnTo>
                    <a:pt x="2560" y="11990"/>
                  </a:lnTo>
                  <a:cubicBezTo>
                    <a:pt x="2619" y="12002"/>
                    <a:pt x="2667" y="12014"/>
                    <a:pt x="2727" y="12026"/>
                  </a:cubicBezTo>
                  <a:cubicBezTo>
                    <a:pt x="2774" y="12049"/>
                    <a:pt x="2834" y="12061"/>
                    <a:pt x="2881" y="12061"/>
                  </a:cubicBezTo>
                  <a:cubicBezTo>
                    <a:pt x="2917" y="12073"/>
                    <a:pt x="2977" y="12073"/>
                    <a:pt x="3024" y="12085"/>
                  </a:cubicBezTo>
                  <a:cubicBezTo>
                    <a:pt x="3084" y="12109"/>
                    <a:pt x="3131" y="12109"/>
                    <a:pt x="3191" y="12121"/>
                  </a:cubicBezTo>
                  <a:cubicBezTo>
                    <a:pt x="3239" y="12133"/>
                    <a:pt x="3274" y="12133"/>
                    <a:pt x="3334" y="12145"/>
                  </a:cubicBezTo>
                  <a:cubicBezTo>
                    <a:pt x="3393" y="12169"/>
                    <a:pt x="3453" y="12169"/>
                    <a:pt x="3512" y="12180"/>
                  </a:cubicBezTo>
                  <a:cubicBezTo>
                    <a:pt x="3560" y="12180"/>
                    <a:pt x="3608" y="12192"/>
                    <a:pt x="3655" y="12192"/>
                  </a:cubicBezTo>
                  <a:cubicBezTo>
                    <a:pt x="3727" y="12192"/>
                    <a:pt x="3786" y="12204"/>
                    <a:pt x="3858" y="12204"/>
                  </a:cubicBezTo>
                  <a:cubicBezTo>
                    <a:pt x="3893" y="12204"/>
                    <a:pt x="3929" y="12204"/>
                    <a:pt x="3965" y="12228"/>
                  </a:cubicBezTo>
                  <a:cubicBezTo>
                    <a:pt x="4072" y="12228"/>
                    <a:pt x="4167" y="12240"/>
                    <a:pt x="4286" y="12240"/>
                  </a:cubicBezTo>
                  <a:lnTo>
                    <a:pt x="4286" y="9459"/>
                  </a:lnTo>
                  <a:close/>
                </a:path>
              </a:pathLst>
            </a:custGeom>
            <a:solidFill>
              <a:srgbClr val="482C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7"/>
            <p:cNvSpPr/>
            <p:nvPr/>
          </p:nvSpPr>
          <p:spPr>
            <a:xfrm>
              <a:off x="3941550" y="2266775"/>
              <a:ext cx="65800" cy="65525"/>
            </a:xfrm>
            <a:custGeom>
              <a:rect b="b" l="l" r="r" t="t"/>
              <a:pathLst>
                <a:path extrusionOk="0" h="2621" w="2632">
                  <a:moveTo>
                    <a:pt x="1320" y="0"/>
                  </a:moveTo>
                  <a:cubicBezTo>
                    <a:pt x="1313" y="0"/>
                    <a:pt x="1306" y="0"/>
                    <a:pt x="1298" y="1"/>
                  </a:cubicBezTo>
                  <a:cubicBezTo>
                    <a:pt x="572" y="13"/>
                    <a:pt x="1" y="608"/>
                    <a:pt x="1" y="1334"/>
                  </a:cubicBezTo>
                  <a:cubicBezTo>
                    <a:pt x="12" y="2041"/>
                    <a:pt x="596" y="2620"/>
                    <a:pt x="1312" y="2620"/>
                  </a:cubicBezTo>
                  <a:cubicBezTo>
                    <a:pt x="1320" y="2620"/>
                    <a:pt x="1327" y="2620"/>
                    <a:pt x="1334" y="2620"/>
                  </a:cubicBezTo>
                  <a:cubicBezTo>
                    <a:pt x="2060" y="2608"/>
                    <a:pt x="2632" y="2013"/>
                    <a:pt x="2620" y="1298"/>
                  </a:cubicBezTo>
                  <a:cubicBezTo>
                    <a:pt x="2620" y="579"/>
                    <a:pt x="2037" y="0"/>
                    <a:pt x="1320" y="0"/>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7"/>
            <p:cNvSpPr/>
            <p:nvPr/>
          </p:nvSpPr>
          <p:spPr>
            <a:xfrm>
              <a:off x="3944225" y="2281075"/>
              <a:ext cx="63125" cy="51200"/>
            </a:xfrm>
            <a:custGeom>
              <a:rect b="b" l="l" r="r" t="t"/>
              <a:pathLst>
                <a:path extrusionOk="0" h="2048" w="2525">
                  <a:moveTo>
                    <a:pt x="2287" y="0"/>
                  </a:moveTo>
                  <a:cubicBezTo>
                    <a:pt x="2346" y="143"/>
                    <a:pt x="2382" y="322"/>
                    <a:pt x="2382" y="500"/>
                  </a:cubicBezTo>
                  <a:cubicBezTo>
                    <a:pt x="2382" y="1215"/>
                    <a:pt x="1810" y="1810"/>
                    <a:pt x="1072" y="1810"/>
                  </a:cubicBezTo>
                  <a:cubicBezTo>
                    <a:pt x="632" y="1810"/>
                    <a:pt x="239" y="1596"/>
                    <a:pt x="1" y="1250"/>
                  </a:cubicBezTo>
                  <a:lnTo>
                    <a:pt x="1" y="1250"/>
                  </a:lnTo>
                  <a:cubicBezTo>
                    <a:pt x="203" y="1727"/>
                    <a:pt x="656" y="2048"/>
                    <a:pt x="1215" y="2048"/>
                  </a:cubicBezTo>
                  <a:cubicBezTo>
                    <a:pt x="1930" y="2048"/>
                    <a:pt x="2525" y="1476"/>
                    <a:pt x="2525" y="738"/>
                  </a:cubicBezTo>
                  <a:cubicBezTo>
                    <a:pt x="2525" y="464"/>
                    <a:pt x="2430" y="203"/>
                    <a:pt x="2287" y="0"/>
                  </a:cubicBez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7"/>
            <p:cNvSpPr/>
            <p:nvPr/>
          </p:nvSpPr>
          <p:spPr>
            <a:xfrm>
              <a:off x="3960600" y="2285825"/>
              <a:ext cx="27700" cy="27700"/>
            </a:xfrm>
            <a:custGeom>
              <a:rect b="b" l="l" r="r" t="t"/>
              <a:pathLst>
                <a:path extrusionOk="0" h="1108" w="1108">
                  <a:moveTo>
                    <a:pt x="581" y="0"/>
                  </a:moveTo>
                  <a:cubicBezTo>
                    <a:pt x="574" y="0"/>
                    <a:pt x="567" y="0"/>
                    <a:pt x="560" y="1"/>
                  </a:cubicBezTo>
                  <a:cubicBezTo>
                    <a:pt x="263" y="1"/>
                    <a:pt x="1" y="239"/>
                    <a:pt x="1" y="548"/>
                  </a:cubicBezTo>
                  <a:cubicBezTo>
                    <a:pt x="1" y="846"/>
                    <a:pt x="239" y="1108"/>
                    <a:pt x="560" y="1108"/>
                  </a:cubicBezTo>
                  <a:cubicBezTo>
                    <a:pt x="858" y="1108"/>
                    <a:pt x="1108" y="870"/>
                    <a:pt x="1108" y="548"/>
                  </a:cubicBezTo>
                  <a:cubicBezTo>
                    <a:pt x="1108" y="246"/>
                    <a:pt x="881" y="0"/>
                    <a:pt x="581" y="0"/>
                  </a:cubicBezTo>
                  <a:close/>
                </a:path>
              </a:pathLst>
            </a:custGeom>
            <a:solidFill>
              <a:srgbClr val="9369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7"/>
            <p:cNvSpPr/>
            <p:nvPr/>
          </p:nvSpPr>
          <p:spPr>
            <a:xfrm>
              <a:off x="3960600" y="2098600"/>
              <a:ext cx="27700" cy="27700"/>
            </a:xfrm>
            <a:custGeom>
              <a:rect b="b" l="l" r="r" t="t"/>
              <a:pathLst>
                <a:path extrusionOk="0" h="1108" w="1108">
                  <a:moveTo>
                    <a:pt x="581" y="0"/>
                  </a:moveTo>
                  <a:cubicBezTo>
                    <a:pt x="574" y="0"/>
                    <a:pt x="567" y="0"/>
                    <a:pt x="560" y="1"/>
                  </a:cubicBezTo>
                  <a:cubicBezTo>
                    <a:pt x="263" y="1"/>
                    <a:pt x="1" y="239"/>
                    <a:pt x="1" y="560"/>
                  </a:cubicBezTo>
                  <a:cubicBezTo>
                    <a:pt x="1" y="858"/>
                    <a:pt x="239" y="1108"/>
                    <a:pt x="560" y="1108"/>
                  </a:cubicBezTo>
                  <a:cubicBezTo>
                    <a:pt x="858" y="1108"/>
                    <a:pt x="1108" y="870"/>
                    <a:pt x="1108" y="560"/>
                  </a:cubicBezTo>
                  <a:cubicBezTo>
                    <a:pt x="1108" y="246"/>
                    <a:pt x="881" y="0"/>
                    <a:pt x="581" y="0"/>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7"/>
            <p:cNvSpPr/>
            <p:nvPr/>
          </p:nvSpPr>
          <p:spPr>
            <a:xfrm>
              <a:off x="3828150" y="2153375"/>
              <a:ext cx="27700" cy="27400"/>
            </a:xfrm>
            <a:custGeom>
              <a:rect b="b" l="l" r="r" t="t"/>
              <a:pathLst>
                <a:path extrusionOk="0" h="1096" w="1108">
                  <a:moveTo>
                    <a:pt x="548" y="0"/>
                  </a:moveTo>
                  <a:cubicBezTo>
                    <a:pt x="250" y="0"/>
                    <a:pt x="0" y="250"/>
                    <a:pt x="0" y="548"/>
                  </a:cubicBezTo>
                  <a:cubicBezTo>
                    <a:pt x="0" y="858"/>
                    <a:pt x="250" y="1096"/>
                    <a:pt x="548" y="1096"/>
                  </a:cubicBezTo>
                  <a:cubicBezTo>
                    <a:pt x="858" y="1096"/>
                    <a:pt x="1108" y="858"/>
                    <a:pt x="1108" y="548"/>
                  </a:cubicBezTo>
                  <a:cubicBezTo>
                    <a:pt x="1108" y="250"/>
                    <a:pt x="858" y="0"/>
                    <a:pt x="548" y="0"/>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7"/>
            <p:cNvSpPr/>
            <p:nvPr/>
          </p:nvSpPr>
          <p:spPr>
            <a:xfrm>
              <a:off x="3773675" y="2285525"/>
              <a:ext cx="27400" cy="27425"/>
            </a:xfrm>
            <a:custGeom>
              <a:rect b="b" l="l" r="r" t="t"/>
              <a:pathLst>
                <a:path extrusionOk="0" h="1097" w="1096">
                  <a:moveTo>
                    <a:pt x="548" y="1"/>
                  </a:moveTo>
                  <a:cubicBezTo>
                    <a:pt x="239" y="1"/>
                    <a:pt x="0" y="251"/>
                    <a:pt x="0" y="548"/>
                  </a:cubicBezTo>
                  <a:cubicBezTo>
                    <a:pt x="0" y="846"/>
                    <a:pt x="239" y="1096"/>
                    <a:pt x="548" y="1096"/>
                  </a:cubicBezTo>
                  <a:cubicBezTo>
                    <a:pt x="846" y="1096"/>
                    <a:pt x="1096" y="858"/>
                    <a:pt x="1096" y="548"/>
                  </a:cubicBezTo>
                  <a:cubicBezTo>
                    <a:pt x="1096" y="251"/>
                    <a:pt x="858" y="1"/>
                    <a:pt x="548" y="1"/>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7"/>
            <p:cNvSpPr/>
            <p:nvPr/>
          </p:nvSpPr>
          <p:spPr>
            <a:xfrm>
              <a:off x="3828150" y="2417975"/>
              <a:ext cx="27700" cy="27425"/>
            </a:xfrm>
            <a:custGeom>
              <a:rect b="b" l="l" r="r" t="t"/>
              <a:pathLst>
                <a:path extrusionOk="0" h="1097" w="1108">
                  <a:moveTo>
                    <a:pt x="548" y="1"/>
                  </a:moveTo>
                  <a:cubicBezTo>
                    <a:pt x="250" y="1"/>
                    <a:pt x="0" y="239"/>
                    <a:pt x="0" y="549"/>
                  </a:cubicBezTo>
                  <a:cubicBezTo>
                    <a:pt x="0" y="858"/>
                    <a:pt x="250" y="1096"/>
                    <a:pt x="548" y="1096"/>
                  </a:cubicBezTo>
                  <a:cubicBezTo>
                    <a:pt x="858" y="1096"/>
                    <a:pt x="1108" y="858"/>
                    <a:pt x="1108" y="549"/>
                  </a:cubicBezTo>
                  <a:cubicBezTo>
                    <a:pt x="1108" y="239"/>
                    <a:pt x="858" y="1"/>
                    <a:pt x="548" y="1"/>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7"/>
            <p:cNvSpPr/>
            <p:nvPr/>
          </p:nvSpPr>
          <p:spPr>
            <a:xfrm>
              <a:off x="3960600" y="2473050"/>
              <a:ext cx="27700" cy="27400"/>
            </a:xfrm>
            <a:custGeom>
              <a:rect b="b" l="l" r="r" t="t"/>
              <a:pathLst>
                <a:path extrusionOk="0" h="1096" w="1108">
                  <a:moveTo>
                    <a:pt x="560" y="1"/>
                  </a:moveTo>
                  <a:cubicBezTo>
                    <a:pt x="263" y="1"/>
                    <a:pt x="1" y="239"/>
                    <a:pt x="1" y="548"/>
                  </a:cubicBezTo>
                  <a:cubicBezTo>
                    <a:pt x="1" y="846"/>
                    <a:pt x="239" y="1096"/>
                    <a:pt x="560" y="1096"/>
                  </a:cubicBezTo>
                  <a:cubicBezTo>
                    <a:pt x="858" y="1096"/>
                    <a:pt x="1108" y="858"/>
                    <a:pt x="1108" y="548"/>
                  </a:cubicBezTo>
                  <a:cubicBezTo>
                    <a:pt x="1108" y="251"/>
                    <a:pt x="870" y="1"/>
                    <a:pt x="560" y="1"/>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7"/>
            <p:cNvSpPr/>
            <p:nvPr/>
          </p:nvSpPr>
          <p:spPr>
            <a:xfrm>
              <a:off x="4093050" y="2417975"/>
              <a:ext cx="27725" cy="27425"/>
            </a:xfrm>
            <a:custGeom>
              <a:rect b="b" l="l" r="r" t="t"/>
              <a:pathLst>
                <a:path extrusionOk="0" h="1097" w="1109">
                  <a:moveTo>
                    <a:pt x="560" y="1"/>
                  </a:moveTo>
                  <a:cubicBezTo>
                    <a:pt x="251" y="1"/>
                    <a:pt x="1" y="239"/>
                    <a:pt x="1" y="549"/>
                  </a:cubicBezTo>
                  <a:cubicBezTo>
                    <a:pt x="1" y="858"/>
                    <a:pt x="251" y="1096"/>
                    <a:pt x="560" y="1096"/>
                  </a:cubicBezTo>
                  <a:cubicBezTo>
                    <a:pt x="858" y="1096"/>
                    <a:pt x="1108" y="858"/>
                    <a:pt x="1108" y="549"/>
                  </a:cubicBezTo>
                  <a:cubicBezTo>
                    <a:pt x="1108" y="239"/>
                    <a:pt x="858" y="1"/>
                    <a:pt x="560" y="1"/>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7"/>
            <p:cNvSpPr/>
            <p:nvPr/>
          </p:nvSpPr>
          <p:spPr>
            <a:xfrm>
              <a:off x="4147825" y="2285825"/>
              <a:ext cx="27700" cy="27700"/>
            </a:xfrm>
            <a:custGeom>
              <a:rect b="b" l="l" r="r" t="t"/>
              <a:pathLst>
                <a:path extrusionOk="0" h="1108" w="1108">
                  <a:moveTo>
                    <a:pt x="548" y="1"/>
                  </a:moveTo>
                  <a:cubicBezTo>
                    <a:pt x="251" y="1"/>
                    <a:pt x="1" y="239"/>
                    <a:pt x="1" y="548"/>
                  </a:cubicBezTo>
                  <a:cubicBezTo>
                    <a:pt x="1" y="846"/>
                    <a:pt x="239" y="1108"/>
                    <a:pt x="548" y="1108"/>
                  </a:cubicBezTo>
                  <a:cubicBezTo>
                    <a:pt x="858" y="1108"/>
                    <a:pt x="1108" y="846"/>
                    <a:pt x="1108" y="548"/>
                  </a:cubicBezTo>
                  <a:cubicBezTo>
                    <a:pt x="1108" y="251"/>
                    <a:pt x="858" y="1"/>
                    <a:pt x="548" y="1"/>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7"/>
            <p:cNvSpPr/>
            <p:nvPr/>
          </p:nvSpPr>
          <p:spPr>
            <a:xfrm>
              <a:off x="4093050" y="2153375"/>
              <a:ext cx="27725" cy="27400"/>
            </a:xfrm>
            <a:custGeom>
              <a:rect b="b" l="l" r="r" t="t"/>
              <a:pathLst>
                <a:path extrusionOk="0" h="1096" w="1109">
                  <a:moveTo>
                    <a:pt x="560" y="0"/>
                  </a:moveTo>
                  <a:cubicBezTo>
                    <a:pt x="251" y="0"/>
                    <a:pt x="1" y="250"/>
                    <a:pt x="1" y="548"/>
                  </a:cubicBezTo>
                  <a:cubicBezTo>
                    <a:pt x="1" y="858"/>
                    <a:pt x="251" y="1096"/>
                    <a:pt x="560" y="1096"/>
                  </a:cubicBezTo>
                  <a:cubicBezTo>
                    <a:pt x="858" y="1096"/>
                    <a:pt x="1108" y="858"/>
                    <a:pt x="1108" y="548"/>
                  </a:cubicBezTo>
                  <a:cubicBezTo>
                    <a:pt x="1108" y="250"/>
                    <a:pt x="858" y="0"/>
                    <a:pt x="560" y="0"/>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7"/>
            <p:cNvSpPr/>
            <p:nvPr/>
          </p:nvSpPr>
          <p:spPr>
            <a:xfrm>
              <a:off x="3974600" y="2299525"/>
              <a:ext cx="13700" cy="14000"/>
            </a:xfrm>
            <a:custGeom>
              <a:rect b="b" l="l" r="r" t="t"/>
              <a:pathLst>
                <a:path extrusionOk="0" h="560" w="548">
                  <a:moveTo>
                    <a:pt x="0" y="0"/>
                  </a:moveTo>
                  <a:lnTo>
                    <a:pt x="0" y="560"/>
                  </a:lnTo>
                  <a:cubicBezTo>
                    <a:pt x="72" y="536"/>
                    <a:pt x="131" y="536"/>
                    <a:pt x="179" y="524"/>
                  </a:cubicBezTo>
                  <a:cubicBezTo>
                    <a:pt x="393" y="453"/>
                    <a:pt x="548" y="238"/>
                    <a:pt x="548" y="0"/>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7"/>
            <p:cNvSpPr/>
            <p:nvPr/>
          </p:nvSpPr>
          <p:spPr>
            <a:xfrm>
              <a:off x="3962975" y="2287625"/>
              <a:ext cx="10450" cy="11925"/>
            </a:xfrm>
            <a:custGeom>
              <a:rect b="b" l="l" r="r" t="t"/>
              <a:pathLst>
                <a:path extrusionOk="0" h="477" w="418">
                  <a:moveTo>
                    <a:pt x="418" y="0"/>
                  </a:moveTo>
                  <a:cubicBezTo>
                    <a:pt x="418" y="0"/>
                    <a:pt x="72" y="48"/>
                    <a:pt x="1" y="476"/>
                  </a:cubicBezTo>
                  <a:lnTo>
                    <a:pt x="418" y="464"/>
                  </a:lnTo>
                  <a:lnTo>
                    <a:pt x="418" y="0"/>
                  </a:lnTo>
                  <a:close/>
                </a:path>
              </a:pathLst>
            </a:custGeom>
            <a:solidFill>
              <a:srgbClr val="AB8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7"/>
            <p:cNvSpPr/>
            <p:nvPr/>
          </p:nvSpPr>
          <p:spPr>
            <a:xfrm>
              <a:off x="3778150" y="2174475"/>
              <a:ext cx="40800" cy="86975"/>
            </a:xfrm>
            <a:custGeom>
              <a:rect b="b" l="l" r="r" t="t"/>
              <a:pathLst>
                <a:path extrusionOk="0" h="3479" w="1632">
                  <a:moveTo>
                    <a:pt x="1614" y="1"/>
                  </a:moveTo>
                  <a:cubicBezTo>
                    <a:pt x="1571" y="1"/>
                    <a:pt x="1419" y="132"/>
                    <a:pt x="1191" y="395"/>
                  </a:cubicBezTo>
                  <a:cubicBezTo>
                    <a:pt x="964" y="657"/>
                    <a:pt x="679" y="1073"/>
                    <a:pt x="476" y="1585"/>
                  </a:cubicBezTo>
                  <a:cubicBezTo>
                    <a:pt x="250" y="2073"/>
                    <a:pt x="131" y="2562"/>
                    <a:pt x="71" y="2907"/>
                  </a:cubicBezTo>
                  <a:cubicBezTo>
                    <a:pt x="12" y="3252"/>
                    <a:pt x="0" y="3478"/>
                    <a:pt x="24" y="3478"/>
                  </a:cubicBezTo>
                  <a:cubicBezTo>
                    <a:pt x="24" y="3478"/>
                    <a:pt x="25" y="3478"/>
                    <a:pt x="25" y="3478"/>
                  </a:cubicBezTo>
                  <a:cubicBezTo>
                    <a:pt x="85" y="3478"/>
                    <a:pt x="241" y="2615"/>
                    <a:pt x="655" y="1657"/>
                  </a:cubicBezTo>
                  <a:cubicBezTo>
                    <a:pt x="857" y="1180"/>
                    <a:pt x="1107" y="764"/>
                    <a:pt x="1310" y="478"/>
                  </a:cubicBezTo>
                  <a:cubicBezTo>
                    <a:pt x="1500" y="204"/>
                    <a:pt x="1631" y="25"/>
                    <a:pt x="1619" y="2"/>
                  </a:cubicBezTo>
                  <a:cubicBezTo>
                    <a:pt x="1618" y="1"/>
                    <a:pt x="1616" y="1"/>
                    <a:pt x="1614" y="1"/>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7"/>
            <p:cNvSpPr/>
            <p:nvPr/>
          </p:nvSpPr>
          <p:spPr>
            <a:xfrm>
              <a:off x="3842125" y="2110950"/>
              <a:ext cx="53025" cy="36225"/>
            </a:xfrm>
            <a:custGeom>
              <a:rect b="b" l="l" r="r" t="t"/>
              <a:pathLst>
                <a:path extrusionOk="0" h="1449" w="2121">
                  <a:moveTo>
                    <a:pt x="2076" y="0"/>
                  </a:moveTo>
                  <a:cubicBezTo>
                    <a:pt x="1969" y="0"/>
                    <a:pt x="1496" y="218"/>
                    <a:pt x="953" y="554"/>
                  </a:cubicBezTo>
                  <a:cubicBezTo>
                    <a:pt x="656" y="757"/>
                    <a:pt x="394" y="971"/>
                    <a:pt x="239" y="1126"/>
                  </a:cubicBezTo>
                  <a:cubicBezTo>
                    <a:pt x="72" y="1293"/>
                    <a:pt x="1" y="1423"/>
                    <a:pt x="13" y="1447"/>
                  </a:cubicBezTo>
                  <a:cubicBezTo>
                    <a:pt x="13" y="1448"/>
                    <a:pt x="14" y="1448"/>
                    <a:pt x="16" y="1448"/>
                  </a:cubicBezTo>
                  <a:cubicBezTo>
                    <a:pt x="38" y="1448"/>
                    <a:pt x="154" y="1357"/>
                    <a:pt x="322" y="1233"/>
                  </a:cubicBezTo>
                  <a:cubicBezTo>
                    <a:pt x="501" y="1102"/>
                    <a:pt x="751" y="923"/>
                    <a:pt x="1049" y="733"/>
                  </a:cubicBezTo>
                  <a:cubicBezTo>
                    <a:pt x="1632" y="364"/>
                    <a:pt x="2120" y="42"/>
                    <a:pt x="2096" y="7"/>
                  </a:cubicBezTo>
                  <a:cubicBezTo>
                    <a:pt x="2093" y="2"/>
                    <a:pt x="2086" y="0"/>
                    <a:pt x="2076" y="0"/>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7"/>
            <p:cNvSpPr/>
            <p:nvPr/>
          </p:nvSpPr>
          <p:spPr>
            <a:xfrm>
              <a:off x="3902550" y="2099875"/>
              <a:ext cx="21750" cy="8175"/>
            </a:xfrm>
            <a:custGeom>
              <a:rect b="b" l="l" r="r" t="t"/>
              <a:pathLst>
                <a:path extrusionOk="0" h="327" w="870">
                  <a:moveTo>
                    <a:pt x="740" y="1"/>
                  </a:moveTo>
                  <a:cubicBezTo>
                    <a:pt x="656" y="1"/>
                    <a:pt x="534" y="21"/>
                    <a:pt x="406" y="69"/>
                  </a:cubicBezTo>
                  <a:cubicBezTo>
                    <a:pt x="179" y="152"/>
                    <a:pt x="1" y="235"/>
                    <a:pt x="25" y="295"/>
                  </a:cubicBezTo>
                  <a:cubicBezTo>
                    <a:pt x="25" y="315"/>
                    <a:pt x="61" y="326"/>
                    <a:pt x="121" y="326"/>
                  </a:cubicBezTo>
                  <a:cubicBezTo>
                    <a:pt x="204" y="326"/>
                    <a:pt x="333" y="303"/>
                    <a:pt x="465" y="247"/>
                  </a:cubicBezTo>
                  <a:cubicBezTo>
                    <a:pt x="691" y="176"/>
                    <a:pt x="870" y="69"/>
                    <a:pt x="858" y="33"/>
                  </a:cubicBezTo>
                  <a:cubicBezTo>
                    <a:pt x="848" y="12"/>
                    <a:pt x="804" y="1"/>
                    <a:pt x="740" y="1"/>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7"/>
            <p:cNvSpPr/>
            <p:nvPr/>
          </p:nvSpPr>
          <p:spPr>
            <a:xfrm>
              <a:off x="3772775" y="2267675"/>
              <a:ext cx="6275" cy="9275"/>
            </a:xfrm>
            <a:custGeom>
              <a:rect b="b" l="l" r="r" t="t"/>
              <a:pathLst>
                <a:path extrusionOk="0" h="371" w="251">
                  <a:moveTo>
                    <a:pt x="167" y="0"/>
                  </a:moveTo>
                  <a:cubicBezTo>
                    <a:pt x="120" y="0"/>
                    <a:pt x="60" y="72"/>
                    <a:pt x="36" y="167"/>
                  </a:cubicBezTo>
                  <a:cubicBezTo>
                    <a:pt x="1" y="262"/>
                    <a:pt x="36" y="369"/>
                    <a:pt x="96" y="369"/>
                  </a:cubicBezTo>
                  <a:cubicBezTo>
                    <a:pt x="100" y="370"/>
                    <a:pt x="105" y="371"/>
                    <a:pt x="109" y="371"/>
                  </a:cubicBezTo>
                  <a:cubicBezTo>
                    <a:pt x="161" y="371"/>
                    <a:pt x="194" y="302"/>
                    <a:pt x="227" y="203"/>
                  </a:cubicBezTo>
                  <a:cubicBezTo>
                    <a:pt x="251" y="107"/>
                    <a:pt x="227" y="0"/>
                    <a:pt x="167" y="0"/>
                  </a:cubicBezTo>
                  <a:close/>
                </a:path>
              </a:pathLst>
            </a:custGeom>
            <a:solidFill>
              <a:srgbClr val="F1C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7"/>
            <p:cNvSpPr/>
            <p:nvPr/>
          </p:nvSpPr>
          <p:spPr>
            <a:xfrm>
              <a:off x="3823675" y="2181575"/>
              <a:ext cx="48850" cy="81350"/>
            </a:xfrm>
            <a:custGeom>
              <a:rect b="b" l="l" r="r" t="t"/>
              <a:pathLst>
                <a:path extrusionOk="0" h="3254" w="1954">
                  <a:moveTo>
                    <a:pt x="1936" y="1"/>
                  </a:moveTo>
                  <a:cubicBezTo>
                    <a:pt x="1901" y="1"/>
                    <a:pt x="1732" y="130"/>
                    <a:pt x="1513" y="361"/>
                  </a:cubicBezTo>
                  <a:cubicBezTo>
                    <a:pt x="1275" y="611"/>
                    <a:pt x="977" y="1004"/>
                    <a:pt x="691" y="1444"/>
                  </a:cubicBezTo>
                  <a:cubicBezTo>
                    <a:pt x="406" y="1908"/>
                    <a:pt x="203" y="2337"/>
                    <a:pt x="108" y="2682"/>
                  </a:cubicBezTo>
                  <a:cubicBezTo>
                    <a:pt x="1" y="3028"/>
                    <a:pt x="1" y="3254"/>
                    <a:pt x="36" y="3254"/>
                  </a:cubicBezTo>
                  <a:cubicBezTo>
                    <a:pt x="60" y="3254"/>
                    <a:pt x="108" y="3040"/>
                    <a:pt x="239" y="2730"/>
                  </a:cubicBezTo>
                  <a:cubicBezTo>
                    <a:pt x="358" y="2420"/>
                    <a:pt x="584" y="2004"/>
                    <a:pt x="858" y="1551"/>
                  </a:cubicBezTo>
                  <a:cubicBezTo>
                    <a:pt x="1132" y="1111"/>
                    <a:pt x="1406" y="718"/>
                    <a:pt x="1608" y="456"/>
                  </a:cubicBezTo>
                  <a:cubicBezTo>
                    <a:pt x="1822" y="182"/>
                    <a:pt x="1953" y="15"/>
                    <a:pt x="1941" y="3"/>
                  </a:cubicBezTo>
                  <a:cubicBezTo>
                    <a:pt x="1940" y="2"/>
                    <a:pt x="1939" y="1"/>
                    <a:pt x="1936" y="1"/>
                  </a:cubicBezTo>
                  <a:close/>
                </a:path>
              </a:pathLst>
            </a:custGeom>
            <a:solidFill>
              <a:srgbClr val="AD7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7"/>
            <p:cNvSpPr/>
            <p:nvPr/>
          </p:nvSpPr>
          <p:spPr>
            <a:xfrm>
              <a:off x="3880825" y="2160750"/>
              <a:ext cx="22650" cy="16225"/>
            </a:xfrm>
            <a:custGeom>
              <a:rect b="b" l="l" r="r" t="t"/>
              <a:pathLst>
                <a:path extrusionOk="0" h="649" w="906">
                  <a:moveTo>
                    <a:pt x="830" y="1"/>
                  </a:moveTo>
                  <a:cubicBezTo>
                    <a:pt x="731" y="1"/>
                    <a:pt x="539" y="48"/>
                    <a:pt x="334" y="182"/>
                  </a:cubicBezTo>
                  <a:cubicBezTo>
                    <a:pt x="203" y="253"/>
                    <a:pt x="96" y="372"/>
                    <a:pt x="60" y="467"/>
                  </a:cubicBezTo>
                  <a:cubicBezTo>
                    <a:pt x="13" y="574"/>
                    <a:pt x="1" y="634"/>
                    <a:pt x="25" y="646"/>
                  </a:cubicBezTo>
                  <a:cubicBezTo>
                    <a:pt x="27" y="647"/>
                    <a:pt x="31" y="648"/>
                    <a:pt x="34" y="648"/>
                  </a:cubicBezTo>
                  <a:cubicBezTo>
                    <a:pt x="90" y="648"/>
                    <a:pt x="230" y="482"/>
                    <a:pt x="453" y="348"/>
                  </a:cubicBezTo>
                  <a:cubicBezTo>
                    <a:pt x="691" y="182"/>
                    <a:pt x="906" y="74"/>
                    <a:pt x="894" y="15"/>
                  </a:cubicBezTo>
                  <a:cubicBezTo>
                    <a:pt x="885" y="6"/>
                    <a:pt x="862" y="1"/>
                    <a:pt x="830" y="1"/>
                  </a:cubicBezTo>
                  <a:close/>
                </a:path>
              </a:pathLst>
            </a:custGeom>
            <a:solidFill>
              <a:srgbClr val="AD7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7"/>
            <p:cNvSpPr/>
            <p:nvPr/>
          </p:nvSpPr>
          <p:spPr>
            <a:xfrm>
              <a:off x="3818650" y="2272400"/>
              <a:ext cx="6250" cy="14650"/>
            </a:xfrm>
            <a:custGeom>
              <a:rect b="b" l="l" r="r" t="t"/>
              <a:pathLst>
                <a:path extrusionOk="0" h="586" w="250">
                  <a:moveTo>
                    <a:pt x="196" y="1"/>
                  </a:moveTo>
                  <a:cubicBezTo>
                    <a:pt x="155" y="1"/>
                    <a:pt x="57" y="106"/>
                    <a:pt x="23" y="276"/>
                  </a:cubicBezTo>
                  <a:cubicBezTo>
                    <a:pt x="0" y="447"/>
                    <a:pt x="54" y="586"/>
                    <a:pt x="111" y="586"/>
                  </a:cubicBezTo>
                  <a:cubicBezTo>
                    <a:pt x="114" y="586"/>
                    <a:pt x="116" y="586"/>
                    <a:pt x="118" y="585"/>
                  </a:cubicBezTo>
                  <a:cubicBezTo>
                    <a:pt x="166" y="573"/>
                    <a:pt x="190" y="454"/>
                    <a:pt x="226" y="299"/>
                  </a:cubicBezTo>
                  <a:cubicBezTo>
                    <a:pt x="249" y="157"/>
                    <a:pt x="249" y="38"/>
                    <a:pt x="202" y="2"/>
                  </a:cubicBezTo>
                  <a:cubicBezTo>
                    <a:pt x="200" y="1"/>
                    <a:pt x="198" y="1"/>
                    <a:pt x="196" y="1"/>
                  </a:cubicBezTo>
                  <a:close/>
                </a:path>
              </a:pathLst>
            </a:custGeom>
            <a:solidFill>
              <a:srgbClr val="AD7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5" name="Shape 1475"/>
        <p:cNvGrpSpPr/>
        <p:nvPr/>
      </p:nvGrpSpPr>
      <p:grpSpPr>
        <a:xfrm>
          <a:off x="0" y="0"/>
          <a:ext cx="0" cy="0"/>
          <a:chOff x="0" y="0"/>
          <a:chExt cx="0" cy="0"/>
        </a:xfrm>
      </p:grpSpPr>
      <p:sp>
        <p:nvSpPr>
          <p:cNvPr id="1476" name="Google Shape;1476;p48"/>
          <p:cNvSpPr/>
          <p:nvPr/>
        </p:nvSpPr>
        <p:spPr>
          <a:xfrm>
            <a:off x="5244450" y="1211550"/>
            <a:ext cx="2720400" cy="2720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8"/>
          <p:cNvSpPr txBox="1"/>
          <p:nvPr>
            <p:ph type="title"/>
          </p:nvPr>
        </p:nvSpPr>
        <p:spPr>
          <a:xfrm>
            <a:off x="685800" y="2503200"/>
            <a:ext cx="43239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Features</a:t>
            </a:r>
            <a:endParaRPr/>
          </a:p>
        </p:txBody>
      </p:sp>
      <p:sp>
        <p:nvSpPr>
          <p:cNvPr id="1478" name="Google Shape;1478;p48"/>
          <p:cNvSpPr txBox="1"/>
          <p:nvPr>
            <p:ph idx="2" type="title"/>
          </p:nvPr>
        </p:nvSpPr>
        <p:spPr>
          <a:xfrm>
            <a:off x="685800" y="1335000"/>
            <a:ext cx="4323900" cy="1168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1479" name="Google Shape;1479;p48"/>
          <p:cNvSpPr txBox="1"/>
          <p:nvPr>
            <p:ph idx="1" type="subTitle"/>
          </p:nvPr>
        </p:nvSpPr>
        <p:spPr>
          <a:xfrm>
            <a:off x="685800" y="3345000"/>
            <a:ext cx="4323900" cy="46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grpSp>
        <p:nvGrpSpPr>
          <p:cNvPr id="1480" name="Google Shape;1480;p48"/>
          <p:cNvGrpSpPr/>
          <p:nvPr/>
        </p:nvGrpSpPr>
        <p:grpSpPr>
          <a:xfrm>
            <a:off x="5300902" y="863264"/>
            <a:ext cx="2607490" cy="3417062"/>
            <a:chOff x="4529725" y="1974475"/>
            <a:chExt cx="455425" cy="596825"/>
          </a:xfrm>
        </p:grpSpPr>
        <p:sp>
          <p:nvSpPr>
            <p:cNvPr id="1481" name="Google Shape;1481;p48"/>
            <p:cNvSpPr/>
            <p:nvPr/>
          </p:nvSpPr>
          <p:spPr>
            <a:xfrm>
              <a:off x="4547275" y="2052175"/>
              <a:ext cx="400075" cy="519125"/>
            </a:xfrm>
            <a:custGeom>
              <a:rect b="b" l="l" r="r" t="t"/>
              <a:pathLst>
                <a:path extrusionOk="0" h="20765" w="16003">
                  <a:moveTo>
                    <a:pt x="4263" y="0"/>
                  </a:moveTo>
                  <a:lnTo>
                    <a:pt x="2727" y="524"/>
                  </a:lnTo>
                  <a:lnTo>
                    <a:pt x="1" y="1453"/>
                  </a:lnTo>
                  <a:lnTo>
                    <a:pt x="751" y="2870"/>
                  </a:lnTo>
                  <a:lnTo>
                    <a:pt x="8145" y="16848"/>
                  </a:lnTo>
                  <a:lnTo>
                    <a:pt x="10216" y="20765"/>
                  </a:lnTo>
                  <a:cubicBezTo>
                    <a:pt x="12931" y="20717"/>
                    <a:pt x="14181" y="19538"/>
                    <a:pt x="14788" y="19086"/>
                  </a:cubicBezTo>
                  <a:cubicBezTo>
                    <a:pt x="14967" y="18967"/>
                    <a:pt x="15050" y="18872"/>
                    <a:pt x="15050" y="18872"/>
                  </a:cubicBezTo>
                  <a:lnTo>
                    <a:pt x="16003" y="17431"/>
                  </a:lnTo>
                  <a:lnTo>
                    <a:pt x="4263" y="0"/>
                  </a:lnTo>
                  <a:close/>
                </a:path>
              </a:pathLst>
            </a:custGeom>
            <a:solidFill>
              <a:srgbClr val="C6AE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8"/>
            <p:cNvSpPr/>
            <p:nvPr/>
          </p:nvSpPr>
          <p:spPr>
            <a:xfrm>
              <a:off x="4615450" y="2052175"/>
              <a:ext cx="331900" cy="477150"/>
            </a:xfrm>
            <a:custGeom>
              <a:rect b="b" l="l" r="r" t="t"/>
              <a:pathLst>
                <a:path extrusionOk="0" h="19086" w="13276">
                  <a:moveTo>
                    <a:pt x="1536" y="0"/>
                  </a:moveTo>
                  <a:lnTo>
                    <a:pt x="0" y="524"/>
                  </a:lnTo>
                  <a:cubicBezTo>
                    <a:pt x="560" y="1143"/>
                    <a:pt x="977" y="1596"/>
                    <a:pt x="977" y="1596"/>
                  </a:cubicBezTo>
                  <a:lnTo>
                    <a:pt x="12061" y="19086"/>
                  </a:lnTo>
                  <a:cubicBezTo>
                    <a:pt x="12240" y="18967"/>
                    <a:pt x="12323" y="18872"/>
                    <a:pt x="12323" y="18872"/>
                  </a:cubicBezTo>
                  <a:lnTo>
                    <a:pt x="13276" y="17431"/>
                  </a:lnTo>
                  <a:lnTo>
                    <a:pt x="1536" y="0"/>
                  </a:lnTo>
                  <a:close/>
                </a:path>
              </a:pathLst>
            </a:custGeom>
            <a:solidFill>
              <a:srgbClr val="8772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8"/>
            <p:cNvSpPr/>
            <p:nvPr/>
          </p:nvSpPr>
          <p:spPr>
            <a:xfrm>
              <a:off x="4652350" y="2000675"/>
              <a:ext cx="332800" cy="541150"/>
            </a:xfrm>
            <a:custGeom>
              <a:rect b="b" l="l" r="r" t="t"/>
              <a:pathLst>
                <a:path extrusionOk="0" h="21646" w="13312">
                  <a:moveTo>
                    <a:pt x="1596" y="0"/>
                  </a:moveTo>
                  <a:lnTo>
                    <a:pt x="429" y="2763"/>
                  </a:lnTo>
                  <a:lnTo>
                    <a:pt x="1" y="3787"/>
                  </a:lnTo>
                  <a:lnTo>
                    <a:pt x="1298" y="5811"/>
                  </a:lnTo>
                  <a:lnTo>
                    <a:pt x="2084" y="5382"/>
                  </a:lnTo>
                  <a:lnTo>
                    <a:pt x="2072" y="6882"/>
                  </a:lnTo>
                  <a:lnTo>
                    <a:pt x="6311" y="13847"/>
                  </a:lnTo>
                  <a:lnTo>
                    <a:pt x="7573" y="13859"/>
                  </a:lnTo>
                  <a:lnTo>
                    <a:pt x="6823" y="14502"/>
                  </a:lnTo>
                  <a:lnTo>
                    <a:pt x="8942" y="17824"/>
                  </a:lnTo>
                  <a:lnTo>
                    <a:pt x="9335" y="17372"/>
                  </a:lnTo>
                  <a:lnTo>
                    <a:pt x="9692" y="19193"/>
                  </a:lnTo>
                  <a:lnTo>
                    <a:pt x="11324" y="21646"/>
                  </a:lnTo>
                  <a:lnTo>
                    <a:pt x="11383" y="21646"/>
                  </a:lnTo>
                  <a:cubicBezTo>
                    <a:pt x="11681" y="21634"/>
                    <a:pt x="12967" y="21467"/>
                    <a:pt x="13312" y="19372"/>
                  </a:cubicBezTo>
                  <a:lnTo>
                    <a:pt x="10788" y="15217"/>
                  </a:lnTo>
                  <a:lnTo>
                    <a:pt x="8049" y="10680"/>
                  </a:lnTo>
                  <a:lnTo>
                    <a:pt x="1596" y="0"/>
                  </a:lnTo>
                  <a:close/>
                </a:path>
              </a:pathLst>
            </a:custGeom>
            <a:solidFill>
              <a:srgbClr val="A99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8"/>
            <p:cNvSpPr/>
            <p:nvPr/>
          </p:nvSpPr>
          <p:spPr>
            <a:xfrm>
              <a:off x="4922025" y="2380775"/>
              <a:ext cx="63125" cy="161050"/>
            </a:xfrm>
            <a:custGeom>
              <a:rect b="b" l="l" r="r" t="t"/>
              <a:pathLst>
                <a:path extrusionOk="0" h="6442" w="2525">
                  <a:moveTo>
                    <a:pt x="1" y="1"/>
                  </a:moveTo>
                  <a:lnTo>
                    <a:pt x="1" y="1"/>
                  </a:lnTo>
                  <a:cubicBezTo>
                    <a:pt x="382" y="917"/>
                    <a:pt x="679" y="1870"/>
                    <a:pt x="822" y="2858"/>
                  </a:cubicBezTo>
                  <a:cubicBezTo>
                    <a:pt x="1001" y="4049"/>
                    <a:pt x="977" y="5299"/>
                    <a:pt x="596" y="6442"/>
                  </a:cubicBezTo>
                  <a:cubicBezTo>
                    <a:pt x="894" y="6430"/>
                    <a:pt x="2180" y="6263"/>
                    <a:pt x="2525" y="4156"/>
                  </a:cubicBezTo>
                  <a:lnTo>
                    <a:pt x="1" y="1"/>
                  </a:lnTo>
                  <a:close/>
                </a:path>
              </a:pathLst>
            </a:custGeom>
            <a:solidFill>
              <a:srgbClr val="C6AE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8"/>
            <p:cNvSpPr/>
            <p:nvPr/>
          </p:nvSpPr>
          <p:spPr>
            <a:xfrm>
              <a:off x="4663075" y="2000375"/>
              <a:ext cx="190525" cy="267025"/>
            </a:xfrm>
            <a:custGeom>
              <a:rect b="b" l="l" r="r" t="t"/>
              <a:pathLst>
                <a:path extrusionOk="0" h="10681" w="7621">
                  <a:moveTo>
                    <a:pt x="1167" y="1"/>
                  </a:moveTo>
                  <a:lnTo>
                    <a:pt x="0" y="2739"/>
                  </a:lnTo>
                  <a:cubicBezTo>
                    <a:pt x="107" y="2798"/>
                    <a:pt x="215" y="2882"/>
                    <a:pt x="298" y="2953"/>
                  </a:cubicBezTo>
                  <a:cubicBezTo>
                    <a:pt x="1370" y="3858"/>
                    <a:pt x="2346" y="4977"/>
                    <a:pt x="3310" y="5989"/>
                  </a:cubicBezTo>
                  <a:cubicBezTo>
                    <a:pt x="4787" y="7525"/>
                    <a:pt x="6227" y="9085"/>
                    <a:pt x="7620" y="10680"/>
                  </a:cubicBezTo>
                  <a:lnTo>
                    <a:pt x="1167" y="1"/>
                  </a:lnTo>
                  <a:close/>
                </a:path>
              </a:pathLst>
            </a:custGeom>
            <a:solidFill>
              <a:srgbClr val="998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8"/>
            <p:cNvSpPr/>
            <p:nvPr/>
          </p:nvSpPr>
          <p:spPr>
            <a:xfrm>
              <a:off x="4529725" y="1974475"/>
              <a:ext cx="179200" cy="137550"/>
            </a:xfrm>
            <a:custGeom>
              <a:rect b="b" l="l" r="r" t="t"/>
              <a:pathLst>
                <a:path extrusionOk="0" h="5502" w="7168">
                  <a:moveTo>
                    <a:pt x="4472" y="0"/>
                  </a:moveTo>
                  <a:cubicBezTo>
                    <a:pt x="3768" y="0"/>
                    <a:pt x="2991" y="224"/>
                    <a:pt x="2274" y="679"/>
                  </a:cubicBezTo>
                  <a:cubicBezTo>
                    <a:pt x="691" y="1679"/>
                    <a:pt x="0" y="3418"/>
                    <a:pt x="727" y="4561"/>
                  </a:cubicBezTo>
                  <a:cubicBezTo>
                    <a:pt x="1128" y="5183"/>
                    <a:pt x="1862" y="5502"/>
                    <a:pt x="2702" y="5502"/>
                  </a:cubicBezTo>
                  <a:cubicBezTo>
                    <a:pt x="3406" y="5502"/>
                    <a:pt x="4184" y="5278"/>
                    <a:pt x="4906" y="4823"/>
                  </a:cubicBezTo>
                  <a:cubicBezTo>
                    <a:pt x="6477" y="3823"/>
                    <a:pt x="7168" y="2084"/>
                    <a:pt x="6442" y="941"/>
                  </a:cubicBezTo>
                  <a:cubicBezTo>
                    <a:pt x="6046" y="319"/>
                    <a:pt x="5312" y="0"/>
                    <a:pt x="4472" y="0"/>
                  </a:cubicBezTo>
                  <a:close/>
                </a:path>
              </a:pathLst>
            </a:custGeom>
            <a:solidFill>
              <a:srgbClr val="D9BE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8"/>
            <p:cNvSpPr/>
            <p:nvPr/>
          </p:nvSpPr>
          <p:spPr>
            <a:xfrm>
              <a:off x="4542225" y="1984375"/>
              <a:ext cx="153600" cy="117850"/>
            </a:xfrm>
            <a:custGeom>
              <a:rect b="b" l="l" r="r" t="t"/>
              <a:pathLst>
                <a:path extrusionOk="0" h="4714" w="6144">
                  <a:moveTo>
                    <a:pt x="3834" y="1"/>
                  </a:moveTo>
                  <a:cubicBezTo>
                    <a:pt x="3234" y="1"/>
                    <a:pt x="2570" y="191"/>
                    <a:pt x="1953" y="581"/>
                  </a:cubicBezTo>
                  <a:cubicBezTo>
                    <a:pt x="596" y="1426"/>
                    <a:pt x="0" y="2915"/>
                    <a:pt x="631" y="3903"/>
                  </a:cubicBezTo>
                  <a:cubicBezTo>
                    <a:pt x="968" y="4440"/>
                    <a:pt x="1593" y="4713"/>
                    <a:pt x="2311" y="4713"/>
                  </a:cubicBezTo>
                  <a:cubicBezTo>
                    <a:pt x="2914" y="4713"/>
                    <a:pt x="3584" y="4520"/>
                    <a:pt x="4203" y="4129"/>
                  </a:cubicBezTo>
                  <a:cubicBezTo>
                    <a:pt x="5549" y="3284"/>
                    <a:pt x="6144" y="1795"/>
                    <a:pt x="5525" y="807"/>
                  </a:cubicBezTo>
                  <a:cubicBezTo>
                    <a:pt x="5181" y="275"/>
                    <a:pt x="4553" y="1"/>
                    <a:pt x="3834" y="1"/>
                  </a:cubicBezTo>
                  <a:close/>
                </a:path>
              </a:pathLst>
            </a:custGeom>
            <a:solidFill>
              <a:srgbClr val="A99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8"/>
            <p:cNvSpPr/>
            <p:nvPr/>
          </p:nvSpPr>
          <p:spPr>
            <a:xfrm>
              <a:off x="4553525" y="1992700"/>
              <a:ext cx="131300" cy="101100"/>
            </a:xfrm>
            <a:custGeom>
              <a:rect b="b" l="l" r="r" t="t"/>
              <a:pathLst>
                <a:path extrusionOk="0" h="4044" w="5252">
                  <a:moveTo>
                    <a:pt x="3262" y="0"/>
                  </a:moveTo>
                  <a:cubicBezTo>
                    <a:pt x="2750" y="0"/>
                    <a:pt x="2186" y="164"/>
                    <a:pt x="1668" y="498"/>
                  </a:cubicBezTo>
                  <a:cubicBezTo>
                    <a:pt x="501" y="1236"/>
                    <a:pt x="1" y="2510"/>
                    <a:pt x="537" y="3344"/>
                  </a:cubicBezTo>
                  <a:cubicBezTo>
                    <a:pt x="815" y="3809"/>
                    <a:pt x="1346" y="4043"/>
                    <a:pt x="1960" y="4043"/>
                  </a:cubicBezTo>
                  <a:cubicBezTo>
                    <a:pt x="2476" y="4043"/>
                    <a:pt x="3052" y="3878"/>
                    <a:pt x="3585" y="3546"/>
                  </a:cubicBezTo>
                  <a:cubicBezTo>
                    <a:pt x="4740" y="2808"/>
                    <a:pt x="5251" y="1534"/>
                    <a:pt x="4716" y="700"/>
                  </a:cubicBezTo>
                  <a:cubicBezTo>
                    <a:pt x="4423" y="238"/>
                    <a:pt x="3880" y="0"/>
                    <a:pt x="3262" y="0"/>
                  </a:cubicBezTo>
                  <a:close/>
                </a:path>
              </a:pathLst>
            </a:custGeom>
            <a:solidFill>
              <a:srgbClr val="D9BE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8"/>
            <p:cNvSpPr/>
            <p:nvPr/>
          </p:nvSpPr>
          <p:spPr>
            <a:xfrm>
              <a:off x="4562475" y="1999625"/>
              <a:ext cx="113725" cy="87675"/>
            </a:xfrm>
            <a:custGeom>
              <a:rect b="b" l="l" r="r" t="t"/>
              <a:pathLst>
                <a:path extrusionOk="0" h="3507" w="4549">
                  <a:moveTo>
                    <a:pt x="2832" y="1"/>
                  </a:moveTo>
                  <a:cubicBezTo>
                    <a:pt x="2390" y="1"/>
                    <a:pt x="1901" y="143"/>
                    <a:pt x="1441" y="435"/>
                  </a:cubicBezTo>
                  <a:cubicBezTo>
                    <a:pt x="429" y="1078"/>
                    <a:pt x="0" y="2174"/>
                    <a:pt x="452" y="2912"/>
                  </a:cubicBezTo>
                  <a:cubicBezTo>
                    <a:pt x="704" y="3305"/>
                    <a:pt x="1168" y="3506"/>
                    <a:pt x="1699" y="3506"/>
                  </a:cubicBezTo>
                  <a:cubicBezTo>
                    <a:pt x="2150" y="3506"/>
                    <a:pt x="2649" y="3362"/>
                    <a:pt x="3108" y="3067"/>
                  </a:cubicBezTo>
                  <a:cubicBezTo>
                    <a:pt x="4120" y="2436"/>
                    <a:pt x="4548" y="1328"/>
                    <a:pt x="4084" y="602"/>
                  </a:cubicBezTo>
                  <a:cubicBezTo>
                    <a:pt x="3824" y="206"/>
                    <a:pt x="3362" y="1"/>
                    <a:pt x="2832" y="1"/>
                  </a:cubicBezTo>
                  <a:close/>
                </a:path>
              </a:pathLst>
            </a:custGeom>
            <a:solidFill>
              <a:srgbClr val="A99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8"/>
            <p:cNvSpPr/>
            <p:nvPr/>
          </p:nvSpPr>
          <p:spPr>
            <a:xfrm>
              <a:off x="4573175" y="2007525"/>
              <a:ext cx="92300" cy="71450"/>
            </a:xfrm>
            <a:custGeom>
              <a:rect b="b" l="l" r="r" t="t"/>
              <a:pathLst>
                <a:path extrusionOk="0" h="2858" w="3692">
                  <a:moveTo>
                    <a:pt x="2303" y="0"/>
                  </a:moveTo>
                  <a:cubicBezTo>
                    <a:pt x="1937" y="0"/>
                    <a:pt x="1531" y="118"/>
                    <a:pt x="1156" y="357"/>
                  </a:cubicBezTo>
                  <a:cubicBezTo>
                    <a:pt x="358" y="881"/>
                    <a:pt x="1" y="1774"/>
                    <a:pt x="370" y="2370"/>
                  </a:cubicBezTo>
                  <a:cubicBezTo>
                    <a:pt x="570" y="2693"/>
                    <a:pt x="949" y="2858"/>
                    <a:pt x="1383" y="2858"/>
                  </a:cubicBezTo>
                  <a:cubicBezTo>
                    <a:pt x="1749" y="2858"/>
                    <a:pt x="2154" y="2740"/>
                    <a:pt x="2525" y="2501"/>
                  </a:cubicBezTo>
                  <a:cubicBezTo>
                    <a:pt x="3334" y="1977"/>
                    <a:pt x="3692" y="1084"/>
                    <a:pt x="3322" y="488"/>
                  </a:cubicBezTo>
                  <a:cubicBezTo>
                    <a:pt x="3116" y="165"/>
                    <a:pt x="2737" y="0"/>
                    <a:pt x="2303" y="0"/>
                  </a:cubicBezTo>
                  <a:close/>
                </a:path>
              </a:pathLst>
            </a:custGeom>
            <a:solidFill>
              <a:srgbClr val="D9BE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8"/>
            <p:cNvSpPr/>
            <p:nvPr/>
          </p:nvSpPr>
          <p:spPr>
            <a:xfrm>
              <a:off x="4582700" y="2014000"/>
              <a:ext cx="71175" cy="55875"/>
            </a:xfrm>
            <a:custGeom>
              <a:rect b="b" l="l" r="r" t="t"/>
              <a:pathLst>
                <a:path extrusionOk="0" h="2235" w="2847">
                  <a:moveTo>
                    <a:pt x="1724" y="0"/>
                  </a:moveTo>
                  <a:cubicBezTo>
                    <a:pt x="1449" y="0"/>
                    <a:pt x="1150" y="86"/>
                    <a:pt x="882" y="265"/>
                  </a:cubicBezTo>
                  <a:cubicBezTo>
                    <a:pt x="274" y="670"/>
                    <a:pt x="1" y="1361"/>
                    <a:pt x="298" y="1837"/>
                  </a:cubicBezTo>
                  <a:cubicBezTo>
                    <a:pt x="466" y="2098"/>
                    <a:pt x="776" y="2235"/>
                    <a:pt x="1126" y="2235"/>
                  </a:cubicBezTo>
                  <a:cubicBezTo>
                    <a:pt x="1398" y="2235"/>
                    <a:pt x="1694" y="2152"/>
                    <a:pt x="1965" y="1980"/>
                  </a:cubicBezTo>
                  <a:cubicBezTo>
                    <a:pt x="2584" y="1575"/>
                    <a:pt x="2846" y="872"/>
                    <a:pt x="2549" y="396"/>
                  </a:cubicBezTo>
                  <a:cubicBezTo>
                    <a:pt x="2383" y="137"/>
                    <a:pt x="2072" y="0"/>
                    <a:pt x="1724" y="0"/>
                  </a:cubicBezTo>
                  <a:close/>
                </a:path>
              </a:pathLst>
            </a:custGeom>
            <a:solidFill>
              <a:srgbClr val="A99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8"/>
            <p:cNvSpPr/>
            <p:nvPr/>
          </p:nvSpPr>
          <p:spPr>
            <a:xfrm>
              <a:off x="4593125" y="2022125"/>
              <a:ext cx="50625" cy="40025"/>
            </a:xfrm>
            <a:custGeom>
              <a:rect b="b" l="l" r="r" t="t"/>
              <a:pathLst>
                <a:path extrusionOk="0" h="1601" w="2025">
                  <a:moveTo>
                    <a:pt x="1226" y="1"/>
                  </a:moveTo>
                  <a:cubicBezTo>
                    <a:pt x="1032" y="1"/>
                    <a:pt x="823" y="61"/>
                    <a:pt x="631" y="190"/>
                  </a:cubicBezTo>
                  <a:cubicBezTo>
                    <a:pt x="179" y="476"/>
                    <a:pt x="0" y="976"/>
                    <a:pt x="215" y="1309"/>
                  </a:cubicBezTo>
                  <a:cubicBezTo>
                    <a:pt x="262" y="1369"/>
                    <a:pt x="298" y="1428"/>
                    <a:pt x="358" y="1464"/>
                  </a:cubicBezTo>
                  <a:cubicBezTo>
                    <a:pt x="480" y="1553"/>
                    <a:pt x="638" y="1600"/>
                    <a:pt x="808" y="1600"/>
                  </a:cubicBezTo>
                  <a:cubicBezTo>
                    <a:pt x="1003" y="1600"/>
                    <a:pt x="1215" y="1538"/>
                    <a:pt x="1405" y="1405"/>
                  </a:cubicBezTo>
                  <a:cubicBezTo>
                    <a:pt x="1846" y="1131"/>
                    <a:pt x="2024" y="643"/>
                    <a:pt x="1822" y="297"/>
                  </a:cubicBezTo>
                  <a:cubicBezTo>
                    <a:pt x="1798" y="262"/>
                    <a:pt x="1774" y="238"/>
                    <a:pt x="1762" y="214"/>
                  </a:cubicBezTo>
                  <a:cubicBezTo>
                    <a:pt x="1637" y="76"/>
                    <a:pt x="1442" y="1"/>
                    <a:pt x="1226" y="1"/>
                  </a:cubicBezTo>
                  <a:close/>
                </a:path>
              </a:pathLst>
            </a:custGeom>
            <a:solidFill>
              <a:srgbClr val="D9BE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8"/>
            <p:cNvSpPr/>
            <p:nvPr/>
          </p:nvSpPr>
          <p:spPr>
            <a:xfrm>
              <a:off x="4593125" y="2022025"/>
              <a:ext cx="44075" cy="36125"/>
            </a:xfrm>
            <a:custGeom>
              <a:rect b="b" l="l" r="r" t="t"/>
              <a:pathLst>
                <a:path extrusionOk="0" h="1445" w="1763">
                  <a:moveTo>
                    <a:pt x="1210" y="1"/>
                  </a:moveTo>
                  <a:cubicBezTo>
                    <a:pt x="1021" y="1"/>
                    <a:pt x="817" y="55"/>
                    <a:pt x="631" y="170"/>
                  </a:cubicBezTo>
                  <a:cubicBezTo>
                    <a:pt x="179" y="444"/>
                    <a:pt x="0" y="956"/>
                    <a:pt x="215" y="1278"/>
                  </a:cubicBezTo>
                  <a:cubicBezTo>
                    <a:pt x="250" y="1337"/>
                    <a:pt x="298" y="1397"/>
                    <a:pt x="358" y="1444"/>
                  </a:cubicBezTo>
                  <a:cubicBezTo>
                    <a:pt x="393" y="1361"/>
                    <a:pt x="429" y="1266"/>
                    <a:pt x="512" y="1182"/>
                  </a:cubicBezTo>
                  <a:cubicBezTo>
                    <a:pt x="587" y="1282"/>
                    <a:pt x="714" y="1333"/>
                    <a:pt x="858" y="1333"/>
                  </a:cubicBezTo>
                  <a:cubicBezTo>
                    <a:pt x="988" y="1333"/>
                    <a:pt x="1132" y="1291"/>
                    <a:pt x="1262" y="1206"/>
                  </a:cubicBezTo>
                  <a:cubicBezTo>
                    <a:pt x="1560" y="1016"/>
                    <a:pt x="1703" y="670"/>
                    <a:pt x="1548" y="444"/>
                  </a:cubicBezTo>
                  <a:lnTo>
                    <a:pt x="1501" y="397"/>
                  </a:lnTo>
                  <a:cubicBezTo>
                    <a:pt x="1584" y="349"/>
                    <a:pt x="1667" y="266"/>
                    <a:pt x="1762" y="218"/>
                  </a:cubicBezTo>
                  <a:cubicBezTo>
                    <a:pt x="1634" y="76"/>
                    <a:pt x="1432" y="1"/>
                    <a:pt x="1210" y="1"/>
                  </a:cubicBezTo>
                  <a:close/>
                </a:path>
              </a:pathLst>
            </a:custGeom>
            <a:solidFill>
              <a:srgbClr val="A99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8"/>
            <p:cNvSpPr/>
            <p:nvPr/>
          </p:nvSpPr>
          <p:spPr>
            <a:xfrm>
              <a:off x="4566325" y="2123900"/>
              <a:ext cx="184875" cy="349475"/>
            </a:xfrm>
            <a:custGeom>
              <a:rect b="b" l="l" r="r" t="t"/>
              <a:pathLst>
                <a:path extrusionOk="0" h="13979" w="7395">
                  <a:moveTo>
                    <a:pt x="1" y="1"/>
                  </a:moveTo>
                  <a:lnTo>
                    <a:pt x="7395" y="13979"/>
                  </a:lnTo>
                  <a:cubicBezTo>
                    <a:pt x="7395" y="13907"/>
                    <a:pt x="7383" y="13836"/>
                    <a:pt x="7383" y="13752"/>
                  </a:cubicBezTo>
                  <a:cubicBezTo>
                    <a:pt x="7061" y="8395"/>
                    <a:pt x="4263" y="3263"/>
                    <a:pt x="1" y="1"/>
                  </a:cubicBezTo>
                  <a:close/>
                </a:path>
              </a:pathLst>
            </a:custGeom>
            <a:solidFill>
              <a:srgbClr val="D9BE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8"/>
            <p:cNvSpPr/>
            <p:nvPr/>
          </p:nvSpPr>
          <p:spPr>
            <a:xfrm>
              <a:off x="4692550" y="2275075"/>
              <a:ext cx="194975" cy="127150"/>
            </a:xfrm>
            <a:custGeom>
              <a:rect b="b" l="l" r="r" t="t"/>
              <a:pathLst>
                <a:path extrusionOk="0" h="5086" w="7799">
                  <a:moveTo>
                    <a:pt x="6797" y="0"/>
                  </a:moveTo>
                  <a:cubicBezTo>
                    <a:pt x="6678" y="0"/>
                    <a:pt x="6596" y="26"/>
                    <a:pt x="6596" y="26"/>
                  </a:cubicBezTo>
                  <a:cubicBezTo>
                    <a:pt x="4931" y="3710"/>
                    <a:pt x="1636" y="4028"/>
                    <a:pt x="548" y="4028"/>
                  </a:cubicBezTo>
                  <a:cubicBezTo>
                    <a:pt x="321" y="4028"/>
                    <a:pt x="191" y="4014"/>
                    <a:pt x="191" y="4014"/>
                  </a:cubicBezTo>
                  <a:cubicBezTo>
                    <a:pt x="48" y="4288"/>
                    <a:pt x="0" y="4491"/>
                    <a:pt x="36" y="4645"/>
                  </a:cubicBezTo>
                  <a:cubicBezTo>
                    <a:pt x="107" y="5086"/>
                    <a:pt x="750" y="5086"/>
                    <a:pt x="750" y="5086"/>
                  </a:cubicBezTo>
                  <a:cubicBezTo>
                    <a:pt x="750" y="5086"/>
                    <a:pt x="2953" y="4955"/>
                    <a:pt x="4167" y="4288"/>
                  </a:cubicBezTo>
                  <a:cubicBezTo>
                    <a:pt x="5394" y="3598"/>
                    <a:pt x="7799" y="1014"/>
                    <a:pt x="7513" y="431"/>
                  </a:cubicBezTo>
                  <a:cubicBezTo>
                    <a:pt x="7394" y="204"/>
                    <a:pt x="7215" y="85"/>
                    <a:pt x="7072" y="50"/>
                  </a:cubicBezTo>
                  <a:cubicBezTo>
                    <a:pt x="6972" y="12"/>
                    <a:pt x="6876" y="0"/>
                    <a:pt x="6797" y="0"/>
                  </a:cubicBezTo>
                  <a:close/>
                </a:path>
              </a:pathLst>
            </a:custGeom>
            <a:solidFill>
              <a:srgbClr val="A263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8"/>
            <p:cNvSpPr/>
            <p:nvPr/>
          </p:nvSpPr>
          <p:spPr>
            <a:xfrm>
              <a:off x="4692250" y="2275075"/>
              <a:ext cx="176825" cy="118475"/>
            </a:xfrm>
            <a:custGeom>
              <a:rect b="b" l="l" r="r" t="t"/>
              <a:pathLst>
                <a:path extrusionOk="0" h="4739" w="7073">
                  <a:moveTo>
                    <a:pt x="6792" y="0"/>
                  </a:moveTo>
                  <a:cubicBezTo>
                    <a:pt x="6673" y="0"/>
                    <a:pt x="6596" y="26"/>
                    <a:pt x="6596" y="26"/>
                  </a:cubicBezTo>
                  <a:cubicBezTo>
                    <a:pt x="4931" y="3710"/>
                    <a:pt x="1636" y="4028"/>
                    <a:pt x="548" y="4028"/>
                  </a:cubicBezTo>
                  <a:cubicBezTo>
                    <a:pt x="321" y="4028"/>
                    <a:pt x="191" y="4014"/>
                    <a:pt x="191" y="4014"/>
                  </a:cubicBezTo>
                  <a:cubicBezTo>
                    <a:pt x="48" y="4288"/>
                    <a:pt x="0" y="4491"/>
                    <a:pt x="24" y="4645"/>
                  </a:cubicBezTo>
                  <a:cubicBezTo>
                    <a:pt x="307" y="4710"/>
                    <a:pt x="601" y="4739"/>
                    <a:pt x="897" y="4739"/>
                  </a:cubicBezTo>
                  <a:cubicBezTo>
                    <a:pt x="2022" y="4739"/>
                    <a:pt x="3193" y="4324"/>
                    <a:pt x="4013" y="3871"/>
                  </a:cubicBezTo>
                  <a:cubicBezTo>
                    <a:pt x="4703" y="3479"/>
                    <a:pt x="5263" y="2931"/>
                    <a:pt x="5775" y="2324"/>
                  </a:cubicBezTo>
                  <a:cubicBezTo>
                    <a:pt x="6358" y="1633"/>
                    <a:pt x="6894" y="919"/>
                    <a:pt x="7072" y="50"/>
                  </a:cubicBezTo>
                  <a:cubicBezTo>
                    <a:pt x="6968" y="12"/>
                    <a:pt x="6871" y="0"/>
                    <a:pt x="6792" y="0"/>
                  </a:cubicBezTo>
                  <a:close/>
                </a:path>
              </a:pathLst>
            </a:custGeom>
            <a:solidFill>
              <a:srgbClr val="905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8"/>
            <p:cNvSpPr/>
            <p:nvPr/>
          </p:nvSpPr>
          <p:spPr>
            <a:xfrm>
              <a:off x="4837800" y="2174975"/>
              <a:ext cx="89900" cy="104325"/>
            </a:xfrm>
            <a:custGeom>
              <a:rect b="b" l="l" r="r" t="t"/>
              <a:pathLst>
                <a:path extrusionOk="0" h="4173" w="3596">
                  <a:moveTo>
                    <a:pt x="2166" y="1"/>
                  </a:moveTo>
                  <a:cubicBezTo>
                    <a:pt x="1852" y="1"/>
                    <a:pt x="1629" y="170"/>
                    <a:pt x="1620" y="315"/>
                  </a:cubicBezTo>
                  <a:cubicBezTo>
                    <a:pt x="1608" y="565"/>
                    <a:pt x="1751" y="1053"/>
                    <a:pt x="1334" y="2053"/>
                  </a:cubicBezTo>
                  <a:cubicBezTo>
                    <a:pt x="917" y="3065"/>
                    <a:pt x="131" y="3661"/>
                    <a:pt x="131" y="3661"/>
                  </a:cubicBezTo>
                  <a:cubicBezTo>
                    <a:pt x="131" y="3673"/>
                    <a:pt x="119" y="3685"/>
                    <a:pt x="119" y="3708"/>
                  </a:cubicBezTo>
                  <a:cubicBezTo>
                    <a:pt x="0" y="4054"/>
                    <a:pt x="381" y="4173"/>
                    <a:pt x="381" y="4173"/>
                  </a:cubicBezTo>
                  <a:cubicBezTo>
                    <a:pt x="381" y="4173"/>
                    <a:pt x="858" y="3875"/>
                    <a:pt x="1512" y="3292"/>
                  </a:cubicBezTo>
                  <a:cubicBezTo>
                    <a:pt x="2167" y="2708"/>
                    <a:pt x="2917" y="1470"/>
                    <a:pt x="3048" y="1232"/>
                  </a:cubicBezTo>
                  <a:cubicBezTo>
                    <a:pt x="3179" y="994"/>
                    <a:pt x="3596" y="839"/>
                    <a:pt x="2929" y="303"/>
                  </a:cubicBezTo>
                  <a:cubicBezTo>
                    <a:pt x="2751" y="160"/>
                    <a:pt x="2560" y="77"/>
                    <a:pt x="2393" y="29"/>
                  </a:cubicBezTo>
                  <a:cubicBezTo>
                    <a:pt x="2314" y="9"/>
                    <a:pt x="2237" y="1"/>
                    <a:pt x="2166" y="1"/>
                  </a:cubicBezTo>
                  <a:close/>
                </a:path>
              </a:pathLst>
            </a:custGeom>
            <a:solidFill>
              <a:srgbClr val="905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8"/>
            <p:cNvSpPr/>
            <p:nvPr/>
          </p:nvSpPr>
          <p:spPr>
            <a:xfrm>
              <a:off x="4840775" y="2174975"/>
              <a:ext cx="57475" cy="92725"/>
            </a:xfrm>
            <a:custGeom>
              <a:rect b="b" l="l" r="r" t="t"/>
              <a:pathLst>
                <a:path extrusionOk="0" h="3709" w="2299">
                  <a:moveTo>
                    <a:pt x="2042" y="1"/>
                  </a:moveTo>
                  <a:cubicBezTo>
                    <a:pt x="1725" y="1"/>
                    <a:pt x="1510" y="170"/>
                    <a:pt x="1501" y="315"/>
                  </a:cubicBezTo>
                  <a:cubicBezTo>
                    <a:pt x="1477" y="565"/>
                    <a:pt x="1632" y="1053"/>
                    <a:pt x="1215" y="2053"/>
                  </a:cubicBezTo>
                  <a:cubicBezTo>
                    <a:pt x="798" y="3065"/>
                    <a:pt x="12" y="3661"/>
                    <a:pt x="12" y="3661"/>
                  </a:cubicBezTo>
                  <a:cubicBezTo>
                    <a:pt x="12" y="3673"/>
                    <a:pt x="0" y="3696"/>
                    <a:pt x="0" y="3708"/>
                  </a:cubicBezTo>
                  <a:cubicBezTo>
                    <a:pt x="798" y="3363"/>
                    <a:pt x="1465" y="2744"/>
                    <a:pt x="1870" y="1946"/>
                  </a:cubicBezTo>
                  <a:cubicBezTo>
                    <a:pt x="2167" y="1351"/>
                    <a:pt x="2298" y="684"/>
                    <a:pt x="2274" y="29"/>
                  </a:cubicBezTo>
                  <a:cubicBezTo>
                    <a:pt x="2193" y="9"/>
                    <a:pt x="2115" y="1"/>
                    <a:pt x="2042" y="1"/>
                  </a:cubicBezTo>
                  <a:close/>
                </a:path>
              </a:pathLst>
            </a:custGeom>
            <a:solidFill>
              <a:srgbClr val="7C40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8"/>
            <p:cNvSpPr/>
            <p:nvPr/>
          </p:nvSpPr>
          <p:spPr>
            <a:xfrm>
              <a:off x="4800600" y="2148350"/>
              <a:ext cx="64600" cy="114550"/>
            </a:xfrm>
            <a:custGeom>
              <a:rect b="b" l="l" r="r" t="t"/>
              <a:pathLst>
                <a:path extrusionOk="0" h="4582" w="2584">
                  <a:moveTo>
                    <a:pt x="1078" y="1"/>
                  </a:moveTo>
                  <a:cubicBezTo>
                    <a:pt x="948" y="1"/>
                    <a:pt x="828" y="26"/>
                    <a:pt x="750" y="82"/>
                  </a:cubicBezTo>
                  <a:cubicBezTo>
                    <a:pt x="714" y="118"/>
                    <a:pt x="679" y="142"/>
                    <a:pt x="655" y="178"/>
                  </a:cubicBezTo>
                  <a:cubicBezTo>
                    <a:pt x="500" y="308"/>
                    <a:pt x="452" y="392"/>
                    <a:pt x="250" y="606"/>
                  </a:cubicBezTo>
                  <a:cubicBezTo>
                    <a:pt x="0" y="856"/>
                    <a:pt x="155" y="856"/>
                    <a:pt x="155" y="951"/>
                  </a:cubicBezTo>
                  <a:cubicBezTo>
                    <a:pt x="155" y="1023"/>
                    <a:pt x="417" y="856"/>
                    <a:pt x="1024" y="1963"/>
                  </a:cubicBezTo>
                  <a:cubicBezTo>
                    <a:pt x="1310" y="2475"/>
                    <a:pt x="1488" y="2999"/>
                    <a:pt x="1607" y="3404"/>
                  </a:cubicBezTo>
                  <a:cubicBezTo>
                    <a:pt x="1726" y="3845"/>
                    <a:pt x="1762" y="4166"/>
                    <a:pt x="1762" y="4166"/>
                  </a:cubicBezTo>
                  <a:cubicBezTo>
                    <a:pt x="1842" y="4506"/>
                    <a:pt x="2057" y="4581"/>
                    <a:pt x="2230" y="4581"/>
                  </a:cubicBezTo>
                  <a:cubicBezTo>
                    <a:pt x="2366" y="4581"/>
                    <a:pt x="2477" y="4535"/>
                    <a:pt x="2477" y="4535"/>
                  </a:cubicBezTo>
                  <a:cubicBezTo>
                    <a:pt x="2584" y="3487"/>
                    <a:pt x="1881" y="1428"/>
                    <a:pt x="1869" y="1344"/>
                  </a:cubicBezTo>
                  <a:cubicBezTo>
                    <a:pt x="1822" y="1261"/>
                    <a:pt x="1726" y="618"/>
                    <a:pt x="1738" y="332"/>
                  </a:cubicBezTo>
                  <a:cubicBezTo>
                    <a:pt x="1747" y="140"/>
                    <a:pt x="1385" y="1"/>
                    <a:pt x="1078" y="1"/>
                  </a:cubicBezTo>
                  <a:close/>
                </a:path>
              </a:pathLst>
            </a:custGeom>
            <a:solidFill>
              <a:srgbClr val="905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8"/>
            <p:cNvSpPr/>
            <p:nvPr/>
          </p:nvSpPr>
          <p:spPr>
            <a:xfrm>
              <a:off x="4800000" y="2152775"/>
              <a:ext cx="41700" cy="80700"/>
            </a:xfrm>
            <a:custGeom>
              <a:rect b="b" l="l" r="r" t="t"/>
              <a:pathLst>
                <a:path extrusionOk="0" h="3228" w="1668">
                  <a:moveTo>
                    <a:pt x="655" y="1"/>
                  </a:moveTo>
                  <a:cubicBezTo>
                    <a:pt x="512" y="131"/>
                    <a:pt x="465" y="215"/>
                    <a:pt x="262" y="429"/>
                  </a:cubicBezTo>
                  <a:cubicBezTo>
                    <a:pt x="0" y="679"/>
                    <a:pt x="167" y="679"/>
                    <a:pt x="167" y="774"/>
                  </a:cubicBezTo>
                  <a:cubicBezTo>
                    <a:pt x="167" y="846"/>
                    <a:pt x="417" y="679"/>
                    <a:pt x="1036" y="1786"/>
                  </a:cubicBezTo>
                  <a:cubicBezTo>
                    <a:pt x="1310" y="2298"/>
                    <a:pt x="1488" y="2822"/>
                    <a:pt x="1608" y="3227"/>
                  </a:cubicBezTo>
                  <a:cubicBezTo>
                    <a:pt x="1667" y="2263"/>
                    <a:pt x="1453" y="1274"/>
                    <a:pt x="941" y="429"/>
                  </a:cubicBezTo>
                  <a:cubicBezTo>
                    <a:pt x="869" y="274"/>
                    <a:pt x="762" y="131"/>
                    <a:pt x="655" y="1"/>
                  </a:cubicBezTo>
                  <a:close/>
                </a:path>
              </a:pathLst>
            </a:custGeom>
            <a:solidFill>
              <a:srgbClr val="A263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8"/>
            <p:cNvSpPr/>
            <p:nvPr/>
          </p:nvSpPr>
          <p:spPr>
            <a:xfrm>
              <a:off x="4680625" y="2251525"/>
              <a:ext cx="197375" cy="126900"/>
            </a:xfrm>
            <a:custGeom>
              <a:rect b="b" l="l" r="r" t="t"/>
              <a:pathLst>
                <a:path extrusionOk="0" h="5076" w="7895">
                  <a:moveTo>
                    <a:pt x="6863" y="1"/>
                  </a:moveTo>
                  <a:cubicBezTo>
                    <a:pt x="6697" y="1"/>
                    <a:pt x="6573" y="39"/>
                    <a:pt x="6573" y="39"/>
                  </a:cubicBezTo>
                  <a:cubicBezTo>
                    <a:pt x="6335" y="551"/>
                    <a:pt x="6073" y="1015"/>
                    <a:pt x="5775" y="1420"/>
                  </a:cubicBezTo>
                  <a:cubicBezTo>
                    <a:pt x="4042" y="3779"/>
                    <a:pt x="1570" y="4020"/>
                    <a:pt x="632" y="4020"/>
                  </a:cubicBezTo>
                  <a:cubicBezTo>
                    <a:pt x="391" y="4020"/>
                    <a:pt x="251" y="4004"/>
                    <a:pt x="251" y="4004"/>
                  </a:cubicBezTo>
                  <a:cubicBezTo>
                    <a:pt x="1" y="4480"/>
                    <a:pt x="72" y="4742"/>
                    <a:pt x="239" y="4885"/>
                  </a:cubicBezTo>
                  <a:cubicBezTo>
                    <a:pt x="453" y="5075"/>
                    <a:pt x="822" y="5075"/>
                    <a:pt x="822" y="5075"/>
                  </a:cubicBezTo>
                  <a:cubicBezTo>
                    <a:pt x="822" y="5075"/>
                    <a:pt x="3025" y="4944"/>
                    <a:pt x="4239" y="4278"/>
                  </a:cubicBezTo>
                  <a:cubicBezTo>
                    <a:pt x="5466" y="3587"/>
                    <a:pt x="7895" y="992"/>
                    <a:pt x="7573" y="408"/>
                  </a:cubicBezTo>
                  <a:cubicBezTo>
                    <a:pt x="7395" y="72"/>
                    <a:pt x="7090" y="1"/>
                    <a:pt x="6863" y="1"/>
                  </a:cubicBezTo>
                  <a:close/>
                </a:path>
              </a:pathLst>
            </a:custGeom>
            <a:solidFill>
              <a:srgbClr val="A263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8"/>
            <p:cNvSpPr/>
            <p:nvPr/>
          </p:nvSpPr>
          <p:spPr>
            <a:xfrm>
              <a:off x="4680625" y="2287025"/>
              <a:ext cx="144100" cy="86625"/>
            </a:xfrm>
            <a:custGeom>
              <a:rect b="b" l="l" r="r" t="t"/>
              <a:pathLst>
                <a:path extrusionOk="0" h="3465" w="5764">
                  <a:moveTo>
                    <a:pt x="251" y="2584"/>
                  </a:moveTo>
                  <a:lnTo>
                    <a:pt x="251" y="2584"/>
                  </a:lnTo>
                  <a:cubicBezTo>
                    <a:pt x="251" y="2584"/>
                    <a:pt x="251" y="2584"/>
                    <a:pt x="251" y="2584"/>
                  </a:cubicBezTo>
                  <a:lnTo>
                    <a:pt x="251" y="2584"/>
                  </a:lnTo>
                  <a:cubicBezTo>
                    <a:pt x="251" y="2584"/>
                    <a:pt x="251" y="2584"/>
                    <a:pt x="251" y="2584"/>
                  </a:cubicBezTo>
                  <a:close/>
                  <a:moveTo>
                    <a:pt x="5763" y="0"/>
                  </a:moveTo>
                  <a:cubicBezTo>
                    <a:pt x="4030" y="2359"/>
                    <a:pt x="1558" y="2600"/>
                    <a:pt x="626" y="2600"/>
                  </a:cubicBezTo>
                  <a:cubicBezTo>
                    <a:pt x="390" y="2600"/>
                    <a:pt x="253" y="2584"/>
                    <a:pt x="251" y="2584"/>
                  </a:cubicBezTo>
                  <a:lnTo>
                    <a:pt x="251" y="2584"/>
                  </a:lnTo>
                  <a:cubicBezTo>
                    <a:pt x="1" y="3060"/>
                    <a:pt x="72" y="3322"/>
                    <a:pt x="239" y="3465"/>
                  </a:cubicBezTo>
                  <a:cubicBezTo>
                    <a:pt x="548" y="3453"/>
                    <a:pt x="870" y="3405"/>
                    <a:pt x="1072" y="3393"/>
                  </a:cubicBezTo>
                  <a:cubicBezTo>
                    <a:pt x="1727" y="3334"/>
                    <a:pt x="2394" y="3215"/>
                    <a:pt x="2977" y="2905"/>
                  </a:cubicBezTo>
                  <a:cubicBezTo>
                    <a:pt x="3525" y="2608"/>
                    <a:pt x="4025" y="2167"/>
                    <a:pt x="4466" y="1727"/>
                  </a:cubicBezTo>
                  <a:cubicBezTo>
                    <a:pt x="4978" y="1203"/>
                    <a:pt x="5406" y="619"/>
                    <a:pt x="5763" y="0"/>
                  </a:cubicBezTo>
                  <a:close/>
                </a:path>
              </a:pathLst>
            </a:custGeom>
            <a:solidFill>
              <a:srgbClr val="B87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503" name="Google Shape;1503;p48"/>
          <p:cNvCxnSpPr/>
          <p:nvPr/>
        </p:nvCxnSpPr>
        <p:spPr>
          <a:xfrm>
            <a:off x="698550" y="2485500"/>
            <a:ext cx="2149200" cy="17700"/>
          </a:xfrm>
          <a:prstGeom prst="straightConnector1">
            <a:avLst/>
          </a:prstGeom>
          <a:noFill/>
          <a:ln cap="flat" cmpd="sng" w="19050">
            <a:solidFill>
              <a:schemeClr val="dk2"/>
            </a:solidFill>
            <a:prstDash val="dash"/>
            <a:round/>
            <a:headEnd len="med" w="med" type="none"/>
            <a:tailEnd len="med" w="med" type="stealth"/>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7" name="Shape 1507"/>
        <p:cNvGrpSpPr/>
        <p:nvPr/>
      </p:nvGrpSpPr>
      <p:grpSpPr>
        <a:xfrm>
          <a:off x="0" y="0"/>
          <a:ext cx="0" cy="0"/>
          <a:chOff x="0" y="0"/>
          <a:chExt cx="0" cy="0"/>
        </a:xfrm>
      </p:grpSpPr>
      <p:sp>
        <p:nvSpPr>
          <p:cNvPr id="1508" name="Google Shape;1508;p49"/>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Overview diagram</a:t>
            </a:r>
            <a:endParaRPr/>
          </a:p>
        </p:txBody>
      </p:sp>
      <p:sp>
        <p:nvSpPr>
          <p:cNvPr id="1509" name="Google Shape;1509;p49"/>
          <p:cNvSpPr/>
          <p:nvPr/>
        </p:nvSpPr>
        <p:spPr>
          <a:xfrm>
            <a:off x="4326175" y="1169425"/>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0" name="Google Shape;1510;p49"/>
          <p:cNvGrpSpPr/>
          <p:nvPr/>
        </p:nvGrpSpPr>
        <p:grpSpPr>
          <a:xfrm rot="5400000">
            <a:off x="4254874" y="957428"/>
            <a:ext cx="635020" cy="2041217"/>
            <a:chOff x="1013654" y="1836607"/>
            <a:chExt cx="148151" cy="476219"/>
          </a:xfrm>
        </p:grpSpPr>
        <p:sp>
          <p:nvSpPr>
            <p:cNvPr id="1511" name="Google Shape;1511;p4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19050">
              <a:solidFill>
                <a:schemeClr val="dk2"/>
              </a:solidFill>
              <a:prstDash val="dash"/>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19050">
              <a:solidFill>
                <a:schemeClr val="dk2"/>
              </a:solidFill>
              <a:prstDash val="dash"/>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3" name="Google Shape;1513;p49"/>
          <p:cNvSpPr/>
          <p:nvPr/>
        </p:nvSpPr>
        <p:spPr>
          <a:xfrm>
            <a:off x="3297488" y="2326200"/>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9"/>
          <p:cNvSpPr/>
          <p:nvPr/>
        </p:nvSpPr>
        <p:spPr>
          <a:xfrm>
            <a:off x="5346975" y="2326200"/>
            <a:ext cx="491100" cy="491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 name="Google Shape;1515;p49"/>
          <p:cNvGrpSpPr/>
          <p:nvPr/>
        </p:nvGrpSpPr>
        <p:grpSpPr>
          <a:xfrm rot="5400000">
            <a:off x="3225525" y="2144855"/>
            <a:ext cx="635020" cy="2041217"/>
            <a:chOff x="1013654" y="1836607"/>
            <a:chExt cx="148151" cy="476219"/>
          </a:xfrm>
        </p:grpSpPr>
        <p:sp>
          <p:nvSpPr>
            <p:cNvPr id="1516" name="Google Shape;1516;p4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19050">
              <a:solidFill>
                <a:schemeClr val="dk2"/>
              </a:solidFill>
              <a:prstDash val="dash"/>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19050">
              <a:solidFill>
                <a:schemeClr val="dk2"/>
              </a:solidFill>
              <a:prstDash val="dash"/>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 name="Google Shape;1518;p49"/>
          <p:cNvGrpSpPr/>
          <p:nvPr/>
        </p:nvGrpSpPr>
        <p:grpSpPr>
          <a:xfrm rot="5400000">
            <a:off x="5275017" y="2144855"/>
            <a:ext cx="635020" cy="2041217"/>
            <a:chOff x="1013654" y="1836607"/>
            <a:chExt cx="148151" cy="476219"/>
          </a:xfrm>
        </p:grpSpPr>
        <p:sp>
          <p:nvSpPr>
            <p:cNvPr id="1519" name="Google Shape;1519;p4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19050">
              <a:solidFill>
                <a:schemeClr val="dk2"/>
              </a:solidFill>
              <a:prstDash val="dash"/>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19050">
              <a:solidFill>
                <a:schemeClr val="dk2"/>
              </a:solidFill>
              <a:prstDash val="dash"/>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1" name="Google Shape;1521;p49"/>
          <p:cNvSpPr txBox="1"/>
          <p:nvPr/>
        </p:nvSpPr>
        <p:spPr>
          <a:xfrm>
            <a:off x="685800" y="3495925"/>
            <a:ext cx="2241000" cy="3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600">
                <a:solidFill>
                  <a:srgbClr val="A01127"/>
                </a:solidFill>
                <a:latin typeface="PT Serif"/>
                <a:ea typeface="PT Serif"/>
                <a:cs typeface="PT Serif"/>
                <a:sym typeface="PT Serif"/>
              </a:rPr>
              <a:t>Jupiter</a:t>
            </a:r>
            <a:endParaRPr b="1" sz="1600">
              <a:solidFill>
                <a:srgbClr val="A01127"/>
              </a:solidFill>
              <a:latin typeface="PT Serif"/>
              <a:ea typeface="PT Serif"/>
              <a:cs typeface="PT Serif"/>
              <a:sym typeface="PT Serif"/>
            </a:endParaRPr>
          </a:p>
        </p:txBody>
      </p:sp>
      <p:sp>
        <p:nvSpPr>
          <p:cNvPr id="1522" name="Google Shape;1522;p49"/>
          <p:cNvSpPr txBox="1"/>
          <p:nvPr/>
        </p:nvSpPr>
        <p:spPr>
          <a:xfrm>
            <a:off x="3451500" y="3495925"/>
            <a:ext cx="2241000" cy="367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rgbClr val="A01127"/>
                </a:solidFill>
                <a:latin typeface="PT Serif"/>
                <a:ea typeface="PT Serif"/>
                <a:cs typeface="PT Serif"/>
                <a:sym typeface="PT Serif"/>
              </a:rPr>
              <a:t>Saturn</a:t>
            </a:r>
            <a:endParaRPr b="1" sz="1600">
              <a:solidFill>
                <a:srgbClr val="A01127"/>
              </a:solidFill>
              <a:latin typeface="PT Serif"/>
              <a:ea typeface="PT Serif"/>
              <a:cs typeface="PT Serif"/>
              <a:sym typeface="PT Serif"/>
            </a:endParaRPr>
          </a:p>
        </p:txBody>
      </p:sp>
      <p:sp>
        <p:nvSpPr>
          <p:cNvPr id="1523" name="Google Shape;1523;p49"/>
          <p:cNvSpPr txBox="1"/>
          <p:nvPr/>
        </p:nvSpPr>
        <p:spPr>
          <a:xfrm>
            <a:off x="6217200" y="3495925"/>
            <a:ext cx="2241000" cy="3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A01127"/>
                </a:solidFill>
                <a:latin typeface="PT Serif"/>
                <a:ea typeface="PT Serif"/>
                <a:cs typeface="PT Serif"/>
                <a:sym typeface="PT Serif"/>
              </a:rPr>
              <a:t>Neptune</a:t>
            </a:r>
            <a:endParaRPr b="1" sz="1600">
              <a:solidFill>
                <a:srgbClr val="A01127"/>
              </a:solidFill>
              <a:latin typeface="PT Serif"/>
              <a:ea typeface="PT Serif"/>
              <a:cs typeface="PT Serif"/>
              <a:sym typeface="PT Serif"/>
            </a:endParaRPr>
          </a:p>
        </p:txBody>
      </p:sp>
      <p:sp>
        <p:nvSpPr>
          <p:cNvPr id="1524" name="Google Shape;1524;p49"/>
          <p:cNvSpPr txBox="1"/>
          <p:nvPr/>
        </p:nvSpPr>
        <p:spPr>
          <a:xfrm>
            <a:off x="685788" y="3863425"/>
            <a:ext cx="2241000" cy="49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000000"/>
                </a:solidFill>
                <a:latin typeface="Open Sans"/>
                <a:ea typeface="Open Sans"/>
                <a:cs typeface="Open Sans"/>
                <a:sym typeface="Open Sans"/>
              </a:rPr>
              <a:t>It’s the biggest planet in </a:t>
            </a:r>
            <a:r>
              <a:rPr lang="en">
                <a:latin typeface="Open Sans"/>
                <a:ea typeface="Open Sans"/>
                <a:cs typeface="Open Sans"/>
                <a:sym typeface="Open Sans"/>
              </a:rPr>
              <a:t>the </a:t>
            </a:r>
            <a:r>
              <a:rPr lang="en">
                <a:solidFill>
                  <a:srgbClr val="000000"/>
                </a:solidFill>
                <a:latin typeface="Open Sans"/>
                <a:ea typeface="Open Sans"/>
                <a:cs typeface="Open Sans"/>
                <a:sym typeface="Open Sans"/>
              </a:rPr>
              <a:t>Solar System</a:t>
            </a:r>
            <a:endParaRPr>
              <a:solidFill>
                <a:srgbClr val="000000"/>
              </a:solidFill>
              <a:latin typeface="Open Sans"/>
              <a:ea typeface="Open Sans"/>
              <a:cs typeface="Open Sans"/>
              <a:sym typeface="Open Sans"/>
            </a:endParaRPr>
          </a:p>
          <a:p>
            <a:pPr indent="0" lvl="0" marL="0" rtl="0" algn="r">
              <a:spcBef>
                <a:spcPts val="0"/>
              </a:spcBef>
              <a:spcAft>
                <a:spcPts val="0"/>
              </a:spcAft>
              <a:buNone/>
            </a:pPr>
            <a:r>
              <a:t/>
            </a:r>
            <a:endParaRPr>
              <a:solidFill>
                <a:srgbClr val="000000"/>
              </a:solidFill>
              <a:latin typeface="Open Sans"/>
              <a:ea typeface="Open Sans"/>
              <a:cs typeface="Open Sans"/>
              <a:sym typeface="Open Sans"/>
            </a:endParaRPr>
          </a:p>
        </p:txBody>
      </p:sp>
      <p:sp>
        <p:nvSpPr>
          <p:cNvPr id="1525" name="Google Shape;1525;p49"/>
          <p:cNvSpPr txBox="1"/>
          <p:nvPr/>
        </p:nvSpPr>
        <p:spPr>
          <a:xfrm>
            <a:off x="3451488" y="3863425"/>
            <a:ext cx="2241000" cy="491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00000"/>
                </a:solidFill>
                <a:latin typeface="Open Sans"/>
                <a:ea typeface="Open Sans"/>
                <a:cs typeface="Open Sans"/>
                <a:sym typeface="Open Sans"/>
              </a:rPr>
              <a:t>Saturn is the ringed one and a gas giant</a:t>
            </a:r>
            <a:endParaRPr>
              <a:solidFill>
                <a:srgbClr val="000000"/>
              </a:solidFill>
              <a:latin typeface="Open Sans"/>
              <a:ea typeface="Open Sans"/>
              <a:cs typeface="Open Sans"/>
              <a:sym typeface="Open Sans"/>
            </a:endParaRPr>
          </a:p>
          <a:p>
            <a:pPr indent="0" lvl="0" marL="0" rtl="0" algn="ctr">
              <a:spcBef>
                <a:spcPts val="0"/>
              </a:spcBef>
              <a:spcAft>
                <a:spcPts val="0"/>
              </a:spcAft>
              <a:buNone/>
            </a:pPr>
            <a:r>
              <a:t/>
            </a:r>
            <a:endParaRPr>
              <a:solidFill>
                <a:srgbClr val="000000"/>
              </a:solidFill>
              <a:latin typeface="Open Sans"/>
              <a:ea typeface="Open Sans"/>
              <a:cs typeface="Open Sans"/>
              <a:sym typeface="Open Sans"/>
            </a:endParaRPr>
          </a:p>
        </p:txBody>
      </p:sp>
      <p:sp>
        <p:nvSpPr>
          <p:cNvPr id="1526" name="Google Shape;1526;p49"/>
          <p:cNvSpPr txBox="1"/>
          <p:nvPr/>
        </p:nvSpPr>
        <p:spPr>
          <a:xfrm>
            <a:off x="6217188" y="3863425"/>
            <a:ext cx="22410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0000"/>
                </a:solidFill>
                <a:latin typeface="Open Sans"/>
                <a:ea typeface="Open Sans"/>
                <a:cs typeface="Open Sans"/>
                <a:sym typeface="Open Sans"/>
              </a:rPr>
              <a:t>Neptune is the farthest planet from the Sun</a:t>
            </a:r>
            <a:endParaRPr>
              <a:solidFill>
                <a:srgbClr val="000000"/>
              </a:solidFill>
              <a:latin typeface="Open Sans"/>
              <a:ea typeface="Open Sans"/>
              <a:cs typeface="Open Sans"/>
              <a:sym typeface="Open Sans"/>
            </a:endParaRPr>
          </a:p>
          <a:p>
            <a:pPr indent="0" lvl="0" marL="0" rtl="0" algn="l">
              <a:spcBef>
                <a:spcPts val="0"/>
              </a:spcBef>
              <a:spcAft>
                <a:spcPts val="0"/>
              </a:spcAft>
              <a:buNone/>
            </a:pPr>
            <a:r>
              <a:t/>
            </a:r>
            <a:endParaRPr>
              <a:solidFill>
                <a:srgbClr val="000000"/>
              </a:solidFill>
              <a:latin typeface="Open Sans"/>
              <a:ea typeface="Open Sans"/>
              <a:cs typeface="Open Sans"/>
              <a:sym typeface="Open Sans"/>
            </a:endParaRPr>
          </a:p>
        </p:txBody>
      </p:sp>
      <p:sp>
        <p:nvSpPr>
          <p:cNvPr id="1527" name="Google Shape;1527;p49"/>
          <p:cNvSpPr txBox="1"/>
          <p:nvPr/>
        </p:nvSpPr>
        <p:spPr>
          <a:xfrm>
            <a:off x="685800" y="2388000"/>
            <a:ext cx="2241000" cy="3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600">
                <a:solidFill>
                  <a:srgbClr val="A01127"/>
                </a:solidFill>
                <a:latin typeface="PT Serif"/>
                <a:ea typeface="PT Serif"/>
                <a:cs typeface="PT Serif"/>
                <a:sym typeface="PT Serif"/>
              </a:rPr>
              <a:t>Name 1</a:t>
            </a:r>
            <a:endParaRPr b="1" sz="1600">
              <a:solidFill>
                <a:srgbClr val="A01127"/>
              </a:solidFill>
              <a:latin typeface="PT Serif"/>
              <a:ea typeface="PT Serif"/>
              <a:cs typeface="PT Serif"/>
              <a:sym typeface="PT Serif"/>
            </a:endParaRPr>
          </a:p>
        </p:txBody>
      </p:sp>
      <p:sp>
        <p:nvSpPr>
          <p:cNvPr id="1528" name="Google Shape;1528;p49"/>
          <p:cNvSpPr txBox="1"/>
          <p:nvPr/>
        </p:nvSpPr>
        <p:spPr>
          <a:xfrm>
            <a:off x="6217200" y="2388000"/>
            <a:ext cx="2241000" cy="3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A01127"/>
                </a:solidFill>
                <a:latin typeface="PT Serif"/>
                <a:ea typeface="PT Serif"/>
                <a:cs typeface="PT Serif"/>
                <a:sym typeface="PT Serif"/>
              </a:rPr>
              <a:t>Name 2</a:t>
            </a:r>
            <a:endParaRPr b="1" sz="1600">
              <a:solidFill>
                <a:srgbClr val="A01127"/>
              </a:solidFill>
              <a:latin typeface="PT Serif"/>
              <a:ea typeface="PT Serif"/>
              <a:cs typeface="PT Serif"/>
              <a:sym typeface="PT Serif"/>
            </a:endParaRPr>
          </a:p>
        </p:txBody>
      </p:sp>
      <p:grpSp>
        <p:nvGrpSpPr>
          <p:cNvPr id="1529" name="Google Shape;1529;p49"/>
          <p:cNvGrpSpPr/>
          <p:nvPr/>
        </p:nvGrpSpPr>
        <p:grpSpPr>
          <a:xfrm>
            <a:off x="5408945" y="2387706"/>
            <a:ext cx="367165" cy="368091"/>
            <a:chOff x="-63250675" y="2664125"/>
            <a:chExt cx="317425" cy="318225"/>
          </a:xfrm>
        </p:grpSpPr>
        <p:sp>
          <p:nvSpPr>
            <p:cNvPr id="1530" name="Google Shape;1530;p49"/>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9"/>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 name="Google Shape;1532;p49"/>
          <p:cNvGrpSpPr/>
          <p:nvPr/>
        </p:nvGrpSpPr>
        <p:grpSpPr>
          <a:xfrm>
            <a:off x="3411399" y="2388169"/>
            <a:ext cx="263294" cy="367165"/>
            <a:chOff x="-63987100" y="2646800"/>
            <a:chExt cx="227625" cy="317425"/>
          </a:xfrm>
        </p:grpSpPr>
        <p:sp>
          <p:nvSpPr>
            <p:cNvPr id="1533" name="Google Shape;1533;p49"/>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9"/>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 name="Google Shape;1535;p49"/>
          <p:cNvGrpSpPr/>
          <p:nvPr/>
        </p:nvGrpSpPr>
        <p:grpSpPr>
          <a:xfrm>
            <a:off x="4422889" y="1244871"/>
            <a:ext cx="298996" cy="340204"/>
            <a:chOff x="1516475" y="238075"/>
            <a:chExt cx="424650" cy="483175"/>
          </a:xfrm>
        </p:grpSpPr>
        <p:sp>
          <p:nvSpPr>
            <p:cNvPr id="1536" name="Google Shape;1536;p49"/>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37" name="Google Shape;1537;p49"/>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1" name="Shape 1541"/>
        <p:cNvGrpSpPr/>
        <p:nvPr/>
      </p:nvGrpSpPr>
      <p:grpSpPr>
        <a:xfrm>
          <a:off x="0" y="0"/>
          <a:ext cx="0" cy="0"/>
          <a:chOff x="0" y="0"/>
          <a:chExt cx="0" cy="0"/>
        </a:xfrm>
      </p:grpSpPr>
      <p:sp>
        <p:nvSpPr>
          <p:cNvPr id="1542" name="Google Shape;1542;p50"/>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map</a:t>
            </a:r>
            <a:endParaRPr/>
          </a:p>
        </p:txBody>
      </p:sp>
      <p:sp>
        <p:nvSpPr>
          <p:cNvPr id="1543" name="Google Shape;1543;p50"/>
          <p:cNvSpPr/>
          <p:nvPr/>
        </p:nvSpPr>
        <p:spPr>
          <a:xfrm>
            <a:off x="735757" y="1866018"/>
            <a:ext cx="22535" cy="101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0"/>
          <p:cNvSpPr/>
          <p:nvPr/>
        </p:nvSpPr>
        <p:spPr>
          <a:xfrm>
            <a:off x="771725" y="1984496"/>
            <a:ext cx="19101" cy="6894"/>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0"/>
          <p:cNvSpPr/>
          <p:nvPr/>
        </p:nvSpPr>
        <p:spPr>
          <a:xfrm>
            <a:off x="734422" y="2002807"/>
            <a:ext cx="7275" cy="7957"/>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 name="Google Shape;1546;p50"/>
          <p:cNvGrpSpPr/>
          <p:nvPr/>
        </p:nvGrpSpPr>
        <p:grpSpPr>
          <a:xfrm>
            <a:off x="1897739" y="1192840"/>
            <a:ext cx="5348535" cy="2643368"/>
            <a:chOff x="726601" y="1192840"/>
            <a:chExt cx="5348535" cy="2643368"/>
          </a:xfrm>
        </p:grpSpPr>
        <p:sp>
          <p:nvSpPr>
            <p:cNvPr id="1547" name="Google Shape;1547;p50"/>
            <p:cNvSpPr/>
            <p:nvPr/>
          </p:nvSpPr>
          <p:spPr>
            <a:xfrm>
              <a:off x="4673301" y="2882067"/>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0"/>
            <p:cNvSpPr/>
            <p:nvPr/>
          </p:nvSpPr>
          <p:spPr>
            <a:xfrm>
              <a:off x="4397135" y="2145726"/>
              <a:ext cx="25232" cy="3542"/>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0"/>
            <p:cNvSpPr/>
            <p:nvPr/>
          </p:nvSpPr>
          <p:spPr>
            <a:xfrm>
              <a:off x="3680168" y="1866400"/>
              <a:ext cx="2698" cy="218"/>
            </a:xfrm>
            <a:custGeom>
              <a:rect b="b" l="l" r="r" t="t"/>
              <a:pathLst>
                <a:path extrusionOk="0" h="8" w="99">
                  <a:moveTo>
                    <a:pt x="1" y="1"/>
                  </a:moveTo>
                  <a:cubicBezTo>
                    <a:pt x="32" y="4"/>
                    <a:pt x="67" y="8"/>
                    <a:pt x="99" y="8"/>
                  </a:cubicBezTo>
                  <a:cubicBezTo>
                    <a:pt x="67" y="1"/>
                    <a:pt x="32"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0"/>
            <p:cNvSpPr/>
            <p:nvPr/>
          </p:nvSpPr>
          <p:spPr>
            <a:xfrm>
              <a:off x="4140916" y="2147334"/>
              <a:ext cx="16349" cy="4251"/>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0"/>
            <p:cNvSpPr/>
            <p:nvPr/>
          </p:nvSpPr>
          <p:spPr>
            <a:xfrm>
              <a:off x="3759053" y="2133764"/>
              <a:ext cx="60792" cy="34306"/>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0"/>
            <p:cNvSpPr/>
            <p:nvPr/>
          </p:nvSpPr>
          <p:spPr>
            <a:xfrm>
              <a:off x="4345935" y="2146271"/>
              <a:ext cx="41881" cy="27712"/>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0"/>
            <p:cNvSpPr/>
            <p:nvPr/>
          </p:nvSpPr>
          <p:spPr>
            <a:xfrm>
              <a:off x="2065356" y="2622960"/>
              <a:ext cx="27" cy="27"/>
            </a:xfrm>
            <a:custGeom>
              <a:rect b="b" l="l" r="r" t="t"/>
              <a:pathLst>
                <a:path extrusionOk="0" h="1" w="1">
                  <a:moveTo>
                    <a:pt x="0" y="1"/>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0"/>
            <p:cNvSpPr/>
            <p:nvPr/>
          </p:nvSpPr>
          <p:spPr>
            <a:xfrm>
              <a:off x="3938595" y="2140195"/>
              <a:ext cx="117823" cy="184882"/>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0"/>
            <p:cNvSpPr/>
            <p:nvPr/>
          </p:nvSpPr>
          <p:spPr>
            <a:xfrm>
              <a:off x="5216585" y="2939753"/>
              <a:ext cx="5068" cy="1471"/>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0"/>
            <p:cNvSpPr/>
            <p:nvPr/>
          </p:nvSpPr>
          <p:spPr>
            <a:xfrm>
              <a:off x="3330567" y="1868117"/>
              <a:ext cx="3542" cy="4796"/>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0"/>
            <p:cNvSpPr/>
            <p:nvPr/>
          </p:nvSpPr>
          <p:spPr>
            <a:xfrm>
              <a:off x="3641148" y="2246928"/>
              <a:ext cx="28557" cy="8801"/>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0"/>
            <p:cNvSpPr/>
            <p:nvPr/>
          </p:nvSpPr>
          <p:spPr>
            <a:xfrm>
              <a:off x="4778154" y="1967029"/>
              <a:ext cx="85779" cy="83899"/>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0"/>
            <p:cNvSpPr/>
            <p:nvPr/>
          </p:nvSpPr>
          <p:spPr>
            <a:xfrm>
              <a:off x="4279530" y="1711001"/>
              <a:ext cx="6131" cy="5204"/>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0"/>
            <p:cNvSpPr/>
            <p:nvPr/>
          </p:nvSpPr>
          <p:spPr>
            <a:xfrm>
              <a:off x="4113531" y="2157225"/>
              <a:ext cx="33134" cy="36486"/>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0"/>
            <p:cNvSpPr/>
            <p:nvPr/>
          </p:nvSpPr>
          <p:spPr>
            <a:xfrm>
              <a:off x="3706490" y="2898062"/>
              <a:ext cx="41445" cy="37821"/>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0"/>
            <p:cNvSpPr/>
            <p:nvPr/>
          </p:nvSpPr>
          <p:spPr>
            <a:xfrm>
              <a:off x="3339232" y="1861931"/>
              <a:ext cx="4033" cy="2698"/>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0"/>
            <p:cNvSpPr/>
            <p:nvPr/>
          </p:nvSpPr>
          <p:spPr>
            <a:xfrm>
              <a:off x="3583817" y="2301016"/>
              <a:ext cx="3760" cy="790"/>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0"/>
            <p:cNvSpPr/>
            <p:nvPr/>
          </p:nvSpPr>
          <p:spPr>
            <a:xfrm>
              <a:off x="3739325" y="3045750"/>
              <a:ext cx="16812" cy="6695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0"/>
            <p:cNvSpPr/>
            <p:nvPr/>
          </p:nvSpPr>
          <p:spPr>
            <a:xfrm>
              <a:off x="3650222" y="2141121"/>
              <a:ext cx="209597" cy="103436"/>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0"/>
            <p:cNvSpPr/>
            <p:nvPr/>
          </p:nvSpPr>
          <p:spPr>
            <a:xfrm>
              <a:off x="3668533" y="2954358"/>
              <a:ext cx="26159" cy="70928"/>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0"/>
            <p:cNvSpPr/>
            <p:nvPr/>
          </p:nvSpPr>
          <p:spPr>
            <a:xfrm>
              <a:off x="2475068" y="2903240"/>
              <a:ext cx="6894" cy="9455"/>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0"/>
            <p:cNvSpPr/>
            <p:nvPr/>
          </p:nvSpPr>
          <p:spPr>
            <a:xfrm>
              <a:off x="1991240" y="2214774"/>
              <a:ext cx="60492" cy="23843"/>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0"/>
            <p:cNvSpPr/>
            <p:nvPr/>
          </p:nvSpPr>
          <p:spPr>
            <a:xfrm>
              <a:off x="1362586" y="2073408"/>
              <a:ext cx="45151" cy="58394"/>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0"/>
            <p:cNvSpPr/>
            <p:nvPr/>
          </p:nvSpPr>
          <p:spPr>
            <a:xfrm>
              <a:off x="2095684" y="2274776"/>
              <a:ext cx="2125" cy="3842"/>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0"/>
            <p:cNvSpPr/>
            <p:nvPr/>
          </p:nvSpPr>
          <p:spPr>
            <a:xfrm>
              <a:off x="1923500" y="2152675"/>
              <a:ext cx="118123" cy="79239"/>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0"/>
            <p:cNvSpPr/>
            <p:nvPr/>
          </p:nvSpPr>
          <p:spPr>
            <a:xfrm>
              <a:off x="1763332" y="1432546"/>
              <a:ext cx="27" cy="27"/>
            </a:xfrm>
            <a:custGeom>
              <a:rect b="b" l="l" r="r" t="t"/>
              <a:pathLst>
                <a:path extrusionOk="0" h="1" w="1">
                  <a:moveTo>
                    <a:pt x="1"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0"/>
            <p:cNvSpPr/>
            <p:nvPr/>
          </p:nvSpPr>
          <p:spPr>
            <a:xfrm>
              <a:off x="2160836" y="1703453"/>
              <a:ext cx="37331" cy="21036"/>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0"/>
            <p:cNvSpPr/>
            <p:nvPr/>
          </p:nvSpPr>
          <p:spPr>
            <a:xfrm>
              <a:off x="1800744" y="1642961"/>
              <a:ext cx="8502" cy="1880"/>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0"/>
            <p:cNvSpPr/>
            <p:nvPr/>
          </p:nvSpPr>
          <p:spPr>
            <a:xfrm>
              <a:off x="1862653" y="2101938"/>
              <a:ext cx="110875" cy="44824"/>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0"/>
            <p:cNvSpPr/>
            <p:nvPr/>
          </p:nvSpPr>
          <p:spPr>
            <a:xfrm>
              <a:off x="2047618" y="2190332"/>
              <a:ext cx="49347" cy="14960"/>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0"/>
            <p:cNvSpPr/>
            <p:nvPr/>
          </p:nvSpPr>
          <p:spPr>
            <a:xfrm>
              <a:off x="1244027" y="1649201"/>
              <a:ext cx="10518" cy="7957"/>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0"/>
            <p:cNvSpPr/>
            <p:nvPr/>
          </p:nvSpPr>
          <p:spPr>
            <a:xfrm>
              <a:off x="2171817" y="3775988"/>
              <a:ext cx="23407" cy="31036"/>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0"/>
            <p:cNvSpPr/>
            <p:nvPr/>
          </p:nvSpPr>
          <p:spPr>
            <a:xfrm>
              <a:off x="2158847" y="3780457"/>
              <a:ext cx="9946" cy="5504"/>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0"/>
            <p:cNvSpPr/>
            <p:nvPr/>
          </p:nvSpPr>
          <p:spPr>
            <a:xfrm>
              <a:off x="1219775" y="1925639"/>
              <a:ext cx="2698" cy="8338"/>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0"/>
            <p:cNvSpPr/>
            <p:nvPr/>
          </p:nvSpPr>
          <p:spPr>
            <a:xfrm>
              <a:off x="2132688" y="3681707"/>
              <a:ext cx="3188" cy="2343"/>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0"/>
            <p:cNvSpPr/>
            <p:nvPr/>
          </p:nvSpPr>
          <p:spPr>
            <a:xfrm>
              <a:off x="2138519" y="3785361"/>
              <a:ext cx="14060" cy="8692"/>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0"/>
            <p:cNvSpPr/>
            <p:nvPr/>
          </p:nvSpPr>
          <p:spPr>
            <a:xfrm>
              <a:off x="1970068" y="1704597"/>
              <a:ext cx="4414" cy="3297"/>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0"/>
            <p:cNvSpPr/>
            <p:nvPr/>
          </p:nvSpPr>
          <p:spPr>
            <a:xfrm>
              <a:off x="1895352" y="1730756"/>
              <a:ext cx="28938" cy="13488"/>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0"/>
            <p:cNvSpPr/>
            <p:nvPr/>
          </p:nvSpPr>
          <p:spPr>
            <a:xfrm>
              <a:off x="2182008" y="2129295"/>
              <a:ext cx="6322" cy="5477"/>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0"/>
            <p:cNvSpPr/>
            <p:nvPr/>
          </p:nvSpPr>
          <p:spPr>
            <a:xfrm>
              <a:off x="3421660" y="3160222"/>
              <a:ext cx="184882" cy="184392"/>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0"/>
            <p:cNvSpPr/>
            <p:nvPr/>
          </p:nvSpPr>
          <p:spPr>
            <a:xfrm>
              <a:off x="3612074" y="3139513"/>
              <a:ext cx="112292" cy="99812"/>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0"/>
            <p:cNvSpPr/>
            <p:nvPr/>
          </p:nvSpPr>
          <p:spPr>
            <a:xfrm>
              <a:off x="3536595" y="3173002"/>
              <a:ext cx="129295" cy="138832"/>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0"/>
            <p:cNvSpPr/>
            <p:nvPr/>
          </p:nvSpPr>
          <p:spPr>
            <a:xfrm>
              <a:off x="3608150" y="3173002"/>
              <a:ext cx="109" cy="27"/>
            </a:xfrm>
            <a:custGeom>
              <a:rect b="b" l="l" r="r" t="t"/>
              <a:pathLst>
                <a:path extrusionOk="0" h="1" w="4">
                  <a:moveTo>
                    <a:pt x="4" y="1"/>
                  </a:moveTo>
                  <a:lnTo>
                    <a:pt x="1" y="1"/>
                  </a:ln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0"/>
            <p:cNvSpPr/>
            <p:nvPr/>
          </p:nvSpPr>
          <p:spPr>
            <a:xfrm>
              <a:off x="3608259" y="3173002"/>
              <a:ext cx="109" cy="218"/>
            </a:xfrm>
            <a:custGeom>
              <a:rect b="b" l="l" r="r" t="t"/>
              <a:pathLst>
                <a:path extrusionOk="0" h="8" w="4">
                  <a:moveTo>
                    <a:pt x="4"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0"/>
            <p:cNvSpPr/>
            <p:nvPr/>
          </p:nvSpPr>
          <p:spPr>
            <a:xfrm>
              <a:off x="3665590" y="3234338"/>
              <a:ext cx="109" cy="327"/>
            </a:xfrm>
            <a:custGeom>
              <a:rect b="b" l="l" r="r" t="t"/>
              <a:pathLst>
                <a:path extrusionOk="0" h="12" w="4">
                  <a:moveTo>
                    <a:pt x="0" y="1"/>
                  </a:moveTo>
                  <a:cubicBezTo>
                    <a:pt x="0" y="4"/>
                    <a:pt x="4" y="8"/>
                    <a:pt x="4" y="11"/>
                  </a:cubicBezTo>
                  <a:cubicBezTo>
                    <a:pt x="4" y="8"/>
                    <a:pt x="4"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0"/>
            <p:cNvSpPr/>
            <p:nvPr/>
          </p:nvSpPr>
          <p:spPr>
            <a:xfrm>
              <a:off x="3665018" y="3233112"/>
              <a:ext cx="191" cy="300"/>
            </a:xfrm>
            <a:custGeom>
              <a:rect b="b" l="l" r="r" t="t"/>
              <a:pathLst>
                <a:path extrusionOk="0" h="11" w="7">
                  <a:moveTo>
                    <a:pt x="7" y="11"/>
                  </a:moveTo>
                  <a:cubicBezTo>
                    <a:pt x="4" y="7"/>
                    <a:pt x="0" y="4"/>
                    <a:pt x="0" y="0"/>
                  </a:cubicBezTo>
                  <a:cubicBezTo>
                    <a:pt x="0" y="4"/>
                    <a:pt x="4" y="7"/>
                    <a:pt x="7"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0"/>
            <p:cNvSpPr/>
            <p:nvPr/>
          </p:nvSpPr>
          <p:spPr>
            <a:xfrm>
              <a:off x="3616079" y="3180822"/>
              <a:ext cx="218" cy="136"/>
            </a:xfrm>
            <a:custGeom>
              <a:rect b="b" l="l" r="r" t="t"/>
              <a:pathLst>
                <a:path extrusionOk="0" h="5" w="8">
                  <a:moveTo>
                    <a:pt x="7"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0"/>
            <p:cNvSpPr/>
            <p:nvPr/>
          </p:nvSpPr>
          <p:spPr>
            <a:xfrm>
              <a:off x="3665781" y="3235020"/>
              <a:ext cx="0" cy="300"/>
            </a:xfrm>
            <a:custGeom>
              <a:rect b="b" l="l" r="r" t="t"/>
              <a:pathLst>
                <a:path extrusionOk="0" h="11" w="0">
                  <a:moveTo>
                    <a:pt x="0" y="11"/>
                  </a:moveTo>
                  <a:lnTo>
                    <a:pt x="0" y="11"/>
                  </a:lnTo>
                  <a:lnTo>
                    <a:pt x="0" y="4"/>
                  </a:lnTo>
                  <a:cubicBezTo>
                    <a:pt x="0" y="0"/>
                    <a:pt x="0" y="7"/>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0"/>
            <p:cNvSpPr/>
            <p:nvPr/>
          </p:nvSpPr>
          <p:spPr>
            <a:xfrm>
              <a:off x="3649159" y="3227472"/>
              <a:ext cx="7957" cy="3760"/>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0"/>
            <p:cNvSpPr/>
            <p:nvPr/>
          </p:nvSpPr>
          <p:spPr>
            <a:xfrm>
              <a:off x="3665399" y="3233684"/>
              <a:ext cx="109" cy="300"/>
            </a:xfrm>
            <a:custGeom>
              <a:rect b="b" l="l" r="r" t="t"/>
              <a:pathLst>
                <a:path extrusionOk="0" h="11" w="4">
                  <a:moveTo>
                    <a:pt x="4" y="11"/>
                  </a:moveTo>
                  <a:cubicBezTo>
                    <a:pt x="4" y="7"/>
                    <a:pt x="0" y="4"/>
                    <a:pt x="0" y="0"/>
                  </a:cubicBezTo>
                  <a:cubicBezTo>
                    <a:pt x="0" y="4"/>
                    <a:pt x="4" y="7"/>
                    <a:pt x="4"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0"/>
            <p:cNvSpPr/>
            <p:nvPr/>
          </p:nvSpPr>
          <p:spPr>
            <a:xfrm>
              <a:off x="3609676" y="3175018"/>
              <a:ext cx="327" cy="300"/>
            </a:xfrm>
            <a:custGeom>
              <a:rect b="b" l="l" r="r" t="t"/>
              <a:pathLst>
                <a:path extrusionOk="0" h="11" w="12">
                  <a:moveTo>
                    <a:pt x="11"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0"/>
            <p:cNvSpPr/>
            <p:nvPr/>
          </p:nvSpPr>
          <p:spPr>
            <a:xfrm>
              <a:off x="3610248" y="3175672"/>
              <a:ext cx="327" cy="327"/>
            </a:xfrm>
            <a:custGeom>
              <a:rect b="b" l="l" r="r" t="t"/>
              <a:pathLst>
                <a:path extrusionOk="0" h="12" w="12">
                  <a:moveTo>
                    <a:pt x="1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0"/>
            <p:cNvSpPr/>
            <p:nvPr/>
          </p:nvSpPr>
          <p:spPr>
            <a:xfrm>
              <a:off x="3608640" y="3173683"/>
              <a:ext cx="300" cy="300"/>
            </a:xfrm>
            <a:custGeom>
              <a:rect b="b" l="l" r="r" t="t"/>
              <a:pathLst>
                <a:path extrusionOk="0" h="11" w="11">
                  <a:moveTo>
                    <a:pt x="11"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0"/>
            <p:cNvSpPr/>
            <p:nvPr/>
          </p:nvSpPr>
          <p:spPr>
            <a:xfrm>
              <a:off x="3609212" y="3174337"/>
              <a:ext cx="218" cy="327"/>
            </a:xfrm>
            <a:custGeom>
              <a:rect b="b" l="l" r="r" t="t"/>
              <a:pathLst>
                <a:path extrusionOk="0" h="12" w="8">
                  <a:moveTo>
                    <a:pt x="7"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0"/>
            <p:cNvSpPr/>
            <p:nvPr/>
          </p:nvSpPr>
          <p:spPr>
            <a:xfrm>
              <a:off x="3610820" y="3176353"/>
              <a:ext cx="327" cy="409"/>
            </a:xfrm>
            <a:custGeom>
              <a:rect b="b" l="l" r="r" t="t"/>
              <a:pathLst>
                <a:path extrusionOk="0" h="15" w="12">
                  <a:moveTo>
                    <a:pt x="11" y="1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0"/>
            <p:cNvSpPr/>
            <p:nvPr/>
          </p:nvSpPr>
          <p:spPr>
            <a:xfrm>
              <a:off x="3614172" y="3179678"/>
              <a:ext cx="300" cy="218"/>
            </a:xfrm>
            <a:custGeom>
              <a:rect b="b" l="l" r="r" t="t"/>
              <a:pathLst>
                <a:path extrusionOk="0" h="8" w="11">
                  <a:moveTo>
                    <a:pt x="11"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0"/>
            <p:cNvSpPr/>
            <p:nvPr/>
          </p:nvSpPr>
          <p:spPr>
            <a:xfrm>
              <a:off x="3613599" y="3179105"/>
              <a:ext cx="218" cy="327"/>
            </a:xfrm>
            <a:custGeom>
              <a:rect b="b" l="l" r="r" t="t"/>
              <a:pathLst>
                <a:path extrusionOk="0" h="12" w="8">
                  <a:moveTo>
                    <a:pt x="7"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0"/>
            <p:cNvSpPr/>
            <p:nvPr/>
          </p:nvSpPr>
          <p:spPr>
            <a:xfrm>
              <a:off x="3615507" y="3180549"/>
              <a:ext cx="218" cy="109"/>
            </a:xfrm>
            <a:custGeom>
              <a:rect b="b" l="l" r="r" t="t"/>
              <a:pathLst>
                <a:path extrusionOk="0" h="4" w="8">
                  <a:moveTo>
                    <a:pt x="7"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0"/>
            <p:cNvSpPr/>
            <p:nvPr/>
          </p:nvSpPr>
          <p:spPr>
            <a:xfrm>
              <a:off x="3612264" y="3177961"/>
              <a:ext cx="300" cy="218"/>
            </a:xfrm>
            <a:custGeom>
              <a:rect b="b" l="l" r="r" t="t"/>
              <a:pathLst>
                <a:path extrusionOk="0" h="8" w="11">
                  <a:moveTo>
                    <a:pt x="11"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0"/>
            <p:cNvSpPr/>
            <p:nvPr/>
          </p:nvSpPr>
          <p:spPr>
            <a:xfrm>
              <a:off x="3612918" y="3178533"/>
              <a:ext cx="327" cy="327"/>
            </a:xfrm>
            <a:custGeom>
              <a:rect b="b" l="l" r="r" t="t"/>
              <a:pathLst>
                <a:path extrusionOk="0" h="12" w="12">
                  <a:moveTo>
                    <a:pt x="1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0"/>
            <p:cNvSpPr/>
            <p:nvPr/>
          </p:nvSpPr>
          <p:spPr>
            <a:xfrm>
              <a:off x="3611392" y="3177116"/>
              <a:ext cx="327" cy="218"/>
            </a:xfrm>
            <a:custGeom>
              <a:rect b="b" l="l" r="r" t="t"/>
              <a:pathLst>
                <a:path extrusionOk="0" h="8" w="12">
                  <a:moveTo>
                    <a:pt x="11"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0"/>
            <p:cNvSpPr/>
            <p:nvPr/>
          </p:nvSpPr>
          <p:spPr>
            <a:xfrm>
              <a:off x="3614826" y="3180168"/>
              <a:ext cx="327" cy="109"/>
            </a:xfrm>
            <a:custGeom>
              <a:rect b="b" l="l" r="r" t="t"/>
              <a:pathLst>
                <a:path extrusionOk="0" h="4" w="12">
                  <a:moveTo>
                    <a:pt x="1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0"/>
            <p:cNvSpPr/>
            <p:nvPr/>
          </p:nvSpPr>
          <p:spPr>
            <a:xfrm>
              <a:off x="3693057" y="3297010"/>
              <a:ext cx="16322" cy="21118"/>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0"/>
            <p:cNvSpPr/>
            <p:nvPr/>
          </p:nvSpPr>
          <p:spPr>
            <a:xfrm>
              <a:off x="3639622" y="3341971"/>
              <a:ext cx="29510" cy="29946"/>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0"/>
            <p:cNvSpPr/>
            <p:nvPr/>
          </p:nvSpPr>
          <p:spPr>
            <a:xfrm>
              <a:off x="3486811" y="3238262"/>
              <a:ext cx="233821" cy="205210"/>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0"/>
            <p:cNvSpPr/>
            <p:nvPr/>
          </p:nvSpPr>
          <p:spPr>
            <a:xfrm>
              <a:off x="3520954" y="3348238"/>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0"/>
            <p:cNvSpPr/>
            <p:nvPr/>
          </p:nvSpPr>
          <p:spPr>
            <a:xfrm>
              <a:off x="3488991" y="3342625"/>
              <a:ext cx="599" cy="218"/>
            </a:xfrm>
            <a:custGeom>
              <a:rect b="b" l="l" r="r" t="t"/>
              <a:pathLst>
                <a:path extrusionOk="0" h="8" w="22">
                  <a:moveTo>
                    <a:pt x="1" y="7"/>
                  </a:moveTo>
                  <a:cubicBezTo>
                    <a:pt x="8" y="7"/>
                    <a:pt x="15" y="4"/>
                    <a:pt x="22" y="0"/>
                  </a:cubicBezTo>
                  <a:cubicBezTo>
                    <a:pt x="15" y="4"/>
                    <a:pt x="8" y="7"/>
                    <a:pt x="1"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0"/>
            <p:cNvSpPr/>
            <p:nvPr/>
          </p:nvSpPr>
          <p:spPr>
            <a:xfrm>
              <a:off x="3514387" y="3348047"/>
              <a:ext cx="300" cy="27"/>
            </a:xfrm>
            <a:custGeom>
              <a:rect b="b" l="l" r="r" t="t"/>
              <a:pathLst>
                <a:path extrusionOk="0" h="1" w="11">
                  <a:moveTo>
                    <a:pt x="0"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0"/>
            <p:cNvSpPr/>
            <p:nvPr/>
          </p:nvSpPr>
          <p:spPr>
            <a:xfrm>
              <a:off x="3518202" y="3348238"/>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0"/>
            <p:cNvSpPr/>
            <p:nvPr/>
          </p:nvSpPr>
          <p:spPr>
            <a:xfrm>
              <a:off x="3522017" y="3348156"/>
              <a:ext cx="300" cy="27"/>
            </a:xfrm>
            <a:custGeom>
              <a:rect b="b" l="l" r="r" t="t"/>
              <a:pathLst>
                <a:path extrusionOk="0" h="1" w="11">
                  <a:moveTo>
                    <a:pt x="0"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0"/>
            <p:cNvSpPr/>
            <p:nvPr/>
          </p:nvSpPr>
          <p:spPr>
            <a:xfrm>
              <a:off x="3487956" y="3342897"/>
              <a:ext cx="790" cy="136"/>
            </a:xfrm>
            <a:custGeom>
              <a:rect b="b" l="l" r="r" t="t"/>
              <a:pathLst>
                <a:path extrusionOk="0" h="5" w="29">
                  <a:moveTo>
                    <a:pt x="0" y="4"/>
                  </a:moveTo>
                  <a:cubicBezTo>
                    <a:pt x="11" y="4"/>
                    <a:pt x="18" y="1"/>
                    <a:pt x="28" y="1"/>
                  </a:cubicBezTo>
                  <a:cubicBezTo>
                    <a:pt x="18" y="1"/>
                    <a:pt x="11" y="4"/>
                    <a:pt x="0"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0"/>
            <p:cNvSpPr/>
            <p:nvPr/>
          </p:nvSpPr>
          <p:spPr>
            <a:xfrm>
              <a:off x="3486702" y="3343006"/>
              <a:ext cx="1090" cy="82"/>
            </a:xfrm>
            <a:custGeom>
              <a:rect b="b" l="l" r="r" t="t"/>
              <a:pathLst>
                <a:path extrusionOk="0" h="3" w="40">
                  <a:moveTo>
                    <a:pt x="1" y="0"/>
                  </a:moveTo>
                  <a:cubicBezTo>
                    <a:pt x="10" y="2"/>
                    <a:pt x="17" y="3"/>
                    <a:pt x="23" y="3"/>
                  </a:cubicBezTo>
                  <a:cubicBezTo>
                    <a:pt x="29" y="3"/>
                    <a:pt x="34" y="2"/>
                    <a:pt x="3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0"/>
            <p:cNvSpPr/>
            <p:nvPr/>
          </p:nvSpPr>
          <p:spPr>
            <a:xfrm>
              <a:off x="3489754" y="3340336"/>
              <a:ext cx="1744" cy="2207"/>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0"/>
            <p:cNvSpPr/>
            <p:nvPr/>
          </p:nvSpPr>
          <p:spPr>
            <a:xfrm>
              <a:off x="3525913" y="3346630"/>
              <a:ext cx="218" cy="218"/>
            </a:xfrm>
            <a:custGeom>
              <a:rect b="b" l="l" r="r" t="t"/>
              <a:pathLst>
                <a:path extrusionOk="0" h="8" w="8">
                  <a:moveTo>
                    <a:pt x="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0"/>
            <p:cNvSpPr/>
            <p:nvPr/>
          </p:nvSpPr>
          <p:spPr>
            <a:xfrm>
              <a:off x="3525341" y="3347093"/>
              <a:ext cx="218" cy="136"/>
            </a:xfrm>
            <a:custGeom>
              <a:rect b="b" l="l" r="r" t="t"/>
              <a:pathLst>
                <a:path extrusionOk="0" h="5" w="8">
                  <a:moveTo>
                    <a:pt x="1" y="4"/>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0"/>
            <p:cNvSpPr/>
            <p:nvPr/>
          </p:nvSpPr>
          <p:spPr>
            <a:xfrm>
              <a:off x="3524769" y="3347475"/>
              <a:ext cx="218" cy="136"/>
            </a:xfrm>
            <a:custGeom>
              <a:rect b="b" l="l" r="r" t="t"/>
              <a:pathLst>
                <a:path extrusionOk="0" h="5" w="8">
                  <a:moveTo>
                    <a:pt x="1" y="4"/>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0"/>
            <p:cNvSpPr/>
            <p:nvPr/>
          </p:nvSpPr>
          <p:spPr>
            <a:xfrm>
              <a:off x="3522970" y="3348047"/>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0"/>
            <p:cNvSpPr/>
            <p:nvPr/>
          </p:nvSpPr>
          <p:spPr>
            <a:xfrm>
              <a:off x="3668070" y="3238344"/>
              <a:ext cx="29783" cy="4714"/>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0"/>
            <p:cNvSpPr/>
            <p:nvPr/>
          </p:nvSpPr>
          <p:spPr>
            <a:xfrm>
              <a:off x="3553107" y="331513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0"/>
            <p:cNvSpPr/>
            <p:nvPr/>
          </p:nvSpPr>
          <p:spPr>
            <a:xfrm>
              <a:off x="3537358" y="3284149"/>
              <a:ext cx="218" cy="109"/>
            </a:xfrm>
            <a:custGeom>
              <a:rect b="b" l="l" r="r" t="t"/>
              <a:pathLst>
                <a:path extrusionOk="0" h="4" w="8">
                  <a:moveTo>
                    <a:pt x="8"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0"/>
            <p:cNvSpPr/>
            <p:nvPr/>
          </p:nvSpPr>
          <p:spPr>
            <a:xfrm>
              <a:off x="3555887" y="331532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0"/>
            <p:cNvSpPr/>
            <p:nvPr/>
          </p:nvSpPr>
          <p:spPr>
            <a:xfrm>
              <a:off x="3539647" y="3285757"/>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0"/>
            <p:cNvSpPr/>
            <p:nvPr/>
          </p:nvSpPr>
          <p:spPr>
            <a:xfrm>
              <a:off x="3540028" y="3286247"/>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0"/>
            <p:cNvSpPr/>
            <p:nvPr/>
          </p:nvSpPr>
          <p:spPr>
            <a:xfrm>
              <a:off x="3551500" y="3314940"/>
              <a:ext cx="191" cy="27"/>
            </a:xfrm>
            <a:custGeom>
              <a:rect b="b" l="l" r="r" t="t"/>
              <a:pathLst>
                <a:path extrusionOk="0" h="1" w="7">
                  <a:moveTo>
                    <a:pt x="7"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0"/>
            <p:cNvSpPr/>
            <p:nvPr/>
          </p:nvSpPr>
          <p:spPr>
            <a:xfrm>
              <a:off x="3538802" y="3285103"/>
              <a:ext cx="109" cy="27"/>
            </a:xfrm>
            <a:custGeom>
              <a:rect b="b" l="l" r="r" t="t"/>
              <a:pathLst>
                <a:path extrusionOk="0" h="1" w="4">
                  <a:moveTo>
                    <a:pt x="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0"/>
            <p:cNvSpPr/>
            <p:nvPr/>
          </p:nvSpPr>
          <p:spPr>
            <a:xfrm>
              <a:off x="3538230" y="3284612"/>
              <a:ext cx="109" cy="136"/>
            </a:xfrm>
            <a:custGeom>
              <a:rect b="b" l="l" r="r" t="t"/>
              <a:pathLst>
                <a:path extrusionOk="0" h="5" w="4">
                  <a:moveTo>
                    <a:pt x="4"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0"/>
            <p:cNvSpPr/>
            <p:nvPr/>
          </p:nvSpPr>
          <p:spPr>
            <a:xfrm>
              <a:off x="3556840" y="331532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0"/>
            <p:cNvSpPr/>
            <p:nvPr/>
          </p:nvSpPr>
          <p:spPr>
            <a:xfrm>
              <a:off x="3539837" y="3286056"/>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0"/>
            <p:cNvSpPr/>
            <p:nvPr/>
          </p:nvSpPr>
          <p:spPr>
            <a:xfrm>
              <a:off x="3539265" y="3285375"/>
              <a:ext cx="136" cy="136"/>
            </a:xfrm>
            <a:custGeom>
              <a:rect b="b" l="l" r="r" t="t"/>
              <a:pathLst>
                <a:path extrusionOk="0" h="5" w="5">
                  <a:moveTo>
                    <a:pt x="4"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0"/>
            <p:cNvSpPr/>
            <p:nvPr/>
          </p:nvSpPr>
          <p:spPr>
            <a:xfrm>
              <a:off x="3561691" y="3313414"/>
              <a:ext cx="218" cy="218"/>
            </a:xfrm>
            <a:custGeom>
              <a:rect b="b" l="l" r="r" t="t"/>
              <a:pathLst>
                <a:path extrusionOk="0" h="8" w="8">
                  <a:moveTo>
                    <a:pt x="8"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0"/>
            <p:cNvSpPr/>
            <p:nvPr/>
          </p:nvSpPr>
          <p:spPr>
            <a:xfrm>
              <a:off x="3560928" y="3313986"/>
              <a:ext cx="327" cy="218"/>
            </a:xfrm>
            <a:custGeom>
              <a:rect b="b" l="l" r="r" t="t"/>
              <a:pathLst>
                <a:path extrusionOk="0" h="8" w="12">
                  <a:moveTo>
                    <a:pt x="1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0"/>
            <p:cNvSpPr/>
            <p:nvPr/>
          </p:nvSpPr>
          <p:spPr>
            <a:xfrm>
              <a:off x="3666244" y="3240824"/>
              <a:ext cx="136" cy="136"/>
            </a:xfrm>
            <a:custGeom>
              <a:rect b="b" l="l" r="r" t="t"/>
              <a:pathLst>
                <a:path extrusionOk="0" h="5" w="5">
                  <a:moveTo>
                    <a:pt x="4"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0"/>
            <p:cNvSpPr/>
            <p:nvPr/>
          </p:nvSpPr>
          <p:spPr>
            <a:xfrm>
              <a:off x="3665481" y="3241696"/>
              <a:ext cx="218" cy="300"/>
            </a:xfrm>
            <a:custGeom>
              <a:rect b="b" l="l" r="r" t="t"/>
              <a:pathLst>
                <a:path extrusionOk="0" h="11" w="8">
                  <a:moveTo>
                    <a:pt x="8"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0"/>
            <p:cNvSpPr/>
            <p:nvPr/>
          </p:nvSpPr>
          <p:spPr>
            <a:xfrm>
              <a:off x="3664337" y="3243303"/>
              <a:ext cx="109" cy="218"/>
            </a:xfrm>
            <a:custGeom>
              <a:rect b="b" l="l" r="r" t="t"/>
              <a:pathLst>
                <a:path extrusionOk="0" h="8" w="4">
                  <a:moveTo>
                    <a:pt x="4"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0"/>
            <p:cNvSpPr/>
            <p:nvPr/>
          </p:nvSpPr>
          <p:spPr>
            <a:xfrm>
              <a:off x="3664909" y="3242540"/>
              <a:ext cx="218" cy="327"/>
            </a:xfrm>
            <a:custGeom>
              <a:rect b="b" l="l" r="r" t="t"/>
              <a:pathLst>
                <a:path extrusionOk="0" h="12" w="8">
                  <a:moveTo>
                    <a:pt x="8"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0"/>
            <p:cNvSpPr/>
            <p:nvPr/>
          </p:nvSpPr>
          <p:spPr>
            <a:xfrm>
              <a:off x="3667007" y="3239597"/>
              <a:ext cx="218" cy="300"/>
            </a:xfrm>
            <a:custGeom>
              <a:rect b="b" l="l" r="r" t="t"/>
              <a:pathLst>
                <a:path extrusionOk="0" h="11" w="8">
                  <a:moveTo>
                    <a:pt x="8"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0"/>
            <p:cNvSpPr/>
            <p:nvPr/>
          </p:nvSpPr>
          <p:spPr>
            <a:xfrm>
              <a:off x="3559402" y="3314749"/>
              <a:ext cx="327" cy="136"/>
            </a:xfrm>
            <a:custGeom>
              <a:rect b="b" l="l" r="r" t="t"/>
              <a:pathLst>
                <a:path extrusionOk="0" h="5" w="12">
                  <a:moveTo>
                    <a:pt x="11"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0"/>
            <p:cNvSpPr/>
            <p:nvPr/>
          </p:nvSpPr>
          <p:spPr>
            <a:xfrm>
              <a:off x="3667688" y="3238644"/>
              <a:ext cx="218" cy="300"/>
            </a:xfrm>
            <a:custGeom>
              <a:rect b="b" l="l" r="r" t="t"/>
              <a:pathLst>
                <a:path extrusionOk="0" h="11" w="8">
                  <a:moveTo>
                    <a:pt x="7"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0"/>
            <p:cNvSpPr/>
            <p:nvPr/>
          </p:nvSpPr>
          <p:spPr>
            <a:xfrm>
              <a:off x="3536513" y="3283767"/>
              <a:ext cx="27" cy="27"/>
            </a:xfrm>
            <a:custGeom>
              <a:rect b="b" l="l" r="r" t="t"/>
              <a:pathLst>
                <a:path extrusionOk="0" h="1" w="1">
                  <a:moveTo>
                    <a:pt x="0" y="0"/>
                  </a:moveTo>
                  <a:lnTo>
                    <a:pt x="0" y="0"/>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0"/>
            <p:cNvSpPr/>
            <p:nvPr/>
          </p:nvSpPr>
          <p:spPr>
            <a:xfrm>
              <a:off x="3560165" y="3314368"/>
              <a:ext cx="327" cy="218"/>
            </a:xfrm>
            <a:custGeom>
              <a:rect b="b" l="l" r="r" t="t"/>
              <a:pathLst>
                <a:path extrusionOk="0" h="8" w="12">
                  <a:moveTo>
                    <a:pt x="1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0"/>
            <p:cNvSpPr/>
            <p:nvPr/>
          </p:nvSpPr>
          <p:spPr>
            <a:xfrm>
              <a:off x="3558639" y="3315049"/>
              <a:ext cx="218" cy="27"/>
            </a:xfrm>
            <a:custGeom>
              <a:rect b="b" l="l" r="r" t="t"/>
              <a:pathLst>
                <a:path extrusionOk="0" h="1" w="8">
                  <a:moveTo>
                    <a:pt x="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0"/>
            <p:cNvSpPr/>
            <p:nvPr/>
          </p:nvSpPr>
          <p:spPr>
            <a:xfrm>
              <a:off x="3708016" y="3320281"/>
              <a:ext cx="518" cy="327"/>
            </a:xfrm>
            <a:custGeom>
              <a:rect b="b" l="l" r="r" t="t"/>
              <a:pathLst>
                <a:path extrusionOk="0" h="12" w="19">
                  <a:moveTo>
                    <a:pt x="1" y="1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0"/>
            <p:cNvSpPr/>
            <p:nvPr/>
          </p:nvSpPr>
          <p:spPr>
            <a:xfrm>
              <a:off x="3708697" y="3319818"/>
              <a:ext cx="409" cy="409"/>
            </a:xfrm>
            <a:custGeom>
              <a:rect b="b" l="l" r="r" t="t"/>
              <a:pathLst>
                <a:path extrusionOk="0" h="15" w="15">
                  <a:moveTo>
                    <a:pt x="0" y="14"/>
                  </a:moveTo>
                  <a:cubicBezTo>
                    <a:pt x="4" y="11"/>
                    <a:pt x="11" y="7"/>
                    <a:pt x="14" y="0"/>
                  </a:cubicBezTo>
                  <a:cubicBezTo>
                    <a:pt x="11" y="7"/>
                    <a:pt x="4" y="11"/>
                    <a:pt x="0"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0"/>
            <p:cNvSpPr/>
            <p:nvPr/>
          </p:nvSpPr>
          <p:spPr>
            <a:xfrm>
              <a:off x="3709733" y="3318482"/>
              <a:ext cx="327" cy="599"/>
            </a:xfrm>
            <a:custGeom>
              <a:rect b="b" l="l" r="r" t="t"/>
              <a:pathLst>
                <a:path extrusionOk="0" h="22" w="12">
                  <a:moveTo>
                    <a:pt x="1" y="21"/>
                  </a:moveTo>
                  <a:cubicBezTo>
                    <a:pt x="4" y="14"/>
                    <a:pt x="8" y="7"/>
                    <a:pt x="11" y="0"/>
                  </a:cubicBezTo>
                  <a:cubicBezTo>
                    <a:pt x="8" y="7"/>
                    <a:pt x="4" y="14"/>
                    <a:pt x="1"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0"/>
            <p:cNvSpPr/>
            <p:nvPr/>
          </p:nvSpPr>
          <p:spPr>
            <a:xfrm>
              <a:off x="3709270" y="3319136"/>
              <a:ext cx="490" cy="599"/>
            </a:xfrm>
            <a:custGeom>
              <a:rect b="b" l="l" r="r" t="t"/>
              <a:pathLst>
                <a:path extrusionOk="0" h="22" w="18">
                  <a:moveTo>
                    <a:pt x="18" y="1"/>
                  </a:moveTo>
                  <a:cubicBezTo>
                    <a:pt x="11" y="8"/>
                    <a:pt x="4" y="15"/>
                    <a:pt x="0" y="22"/>
                  </a:cubicBezTo>
                  <a:cubicBezTo>
                    <a:pt x="4" y="15"/>
                    <a:pt x="11" y="8"/>
                    <a:pt x="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0"/>
            <p:cNvSpPr/>
            <p:nvPr/>
          </p:nvSpPr>
          <p:spPr>
            <a:xfrm>
              <a:off x="3703057" y="3321725"/>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0"/>
            <p:cNvSpPr/>
            <p:nvPr/>
          </p:nvSpPr>
          <p:spPr>
            <a:xfrm>
              <a:off x="3710796" y="3315894"/>
              <a:ext cx="27" cy="27"/>
            </a:xfrm>
            <a:custGeom>
              <a:rect b="b" l="l" r="r" t="t"/>
              <a:pathLst>
                <a:path extrusionOk="0" h="1" w="1">
                  <a:moveTo>
                    <a:pt x="0" y="1"/>
                  </a:moveTo>
                  <a:lnTo>
                    <a:pt x="0" y="1"/>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0"/>
            <p:cNvSpPr/>
            <p:nvPr/>
          </p:nvSpPr>
          <p:spPr>
            <a:xfrm>
              <a:off x="3710414" y="3316575"/>
              <a:ext cx="218" cy="872"/>
            </a:xfrm>
            <a:custGeom>
              <a:rect b="b" l="l" r="r" t="t"/>
              <a:pathLst>
                <a:path extrusionOk="0" h="32" w="8">
                  <a:moveTo>
                    <a:pt x="0" y="32"/>
                  </a:moveTo>
                  <a:cubicBezTo>
                    <a:pt x="4" y="21"/>
                    <a:pt x="7" y="11"/>
                    <a:pt x="7" y="0"/>
                  </a:cubicBezTo>
                  <a:cubicBezTo>
                    <a:pt x="7" y="11"/>
                    <a:pt x="4" y="21"/>
                    <a:pt x="0"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0"/>
            <p:cNvSpPr/>
            <p:nvPr/>
          </p:nvSpPr>
          <p:spPr>
            <a:xfrm>
              <a:off x="3710114" y="3317719"/>
              <a:ext cx="218" cy="599"/>
            </a:xfrm>
            <a:custGeom>
              <a:rect b="b" l="l" r="r" t="t"/>
              <a:pathLst>
                <a:path extrusionOk="0" h="22" w="8">
                  <a:moveTo>
                    <a:pt x="1" y="21"/>
                  </a:moveTo>
                  <a:cubicBezTo>
                    <a:pt x="4" y="14"/>
                    <a:pt x="4" y="7"/>
                    <a:pt x="8" y="0"/>
                  </a:cubicBezTo>
                  <a:cubicBezTo>
                    <a:pt x="4" y="7"/>
                    <a:pt x="4" y="14"/>
                    <a:pt x="1"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0"/>
            <p:cNvSpPr/>
            <p:nvPr/>
          </p:nvSpPr>
          <p:spPr>
            <a:xfrm>
              <a:off x="3707253" y="3320771"/>
              <a:ext cx="708" cy="300"/>
            </a:xfrm>
            <a:custGeom>
              <a:rect b="b" l="l" r="r" t="t"/>
              <a:pathLst>
                <a:path extrusionOk="0" h="11" w="26">
                  <a:moveTo>
                    <a:pt x="1" y="11"/>
                  </a:moveTo>
                  <a:cubicBezTo>
                    <a:pt x="8" y="7"/>
                    <a:pt x="15" y="4"/>
                    <a:pt x="25" y="0"/>
                  </a:cubicBezTo>
                  <a:cubicBezTo>
                    <a:pt x="15" y="4"/>
                    <a:pt x="8" y="7"/>
                    <a:pt x="1"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0"/>
            <p:cNvSpPr/>
            <p:nvPr/>
          </p:nvSpPr>
          <p:spPr>
            <a:xfrm>
              <a:off x="3702403" y="3293577"/>
              <a:ext cx="300" cy="27"/>
            </a:xfrm>
            <a:custGeom>
              <a:rect b="b" l="l" r="r" t="t"/>
              <a:pathLst>
                <a:path extrusionOk="0" h="1" w="11">
                  <a:moveTo>
                    <a:pt x="11"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0"/>
            <p:cNvSpPr/>
            <p:nvPr/>
          </p:nvSpPr>
          <p:spPr>
            <a:xfrm>
              <a:off x="3704392" y="3294149"/>
              <a:ext cx="218" cy="136"/>
            </a:xfrm>
            <a:custGeom>
              <a:rect b="b" l="l" r="r" t="t"/>
              <a:pathLst>
                <a:path extrusionOk="0" h="5" w="8">
                  <a:moveTo>
                    <a:pt x="8"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0"/>
            <p:cNvSpPr/>
            <p:nvPr/>
          </p:nvSpPr>
          <p:spPr>
            <a:xfrm>
              <a:off x="3703357" y="3293768"/>
              <a:ext cx="300" cy="136"/>
            </a:xfrm>
            <a:custGeom>
              <a:rect b="b" l="l" r="r" t="t"/>
              <a:pathLst>
                <a:path extrusionOk="0" h="5" w="11">
                  <a:moveTo>
                    <a:pt x="11"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0"/>
            <p:cNvSpPr/>
            <p:nvPr/>
          </p:nvSpPr>
          <p:spPr>
            <a:xfrm>
              <a:off x="3705646" y="3294721"/>
              <a:ext cx="109" cy="27"/>
            </a:xfrm>
            <a:custGeom>
              <a:rect b="b" l="l" r="r" t="t"/>
              <a:pathLst>
                <a:path extrusionOk="0" h="1" w="4">
                  <a:moveTo>
                    <a:pt x="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0"/>
            <p:cNvSpPr/>
            <p:nvPr/>
          </p:nvSpPr>
          <p:spPr>
            <a:xfrm>
              <a:off x="3706599" y="3295294"/>
              <a:ext cx="300" cy="218"/>
            </a:xfrm>
            <a:custGeom>
              <a:rect b="b" l="l" r="r" t="t"/>
              <a:pathLst>
                <a:path extrusionOk="0" h="8" w="11">
                  <a:moveTo>
                    <a:pt x="11"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0"/>
            <p:cNvSpPr/>
            <p:nvPr/>
          </p:nvSpPr>
          <p:spPr>
            <a:xfrm>
              <a:off x="3707635" y="3295975"/>
              <a:ext cx="327" cy="109"/>
            </a:xfrm>
            <a:custGeom>
              <a:rect b="b" l="l" r="r" t="t"/>
              <a:pathLst>
                <a:path extrusionOk="0" h="4" w="12">
                  <a:moveTo>
                    <a:pt x="1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0"/>
            <p:cNvSpPr/>
            <p:nvPr/>
          </p:nvSpPr>
          <p:spPr>
            <a:xfrm>
              <a:off x="3706599" y="3321044"/>
              <a:ext cx="681" cy="218"/>
            </a:xfrm>
            <a:custGeom>
              <a:rect b="b" l="l" r="r" t="t"/>
              <a:pathLst>
                <a:path extrusionOk="0" h="8" w="25">
                  <a:moveTo>
                    <a:pt x="25" y="1"/>
                  </a:moveTo>
                  <a:cubicBezTo>
                    <a:pt x="14" y="4"/>
                    <a:pt x="7" y="4"/>
                    <a:pt x="0" y="8"/>
                  </a:cubicBezTo>
                  <a:cubicBezTo>
                    <a:pt x="7" y="4"/>
                    <a:pt x="18" y="4"/>
                    <a:pt x="2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0"/>
            <p:cNvSpPr/>
            <p:nvPr/>
          </p:nvSpPr>
          <p:spPr>
            <a:xfrm>
              <a:off x="3704964" y="3321425"/>
              <a:ext cx="599" cy="136"/>
            </a:xfrm>
            <a:custGeom>
              <a:rect b="b" l="l" r="r" t="t"/>
              <a:pathLst>
                <a:path extrusionOk="0" h="5" w="22">
                  <a:moveTo>
                    <a:pt x="1" y="4"/>
                  </a:moveTo>
                  <a:lnTo>
                    <a:pt x="2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0"/>
            <p:cNvSpPr/>
            <p:nvPr/>
          </p:nvSpPr>
          <p:spPr>
            <a:xfrm>
              <a:off x="3704011" y="3321534"/>
              <a:ext cx="790" cy="109"/>
            </a:xfrm>
            <a:custGeom>
              <a:rect b="b" l="l" r="r" t="t"/>
              <a:pathLst>
                <a:path extrusionOk="0" h="4" w="29">
                  <a:moveTo>
                    <a:pt x="1" y="4"/>
                  </a:moveTo>
                  <a:lnTo>
                    <a:pt x="2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0"/>
            <p:cNvSpPr/>
            <p:nvPr/>
          </p:nvSpPr>
          <p:spPr>
            <a:xfrm>
              <a:off x="3705727" y="3321343"/>
              <a:ext cx="599" cy="109"/>
            </a:xfrm>
            <a:custGeom>
              <a:rect b="b" l="l" r="r" t="t"/>
              <a:pathLst>
                <a:path extrusionOk="0" h="4" w="22">
                  <a:moveTo>
                    <a:pt x="1" y="4"/>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0"/>
            <p:cNvSpPr/>
            <p:nvPr/>
          </p:nvSpPr>
          <p:spPr>
            <a:xfrm>
              <a:off x="3703357" y="3321725"/>
              <a:ext cx="599" cy="27"/>
            </a:xfrm>
            <a:custGeom>
              <a:rect b="b" l="l" r="r" t="t"/>
              <a:pathLst>
                <a:path extrusionOk="0" h="1" w="22">
                  <a:moveTo>
                    <a:pt x="0" y="0"/>
                  </a:moveTo>
                  <a:lnTo>
                    <a:pt x="2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0"/>
            <p:cNvSpPr/>
            <p:nvPr/>
          </p:nvSpPr>
          <p:spPr>
            <a:xfrm>
              <a:off x="3701449" y="3321616"/>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0"/>
            <p:cNvSpPr/>
            <p:nvPr/>
          </p:nvSpPr>
          <p:spPr>
            <a:xfrm>
              <a:off x="3654037" y="3373797"/>
              <a:ext cx="300" cy="708"/>
            </a:xfrm>
            <a:custGeom>
              <a:rect b="b" l="l" r="r" t="t"/>
              <a:pathLst>
                <a:path extrusionOk="0" h="26" w="11">
                  <a:moveTo>
                    <a:pt x="11" y="1"/>
                  </a:moveTo>
                  <a:lnTo>
                    <a:pt x="0"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0"/>
            <p:cNvSpPr/>
            <p:nvPr/>
          </p:nvSpPr>
          <p:spPr>
            <a:xfrm>
              <a:off x="3654309" y="3366658"/>
              <a:ext cx="3188" cy="69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0"/>
            <p:cNvSpPr/>
            <p:nvPr/>
          </p:nvSpPr>
          <p:spPr>
            <a:xfrm>
              <a:off x="3663764" y="3341753"/>
              <a:ext cx="3188" cy="2997"/>
            </a:xfrm>
            <a:custGeom>
              <a:rect b="b" l="l" r="r" t="t"/>
              <a:pathLst>
                <a:path extrusionOk="0" h="110" w="117">
                  <a:moveTo>
                    <a:pt x="116" y="109"/>
                  </a:moveTo>
                  <a:cubicBezTo>
                    <a:pt x="74" y="74"/>
                    <a:pt x="36" y="39"/>
                    <a:pt x="0" y="1"/>
                  </a:cubicBezTo>
                  <a:cubicBezTo>
                    <a:pt x="36" y="39"/>
                    <a:pt x="74" y="74"/>
                    <a:pt x="116" y="10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0"/>
            <p:cNvSpPr/>
            <p:nvPr/>
          </p:nvSpPr>
          <p:spPr>
            <a:xfrm>
              <a:off x="3422123" y="2990544"/>
              <a:ext cx="170223" cy="180386"/>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0"/>
            <p:cNvSpPr/>
            <p:nvPr/>
          </p:nvSpPr>
          <p:spPr>
            <a:xfrm>
              <a:off x="3536785" y="3168533"/>
              <a:ext cx="708" cy="27"/>
            </a:xfrm>
            <a:custGeom>
              <a:rect b="b" l="l" r="r" t="t"/>
              <a:pathLst>
                <a:path extrusionOk="0" h="1" w="26">
                  <a:moveTo>
                    <a:pt x="25"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0"/>
            <p:cNvSpPr/>
            <p:nvPr/>
          </p:nvSpPr>
          <p:spPr>
            <a:xfrm>
              <a:off x="3521335" y="3169378"/>
              <a:ext cx="790" cy="27"/>
            </a:xfrm>
            <a:custGeom>
              <a:rect b="b" l="l" r="r" t="t"/>
              <a:pathLst>
                <a:path extrusionOk="0" h="1" w="29">
                  <a:moveTo>
                    <a:pt x="29"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0"/>
            <p:cNvSpPr/>
            <p:nvPr/>
          </p:nvSpPr>
          <p:spPr>
            <a:xfrm>
              <a:off x="3549865" y="3168724"/>
              <a:ext cx="1253" cy="218"/>
            </a:xfrm>
            <a:custGeom>
              <a:rect b="b" l="l" r="r" t="t"/>
              <a:pathLst>
                <a:path extrusionOk="0" h="8" w="46">
                  <a:moveTo>
                    <a:pt x="46"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0"/>
            <p:cNvSpPr/>
            <p:nvPr/>
          </p:nvSpPr>
          <p:spPr>
            <a:xfrm>
              <a:off x="3535368" y="3168615"/>
              <a:ext cx="790" cy="27"/>
            </a:xfrm>
            <a:custGeom>
              <a:rect b="b" l="l" r="r" t="t"/>
              <a:pathLst>
                <a:path extrusionOk="0" h="1" w="29">
                  <a:moveTo>
                    <a:pt x="28"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0"/>
            <p:cNvSpPr/>
            <p:nvPr/>
          </p:nvSpPr>
          <p:spPr>
            <a:xfrm>
              <a:off x="3544606" y="3168533"/>
              <a:ext cx="1553" cy="27"/>
            </a:xfrm>
            <a:custGeom>
              <a:rect b="b" l="l" r="r" t="t"/>
              <a:pathLst>
                <a:path extrusionOk="0" h="1" w="57">
                  <a:moveTo>
                    <a:pt x="57"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0"/>
            <p:cNvSpPr/>
            <p:nvPr/>
          </p:nvSpPr>
          <p:spPr>
            <a:xfrm>
              <a:off x="3546622" y="3168533"/>
              <a:ext cx="1362" cy="109"/>
            </a:xfrm>
            <a:custGeom>
              <a:rect b="b" l="l" r="r" t="t"/>
              <a:pathLst>
                <a:path extrusionOk="0" h="4" w="50">
                  <a:moveTo>
                    <a:pt x="49"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0"/>
            <p:cNvSpPr/>
            <p:nvPr/>
          </p:nvSpPr>
          <p:spPr>
            <a:xfrm>
              <a:off x="3544143" y="3168424"/>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0"/>
            <p:cNvSpPr/>
            <p:nvPr/>
          </p:nvSpPr>
          <p:spPr>
            <a:xfrm>
              <a:off x="3540410" y="3168533"/>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0"/>
            <p:cNvSpPr/>
            <p:nvPr/>
          </p:nvSpPr>
          <p:spPr>
            <a:xfrm>
              <a:off x="3422041" y="3160794"/>
              <a:ext cx="1362" cy="300"/>
            </a:xfrm>
            <a:custGeom>
              <a:rect b="b" l="l" r="r" t="t"/>
              <a:pathLst>
                <a:path extrusionOk="0" h="11" w="50">
                  <a:moveTo>
                    <a:pt x="0" y="11"/>
                  </a:moveTo>
                  <a:lnTo>
                    <a:pt x="4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0"/>
            <p:cNvSpPr/>
            <p:nvPr/>
          </p:nvSpPr>
          <p:spPr>
            <a:xfrm>
              <a:off x="3548148" y="3168615"/>
              <a:ext cx="1362" cy="136"/>
            </a:xfrm>
            <a:custGeom>
              <a:rect b="b" l="l" r="r" t="t"/>
              <a:pathLst>
                <a:path extrusionOk="0" h="5" w="50">
                  <a:moveTo>
                    <a:pt x="49"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0"/>
            <p:cNvSpPr/>
            <p:nvPr/>
          </p:nvSpPr>
          <p:spPr>
            <a:xfrm>
              <a:off x="3525259" y="3169105"/>
              <a:ext cx="790" cy="27"/>
            </a:xfrm>
            <a:custGeom>
              <a:rect b="b" l="l" r="r" t="t"/>
              <a:pathLst>
                <a:path extrusionOk="0" h="1" w="29">
                  <a:moveTo>
                    <a:pt x="28"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0"/>
            <p:cNvSpPr/>
            <p:nvPr/>
          </p:nvSpPr>
          <p:spPr>
            <a:xfrm>
              <a:off x="3524197" y="3169187"/>
              <a:ext cx="599" cy="27"/>
            </a:xfrm>
            <a:custGeom>
              <a:rect b="b" l="l" r="r" t="t"/>
              <a:pathLst>
                <a:path extrusionOk="0" h="1" w="22">
                  <a:moveTo>
                    <a:pt x="22"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0"/>
            <p:cNvSpPr/>
            <p:nvPr/>
          </p:nvSpPr>
          <p:spPr>
            <a:xfrm>
              <a:off x="3523243" y="3169187"/>
              <a:ext cx="518" cy="27"/>
            </a:xfrm>
            <a:custGeom>
              <a:rect b="b" l="l" r="r" t="t"/>
              <a:pathLst>
                <a:path extrusionOk="0" h="1" w="19">
                  <a:moveTo>
                    <a:pt x="1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0"/>
            <p:cNvSpPr/>
            <p:nvPr/>
          </p:nvSpPr>
          <p:spPr>
            <a:xfrm>
              <a:off x="3551309" y="3168914"/>
              <a:ext cx="954" cy="218"/>
            </a:xfrm>
            <a:custGeom>
              <a:rect b="b" l="l" r="r" t="t"/>
              <a:pathLst>
                <a:path extrusionOk="0" h="8" w="35">
                  <a:moveTo>
                    <a:pt x="35"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0"/>
            <p:cNvSpPr/>
            <p:nvPr/>
          </p:nvSpPr>
          <p:spPr>
            <a:xfrm>
              <a:off x="3522289" y="3169296"/>
              <a:ext cx="708" cy="27"/>
            </a:xfrm>
            <a:custGeom>
              <a:rect b="b" l="l" r="r" t="t"/>
              <a:pathLst>
                <a:path extrusionOk="0" h="1" w="26">
                  <a:moveTo>
                    <a:pt x="25"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0"/>
            <p:cNvSpPr/>
            <p:nvPr/>
          </p:nvSpPr>
          <p:spPr>
            <a:xfrm>
              <a:off x="3533734" y="3168615"/>
              <a:ext cx="981" cy="27"/>
            </a:xfrm>
            <a:custGeom>
              <a:rect b="b" l="l" r="r" t="t"/>
              <a:pathLst>
                <a:path extrusionOk="0" h="1" w="36">
                  <a:moveTo>
                    <a:pt x="36"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0"/>
            <p:cNvSpPr/>
            <p:nvPr/>
          </p:nvSpPr>
          <p:spPr>
            <a:xfrm>
              <a:off x="3532017" y="3168724"/>
              <a:ext cx="790" cy="27"/>
            </a:xfrm>
            <a:custGeom>
              <a:rect b="b" l="l" r="r" t="t"/>
              <a:pathLst>
                <a:path extrusionOk="0" h="1" w="29">
                  <a:moveTo>
                    <a:pt x="29"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0"/>
            <p:cNvSpPr/>
            <p:nvPr/>
          </p:nvSpPr>
          <p:spPr>
            <a:xfrm>
              <a:off x="3530600" y="3168805"/>
              <a:ext cx="790" cy="27"/>
            </a:xfrm>
            <a:custGeom>
              <a:rect b="b" l="l" r="r" t="t"/>
              <a:pathLst>
                <a:path extrusionOk="0" h="1" w="29">
                  <a:moveTo>
                    <a:pt x="28"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0"/>
            <p:cNvSpPr/>
            <p:nvPr/>
          </p:nvSpPr>
          <p:spPr>
            <a:xfrm>
              <a:off x="3528011" y="3168914"/>
              <a:ext cx="708" cy="27"/>
            </a:xfrm>
            <a:custGeom>
              <a:rect b="b" l="l" r="r" t="t"/>
              <a:pathLst>
                <a:path extrusionOk="0" h="1" w="26">
                  <a:moveTo>
                    <a:pt x="25"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0"/>
            <p:cNvSpPr/>
            <p:nvPr/>
          </p:nvSpPr>
          <p:spPr>
            <a:xfrm>
              <a:off x="3526676" y="3168996"/>
              <a:ext cx="790" cy="27"/>
            </a:xfrm>
            <a:custGeom>
              <a:rect b="b" l="l" r="r" t="t"/>
              <a:pathLst>
                <a:path extrusionOk="0" h="1" w="29">
                  <a:moveTo>
                    <a:pt x="29"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0"/>
            <p:cNvSpPr/>
            <p:nvPr/>
          </p:nvSpPr>
          <p:spPr>
            <a:xfrm>
              <a:off x="3529347" y="3168805"/>
              <a:ext cx="790" cy="27"/>
            </a:xfrm>
            <a:custGeom>
              <a:rect b="b" l="l" r="r" t="t"/>
              <a:pathLst>
                <a:path extrusionOk="0" h="1" w="29">
                  <a:moveTo>
                    <a:pt x="29"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0"/>
            <p:cNvSpPr/>
            <p:nvPr/>
          </p:nvSpPr>
          <p:spPr>
            <a:xfrm>
              <a:off x="3538993" y="3168533"/>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0"/>
            <p:cNvSpPr/>
            <p:nvPr/>
          </p:nvSpPr>
          <p:spPr>
            <a:xfrm>
              <a:off x="3541554" y="316842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0"/>
            <p:cNvSpPr/>
            <p:nvPr/>
          </p:nvSpPr>
          <p:spPr>
            <a:xfrm>
              <a:off x="3553598" y="3169378"/>
              <a:ext cx="681" cy="327"/>
            </a:xfrm>
            <a:custGeom>
              <a:rect b="b" l="l" r="r" t="t"/>
              <a:pathLst>
                <a:path extrusionOk="0" h="12" w="25">
                  <a:moveTo>
                    <a:pt x="25" y="11"/>
                  </a:moveTo>
                  <a:cubicBezTo>
                    <a:pt x="18" y="8"/>
                    <a:pt x="7" y="4"/>
                    <a:pt x="0" y="1"/>
                  </a:cubicBezTo>
                  <a:cubicBezTo>
                    <a:pt x="7" y="4"/>
                    <a:pt x="18" y="8"/>
                    <a:pt x="25"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0"/>
            <p:cNvSpPr/>
            <p:nvPr/>
          </p:nvSpPr>
          <p:spPr>
            <a:xfrm>
              <a:off x="3552453" y="3169105"/>
              <a:ext cx="981" cy="218"/>
            </a:xfrm>
            <a:custGeom>
              <a:rect b="b" l="l" r="r" t="t"/>
              <a:pathLst>
                <a:path extrusionOk="0" h="8" w="36">
                  <a:moveTo>
                    <a:pt x="35" y="7"/>
                  </a:moveTo>
                  <a:cubicBezTo>
                    <a:pt x="25" y="7"/>
                    <a:pt x="14" y="4"/>
                    <a:pt x="0" y="0"/>
                  </a:cubicBezTo>
                  <a:cubicBezTo>
                    <a:pt x="14" y="4"/>
                    <a:pt x="25" y="7"/>
                    <a:pt x="35"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0"/>
            <p:cNvSpPr/>
            <p:nvPr/>
          </p:nvSpPr>
          <p:spPr>
            <a:xfrm>
              <a:off x="3565424" y="3026104"/>
              <a:ext cx="167825" cy="145426"/>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0"/>
            <p:cNvSpPr/>
            <p:nvPr/>
          </p:nvSpPr>
          <p:spPr>
            <a:xfrm>
              <a:off x="3609676" y="3167961"/>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0"/>
            <p:cNvSpPr/>
            <p:nvPr/>
          </p:nvSpPr>
          <p:spPr>
            <a:xfrm>
              <a:off x="3608340" y="3165290"/>
              <a:ext cx="218" cy="218"/>
            </a:xfrm>
            <a:custGeom>
              <a:rect b="b" l="l" r="r" t="t"/>
              <a:pathLst>
                <a:path extrusionOk="0" h="8" w="8">
                  <a:moveTo>
                    <a:pt x="1" y="0"/>
                  </a:moveTo>
                  <a:lnTo>
                    <a:pt x="8" y="7"/>
                  </a:lnTo>
                  <a:lnTo>
                    <a:pt x="8"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0"/>
            <p:cNvSpPr/>
            <p:nvPr/>
          </p:nvSpPr>
          <p:spPr>
            <a:xfrm>
              <a:off x="3609975" y="3168805"/>
              <a:ext cx="27" cy="136"/>
            </a:xfrm>
            <a:custGeom>
              <a:rect b="b" l="l" r="r" t="t"/>
              <a:pathLst>
                <a:path extrusionOk="0" h="5" w="1">
                  <a:moveTo>
                    <a:pt x="0" y="1"/>
                  </a:moveTo>
                  <a:lnTo>
                    <a:pt x="0" y="4"/>
                  </a:ln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0"/>
            <p:cNvSpPr/>
            <p:nvPr/>
          </p:nvSpPr>
          <p:spPr>
            <a:xfrm>
              <a:off x="3608831" y="3165753"/>
              <a:ext cx="191" cy="218"/>
            </a:xfrm>
            <a:custGeom>
              <a:rect b="b" l="l" r="r" t="t"/>
              <a:pathLst>
                <a:path extrusionOk="0" h="8" w="7">
                  <a:moveTo>
                    <a:pt x="0" y="1"/>
                  </a:moveTo>
                  <a:lnTo>
                    <a:pt x="7"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0"/>
            <p:cNvSpPr/>
            <p:nvPr/>
          </p:nvSpPr>
          <p:spPr>
            <a:xfrm>
              <a:off x="3607768" y="3165099"/>
              <a:ext cx="490" cy="109"/>
            </a:xfrm>
            <a:custGeom>
              <a:rect b="b" l="l" r="r" t="t"/>
              <a:pathLst>
                <a:path extrusionOk="0" h="4" w="18">
                  <a:moveTo>
                    <a:pt x="18"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0"/>
            <p:cNvSpPr/>
            <p:nvPr/>
          </p:nvSpPr>
          <p:spPr>
            <a:xfrm>
              <a:off x="3609866" y="3168342"/>
              <a:ext cx="27" cy="109"/>
            </a:xfrm>
            <a:custGeom>
              <a:rect b="b" l="l" r="r" t="t"/>
              <a:pathLst>
                <a:path extrusionOk="0" h="4" w="1">
                  <a:moveTo>
                    <a:pt x="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0"/>
            <p:cNvSpPr/>
            <p:nvPr/>
          </p:nvSpPr>
          <p:spPr>
            <a:xfrm>
              <a:off x="3609676" y="3167770"/>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0"/>
            <p:cNvSpPr/>
            <p:nvPr/>
          </p:nvSpPr>
          <p:spPr>
            <a:xfrm>
              <a:off x="3609430" y="3166680"/>
              <a:ext cx="191" cy="354"/>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0"/>
            <p:cNvSpPr/>
            <p:nvPr/>
          </p:nvSpPr>
          <p:spPr>
            <a:xfrm>
              <a:off x="3609212" y="3166135"/>
              <a:ext cx="218" cy="327"/>
            </a:xfrm>
            <a:custGeom>
              <a:rect b="b" l="l" r="r" t="t"/>
              <a:pathLst>
                <a:path extrusionOk="0" h="12" w="8">
                  <a:moveTo>
                    <a:pt x="7" y="11"/>
                  </a:moveTo>
                  <a:cubicBezTo>
                    <a:pt x="4" y="8"/>
                    <a:pt x="4" y="4"/>
                    <a:pt x="0" y="1"/>
                  </a:cubicBezTo>
                  <a:cubicBezTo>
                    <a:pt x="4" y="4"/>
                    <a:pt x="4" y="8"/>
                    <a:pt x="7"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0"/>
            <p:cNvSpPr/>
            <p:nvPr/>
          </p:nvSpPr>
          <p:spPr>
            <a:xfrm>
              <a:off x="3587441" y="3164309"/>
              <a:ext cx="20355" cy="1471"/>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0"/>
            <p:cNvSpPr/>
            <p:nvPr/>
          </p:nvSpPr>
          <p:spPr>
            <a:xfrm>
              <a:off x="3673029" y="3135998"/>
              <a:ext cx="10137" cy="300"/>
            </a:xfrm>
            <a:custGeom>
              <a:rect b="b" l="l" r="r" t="t"/>
              <a:pathLst>
                <a:path extrusionOk="0" h="11" w="372">
                  <a:moveTo>
                    <a:pt x="0" y="11"/>
                  </a:moveTo>
                  <a:lnTo>
                    <a:pt x="371" y="0"/>
                  </a:lnTo>
                  <a:lnTo>
                    <a:pt x="37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0"/>
            <p:cNvSpPr/>
            <p:nvPr/>
          </p:nvSpPr>
          <p:spPr>
            <a:xfrm>
              <a:off x="3613490" y="3168042"/>
              <a:ext cx="1172" cy="218"/>
            </a:xfrm>
            <a:custGeom>
              <a:rect b="b" l="l" r="r" t="t"/>
              <a:pathLst>
                <a:path extrusionOk="0" h="8" w="43">
                  <a:moveTo>
                    <a:pt x="1" y="8"/>
                  </a:moveTo>
                  <a:cubicBezTo>
                    <a:pt x="15" y="4"/>
                    <a:pt x="32" y="4"/>
                    <a:pt x="43" y="1"/>
                  </a:cubicBezTo>
                  <a:cubicBezTo>
                    <a:pt x="32" y="4"/>
                    <a:pt x="15" y="4"/>
                    <a:pt x="1"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0"/>
            <p:cNvSpPr/>
            <p:nvPr/>
          </p:nvSpPr>
          <p:spPr>
            <a:xfrm>
              <a:off x="3611965" y="3168233"/>
              <a:ext cx="1281" cy="218"/>
            </a:xfrm>
            <a:custGeom>
              <a:rect b="b" l="l" r="r" t="t"/>
              <a:pathLst>
                <a:path extrusionOk="0" h="8" w="47">
                  <a:moveTo>
                    <a:pt x="1" y="8"/>
                  </a:moveTo>
                  <a:lnTo>
                    <a:pt x="46"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0"/>
            <p:cNvSpPr/>
            <p:nvPr/>
          </p:nvSpPr>
          <p:spPr>
            <a:xfrm>
              <a:off x="3610057" y="3168533"/>
              <a:ext cx="1553" cy="409"/>
            </a:xfrm>
            <a:custGeom>
              <a:rect b="b" l="l" r="r" t="t"/>
              <a:pathLst>
                <a:path extrusionOk="0" h="15" w="57">
                  <a:moveTo>
                    <a:pt x="57" y="0"/>
                  </a:moveTo>
                  <a:lnTo>
                    <a:pt x="1" y="14"/>
                  </a:ln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0"/>
            <p:cNvSpPr/>
            <p:nvPr/>
          </p:nvSpPr>
          <p:spPr>
            <a:xfrm>
              <a:off x="3614935" y="3168042"/>
              <a:ext cx="981" cy="27"/>
            </a:xfrm>
            <a:custGeom>
              <a:rect b="b" l="l" r="r" t="t"/>
              <a:pathLst>
                <a:path extrusionOk="0" h="1" w="36">
                  <a:moveTo>
                    <a:pt x="0" y="1"/>
                  </a:moveTo>
                  <a:lnTo>
                    <a:pt x="3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0"/>
            <p:cNvSpPr/>
            <p:nvPr/>
          </p:nvSpPr>
          <p:spPr>
            <a:xfrm>
              <a:off x="3616079" y="3167961"/>
              <a:ext cx="872" cy="27"/>
            </a:xfrm>
            <a:custGeom>
              <a:rect b="b" l="l" r="r" t="t"/>
              <a:pathLst>
                <a:path extrusionOk="0" h="1" w="32">
                  <a:moveTo>
                    <a:pt x="0" y="0"/>
                  </a:moveTo>
                  <a:cubicBezTo>
                    <a:pt x="11" y="0"/>
                    <a:pt x="21" y="0"/>
                    <a:pt x="32" y="0"/>
                  </a:cubicBezTo>
                  <a:cubicBezTo>
                    <a:pt x="21" y="0"/>
                    <a:pt x="11" y="0"/>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0"/>
            <p:cNvSpPr/>
            <p:nvPr/>
          </p:nvSpPr>
          <p:spPr>
            <a:xfrm>
              <a:off x="3667388" y="2918117"/>
              <a:ext cx="25014" cy="20409"/>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0"/>
            <p:cNvSpPr/>
            <p:nvPr/>
          </p:nvSpPr>
          <p:spPr>
            <a:xfrm>
              <a:off x="3846821" y="2719965"/>
              <a:ext cx="150549" cy="20085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0"/>
            <p:cNvSpPr/>
            <p:nvPr/>
          </p:nvSpPr>
          <p:spPr>
            <a:xfrm>
              <a:off x="3054484" y="2339682"/>
              <a:ext cx="171830" cy="133546"/>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0"/>
            <p:cNvSpPr/>
            <p:nvPr/>
          </p:nvSpPr>
          <p:spPr>
            <a:xfrm>
              <a:off x="3357925" y="2314723"/>
              <a:ext cx="58503" cy="11482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0"/>
            <p:cNvSpPr/>
            <p:nvPr/>
          </p:nvSpPr>
          <p:spPr>
            <a:xfrm>
              <a:off x="3116011" y="2317093"/>
              <a:ext cx="306820" cy="293877"/>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0"/>
            <p:cNvSpPr/>
            <p:nvPr/>
          </p:nvSpPr>
          <p:spPr>
            <a:xfrm>
              <a:off x="3149963" y="2440775"/>
              <a:ext cx="27" cy="218"/>
            </a:xfrm>
            <a:custGeom>
              <a:rect b="b" l="l" r="r" t="t"/>
              <a:pathLst>
                <a:path extrusionOk="0" h="8" w="1">
                  <a:moveTo>
                    <a:pt x="1" y="7"/>
                  </a:moveTo>
                  <a:cubicBezTo>
                    <a:pt x="1" y="4"/>
                    <a:pt x="1" y="4"/>
                    <a:pt x="1" y="0"/>
                  </a:cubicBezTo>
                  <a:cubicBezTo>
                    <a:pt x="1" y="4"/>
                    <a:pt x="1" y="4"/>
                    <a:pt x="1"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0"/>
            <p:cNvSpPr/>
            <p:nvPr/>
          </p:nvSpPr>
          <p:spPr>
            <a:xfrm>
              <a:off x="3190809" y="2409575"/>
              <a:ext cx="300" cy="1744"/>
            </a:xfrm>
            <a:custGeom>
              <a:rect b="b" l="l" r="r" t="t"/>
              <a:pathLst>
                <a:path extrusionOk="0" h="64" w="11">
                  <a:moveTo>
                    <a:pt x="11" y="0"/>
                  </a:moveTo>
                  <a:cubicBezTo>
                    <a:pt x="7" y="14"/>
                    <a:pt x="4" y="39"/>
                    <a:pt x="0" y="63"/>
                  </a:cubicBezTo>
                  <a:cubicBezTo>
                    <a:pt x="4" y="39"/>
                    <a:pt x="7" y="14"/>
                    <a:pt x="1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0"/>
            <p:cNvSpPr/>
            <p:nvPr/>
          </p:nvSpPr>
          <p:spPr>
            <a:xfrm>
              <a:off x="3217240" y="2353770"/>
              <a:ext cx="490" cy="872"/>
            </a:xfrm>
            <a:custGeom>
              <a:rect b="b" l="l" r="r" t="t"/>
              <a:pathLst>
                <a:path extrusionOk="0" h="32" w="18">
                  <a:moveTo>
                    <a:pt x="18" y="32"/>
                  </a:moveTo>
                  <a:cubicBezTo>
                    <a:pt x="11" y="21"/>
                    <a:pt x="4" y="11"/>
                    <a:pt x="0" y="0"/>
                  </a:cubicBezTo>
                  <a:cubicBezTo>
                    <a:pt x="4" y="11"/>
                    <a:pt x="11" y="21"/>
                    <a:pt x="18"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0"/>
            <p:cNvSpPr/>
            <p:nvPr/>
          </p:nvSpPr>
          <p:spPr>
            <a:xfrm>
              <a:off x="3139391" y="2444780"/>
              <a:ext cx="3079" cy="599"/>
            </a:xfrm>
            <a:custGeom>
              <a:rect b="b" l="l" r="r" t="t"/>
              <a:pathLst>
                <a:path extrusionOk="0" h="22" w="113">
                  <a:moveTo>
                    <a:pt x="0" y="21"/>
                  </a:moveTo>
                  <a:cubicBezTo>
                    <a:pt x="35" y="7"/>
                    <a:pt x="74" y="0"/>
                    <a:pt x="112" y="4"/>
                  </a:cubicBezTo>
                  <a:cubicBezTo>
                    <a:pt x="74" y="0"/>
                    <a:pt x="35" y="7"/>
                    <a:pt x="0"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0"/>
            <p:cNvSpPr/>
            <p:nvPr/>
          </p:nvSpPr>
          <p:spPr>
            <a:xfrm>
              <a:off x="3217703" y="2354724"/>
              <a:ext cx="409" cy="599"/>
            </a:xfrm>
            <a:custGeom>
              <a:rect b="b" l="l" r="r" t="t"/>
              <a:pathLst>
                <a:path extrusionOk="0" h="22" w="15">
                  <a:moveTo>
                    <a:pt x="1" y="0"/>
                  </a:moveTo>
                  <a:cubicBezTo>
                    <a:pt x="4" y="7"/>
                    <a:pt x="11" y="18"/>
                    <a:pt x="15" y="21"/>
                  </a:cubicBezTo>
                  <a:cubicBezTo>
                    <a:pt x="11" y="18"/>
                    <a:pt x="8" y="1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0"/>
            <p:cNvSpPr/>
            <p:nvPr/>
          </p:nvSpPr>
          <p:spPr>
            <a:xfrm>
              <a:off x="3216859" y="2353279"/>
              <a:ext cx="218" cy="327"/>
            </a:xfrm>
            <a:custGeom>
              <a:rect b="b" l="l" r="r" t="t"/>
              <a:pathLst>
                <a:path extrusionOk="0" h="12" w="8">
                  <a:moveTo>
                    <a:pt x="0" y="1"/>
                  </a:moveTo>
                  <a:lnTo>
                    <a:pt x="7"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0"/>
            <p:cNvSpPr/>
            <p:nvPr/>
          </p:nvSpPr>
          <p:spPr>
            <a:xfrm>
              <a:off x="3143587" y="2443718"/>
              <a:ext cx="5368" cy="1226"/>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0"/>
            <p:cNvSpPr/>
            <p:nvPr/>
          </p:nvSpPr>
          <p:spPr>
            <a:xfrm>
              <a:off x="3204351" y="2402327"/>
              <a:ext cx="16622" cy="872"/>
            </a:xfrm>
            <a:custGeom>
              <a:rect b="b" l="l" r="r" t="t"/>
              <a:pathLst>
                <a:path extrusionOk="0" h="32" w="610">
                  <a:moveTo>
                    <a:pt x="610" y="32"/>
                  </a:moveTo>
                  <a:cubicBezTo>
                    <a:pt x="477" y="25"/>
                    <a:pt x="91" y="0"/>
                    <a:pt x="0" y="32"/>
                  </a:cubicBezTo>
                  <a:cubicBezTo>
                    <a:pt x="91" y="0"/>
                    <a:pt x="477" y="25"/>
                    <a:pt x="610"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0"/>
            <p:cNvSpPr/>
            <p:nvPr/>
          </p:nvSpPr>
          <p:spPr>
            <a:xfrm>
              <a:off x="3369288" y="2339165"/>
              <a:ext cx="109" cy="518"/>
            </a:xfrm>
            <a:custGeom>
              <a:rect b="b" l="l" r="r" t="t"/>
              <a:pathLst>
                <a:path extrusionOk="0" h="19" w="4">
                  <a:moveTo>
                    <a:pt x="0" y="1"/>
                  </a:moveTo>
                  <a:cubicBezTo>
                    <a:pt x="0" y="8"/>
                    <a:pt x="0" y="11"/>
                    <a:pt x="4" y="18"/>
                  </a:cubicBezTo>
                  <a:cubicBezTo>
                    <a:pt x="4" y="11"/>
                    <a:pt x="4"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0"/>
            <p:cNvSpPr/>
            <p:nvPr/>
          </p:nvSpPr>
          <p:spPr>
            <a:xfrm>
              <a:off x="3369560" y="2340118"/>
              <a:ext cx="136" cy="518"/>
            </a:xfrm>
            <a:custGeom>
              <a:rect b="b" l="l" r="r" t="t"/>
              <a:pathLst>
                <a:path extrusionOk="0" h="19" w="5">
                  <a:moveTo>
                    <a:pt x="1" y="1"/>
                  </a:moveTo>
                  <a:cubicBezTo>
                    <a:pt x="1" y="8"/>
                    <a:pt x="1" y="11"/>
                    <a:pt x="4" y="18"/>
                  </a:cubicBezTo>
                  <a:cubicBezTo>
                    <a:pt x="1" y="11"/>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0"/>
            <p:cNvSpPr/>
            <p:nvPr/>
          </p:nvSpPr>
          <p:spPr>
            <a:xfrm>
              <a:off x="3369179" y="2338020"/>
              <a:ext cx="136" cy="599"/>
            </a:xfrm>
            <a:custGeom>
              <a:rect b="b" l="l" r="r" t="t"/>
              <a:pathLst>
                <a:path extrusionOk="0" h="22" w="5">
                  <a:moveTo>
                    <a:pt x="1" y="1"/>
                  </a:moveTo>
                  <a:cubicBezTo>
                    <a:pt x="1" y="8"/>
                    <a:pt x="1" y="15"/>
                    <a:pt x="4" y="22"/>
                  </a:cubicBezTo>
                  <a:cubicBezTo>
                    <a:pt x="1" y="15"/>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0"/>
            <p:cNvSpPr/>
            <p:nvPr/>
          </p:nvSpPr>
          <p:spPr>
            <a:xfrm>
              <a:off x="3369097" y="2330772"/>
              <a:ext cx="27" cy="899"/>
            </a:xfrm>
            <a:custGeom>
              <a:rect b="b" l="l" r="r" t="t"/>
              <a:pathLst>
                <a:path extrusionOk="0" h="33" w="1">
                  <a:moveTo>
                    <a:pt x="0" y="1"/>
                  </a:moveTo>
                  <a:lnTo>
                    <a:pt x="0"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0"/>
            <p:cNvSpPr/>
            <p:nvPr/>
          </p:nvSpPr>
          <p:spPr>
            <a:xfrm>
              <a:off x="3369097" y="2336876"/>
              <a:ext cx="27" cy="599"/>
            </a:xfrm>
            <a:custGeom>
              <a:rect b="b" l="l" r="r" t="t"/>
              <a:pathLst>
                <a:path extrusionOk="0" h="22" w="1">
                  <a:moveTo>
                    <a:pt x="0" y="1"/>
                  </a:moveTo>
                  <a:lnTo>
                    <a:pt x="0"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0"/>
            <p:cNvSpPr/>
            <p:nvPr/>
          </p:nvSpPr>
          <p:spPr>
            <a:xfrm>
              <a:off x="3387517" y="2430856"/>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0"/>
            <p:cNvSpPr/>
            <p:nvPr/>
          </p:nvSpPr>
          <p:spPr>
            <a:xfrm>
              <a:off x="3370132" y="2341835"/>
              <a:ext cx="136" cy="409"/>
            </a:xfrm>
            <a:custGeom>
              <a:rect b="b" l="l" r="r" t="t"/>
              <a:pathLst>
                <a:path extrusionOk="0" h="15" w="5">
                  <a:moveTo>
                    <a:pt x="1" y="1"/>
                  </a:moveTo>
                  <a:lnTo>
                    <a:pt x="1" y="1"/>
                  </a:lnTo>
                  <a:cubicBezTo>
                    <a:pt x="1" y="4"/>
                    <a:pt x="4" y="11"/>
                    <a:pt x="4" y="15"/>
                  </a:cubicBezTo>
                  <a:cubicBezTo>
                    <a:pt x="4" y="8"/>
                    <a:pt x="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0"/>
            <p:cNvSpPr/>
            <p:nvPr/>
          </p:nvSpPr>
          <p:spPr>
            <a:xfrm>
              <a:off x="3387136" y="2429412"/>
              <a:ext cx="27" cy="327"/>
            </a:xfrm>
            <a:custGeom>
              <a:rect b="b" l="l" r="r" t="t"/>
              <a:pathLst>
                <a:path extrusionOk="0" h="12" w="1">
                  <a:moveTo>
                    <a:pt x="0"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0"/>
            <p:cNvSpPr/>
            <p:nvPr/>
          </p:nvSpPr>
          <p:spPr>
            <a:xfrm>
              <a:off x="3369751" y="2341072"/>
              <a:ext cx="218" cy="409"/>
            </a:xfrm>
            <a:custGeom>
              <a:rect b="b" l="l" r="r" t="t"/>
              <a:pathLst>
                <a:path extrusionOk="0" h="15" w="8">
                  <a:moveTo>
                    <a:pt x="1" y="1"/>
                  </a:moveTo>
                  <a:lnTo>
                    <a:pt x="1" y="1"/>
                  </a:lnTo>
                  <a:cubicBezTo>
                    <a:pt x="1" y="4"/>
                    <a:pt x="4" y="11"/>
                    <a:pt x="8" y="15"/>
                  </a:cubicBezTo>
                  <a:cubicBezTo>
                    <a:pt x="4" y="11"/>
                    <a:pt x="4"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0"/>
            <p:cNvSpPr/>
            <p:nvPr/>
          </p:nvSpPr>
          <p:spPr>
            <a:xfrm>
              <a:off x="3369179" y="2329055"/>
              <a:ext cx="27" cy="899"/>
            </a:xfrm>
            <a:custGeom>
              <a:rect b="b" l="l" r="r" t="t"/>
              <a:pathLst>
                <a:path extrusionOk="0" h="33" w="1">
                  <a:moveTo>
                    <a:pt x="1" y="1"/>
                  </a:moveTo>
                  <a:cubicBezTo>
                    <a:pt x="1" y="11"/>
                    <a:pt x="1" y="22"/>
                    <a:pt x="1" y="32"/>
                  </a:cubicBezTo>
                  <a:cubicBezTo>
                    <a:pt x="1" y="22"/>
                    <a:pt x="1"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0"/>
            <p:cNvSpPr/>
            <p:nvPr/>
          </p:nvSpPr>
          <p:spPr>
            <a:xfrm>
              <a:off x="3368988" y="2335541"/>
              <a:ext cx="27" cy="599"/>
            </a:xfrm>
            <a:custGeom>
              <a:rect b="b" l="l" r="r" t="t"/>
              <a:pathLst>
                <a:path extrusionOk="0" h="22" w="1">
                  <a:moveTo>
                    <a:pt x="1" y="1"/>
                  </a:moveTo>
                  <a:lnTo>
                    <a:pt x="1" y="22"/>
                  </a:lnTo>
                  <a:cubicBezTo>
                    <a:pt x="1" y="15"/>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0"/>
            <p:cNvSpPr/>
            <p:nvPr/>
          </p:nvSpPr>
          <p:spPr>
            <a:xfrm>
              <a:off x="3368988" y="2332489"/>
              <a:ext cx="27" cy="790"/>
            </a:xfrm>
            <a:custGeom>
              <a:rect b="b" l="l" r="r" t="t"/>
              <a:pathLst>
                <a:path extrusionOk="0" h="29" w="1">
                  <a:moveTo>
                    <a:pt x="1" y="1"/>
                  </a:moveTo>
                  <a:lnTo>
                    <a:pt x="1" y="29"/>
                  </a:lnTo>
                  <a:cubicBezTo>
                    <a:pt x="1" y="22"/>
                    <a:pt x="1"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0"/>
            <p:cNvSpPr/>
            <p:nvPr/>
          </p:nvSpPr>
          <p:spPr>
            <a:xfrm>
              <a:off x="3368988" y="2334015"/>
              <a:ext cx="27" cy="790"/>
            </a:xfrm>
            <a:custGeom>
              <a:rect b="b" l="l" r="r" t="t"/>
              <a:pathLst>
                <a:path extrusionOk="0" h="29" w="1">
                  <a:moveTo>
                    <a:pt x="1" y="29"/>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0"/>
            <p:cNvSpPr/>
            <p:nvPr/>
          </p:nvSpPr>
          <p:spPr>
            <a:xfrm>
              <a:off x="3370432" y="2342516"/>
              <a:ext cx="218" cy="300"/>
            </a:xfrm>
            <a:custGeom>
              <a:rect b="b" l="l" r="r" t="t"/>
              <a:pathLst>
                <a:path extrusionOk="0" h="11" w="8">
                  <a:moveTo>
                    <a:pt x="0" y="0"/>
                  </a:moveTo>
                  <a:cubicBezTo>
                    <a:pt x="0" y="4"/>
                    <a:pt x="4" y="7"/>
                    <a:pt x="7" y="11"/>
                  </a:cubicBez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0"/>
            <p:cNvSpPr/>
            <p:nvPr/>
          </p:nvSpPr>
          <p:spPr>
            <a:xfrm>
              <a:off x="3369288" y="2327066"/>
              <a:ext cx="109" cy="981"/>
            </a:xfrm>
            <a:custGeom>
              <a:rect b="b" l="l" r="r" t="t"/>
              <a:pathLst>
                <a:path extrusionOk="0" h="36" w="4">
                  <a:moveTo>
                    <a:pt x="4" y="0"/>
                  </a:moveTo>
                  <a:cubicBezTo>
                    <a:pt x="4" y="14"/>
                    <a:pt x="0" y="25"/>
                    <a:pt x="0" y="35"/>
                  </a:cubicBezTo>
                  <a:cubicBezTo>
                    <a:pt x="0" y="25"/>
                    <a:pt x="4" y="14"/>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0"/>
            <p:cNvSpPr/>
            <p:nvPr/>
          </p:nvSpPr>
          <p:spPr>
            <a:xfrm>
              <a:off x="3369479" y="2325050"/>
              <a:ext cx="109" cy="981"/>
            </a:xfrm>
            <a:custGeom>
              <a:rect b="b" l="l" r="r" t="t"/>
              <a:pathLst>
                <a:path extrusionOk="0" h="36" w="4">
                  <a:moveTo>
                    <a:pt x="4" y="1"/>
                  </a:moveTo>
                  <a:cubicBezTo>
                    <a:pt x="4" y="11"/>
                    <a:pt x="0" y="25"/>
                    <a:pt x="0" y="36"/>
                  </a:cubicBezTo>
                  <a:cubicBezTo>
                    <a:pt x="0" y="25"/>
                    <a:pt x="4" y="11"/>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0"/>
            <p:cNvSpPr/>
            <p:nvPr/>
          </p:nvSpPr>
          <p:spPr>
            <a:xfrm>
              <a:off x="3369751" y="2322870"/>
              <a:ext cx="136" cy="1063"/>
            </a:xfrm>
            <a:custGeom>
              <a:rect b="b" l="l" r="r" t="t"/>
              <a:pathLst>
                <a:path extrusionOk="0" h="39" w="5">
                  <a:moveTo>
                    <a:pt x="4" y="0"/>
                  </a:moveTo>
                  <a:cubicBezTo>
                    <a:pt x="4" y="14"/>
                    <a:pt x="1" y="25"/>
                    <a:pt x="1" y="39"/>
                  </a:cubicBezTo>
                  <a:cubicBezTo>
                    <a:pt x="1" y="25"/>
                    <a:pt x="4" y="14"/>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0"/>
            <p:cNvSpPr/>
            <p:nvPr/>
          </p:nvSpPr>
          <p:spPr>
            <a:xfrm>
              <a:off x="3370051" y="2320472"/>
              <a:ext cx="109" cy="1281"/>
            </a:xfrm>
            <a:custGeom>
              <a:rect b="b" l="l" r="r" t="t"/>
              <a:pathLst>
                <a:path extrusionOk="0" h="47" w="4">
                  <a:moveTo>
                    <a:pt x="4" y="1"/>
                  </a:moveTo>
                  <a:lnTo>
                    <a:pt x="4" y="1"/>
                  </a:lnTo>
                  <a:cubicBezTo>
                    <a:pt x="4" y="15"/>
                    <a:pt x="0" y="32"/>
                    <a:pt x="0" y="46"/>
                  </a:cubicBezTo>
                  <a:cubicBezTo>
                    <a:pt x="0" y="32"/>
                    <a:pt x="4" y="18"/>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0"/>
            <p:cNvSpPr/>
            <p:nvPr/>
          </p:nvSpPr>
          <p:spPr>
            <a:xfrm>
              <a:off x="3388553" y="2387831"/>
              <a:ext cx="221532" cy="21131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0"/>
            <p:cNvSpPr/>
            <p:nvPr/>
          </p:nvSpPr>
          <p:spPr>
            <a:xfrm>
              <a:off x="3419943" y="2391646"/>
              <a:ext cx="27" cy="218"/>
            </a:xfrm>
            <a:custGeom>
              <a:rect b="b" l="l" r="r" t="t"/>
              <a:pathLst>
                <a:path extrusionOk="0" h="8" w="1">
                  <a:moveTo>
                    <a:pt x="0"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0"/>
            <p:cNvSpPr/>
            <p:nvPr/>
          </p:nvSpPr>
          <p:spPr>
            <a:xfrm>
              <a:off x="3405065" y="2405188"/>
              <a:ext cx="872" cy="872"/>
            </a:xfrm>
            <a:custGeom>
              <a:rect b="b" l="l" r="r" t="t"/>
              <a:pathLst>
                <a:path extrusionOk="0" h="32" w="32">
                  <a:moveTo>
                    <a:pt x="0" y="32"/>
                  </a:moveTo>
                  <a:lnTo>
                    <a:pt x="3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0"/>
            <p:cNvSpPr/>
            <p:nvPr/>
          </p:nvSpPr>
          <p:spPr>
            <a:xfrm>
              <a:off x="3406291" y="2404507"/>
              <a:ext cx="218" cy="327"/>
            </a:xfrm>
            <a:custGeom>
              <a:rect b="b" l="l" r="r" t="t"/>
              <a:pathLst>
                <a:path extrusionOk="0" h="12" w="8">
                  <a:moveTo>
                    <a:pt x="1" y="1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0"/>
            <p:cNvSpPr/>
            <p:nvPr/>
          </p:nvSpPr>
          <p:spPr>
            <a:xfrm>
              <a:off x="3420025" y="2389357"/>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0"/>
            <p:cNvSpPr/>
            <p:nvPr/>
          </p:nvSpPr>
          <p:spPr>
            <a:xfrm>
              <a:off x="3412504" y="2398975"/>
              <a:ext cx="109" cy="27"/>
            </a:xfrm>
            <a:custGeom>
              <a:rect b="b" l="l" r="r" t="t"/>
              <a:pathLst>
                <a:path extrusionOk="0" h="1" w="4">
                  <a:moveTo>
                    <a:pt x="0" y="1"/>
                  </a:moveTo>
                  <a:lnTo>
                    <a:pt x="0" y="1"/>
                  </a:ln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0"/>
            <p:cNvSpPr/>
            <p:nvPr/>
          </p:nvSpPr>
          <p:spPr>
            <a:xfrm>
              <a:off x="3412967" y="2398785"/>
              <a:ext cx="599" cy="136"/>
            </a:xfrm>
            <a:custGeom>
              <a:rect b="b" l="l" r="r" t="t"/>
              <a:pathLst>
                <a:path extrusionOk="0" h="5" w="22">
                  <a:moveTo>
                    <a:pt x="1" y="4"/>
                  </a:moveTo>
                  <a:lnTo>
                    <a:pt x="2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0"/>
            <p:cNvSpPr/>
            <p:nvPr/>
          </p:nvSpPr>
          <p:spPr>
            <a:xfrm>
              <a:off x="3412695" y="2398975"/>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0"/>
            <p:cNvSpPr/>
            <p:nvPr/>
          </p:nvSpPr>
          <p:spPr>
            <a:xfrm>
              <a:off x="3392749" y="2427505"/>
              <a:ext cx="5177" cy="4987"/>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0"/>
            <p:cNvSpPr/>
            <p:nvPr/>
          </p:nvSpPr>
          <p:spPr>
            <a:xfrm>
              <a:off x="3390950" y="2433145"/>
              <a:ext cx="899" cy="599"/>
            </a:xfrm>
            <a:custGeom>
              <a:rect b="b" l="l" r="r" t="t"/>
              <a:pathLst>
                <a:path extrusionOk="0" h="22" w="33">
                  <a:moveTo>
                    <a:pt x="33" y="0"/>
                  </a:moveTo>
                  <a:lnTo>
                    <a:pt x="28" y="4"/>
                  </a:lnTo>
                  <a:lnTo>
                    <a:pt x="0" y="21"/>
                  </a:lnTo>
                  <a:lnTo>
                    <a:pt x="7" y="18"/>
                  </a:lnTo>
                  <a:lnTo>
                    <a:pt x="33"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0"/>
            <p:cNvSpPr/>
            <p:nvPr/>
          </p:nvSpPr>
          <p:spPr>
            <a:xfrm>
              <a:off x="3419943" y="2390583"/>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0"/>
            <p:cNvSpPr/>
            <p:nvPr/>
          </p:nvSpPr>
          <p:spPr>
            <a:xfrm>
              <a:off x="3420134" y="238791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0"/>
            <p:cNvSpPr/>
            <p:nvPr/>
          </p:nvSpPr>
          <p:spPr>
            <a:xfrm>
              <a:off x="3389316" y="2437233"/>
              <a:ext cx="1935" cy="3379"/>
            </a:xfrm>
            <a:custGeom>
              <a:rect b="b" l="l" r="r" t="t"/>
              <a:pathLst>
                <a:path extrusionOk="0" h="124" w="71">
                  <a:moveTo>
                    <a:pt x="1" y="1"/>
                  </a:moveTo>
                  <a:cubicBezTo>
                    <a:pt x="18" y="39"/>
                    <a:pt x="46" y="85"/>
                    <a:pt x="71" y="123"/>
                  </a:cubicBezTo>
                  <a:cubicBezTo>
                    <a:pt x="46" y="85"/>
                    <a:pt x="18" y="39"/>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0"/>
            <p:cNvSpPr/>
            <p:nvPr/>
          </p:nvSpPr>
          <p:spPr>
            <a:xfrm>
              <a:off x="3423649" y="2531677"/>
              <a:ext cx="327" cy="490"/>
            </a:xfrm>
            <a:custGeom>
              <a:rect b="b" l="l" r="r" t="t"/>
              <a:pathLst>
                <a:path extrusionOk="0" h="18" w="12">
                  <a:moveTo>
                    <a:pt x="1" y="0"/>
                  </a:moveTo>
                  <a:lnTo>
                    <a:pt x="1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0"/>
            <p:cNvSpPr/>
            <p:nvPr/>
          </p:nvSpPr>
          <p:spPr>
            <a:xfrm>
              <a:off x="3418417" y="2526608"/>
              <a:ext cx="300" cy="136"/>
            </a:xfrm>
            <a:custGeom>
              <a:rect b="b" l="l" r="r" t="t"/>
              <a:pathLst>
                <a:path extrusionOk="0" h="5" w="11">
                  <a:moveTo>
                    <a:pt x="0" y="1"/>
                  </a:moveTo>
                  <a:lnTo>
                    <a:pt x="1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0"/>
            <p:cNvSpPr/>
            <p:nvPr/>
          </p:nvSpPr>
          <p:spPr>
            <a:xfrm>
              <a:off x="3422613" y="2529851"/>
              <a:ext cx="300" cy="409"/>
            </a:xfrm>
            <a:custGeom>
              <a:rect b="b" l="l" r="r" t="t"/>
              <a:pathLst>
                <a:path extrusionOk="0" h="15" w="11">
                  <a:moveTo>
                    <a:pt x="0" y="1"/>
                  </a:moveTo>
                  <a:lnTo>
                    <a:pt x="1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0"/>
            <p:cNvSpPr/>
            <p:nvPr/>
          </p:nvSpPr>
          <p:spPr>
            <a:xfrm>
              <a:off x="3424139" y="2532712"/>
              <a:ext cx="300" cy="518"/>
            </a:xfrm>
            <a:custGeom>
              <a:rect b="b" l="l" r="r" t="t"/>
              <a:pathLst>
                <a:path extrusionOk="0" h="19" w="11">
                  <a:moveTo>
                    <a:pt x="0" y="1"/>
                  </a:moveTo>
                  <a:lnTo>
                    <a:pt x="1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0"/>
            <p:cNvSpPr/>
            <p:nvPr/>
          </p:nvSpPr>
          <p:spPr>
            <a:xfrm>
              <a:off x="3388662" y="2433718"/>
              <a:ext cx="2398" cy="1935"/>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0"/>
            <p:cNvSpPr/>
            <p:nvPr/>
          </p:nvSpPr>
          <p:spPr>
            <a:xfrm>
              <a:off x="3424603" y="2533856"/>
              <a:ext cx="218" cy="518"/>
            </a:xfrm>
            <a:custGeom>
              <a:rect b="b" l="l" r="r" t="t"/>
              <a:pathLst>
                <a:path extrusionOk="0" h="19" w="8">
                  <a:moveTo>
                    <a:pt x="1" y="1"/>
                  </a:moveTo>
                  <a:lnTo>
                    <a:pt x="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0"/>
            <p:cNvSpPr/>
            <p:nvPr/>
          </p:nvSpPr>
          <p:spPr>
            <a:xfrm>
              <a:off x="3419262" y="2526908"/>
              <a:ext cx="327" cy="109"/>
            </a:xfrm>
            <a:custGeom>
              <a:rect b="b" l="l" r="r" t="t"/>
              <a:pathLst>
                <a:path extrusionOk="0" h="4" w="12">
                  <a:moveTo>
                    <a:pt x="1" y="0"/>
                  </a:moveTo>
                  <a:lnTo>
                    <a:pt x="1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0"/>
            <p:cNvSpPr/>
            <p:nvPr/>
          </p:nvSpPr>
          <p:spPr>
            <a:xfrm>
              <a:off x="3425175" y="2535110"/>
              <a:ext cx="136" cy="409"/>
            </a:xfrm>
            <a:custGeom>
              <a:rect b="b" l="l" r="r" t="t"/>
              <a:pathLst>
                <a:path extrusionOk="0" h="15" w="5">
                  <a:moveTo>
                    <a:pt x="1" y="0"/>
                  </a:moveTo>
                  <a:lnTo>
                    <a:pt x="4"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0"/>
            <p:cNvSpPr/>
            <p:nvPr/>
          </p:nvSpPr>
          <p:spPr>
            <a:xfrm>
              <a:off x="3425556" y="2536336"/>
              <a:ext cx="136" cy="409"/>
            </a:xfrm>
            <a:custGeom>
              <a:rect b="b" l="l" r="r" t="t"/>
              <a:pathLst>
                <a:path extrusionOk="0" h="15" w="5">
                  <a:moveTo>
                    <a:pt x="1" y="1"/>
                  </a:moveTo>
                  <a:lnTo>
                    <a:pt x="4"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0"/>
            <p:cNvSpPr/>
            <p:nvPr/>
          </p:nvSpPr>
          <p:spPr>
            <a:xfrm>
              <a:off x="3421360" y="2528325"/>
              <a:ext cx="327" cy="327"/>
            </a:xfrm>
            <a:custGeom>
              <a:rect b="b" l="l" r="r" t="t"/>
              <a:pathLst>
                <a:path extrusionOk="0" h="12" w="12">
                  <a:moveTo>
                    <a:pt x="1" y="1"/>
                  </a:moveTo>
                  <a:lnTo>
                    <a:pt x="1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0"/>
            <p:cNvSpPr/>
            <p:nvPr/>
          </p:nvSpPr>
          <p:spPr>
            <a:xfrm>
              <a:off x="3422041" y="2529006"/>
              <a:ext cx="300" cy="409"/>
            </a:xfrm>
            <a:custGeom>
              <a:rect b="b" l="l" r="r" t="t"/>
              <a:pathLst>
                <a:path extrusionOk="0" h="15" w="11">
                  <a:moveTo>
                    <a:pt x="0" y="0"/>
                  </a:moveTo>
                  <a:lnTo>
                    <a:pt x="1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0"/>
            <p:cNvSpPr/>
            <p:nvPr/>
          </p:nvSpPr>
          <p:spPr>
            <a:xfrm>
              <a:off x="3420706" y="2527671"/>
              <a:ext cx="300" cy="300"/>
            </a:xfrm>
            <a:custGeom>
              <a:rect b="b" l="l" r="r" t="t"/>
              <a:pathLst>
                <a:path extrusionOk="0" h="11" w="11">
                  <a:moveTo>
                    <a:pt x="0" y="0"/>
                  </a:moveTo>
                  <a:lnTo>
                    <a:pt x="1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0"/>
            <p:cNvSpPr/>
            <p:nvPr/>
          </p:nvSpPr>
          <p:spPr>
            <a:xfrm>
              <a:off x="3388852" y="2436279"/>
              <a:ext cx="109" cy="218"/>
            </a:xfrm>
            <a:custGeom>
              <a:rect b="b" l="l" r="r" t="t"/>
              <a:pathLst>
                <a:path extrusionOk="0" h="8" w="4">
                  <a:moveTo>
                    <a:pt x="0" y="1"/>
                  </a:moveTo>
                  <a:lnTo>
                    <a:pt x="4"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0"/>
            <p:cNvSpPr/>
            <p:nvPr/>
          </p:nvSpPr>
          <p:spPr>
            <a:xfrm>
              <a:off x="3388662" y="2435897"/>
              <a:ext cx="27" cy="218"/>
            </a:xfrm>
            <a:custGeom>
              <a:rect b="b" l="l" r="r" t="t"/>
              <a:pathLst>
                <a:path extrusionOk="0" h="8" w="1">
                  <a:moveTo>
                    <a:pt x="0" y="1"/>
                  </a:moveTo>
                  <a:lnTo>
                    <a:pt x="0" y="4"/>
                  </a:lnTo>
                  <a:cubicBezTo>
                    <a:pt x="0" y="8"/>
                    <a:pt x="0"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0"/>
            <p:cNvSpPr/>
            <p:nvPr/>
          </p:nvSpPr>
          <p:spPr>
            <a:xfrm>
              <a:off x="3420025" y="2527181"/>
              <a:ext cx="327" cy="327"/>
            </a:xfrm>
            <a:custGeom>
              <a:rect b="b" l="l" r="r" t="t"/>
              <a:pathLst>
                <a:path extrusionOk="0" h="12" w="12">
                  <a:moveTo>
                    <a:pt x="1" y="1"/>
                  </a:moveTo>
                  <a:lnTo>
                    <a:pt x="1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0"/>
            <p:cNvSpPr/>
            <p:nvPr/>
          </p:nvSpPr>
          <p:spPr>
            <a:xfrm>
              <a:off x="3389043" y="2436769"/>
              <a:ext cx="218" cy="409"/>
            </a:xfrm>
            <a:custGeom>
              <a:rect b="b" l="l" r="r" t="t"/>
              <a:pathLst>
                <a:path extrusionOk="0" h="15" w="8">
                  <a:moveTo>
                    <a:pt x="0" y="0"/>
                  </a:moveTo>
                  <a:lnTo>
                    <a:pt x="7"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0"/>
            <p:cNvSpPr/>
            <p:nvPr/>
          </p:nvSpPr>
          <p:spPr>
            <a:xfrm>
              <a:off x="3423186" y="2530723"/>
              <a:ext cx="218" cy="409"/>
            </a:xfrm>
            <a:custGeom>
              <a:rect b="b" l="l" r="r" t="t"/>
              <a:pathLst>
                <a:path extrusionOk="0" h="15" w="8">
                  <a:moveTo>
                    <a:pt x="0" y="0"/>
                  </a:moveTo>
                  <a:lnTo>
                    <a:pt x="7"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0"/>
            <p:cNvSpPr/>
            <p:nvPr/>
          </p:nvSpPr>
          <p:spPr>
            <a:xfrm>
              <a:off x="3394002" y="2483991"/>
              <a:ext cx="1172" cy="3079"/>
            </a:xfrm>
            <a:custGeom>
              <a:rect b="b" l="l" r="r" t="t"/>
              <a:pathLst>
                <a:path extrusionOk="0" h="113" w="43">
                  <a:moveTo>
                    <a:pt x="0" y="0"/>
                  </a:moveTo>
                  <a:cubicBezTo>
                    <a:pt x="7" y="39"/>
                    <a:pt x="21" y="77"/>
                    <a:pt x="42" y="112"/>
                  </a:cubicBezTo>
                  <a:cubicBezTo>
                    <a:pt x="21" y="77"/>
                    <a:pt x="7" y="39"/>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0"/>
            <p:cNvSpPr/>
            <p:nvPr/>
          </p:nvSpPr>
          <p:spPr>
            <a:xfrm>
              <a:off x="3392558" y="2432573"/>
              <a:ext cx="218" cy="109"/>
            </a:xfrm>
            <a:custGeom>
              <a:rect b="b" l="l" r="r" t="t"/>
              <a:pathLst>
                <a:path extrusionOk="0" h="4" w="8">
                  <a:moveTo>
                    <a:pt x="8"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0"/>
            <p:cNvSpPr/>
            <p:nvPr/>
          </p:nvSpPr>
          <p:spPr>
            <a:xfrm>
              <a:off x="3425938" y="2537780"/>
              <a:ext cx="136" cy="218"/>
            </a:xfrm>
            <a:custGeom>
              <a:rect b="b" l="l" r="r" t="t"/>
              <a:pathLst>
                <a:path extrusionOk="0" h="8" w="5">
                  <a:moveTo>
                    <a:pt x="1" y="1"/>
                  </a:moveTo>
                  <a:lnTo>
                    <a:pt x="4"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0"/>
            <p:cNvSpPr/>
            <p:nvPr/>
          </p:nvSpPr>
          <p:spPr>
            <a:xfrm>
              <a:off x="3390651" y="2432573"/>
              <a:ext cx="2125" cy="1444"/>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0"/>
            <p:cNvSpPr/>
            <p:nvPr/>
          </p:nvSpPr>
          <p:spPr>
            <a:xfrm>
              <a:off x="2997915" y="2692689"/>
              <a:ext cx="33598" cy="8420"/>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0"/>
            <p:cNvSpPr/>
            <p:nvPr/>
          </p:nvSpPr>
          <p:spPr>
            <a:xfrm>
              <a:off x="2988678" y="2651135"/>
              <a:ext cx="84062" cy="62999"/>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0"/>
            <p:cNvSpPr/>
            <p:nvPr/>
          </p:nvSpPr>
          <p:spPr>
            <a:xfrm>
              <a:off x="2997343" y="2704815"/>
              <a:ext cx="327" cy="109"/>
            </a:xfrm>
            <a:custGeom>
              <a:rect b="b" l="l" r="r" t="t"/>
              <a:pathLst>
                <a:path extrusionOk="0" h="4" w="12">
                  <a:moveTo>
                    <a:pt x="1" y="4"/>
                  </a:moveTo>
                  <a:lnTo>
                    <a:pt x="1" y="4"/>
                  </a:ln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0"/>
            <p:cNvSpPr/>
            <p:nvPr/>
          </p:nvSpPr>
          <p:spPr>
            <a:xfrm>
              <a:off x="2999251" y="2704515"/>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0"/>
            <p:cNvSpPr/>
            <p:nvPr/>
          </p:nvSpPr>
          <p:spPr>
            <a:xfrm>
              <a:off x="3005654" y="2692880"/>
              <a:ext cx="218" cy="27"/>
            </a:xfrm>
            <a:custGeom>
              <a:rect b="b" l="l" r="r" t="t"/>
              <a:pathLst>
                <a:path extrusionOk="0" h="1" w="8">
                  <a:moveTo>
                    <a:pt x="7"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0"/>
            <p:cNvSpPr/>
            <p:nvPr/>
          </p:nvSpPr>
          <p:spPr>
            <a:xfrm>
              <a:off x="2999251" y="2692880"/>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0"/>
            <p:cNvSpPr/>
            <p:nvPr/>
          </p:nvSpPr>
          <p:spPr>
            <a:xfrm>
              <a:off x="3013556" y="2690700"/>
              <a:ext cx="136" cy="109"/>
            </a:xfrm>
            <a:custGeom>
              <a:rect b="b" l="l" r="r" t="t"/>
              <a:pathLst>
                <a:path extrusionOk="0" h="4" w="5">
                  <a:moveTo>
                    <a:pt x="4"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0"/>
            <p:cNvSpPr/>
            <p:nvPr/>
          </p:nvSpPr>
          <p:spPr>
            <a:xfrm>
              <a:off x="3011458" y="2691463"/>
              <a:ext cx="218" cy="109"/>
            </a:xfrm>
            <a:custGeom>
              <a:rect b="b" l="l" r="r" t="t"/>
              <a:pathLst>
                <a:path extrusionOk="0" h="4" w="8">
                  <a:moveTo>
                    <a:pt x="8"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0"/>
            <p:cNvSpPr/>
            <p:nvPr/>
          </p:nvSpPr>
          <p:spPr>
            <a:xfrm>
              <a:off x="2999550" y="2704433"/>
              <a:ext cx="218" cy="27"/>
            </a:xfrm>
            <a:custGeom>
              <a:rect b="b" l="l" r="r" t="t"/>
              <a:pathLst>
                <a:path extrusionOk="0" h="1" w="8">
                  <a:moveTo>
                    <a:pt x="0" y="0"/>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0"/>
            <p:cNvSpPr/>
            <p:nvPr/>
          </p:nvSpPr>
          <p:spPr>
            <a:xfrm>
              <a:off x="2998787" y="2704624"/>
              <a:ext cx="218" cy="27"/>
            </a:xfrm>
            <a:custGeom>
              <a:rect b="b" l="l" r="r" t="t"/>
              <a:pathLst>
                <a:path extrusionOk="0" h="1" w="8">
                  <a:moveTo>
                    <a:pt x="0" y="0"/>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0"/>
            <p:cNvSpPr/>
            <p:nvPr/>
          </p:nvSpPr>
          <p:spPr>
            <a:xfrm>
              <a:off x="3001649" y="2692989"/>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0"/>
            <p:cNvSpPr/>
            <p:nvPr/>
          </p:nvSpPr>
          <p:spPr>
            <a:xfrm>
              <a:off x="2997915" y="2704706"/>
              <a:ext cx="518" cy="136"/>
            </a:xfrm>
            <a:custGeom>
              <a:rect b="b" l="l" r="r" t="t"/>
              <a:pathLst>
                <a:path extrusionOk="0" h="5" w="19">
                  <a:moveTo>
                    <a:pt x="1" y="4"/>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0"/>
            <p:cNvSpPr/>
            <p:nvPr/>
          </p:nvSpPr>
          <p:spPr>
            <a:xfrm>
              <a:off x="3003828" y="2692989"/>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0"/>
            <p:cNvSpPr/>
            <p:nvPr/>
          </p:nvSpPr>
          <p:spPr>
            <a:xfrm>
              <a:off x="2999823" y="2704433"/>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0"/>
            <p:cNvSpPr/>
            <p:nvPr/>
          </p:nvSpPr>
          <p:spPr>
            <a:xfrm>
              <a:off x="3007561" y="2692607"/>
              <a:ext cx="300" cy="27"/>
            </a:xfrm>
            <a:custGeom>
              <a:rect b="b" l="l" r="r" t="t"/>
              <a:pathLst>
                <a:path extrusionOk="0" h="1" w="11">
                  <a:moveTo>
                    <a:pt x="11"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0"/>
            <p:cNvSpPr/>
            <p:nvPr/>
          </p:nvSpPr>
          <p:spPr>
            <a:xfrm>
              <a:off x="3009551" y="2692117"/>
              <a:ext cx="218" cy="27"/>
            </a:xfrm>
            <a:custGeom>
              <a:rect b="b" l="l" r="r" t="t"/>
              <a:pathLst>
                <a:path extrusionOk="0" h="1" w="8">
                  <a:moveTo>
                    <a:pt x="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0"/>
            <p:cNvSpPr/>
            <p:nvPr/>
          </p:nvSpPr>
          <p:spPr>
            <a:xfrm>
              <a:off x="3000014" y="270432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0"/>
            <p:cNvSpPr/>
            <p:nvPr/>
          </p:nvSpPr>
          <p:spPr>
            <a:xfrm>
              <a:off x="3004401" y="2699174"/>
              <a:ext cx="13870" cy="4714"/>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0"/>
            <p:cNvSpPr/>
            <p:nvPr/>
          </p:nvSpPr>
          <p:spPr>
            <a:xfrm>
              <a:off x="3000967" y="2704052"/>
              <a:ext cx="2044" cy="300"/>
            </a:xfrm>
            <a:custGeom>
              <a:rect b="b" l="l" r="r" t="t"/>
              <a:pathLst>
                <a:path extrusionOk="0" h="11" w="75">
                  <a:moveTo>
                    <a:pt x="74" y="0"/>
                  </a:moveTo>
                  <a:lnTo>
                    <a:pt x="74" y="0"/>
                  </a:lnTo>
                  <a:cubicBezTo>
                    <a:pt x="46" y="4"/>
                    <a:pt x="22" y="7"/>
                    <a:pt x="1" y="11"/>
                  </a:cubicBezTo>
                  <a:cubicBezTo>
                    <a:pt x="22" y="11"/>
                    <a:pt x="46" y="4"/>
                    <a:pt x="7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0"/>
            <p:cNvSpPr/>
            <p:nvPr/>
          </p:nvSpPr>
          <p:spPr>
            <a:xfrm>
              <a:off x="3002302" y="2711218"/>
              <a:ext cx="35996" cy="20518"/>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0"/>
            <p:cNvSpPr/>
            <p:nvPr/>
          </p:nvSpPr>
          <p:spPr>
            <a:xfrm>
              <a:off x="3037590" y="2711218"/>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0"/>
            <p:cNvSpPr/>
            <p:nvPr/>
          </p:nvSpPr>
          <p:spPr>
            <a:xfrm>
              <a:off x="3038162" y="2711409"/>
              <a:ext cx="136" cy="27"/>
            </a:xfrm>
            <a:custGeom>
              <a:rect b="b" l="l" r="r" t="t"/>
              <a:pathLst>
                <a:path extrusionOk="0" h="1" w="5">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0"/>
            <p:cNvSpPr/>
            <p:nvPr/>
          </p:nvSpPr>
          <p:spPr>
            <a:xfrm>
              <a:off x="3003638" y="2714352"/>
              <a:ext cx="2044" cy="1662"/>
            </a:xfrm>
            <a:custGeom>
              <a:rect b="b" l="l" r="r" t="t"/>
              <a:pathLst>
                <a:path extrusionOk="0" h="61" w="75">
                  <a:moveTo>
                    <a:pt x="74" y="60"/>
                  </a:moveTo>
                  <a:cubicBezTo>
                    <a:pt x="43" y="50"/>
                    <a:pt x="15" y="29"/>
                    <a:pt x="1" y="1"/>
                  </a:cubicBezTo>
                  <a:cubicBezTo>
                    <a:pt x="15" y="29"/>
                    <a:pt x="43" y="50"/>
                    <a:pt x="74" y="6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0"/>
            <p:cNvSpPr/>
            <p:nvPr/>
          </p:nvSpPr>
          <p:spPr>
            <a:xfrm>
              <a:off x="3002984" y="271358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0"/>
            <p:cNvSpPr/>
            <p:nvPr/>
          </p:nvSpPr>
          <p:spPr>
            <a:xfrm>
              <a:off x="3003447" y="2713970"/>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0"/>
            <p:cNvSpPr/>
            <p:nvPr/>
          </p:nvSpPr>
          <p:spPr>
            <a:xfrm>
              <a:off x="3037208" y="2711109"/>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0"/>
            <p:cNvSpPr/>
            <p:nvPr/>
          </p:nvSpPr>
          <p:spPr>
            <a:xfrm>
              <a:off x="3003365" y="2713888"/>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0"/>
            <p:cNvSpPr/>
            <p:nvPr/>
          </p:nvSpPr>
          <p:spPr>
            <a:xfrm>
              <a:off x="3003256" y="2713780"/>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0"/>
            <p:cNvSpPr/>
            <p:nvPr/>
          </p:nvSpPr>
          <p:spPr>
            <a:xfrm>
              <a:off x="3002030" y="2713507"/>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0"/>
            <p:cNvSpPr/>
            <p:nvPr/>
          </p:nvSpPr>
          <p:spPr>
            <a:xfrm>
              <a:off x="3036827" y="2711027"/>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0"/>
            <p:cNvSpPr/>
            <p:nvPr/>
          </p:nvSpPr>
          <p:spPr>
            <a:xfrm>
              <a:off x="3461824" y="2734516"/>
              <a:ext cx="178588" cy="123518"/>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0"/>
            <p:cNvSpPr/>
            <p:nvPr/>
          </p:nvSpPr>
          <p:spPr>
            <a:xfrm>
              <a:off x="3288196" y="2693071"/>
              <a:ext cx="172212" cy="139949"/>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0"/>
            <p:cNvSpPr/>
            <p:nvPr/>
          </p:nvSpPr>
          <p:spPr>
            <a:xfrm>
              <a:off x="3259012" y="2714869"/>
              <a:ext cx="40083" cy="87468"/>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0"/>
            <p:cNvSpPr/>
            <p:nvPr/>
          </p:nvSpPr>
          <p:spPr>
            <a:xfrm>
              <a:off x="3298414" y="2729420"/>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0"/>
            <p:cNvSpPr/>
            <p:nvPr/>
          </p:nvSpPr>
          <p:spPr>
            <a:xfrm>
              <a:off x="3288686" y="2798114"/>
              <a:ext cx="218" cy="218"/>
            </a:xfrm>
            <a:custGeom>
              <a:rect b="b" l="l" r="r" t="t"/>
              <a:pathLst>
                <a:path extrusionOk="0" h="8" w="8">
                  <a:moveTo>
                    <a:pt x="7"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0"/>
            <p:cNvSpPr/>
            <p:nvPr/>
          </p:nvSpPr>
          <p:spPr>
            <a:xfrm>
              <a:off x="3298496" y="2730183"/>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0"/>
            <p:cNvSpPr/>
            <p:nvPr/>
          </p:nvSpPr>
          <p:spPr>
            <a:xfrm>
              <a:off x="3298114" y="2727513"/>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0"/>
            <p:cNvSpPr/>
            <p:nvPr/>
          </p:nvSpPr>
          <p:spPr>
            <a:xfrm>
              <a:off x="3297542" y="2723807"/>
              <a:ext cx="136" cy="409"/>
            </a:xfrm>
            <a:custGeom>
              <a:rect b="b" l="l" r="r" t="t"/>
              <a:pathLst>
                <a:path extrusionOk="0" h="15" w="5">
                  <a:moveTo>
                    <a:pt x="1" y="0"/>
                  </a:moveTo>
                  <a:lnTo>
                    <a:pt x="4"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0"/>
            <p:cNvSpPr/>
            <p:nvPr/>
          </p:nvSpPr>
          <p:spPr>
            <a:xfrm>
              <a:off x="3297733" y="272522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0"/>
            <p:cNvSpPr/>
            <p:nvPr/>
          </p:nvSpPr>
          <p:spPr>
            <a:xfrm>
              <a:off x="3297460" y="2722935"/>
              <a:ext cx="109" cy="518"/>
            </a:xfrm>
            <a:custGeom>
              <a:rect b="b" l="l" r="r" t="t"/>
              <a:pathLst>
                <a:path extrusionOk="0" h="19" w="4">
                  <a:moveTo>
                    <a:pt x="4" y="18"/>
                  </a:moveTo>
                  <a:lnTo>
                    <a:pt x="0" y="1"/>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0"/>
            <p:cNvSpPr/>
            <p:nvPr/>
          </p:nvSpPr>
          <p:spPr>
            <a:xfrm>
              <a:off x="3245933" y="2734570"/>
              <a:ext cx="23488" cy="72808"/>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0"/>
            <p:cNvSpPr/>
            <p:nvPr/>
          </p:nvSpPr>
          <p:spPr>
            <a:xfrm>
              <a:off x="3256914" y="2744489"/>
              <a:ext cx="218" cy="409"/>
            </a:xfrm>
            <a:custGeom>
              <a:rect b="b" l="l" r="r" t="t"/>
              <a:pathLst>
                <a:path extrusionOk="0" h="15" w="8">
                  <a:moveTo>
                    <a:pt x="0" y="1"/>
                  </a:moveTo>
                  <a:lnTo>
                    <a:pt x="7"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0"/>
            <p:cNvSpPr/>
            <p:nvPr/>
          </p:nvSpPr>
          <p:spPr>
            <a:xfrm>
              <a:off x="3257296" y="2745170"/>
              <a:ext cx="218" cy="409"/>
            </a:xfrm>
            <a:custGeom>
              <a:rect b="b" l="l" r="r" t="t"/>
              <a:pathLst>
                <a:path extrusionOk="0" h="15" w="8">
                  <a:moveTo>
                    <a:pt x="0" y="0"/>
                  </a:moveTo>
                  <a:lnTo>
                    <a:pt x="7"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0"/>
            <p:cNvSpPr/>
            <p:nvPr/>
          </p:nvSpPr>
          <p:spPr>
            <a:xfrm>
              <a:off x="3255579" y="2739339"/>
              <a:ext cx="109" cy="599"/>
            </a:xfrm>
            <a:custGeom>
              <a:rect b="b" l="l" r="r" t="t"/>
              <a:pathLst>
                <a:path extrusionOk="0" h="22" w="4">
                  <a:moveTo>
                    <a:pt x="0" y="1"/>
                  </a:moveTo>
                  <a:cubicBezTo>
                    <a:pt x="0" y="8"/>
                    <a:pt x="0" y="15"/>
                    <a:pt x="4" y="22"/>
                  </a:cubicBezTo>
                  <a:cubicBezTo>
                    <a:pt x="0" y="15"/>
                    <a:pt x="0"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0"/>
            <p:cNvSpPr/>
            <p:nvPr/>
          </p:nvSpPr>
          <p:spPr>
            <a:xfrm>
              <a:off x="3255279" y="2736287"/>
              <a:ext cx="27" cy="790"/>
            </a:xfrm>
            <a:custGeom>
              <a:rect b="b" l="l" r="r" t="t"/>
              <a:pathLst>
                <a:path extrusionOk="0" h="29" w="1">
                  <a:moveTo>
                    <a:pt x="1" y="1"/>
                  </a:moveTo>
                  <a:lnTo>
                    <a:pt x="1" y="29"/>
                  </a:lnTo>
                  <a:cubicBezTo>
                    <a:pt x="1" y="22"/>
                    <a:pt x="1"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0"/>
            <p:cNvSpPr/>
            <p:nvPr/>
          </p:nvSpPr>
          <p:spPr>
            <a:xfrm>
              <a:off x="3269503" y="2797733"/>
              <a:ext cx="27" cy="1553"/>
            </a:xfrm>
            <a:custGeom>
              <a:rect b="b" l="l" r="r" t="t"/>
              <a:pathLst>
                <a:path extrusionOk="0" h="57" w="1">
                  <a:moveTo>
                    <a:pt x="1" y="0"/>
                  </a:moveTo>
                  <a:lnTo>
                    <a:pt x="1" y="56"/>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0"/>
            <p:cNvSpPr/>
            <p:nvPr/>
          </p:nvSpPr>
          <p:spPr>
            <a:xfrm>
              <a:off x="3255960" y="2741818"/>
              <a:ext cx="109" cy="518"/>
            </a:xfrm>
            <a:custGeom>
              <a:rect b="b" l="l" r="r" t="t"/>
              <a:pathLst>
                <a:path extrusionOk="0" h="19" w="4">
                  <a:moveTo>
                    <a:pt x="0" y="1"/>
                  </a:moveTo>
                  <a:lnTo>
                    <a:pt x="0" y="1"/>
                  </a:lnTo>
                  <a:cubicBezTo>
                    <a:pt x="0" y="4"/>
                    <a:pt x="4" y="11"/>
                    <a:pt x="4" y="18"/>
                  </a:cubicBezTo>
                  <a:cubicBezTo>
                    <a:pt x="4" y="11"/>
                    <a:pt x="4"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0"/>
            <p:cNvSpPr/>
            <p:nvPr/>
          </p:nvSpPr>
          <p:spPr>
            <a:xfrm>
              <a:off x="3255770" y="2740674"/>
              <a:ext cx="109" cy="518"/>
            </a:xfrm>
            <a:custGeom>
              <a:rect b="b" l="l" r="r" t="t"/>
              <a:pathLst>
                <a:path extrusionOk="0" h="19" w="4">
                  <a:moveTo>
                    <a:pt x="0" y="1"/>
                  </a:moveTo>
                  <a:lnTo>
                    <a:pt x="0" y="1"/>
                  </a:lnTo>
                  <a:cubicBezTo>
                    <a:pt x="0" y="8"/>
                    <a:pt x="4" y="11"/>
                    <a:pt x="4" y="18"/>
                  </a:cubicBezTo>
                  <a:cubicBezTo>
                    <a:pt x="4" y="11"/>
                    <a:pt x="4"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0"/>
            <p:cNvSpPr/>
            <p:nvPr/>
          </p:nvSpPr>
          <p:spPr>
            <a:xfrm>
              <a:off x="3255388" y="2737922"/>
              <a:ext cx="109" cy="681"/>
            </a:xfrm>
            <a:custGeom>
              <a:rect b="b" l="l" r="r" t="t"/>
              <a:pathLst>
                <a:path extrusionOk="0" h="25" w="4">
                  <a:moveTo>
                    <a:pt x="0" y="0"/>
                  </a:moveTo>
                  <a:cubicBezTo>
                    <a:pt x="0" y="11"/>
                    <a:pt x="0" y="18"/>
                    <a:pt x="4" y="25"/>
                  </a:cubicBezTo>
                  <a:cubicBezTo>
                    <a:pt x="0" y="18"/>
                    <a:pt x="0"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0"/>
            <p:cNvSpPr/>
            <p:nvPr/>
          </p:nvSpPr>
          <p:spPr>
            <a:xfrm>
              <a:off x="3269312" y="2793427"/>
              <a:ext cx="27" cy="1281"/>
            </a:xfrm>
            <a:custGeom>
              <a:rect b="b" l="l" r="r" t="t"/>
              <a:pathLst>
                <a:path extrusionOk="0" h="47" w="1">
                  <a:moveTo>
                    <a:pt x="1" y="1"/>
                  </a:moveTo>
                  <a:lnTo>
                    <a:pt x="1" y="46"/>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0"/>
            <p:cNvSpPr/>
            <p:nvPr/>
          </p:nvSpPr>
          <p:spPr>
            <a:xfrm>
              <a:off x="3269312" y="2791438"/>
              <a:ext cx="27" cy="1172"/>
            </a:xfrm>
            <a:custGeom>
              <a:rect b="b" l="l" r="r" t="t"/>
              <a:pathLst>
                <a:path extrusionOk="0" h="43" w="1">
                  <a:moveTo>
                    <a:pt x="1" y="0"/>
                  </a:moveTo>
                  <a:lnTo>
                    <a:pt x="1" y="4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0"/>
            <p:cNvSpPr/>
            <p:nvPr/>
          </p:nvSpPr>
          <p:spPr>
            <a:xfrm>
              <a:off x="3265579" y="2758140"/>
              <a:ext cx="1172" cy="2888"/>
            </a:xfrm>
            <a:custGeom>
              <a:rect b="b" l="l" r="r" t="t"/>
              <a:pathLst>
                <a:path extrusionOk="0" h="106" w="43">
                  <a:moveTo>
                    <a:pt x="43" y="105"/>
                  </a:moveTo>
                  <a:cubicBezTo>
                    <a:pt x="15" y="77"/>
                    <a:pt x="1" y="42"/>
                    <a:pt x="1" y="0"/>
                  </a:cubicBezTo>
                  <a:cubicBezTo>
                    <a:pt x="1" y="42"/>
                    <a:pt x="15" y="77"/>
                    <a:pt x="43" y="10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0"/>
            <p:cNvSpPr/>
            <p:nvPr/>
          </p:nvSpPr>
          <p:spPr>
            <a:xfrm>
              <a:off x="3258249" y="2746396"/>
              <a:ext cx="300" cy="327"/>
            </a:xfrm>
            <a:custGeom>
              <a:rect b="b" l="l" r="r" t="t"/>
              <a:pathLst>
                <a:path extrusionOk="0" h="12" w="11">
                  <a:moveTo>
                    <a:pt x="11"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0"/>
            <p:cNvSpPr/>
            <p:nvPr/>
          </p:nvSpPr>
          <p:spPr>
            <a:xfrm>
              <a:off x="3256533" y="2743726"/>
              <a:ext cx="218" cy="409"/>
            </a:xfrm>
            <a:custGeom>
              <a:rect b="b" l="l" r="r" t="t"/>
              <a:pathLst>
                <a:path extrusionOk="0" h="15" w="8">
                  <a:moveTo>
                    <a:pt x="0" y="1"/>
                  </a:moveTo>
                  <a:lnTo>
                    <a:pt x="7"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0"/>
            <p:cNvSpPr/>
            <p:nvPr/>
          </p:nvSpPr>
          <p:spPr>
            <a:xfrm>
              <a:off x="3269421" y="2795526"/>
              <a:ext cx="0" cy="1362"/>
            </a:xfrm>
            <a:custGeom>
              <a:rect b="b" l="l" r="r" t="t"/>
              <a:pathLst>
                <a:path extrusionOk="0" h="50" w="0">
                  <a:moveTo>
                    <a:pt x="0" y="1"/>
                  </a:moveTo>
                  <a:lnTo>
                    <a:pt x="0" y="5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0"/>
            <p:cNvSpPr/>
            <p:nvPr/>
          </p:nvSpPr>
          <p:spPr>
            <a:xfrm>
              <a:off x="3256233" y="2742772"/>
              <a:ext cx="218" cy="518"/>
            </a:xfrm>
            <a:custGeom>
              <a:rect b="b" l="l" r="r" t="t"/>
              <a:pathLst>
                <a:path extrusionOk="0" h="19" w="8">
                  <a:moveTo>
                    <a:pt x="1" y="1"/>
                  </a:moveTo>
                  <a:lnTo>
                    <a:pt x="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0"/>
            <p:cNvSpPr/>
            <p:nvPr/>
          </p:nvSpPr>
          <p:spPr>
            <a:xfrm>
              <a:off x="3269122" y="2787623"/>
              <a:ext cx="27" cy="1172"/>
            </a:xfrm>
            <a:custGeom>
              <a:rect b="b" l="l" r="r" t="t"/>
              <a:pathLst>
                <a:path extrusionOk="0" h="43" w="1">
                  <a:moveTo>
                    <a:pt x="1" y="0"/>
                  </a:moveTo>
                  <a:lnTo>
                    <a:pt x="1" y="4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0"/>
            <p:cNvSpPr/>
            <p:nvPr/>
          </p:nvSpPr>
          <p:spPr>
            <a:xfrm>
              <a:off x="3268740" y="2780375"/>
              <a:ext cx="27" cy="981"/>
            </a:xfrm>
            <a:custGeom>
              <a:rect b="b" l="l" r="r" t="t"/>
              <a:pathLst>
                <a:path extrusionOk="0" h="36" w="1">
                  <a:moveTo>
                    <a:pt x="1" y="0"/>
                  </a:moveTo>
                  <a:lnTo>
                    <a:pt x="1" y="35"/>
                  </a:lnTo>
                  <a:cubicBezTo>
                    <a:pt x="1" y="21"/>
                    <a:pt x="1" y="1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0"/>
            <p:cNvSpPr/>
            <p:nvPr/>
          </p:nvSpPr>
          <p:spPr>
            <a:xfrm>
              <a:off x="3268549" y="2778277"/>
              <a:ext cx="27" cy="872"/>
            </a:xfrm>
            <a:custGeom>
              <a:rect b="b" l="l" r="r" t="t"/>
              <a:pathLst>
                <a:path extrusionOk="0" h="32" w="1">
                  <a:moveTo>
                    <a:pt x="1" y="0"/>
                  </a:moveTo>
                  <a:lnTo>
                    <a:pt x="1"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0"/>
            <p:cNvSpPr/>
            <p:nvPr/>
          </p:nvSpPr>
          <p:spPr>
            <a:xfrm>
              <a:off x="3268849" y="2781520"/>
              <a:ext cx="0" cy="1063"/>
            </a:xfrm>
            <a:custGeom>
              <a:rect b="b" l="l" r="r" t="t"/>
              <a:pathLst>
                <a:path extrusionOk="0" h="39" w="0">
                  <a:moveTo>
                    <a:pt x="0" y="0"/>
                  </a:moveTo>
                  <a:lnTo>
                    <a:pt x="0" y="3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0"/>
            <p:cNvSpPr/>
            <p:nvPr/>
          </p:nvSpPr>
          <p:spPr>
            <a:xfrm>
              <a:off x="3268658" y="2779231"/>
              <a:ext cx="109" cy="872"/>
            </a:xfrm>
            <a:custGeom>
              <a:rect b="b" l="l" r="r" t="t"/>
              <a:pathLst>
                <a:path extrusionOk="0" h="32" w="4">
                  <a:moveTo>
                    <a:pt x="0" y="0"/>
                  </a:moveTo>
                  <a:lnTo>
                    <a:pt x="0" y="32"/>
                  </a:lnTo>
                  <a:cubicBezTo>
                    <a:pt x="4" y="21"/>
                    <a:pt x="0"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0"/>
            <p:cNvSpPr/>
            <p:nvPr/>
          </p:nvSpPr>
          <p:spPr>
            <a:xfrm>
              <a:off x="3269612" y="2800103"/>
              <a:ext cx="109" cy="1853"/>
            </a:xfrm>
            <a:custGeom>
              <a:rect b="b" l="l" r="r" t="t"/>
              <a:pathLst>
                <a:path extrusionOk="0" h="68" w="4">
                  <a:moveTo>
                    <a:pt x="0" y="1"/>
                  </a:moveTo>
                  <a:lnTo>
                    <a:pt x="4" y="6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0"/>
            <p:cNvSpPr/>
            <p:nvPr/>
          </p:nvSpPr>
          <p:spPr>
            <a:xfrm>
              <a:off x="3269040" y="2785907"/>
              <a:ext cx="0" cy="1172"/>
            </a:xfrm>
            <a:custGeom>
              <a:rect b="b" l="l" r="r" t="t"/>
              <a:pathLst>
                <a:path extrusionOk="0" h="43" w="0">
                  <a:moveTo>
                    <a:pt x="0" y="0"/>
                  </a:moveTo>
                  <a:lnTo>
                    <a:pt x="0" y="4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0"/>
            <p:cNvSpPr/>
            <p:nvPr/>
          </p:nvSpPr>
          <p:spPr>
            <a:xfrm>
              <a:off x="3268931" y="2784272"/>
              <a:ext cx="27" cy="1281"/>
            </a:xfrm>
            <a:custGeom>
              <a:rect b="b" l="l" r="r" t="t"/>
              <a:pathLst>
                <a:path extrusionOk="0" h="47" w="1">
                  <a:moveTo>
                    <a:pt x="1" y="1"/>
                  </a:moveTo>
                  <a:lnTo>
                    <a:pt x="1" y="46"/>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0"/>
            <p:cNvSpPr/>
            <p:nvPr/>
          </p:nvSpPr>
          <p:spPr>
            <a:xfrm>
              <a:off x="3268849" y="2782855"/>
              <a:ext cx="0" cy="1063"/>
            </a:xfrm>
            <a:custGeom>
              <a:rect b="b" l="l" r="r" t="t"/>
              <a:pathLst>
                <a:path extrusionOk="0" h="39" w="0">
                  <a:moveTo>
                    <a:pt x="0" y="0"/>
                  </a:moveTo>
                  <a:lnTo>
                    <a:pt x="0" y="3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0"/>
            <p:cNvSpPr/>
            <p:nvPr/>
          </p:nvSpPr>
          <p:spPr>
            <a:xfrm>
              <a:off x="3257759" y="2745824"/>
              <a:ext cx="218" cy="327"/>
            </a:xfrm>
            <a:custGeom>
              <a:rect b="b" l="l" r="r" t="t"/>
              <a:pathLst>
                <a:path extrusionOk="0" h="12" w="8">
                  <a:moveTo>
                    <a:pt x="1" y="1"/>
                  </a:moveTo>
                  <a:lnTo>
                    <a:pt x="8"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0"/>
            <p:cNvSpPr/>
            <p:nvPr/>
          </p:nvSpPr>
          <p:spPr>
            <a:xfrm>
              <a:off x="3269694" y="2802310"/>
              <a:ext cx="27" cy="1063"/>
            </a:xfrm>
            <a:custGeom>
              <a:rect b="b" l="l" r="r" t="t"/>
              <a:pathLst>
                <a:path extrusionOk="0" h="39" w="1">
                  <a:moveTo>
                    <a:pt x="1" y="39"/>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0"/>
            <p:cNvSpPr/>
            <p:nvPr/>
          </p:nvSpPr>
          <p:spPr>
            <a:xfrm>
              <a:off x="3258822" y="2746887"/>
              <a:ext cx="300" cy="300"/>
            </a:xfrm>
            <a:custGeom>
              <a:rect b="b" l="l" r="r" t="t"/>
              <a:pathLst>
                <a:path extrusionOk="0" h="11" w="11">
                  <a:moveTo>
                    <a:pt x="0" y="0"/>
                  </a:moveTo>
                  <a:lnTo>
                    <a:pt x="1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0"/>
            <p:cNvSpPr/>
            <p:nvPr/>
          </p:nvSpPr>
          <p:spPr>
            <a:xfrm>
              <a:off x="3259394" y="2747459"/>
              <a:ext cx="300" cy="218"/>
            </a:xfrm>
            <a:custGeom>
              <a:rect b="b" l="l" r="r" t="t"/>
              <a:pathLst>
                <a:path extrusionOk="0" h="8" w="11">
                  <a:moveTo>
                    <a:pt x="0" y="0"/>
                  </a:moveTo>
                  <a:lnTo>
                    <a:pt x="1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0"/>
            <p:cNvSpPr/>
            <p:nvPr/>
          </p:nvSpPr>
          <p:spPr>
            <a:xfrm>
              <a:off x="3268549" y="2777405"/>
              <a:ext cx="27" cy="899"/>
            </a:xfrm>
            <a:custGeom>
              <a:rect b="b" l="l" r="r" t="t"/>
              <a:pathLst>
                <a:path extrusionOk="0" h="33" w="1">
                  <a:moveTo>
                    <a:pt x="1" y="1"/>
                  </a:moveTo>
                  <a:lnTo>
                    <a:pt x="1" y="32"/>
                  </a:lnTo>
                  <a:cubicBezTo>
                    <a:pt x="1" y="22"/>
                    <a:pt x="1"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0"/>
            <p:cNvSpPr/>
            <p:nvPr/>
          </p:nvSpPr>
          <p:spPr>
            <a:xfrm>
              <a:off x="3269231" y="2789531"/>
              <a:ext cx="0" cy="1063"/>
            </a:xfrm>
            <a:custGeom>
              <a:rect b="b" l="l" r="r" t="t"/>
              <a:pathLst>
                <a:path extrusionOk="0" h="39" w="0">
                  <a:moveTo>
                    <a:pt x="0" y="0"/>
                  </a:moveTo>
                  <a:lnTo>
                    <a:pt x="0" y="3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0"/>
            <p:cNvSpPr/>
            <p:nvPr/>
          </p:nvSpPr>
          <p:spPr>
            <a:xfrm>
              <a:off x="3260920" y="2748304"/>
              <a:ext cx="300" cy="218"/>
            </a:xfrm>
            <a:custGeom>
              <a:rect b="b" l="l" r="r" t="t"/>
              <a:pathLst>
                <a:path extrusionOk="0" h="8" w="11">
                  <a:moveTo>
                    <a:pt x="0" y="1"/>
                  </a:moveTo>
                  <a:lnTo>
                    <a:pt x="1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0"/>
            <p:cNvSpPr/>
            <p:nvPr/>
          </p:nvSpPr>
          <p:spPr>
            <a:xfrm>
              <a:off x="3260157" y="2747840"/>
              <a:ext cx="300" cy="218"/>
            </a:xfrm>
            <a:custGeom>
              <a:rect b="b" l="l" r="r" t="t"/>
              <a:pathLst>
                <a:path extrusionOk="0" h="8" w="11">
                  <a:moveTo>
                    <a:pt x="0" y="0"/>
                  </a:moveTo>
                  <a:lnTo>
                    <a:pt x="1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0"/>
            <p:cNvSpPr/>
            <p:nvPr/>
          </p:nvSpPr>
          <p:spPr>
            <a:xfrm>
              <a:off x="3456565" y="2704242"/>
              <a:ext cx="7466" cy="12807"/>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0"/>
            <p:cNvSpPr/>
            <p:nvPr/>
          </p:nvSpPr>
          <p:spPr>
            <a:xfrm>
              <a:off x="3375773" y="2719883"/>
              <a:ext cx="105916" cy="151039"/>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0"/>
            <p:cNvSpPr/>
            <p:nvPr/>
          </p:nvSpPr>
          <p:spPr>
            <a:xfrm>
              <a:off x="3480135" y="2859260"/>
              <a:ext cx="300" cy="490"/>
            </a:xfrm>
            <a:custGeom>
              <a:rect b="b" l="l" r="r" t="t"/>
              <a:pathLst>
                <a:path extrusionOk="0" h="18" w="11">
                  <a:moveTo>
                    <a:pt x="11" y="18"/>
                  </a:moveTo>
                  <a:cubicBezTo>
                    <a:pt x="7" y="11"/>
                    <a:pt x="4" y="7"/>
                    <a:pt x="0" y="0"/>
                  </a:cubicBezTo>
                  <a:cubicBezTo>
                    <a:pt x="4" y="7"/>
                    <a:pt x="7" y="11"/>
                    <a:pt x="1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0"/>
            <p:cNvSpPr/>
            <p:nvPr/>
          </p:nvSpPr>
          <p:spPr>
            <a:xfrm>
              <a:off x="3479754" y="2858497"/>
              <a:ext cx="300" cy="681"/>
            </a:xfrm>
            <a:custGeom>
              <a:rect b="b" l="l" r="r" t="t"/>
              <a:pathLst>
                <a:path extrusionOk="0" h="25" w="11">
                  <a:moveTo>
                    <a:pt x="11" y="25"/>
                  </a:moveTo>
                  <a:cubicBezTo>
                    <a:pt x="4" y="14"/>
                    <a:pt x="4" y="7"/>
                    <a:pt x="0" y="0"/>
                  </a:cubicBezTo>
                  <a:cubicBezTo>
                    <a:pt x="4" y="7"/>
                    <a:pt x="4" y="14"/>
                    <a:pt x="11"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0"/>
            <p:cNvSpPr/>
            <p:nvPr/>
          </p:nvSpPr>
          <p:spPr>
            <a:xfrm>
              <a:off x="3467628" y="2790485"/>
              <a:ext cx="409" cy="599"/>
            </a:xfrm>
            <a:custGeom>
              <a:rect b="b" l="l" r="r" t="t"/>
              <a:pathLst>
                <a:path extrusionOk="0" h="22" w="15">
                  <a:moveTo>
                    <a:pt x="1" y="21"/>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0"/>
            <p:cNvSpPr/>
            <p:nvPr/>
          </p:nvSpPr>
          <p:spPr>
            <a:xfrm>
              <a:off x="3466784" y="2791820"/>
              <a:ext cx="409" cy="490"/>
            </a:xfrm>
            <a:custGeom>
              <a:rect b="b" l="l" r="r" t="t"/>
              <a:pathLst>
                <a:path extrusionOk="0" h="18" w="15">
                  <a:moveTo>
                    <a:pt x="0" y="18"/>
                  </a:moveTo>
                  <a:cubicBezTo>
                    <a:pt x="4" y="11"/>
                    <a:pt x="11" y="4"/>
                    <a:pt x="14" y="0"/>
                  </a:cubicBezTo>
                  <a:cubicBezTo>
                    <a:pt x="11" y="4"/>
                    <a:pt x="4" y="11"/>
                    <a:pt x="0"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0"/>
            <p:cNvSpPr/>
            <p:nvPr/>
          </p:nvSpPr>
          <p:spPr>
            <a:xfrm>
              <a:off x="3466102" y="2793046"/>
              <a:ext cx="218" cy="518"/>
            </a:xfrm>
            <a:custGeom>
              <a:rect b="b" l="l" r="r" t="t"/>
              <a:pathLst>
                <a:path extrusionOk="0" h="19" w="8">
                  <a:moveTo>
                    <a:pt x="1" y="18"/>
                  </a:moveTo>
                  <a:cubicBezTo>
                    <a:pt x="4" y="15"/>
                    <a:pt x="8" y="8"/>
                    <a:pt x="8" y="1"/>
                  </a:cubicBezTo>
                  <a:cubicBezTo>
                    <a:pt x="8" y="8"/>
                    <a:pt x="4" y="15"/>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0"/>
            <p:cNvSpPr/>
            <p:nvPr/>
          </p:nvSpPr>
          <p:spPr>
            <a:xfrm>
              <a:off x="3468582" y="2789340"/>
              <a:ext cx="409" cy="599"/>
            </a:xfrm>
            <a:custGeom>
              <a:rect b="b" l="l" r="r" t="t"/>
              <a:pathLst>
                <a:path extrusionOk="0" h="22" w="15">
                  <a:moveTo>
                    <a:pt x="1" y="21"/>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0"/>
            <p:cNvSpPr/>
            <p:nvPr/>
          </p:nvSpPr>
          <p:spPr>
            <a:xfrm>
              <a:off x="3471634" y="2786179"/>
              <a:ext cx="518" cy="518"/>
            </a:xfrm>
            <a:custGeom>
              <a:rect b="b" l="l" r="r" t="t"/>
              <a:pathLst>
                <a:path extrusionOk="0" h="19" w="19">
                  <a:moveTo>
                    <a:pt x="1" y="18"/>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0"/>
            <p:cNvSpPr/>
            <p:nvPr/>
          </p:nvSpPr>
          <p:spPr>
            <a:xfrm>
              <a:off x="3469536" y="2788277"/>
              <a:ext cx="518" cy="518"/>
            </a:xfrm>
            <a:custGeom>
              <a:rect b="b" l="l" r="r" t="t"/>
              <a:pathLst>
                <a:path extrusionOk="0" h="19" w="19">
                  <a:moveTo>
                    <a:pt x="1" y="18"/>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0"/>
            <p:cNvSpPr/>
            <p:nvPr/>
          </p:nvSpPr>
          <p:spPr>
            <a:xfrm>
              <a:off x="3481171" y="2860595"/>
              <a:ext cx="518" cy="409"/>
            </a:xfrm>
            <a:custGeom>
              <a:rect b="b" l="l" r="r" t="t"/>
              <a:pathLst>
                <a:path extrusionOk="0" h="15" w="19">
                  <a:moveTo>
                    <a:pt x="18" y="14"/>
                  </a:moveTo>
                  <a:cubicBezTo>
                    <a:pt x="11" y="11"/>
                    <a:pt x="4" y="4"/>
                    <a:pt x="1" y="0"/>
                  </a:cubicBezTo>
                  <a:cubicBezTo>
                    <a:pt x="4" y="4"/>
                    <a:pt x="11" y="11"/>
                    <a:pt x="18"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0"/>
            <p:cNvSpPr/>
            <p:nvPr/>
          </p:nvSpPr>
          <p:spPr>
            <a:xfrm>
              <a:off x="3470598" y="2787242"/>
              <a:ext cx="490" cy="490"/>
            </a:xfrm>
            <a:custGeom>
              <a:rect b="b" l="l" r="r" t="t"/>
              <a:pathLst>
                <a:path extrusionOk="0" h="18" w="18">
                  <a:moveTo>
                    <a:pt x="0" y="18"/>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0"/>
            <p:cNvSpPr/>
            <p:nvPr/>
          </p:nvSpPr>
          <p:spPr>
            <a:xfrm>
              <a:off x="3480517" y="2859832"/>
              <a:ext cx="490" cy="599"/>
            </a:xfrm>
            <a:custGeom>
              <a:rect b="b" l="l" r="r" t="t"/>
              <a:pathLst>
                <a:path extrusionOk="0" h="22" w="18">
                  <a:moveTo>
                    <a:pt x="18" y="21"/>
                  </a:moveTo>
                  <a:cubicBezTo>
                    <a:pt x="11" y="14"/>
                    <a:pt x="4" y="7"/>
                    <a:pt x="0" y="0"/>
                  </a:cubicBezTo>
                  <a:cubicBezTo>
                    <a:pt x="4" y="7"/>
                    <a:pt x="11" y="14"/>
                    <a:pt x="18"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0"/>
            <p:cNvSpPr/>
            <p:nvPr/>
          </p:nvSpPr>
          <p:spPr>
            <a:xfrm>
              <a:off x="3463922" y="2720101"/>
              <a:ext cx="109" cy="1717"/>
            </a:xfrm>
            <a:custGeom>
              <a:rect b="b" l="l" r="r" t="t"/>
              <a:pathLst>
                <a:path extrusionOk="0" h="63" w="4">
                  <a:moveTo>
                    <a:pt x="4" y="1"/>
                  </a:moveTo>
                  <a:cubicBezTo>
                    <a:pt x="4" y="18"/>
                    <a:pt x="4" y="42"/>
                    <a:pt x="0" y="63"/>
                  </a:cubicBezTo>
                  <a:cubicBezTo>
                    <a:pt x="4" y="42"/>
                    <a:pt x="4" y="21"/>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0"/>
            <p:cNvSpPr/>
            <p:nvPr/>
          </p:nvSpPr>
          <p:spPr>
            <a:xfrm>
              <a:off x="3463623" y="2721900"/>
              <a:ext cx="327" cy="1744"/>
            </a:xfrm>
            <a:custGeom>
              <a:rect b="b" l="l" r="r" t="t"/>
              <a:pathLst>
                <a:path extrusionOk="0" h="64" w="12">
                  <a:moveTo>
                    <a:pt x="1" y="63"/>
                  </a:moveTo>
                  <a:cubicBezTo>
                    <a:pt x="4" y="42"/>
                    <a:pt x="8" y="21"/>
                    <a:pt x="11" y="0"/>
                  </a:cubicBezTo>
                  <a:cubicBezTo>
                    <a:pt x="8" y="21"/>
                    <a:pt x="4" y="42"/>
                    <a:pt x="1" y="6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0"/>
            <p:cNvSpPr/>
            <p:nvPr/>
          </p:nvSpPr>
          <p:spPr>
            <a:xfrm>
              <a:off x="3463350" y="2716368"/>
              <a:ext cx="300" cy="681"/>
            </a:xfrm>
            <a:custGeom>
              <a:rect b="b" l="l" r="r" t="t"/>
              <a:pathLst>
                <a:path extrusionOk="0" h="25" w="11">
                  <a:moveTo>
                    <a:pt x="11" y="25"/>
                  </a:moveTo>
                  <a:cubicBezTo>
                    <a:pt x="7" y="14"/>
                    <a:pt x="4" y="7"/>
                    <a:pt x="0" y="0"/>
                  </a:cubicBezTo>
                  <a:cubicBezTo>
                    <a:pt x="4" y="7"/>
                    <a:pt x="7" y="14"/>
                    <a:pt x="11"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0"/>
            <p:cNvSpPr/>
            <p:nvPr/>
          </p:nvSpPr>
          <p:spPr>
            <a:xfrm>
              <a:off x="3379479" y="2814136"/>
              <a:ext cx="27" cy="218"/>
            </a:xfrm>
            <a:custGeom>
              <a:rect b="b" l="l" r="r" t="t"/>
              <a:pathLst>
                <a:path extrusionOk="0" h="8" w="1">
                  <a:moveTo>
                    <a:pt x="1"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0"/>
            <p:cNvSpPr/>
            <p:nvPr/>
          </p:nvSpPr>
          <p:spPr>
            <a:xfrm>
              <a:off x="3397136" y="2798359"/>
              <a:ext cx="1853" cy="54"/>
            </a:xfrm>
            <a:custGeom>
              <a:rect b="b" l="l" r="r" t="t"/>
              <a:pathLst>
                <a:path extrusionOk="0" h="2" w="68">
                  <a:moveTo>
                    <a:pt x="23" y="0"/>
                  </a:moveTo>
                  <a:cubicBezTo>
                    <a:pt x="15" y="0"/>
                    <a:pt x="8" y="1"/>
                    <a:pt x="1" y="2"/>
                  </a:cubicBezTo>
                  <a:lnTo>
                    <a:pt x="67" y="2"/>
                  </a:lnTo>
                  <a:cubicBezTo>
                    <a:pt x="53" y="2"/>
                    <a:pt x="38" y="0"/>
                    <a:pt x="2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0"/>
            <p:cNvSpPr/>
            <p:nvPr/>
          </p:nvSpPr>
          <p:spPr>
            <a:xfrm>
              <a:off x="3456375" y="2708166"/>
              <a:ext cx="27" cy="490"/>
            </a:xfrm>
            <a:custGeom>
              <a:rect b="b" l="l" r="r" t="t"/>
              <a:pathLst>
                <a:path extrusionOk="0" h="18" w="1">
                  <a:moveTo>
                    <a:pt x="1" y="18"/>
                  </a:moveTo>
                  <a:lnTo>
                    <a:pt x="1" y="0"/>
                  </a:lnTo>
                  <a:cubicBezTo>
                    <a:pt x="1" y="7"/>
                    <a:pt x="1" y="14"/>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0"/>
            <p:cNvSpPr/>
            <p:nvPr/>
          </p:nvSpPr>
          <p:spPr>
            <a:xfrm>
              <a:off x="3456375" y="2707213"/>
              <a:ext cx="136" cy="681"/>
            </a:xfrm>
            <a:custGeom>
              <a:rect b="b" l="l" r="r" t="t"/>
              <a:pathLst>
                <a:path extrusionOk="0" h="25" w="5">
                  <a:moveTo>
                    <a:pt x="1" y="0"/>
                  </a:moveTo>
                  <a:lnTo>
                    <a:pt x="1" y="25"/>
                  </a:lnTo>
                  <a:cubicBezTo>
                    <a:pt x="1" y="18"/>
                    <a:pt x="4"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0"/>
            <p:cNvSpPr/>
            <p:nvPr/>
          </p:nvSpPr>
          <p:spPr>
            <a:xfrm>
              <a:off x="3456293" y="2709011"/>
              <a:ext cx="27" cy="518"/>
            </a:xfrm>
            <a:custGeom>
              <a:rect b="b" l="l" r="r" t="t"/>
              <a:pathLst>
                <a:path extrusionOk="0" h="19" w="1">
                  <a:moveTo>
                    <a:pt x="0" y="18"/>
                  </a:moveTo>
                  <a:lnTo>
                    <a:pt x="0" y="1"/>
                  </a:lnTo>
                  <a:cubicBezTo>
                    <a:pt x="0" y="4"/>
                    <a:pt x="0" y="11"/>
                    <a:pt x="0"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0"/>
            <p:cNvSpPr/>
            <p:nvPr/>
          </p:nvSpPr>
          <p:spPr>
            <a:xfrm>
              <a:off x="3456674" y="2704896"/>
              <a:ext cx="109" cy="790"/>
            </a:xfrm>
            <a:custGeom>
              <a:rect b="b" l="l" r="r" t="t"/>
              <a:pathLst>
                <a:path extrusionOk="0" h="29" w="4">
                  <a:moveTo>
                    <a:pt x="0" y="29"/>
                  </a:moveTo>
                  <a:cubicBezTo>
                    <a:pt x="0" y="18"/>
                    <a:pt x="0" y="11"/>
                    <a:pt x="4" y="1"/>
                  </a:cubicBezTo>
                  <a:cubicBezTo>
                    <a:pt x="0" y="11"/>
                    <a:pt x="0" y="18"/>
                    <a:pt x="0"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0"/>
            <p:cNvSpPr/>
            <p:nvPr/>
          </p:nvSpPr>
          <p:spPr>
            <a:xfrm>
              <a:off x="3456484" y="2705959"/>
              <a:ext cx="109" cy="981"/>
            </a:xfrm>
            <a:custGeom>
              <a:rect b="b" l="l" r="r" t="t"/>
              <a:pathLst>
                <a:path extrusionOk="0" h="36" w="4">
                  <a:moveTo>
                    <a:pt x="4" y="0"/>
                  </a:moveTo>
                  <a:cubicBezTo>
                    <a:pt x="0" y="11"/>
                    <a:pt x="0" y="25"/>
                    <a:pt x="0" y="35"/>
                  </a:cubicBezTo>
                  <a:cubicBezTo>
                    <a:pt x="0" y="25"/>
                    <a:pt x="4" y="14"/>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0"/>
            <p:cNvSpPr/>
            <p:nvPr/>
          </p:nvSpPr>
          <p:spPr>
            <a:xfrm>
              <a:off x="3456756" y="2704133"/>
              <a:ext cx="136" cy="409"/>
            </a:xfrm>
            <a:custGeom>
              <a:rect b="b" l="l" r="r" t="t"/>
              <a:pathLst>
                <a:path extrusionOk="0" h="15" w="5">
                  <a:moveTo>
                    <a:pt x="4"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0"/>
            <p:cNvSpPr/>
            <p:nvPr/>
          </p:nvSpPr>
          <p:spPr>
            <a:xfrm>
              <a:off x="3461252" y="2714651"/>
              <a:ext cx="790" cy="409"/>
            </a:xfrm>
            <a:custGeom>
              <a:rect b="b" l="l" r="r" t="t"/>
              <a:pathLst>
                <a:path extrusionOk="0" h="15" w="29">
                  <a:moveTo>
                    <a:pt x="28" y="14"/>
                  </a:moveTo>
                  <a:cubicBezTo>
                    <a:pt x="21" y="11"/>
                    <a:pt x="11" y="4"/>
                    <a:pt x="0" y="0"/>
                  </a:cubicBezTo>
                  <a:cubicBezTo>
                    <a:pt x="11" y="4"/>
                    <a:pt x="21" y="11"/>
                    <a:pt x="28"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0"/>
            <p:cNvSpPr/>
            <p:nvPr/>
          </p:nvSpPr>
          <p:spPr>
            <a:xfrm>
              <a:off x="3462860" y="2715605"/>
              <a:ext cx="409" cy="681"/>
            </a:xfrm>
            <a:custGeom>
              <a:rect b="b" l="l" r="r" t="t"/>
              <a:pathLst>
                <a:path extrusionOk="0" h="25" w="15">
                  <a:moveTo>
                    <a:pt x="1" y="0"/>
                  </a:moveTo>
                  <a:cubicBezTo>
                    <a:pt x="4" y="7"/>
                    <a:pt x="11" y="14"/>
                    <a:pt x="15" y="25"/>
                  </a:cubicBezTo>
                  <a:cubicBezTo>
                    <a:pt x="11" y="14"/>
                    <a:pt x="4"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0"/>
            <p:cNvSpPr/>
            <p:nvPr/>
          </p:nvSpPr>
          <p:spPr>
            <a:xfrm>
              <a:off x="3379397" y="2814600"/>
              <a:ext cx="27" cy="218"/>
            </a:xfrm>
            <a:custGeom>
              <a:rect b="b" l="l" r="r" t="t"/>
              <a:pathLst>
                <a:path extrusionOk="0" h="8" w="1">
                  <a:moveTo>
                    <a:pt x="0"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0"/>
            <p:cNvSpPr/>
            <p:nvPr/>
          </p:nvSpPr>
          <p:spPr>
            <a:xfrm>
              <a:off x="3456293" y="2709692"/>
              <a:ext cx="27" cy="599"/>
            </a:xfrm>
            <a:custGeom>
              <a:rect b="b" l="l" r="r" t="t"/>
              <a:pathLst>
                <a:path extrusionOk="0" h="22" w="1">
                  <a:moveTo>
                    <a:pt x="0" y="2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0"/>
            <p:cNvSpPr/>
            <p:nvPr/>
          </p:nvSpPr>
          <p:spPr>
            <a:xfrm>
              <a:off x="3462206" y="2715115"/>
              <a:ext cx="599" cy="518"/>
            </a:xfrm>
            <a:custGeom>
              <a:rect b="b" l="l" r="r" t="t"/>
              <a:pathLst>
                <a:path extrusionOk="0" h="19" w="22">
                  <a:moveTo>
                    <a:pt x="21" y="18"/>
                  </a:moveTo>
                  <a:cubicBezTo>
                    <a:pt x="14" y="11"/>
                    <a:pt x="7" y="8"/>
                    <a:pt x="0" y="1"/>
                  </a:cubicBezTo>
                  <a:cubicBezTo>
                    <a:pt x="7" y="8"/>
                    <a:pt x="14" y="11"/>
                    <a:pt x="2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0"/>
            <p:cNvSpPr/>
            <p:nvPr/>
          </p:nvSpPr>
          <p:spPr>
            <a:xfrm>
              <a:off x="3376236" y="2826453"/>
              <a:ext cx="218" cy="409"/>
            </a:xfrm>
            <a:custGeom>
              <a:rect b="b" l="l" r="r" t="t"/>
              <a:pathLst>
                <a:path extrusionOk="0" h="15" w="8">
                  <a:moveTo>
                    <a:pt x="1" y="14"/>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0"/>
            <p:cNvSpPr/>
            <p:nvPr/>
          </p:nvSpPr>
          <p:spPr>
            <a:xfrm>
              <a:off x="3378062" y="2820431"/>
              <a:ext cx="109" cy="490"/>
            </a:xfrm>
            <a:custGeom>
              <a:rect b="b" l="l" r="r" t="t"/>
              <a:pathLst>
                <a:path extrusionOk="0" h="18" w="4">
                  <a:moveTo>
                    <a:pt x="0" y="1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0"/>
            <p:cNvSpPr/>
            <p:nvPr/>
          </p:nvSpPr>
          <p:spPr>
            <a:xfrm>
              <a:off x="3379288" y="2815172"/>
              <a:ext cx="27" cy="327"/>
            </a:xfrm>
            <a:custGeom>
              <a:rect b="b" l="l" r="r" t="t"/>
              <a:pathLst>
                <a:path extrusionOk="0" h="12" w="1">
                  <a:moveTo>
                    <a:pt x="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0"/>
            <p:cNvSpPr/>
            <p:nvPr/>
          </p:nvSpPr>
          <p:spPr>
            <a:xfrm>
              <a:off x="3376999" y="2823864"/>
              <a:ext cx="218" cy="518"/>
            </a:xfrm>
            <a:custGeom>
              <a:rect b="b" l="l" r="r" t="t"/>
              <a:pathLst>
                <a:path extrusionOk="0" h="19" w="8">
                  <a:moveTo>
                    <a:pt x="1" y="18"/>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0"/>
            <p:cNvSpPr/>
            <p:nvPr/>
          </p:nvSpPr>
          <p:spPr>
            <a:xfrm>
              <a:off x="3378253" y="2819286"/>
              <a:ext cx="218" cy="490"/>
            </a:xfrm>
            <a:custGeom>
              <a:rect b="b" l="l" r="r" t="t"/>
              <a:pathLst>
                <a:path extrusionOk="0" h="18" w="8">
                  <a:moveTo>
                    <a:pt x="0" y="18"/>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0"/>
            <p:cNvSpPr/>
            <p:nvPr/>
          </p:nvSpPr>
          <p:spPr>
            <a:xfrm>
              <a:off x="3377490" y="2822638"/>
              <a:ext cx="109" cy="599"/>
            </a:xfrm>
            <a:custGeom>
              <a:rect b="b" l="l" r="r" t="t"/>
              <a:pathLst>
                <a:path extrusionOk="0" h="22" w="4">
                  <a:moveTo>
                    <a:pt x="0" y="21"/>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0"/>
            <p:cNvSpPr/>
            <p:nvPr/>
          </p:nvSpPr>
          <p:spPr>
            <a:xfrm>
              <a:off x="3376618" y="2825118"/>
              <a:ext cx="218" cy="490"/>
            </a:xfrm>
            <a:custGeom>
              <a:rect b="b" l="l" r="r" t="t"/>
              <a:pathLst>
                <a:path extrusionOk="0" h="18" w="8">
                  <a:moveTo>
                    <a:pt x="1" y="18"/>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0"/>
            <p:cNvSpPr/>
            <p:nvPr/>
          </p:nvSpPr>
          <p:spPr>
            <a:xfrm>
              <a:off x="3377680" y="2821494"/>
              <a:ext cx="218" cy="490"/>
            </a:xfrm>
            <a:custGeom>
              <a:rect b="b" l="l" r="r" t="t"/>
              <a:pathLst>
                <a:path extrusionOk="0" h="18" w="8">
                  <a:moveTo>
                    <a:pt x="0" y="18"/>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0"/>
            <p:cNvSpPr/>
            <p:nvPr/>
          </p:nvSpPr>
          <p:spPr>
            <a:xfrm>
              <a:off x="3379016" y="2816616"/>
              <a:ext cx="27" cy="409"/>
            </a:xfrm>
            <a:custGeom>
              <a:rect b="b" l="l" r="r" t="t"/>
              <a:pathLst>
                <a:path extrusionOk="0" h="15" w="1">
                  <a:moveTo>
                    <a:pt x="0"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0"/>
            <p:cNvSpPr/>
            <p:nvPr/>
          </p:nvSpPr>
          <p:spPr>
            <a:xfrm>
              <a:off x="3378525" y="2818333"/>
              <a:ext cx="136" cy="490"/>
            </a:xfrm>
            <a:custGeom>
              <a:rect b="b" l="l" r="r" t="t"/>
              <a:pathLst>
                <a:path extrusionOk="0" h="18" w="5">
                  <a:moveTo>
                    <a:pt x="1" y="18"/>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0"/>
            <p:cNvSpPr/>
            <p:nvPr/>
          </p:nvSpPr>
          <p:spPr>
            <a:xfrm>
              <a:off x="3378716" y="2817461"/>
              <a:ext cx="136" cy="409"/>
            </a:xfrm>
            <a:custGeom>
              <a:rect b="b" l="l" r="r" t="t"/>
              <a:pathLst>
                <a:path extrusionOk="0" h="15" w="5">
                  <a:moveTo>
                    <a:pt x="1" y="15"/>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0"/>
            <p:cNvSpPr/>
            <p:nvPr/>
          </p:nvSpPr>
          <p:spPr>
            <a:xfrm>
              <a:off x="3375773" y="2827788"/>
              <a:ext cx="109" cy="409"/>
            </a:xfrm>
            <a:custGeom>
              <a:rect b="b" l="l" r="r" t="t"/>
              <a:pathLst>
                <a:path extrusionOk="0" h="15" w="4">
                  <a:moveTo>
                    <a:pt x="0" y="14"/>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0"/>
            <p:cNvSpPr/>
            <p:nvPr/>
          </p:nvSpPr>
          <p:spPr>
            <a:xfrm>
              <a:off x="3379097" y="2815853"/>
              <a:ext cx="136" cy="409"/>
            </a:xfrm>
            <a:custGeom>
              <a:rect b="b" l="l" r="r" t="t"/>
              <a:pathLst>
                <a:path extrusionOk="0" h="15" w="5">
                  <a:moveTo>
                    <a:pt x="1" y="14"/>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0"/>
            <p:cNvSpPr/>
            <p:nvPr/>
          </p:nvSpPr>
          <p:spPr>
            <a:xfrm>
              <a:off x="3120017" y="2741709"/>
              <a:ext cx="86733" cy="89239"/>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0"/>
            <p:cNvSpPr/>
            <p:nvPr/>
          </p:nvSpPr>
          <p:spPr>
            <a:xfrm>
              <a:off x="3198520" y="2735987"/>
              <a:ext cx="59375" cy="9114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0"/>
            <p:cNvSpPr/>
            <p:nvPr/>
          </p:nvSpPr>
          <p:spPr>
            <a:xfrm>
              <a:off x="3256151" y="2805362"/>
              <a:ext cx="218" cy="490"/>
            </a:xfrm>
            <a:custGeom>
              <a:rect b="b" l="l" r="r" t="t"/>
              <a:pathLst>
                <a:path extrusionOk="0" h="18" w="8">
                  <a:moveTo>
                    <a:pt x="0" y="0"/>
                  </a:moveTo>
                  <a:lnTo>
                    <a:pt x="7"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0"/>
            <p:cNvSpPr/>
            <p:nvPr/>
          </p:nvSpPr>
          <p:spPr>
            <a:xfrm>
              <a:off x="3255661" y="2804300"/>
              <a:ext cx="218" cy="518"/>
            </a:xfrm>
            <a:custGeom>
              <a:rect b="b" l="l" r="r" t="t"/>
              <a:pathLst>
                <a:path extrusionOk="0" h="19" w="8">
                  <a:moveTo>
                    <a:pt x="1" y="1"/>
                  </a:moveTo>
                  <a:lnTo>
                    <a:pt x="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0"/>
            <p:cNvSpPr/>
            <p:nvPr/>
          </p:nvSpPr>
          <p:spPr>
            <a:xfrm>
              <a:off x="3254435" y="2800676"/>
              <a:ext cx="109" cy="409"/>
            </a:xfrm>
            <a:custGeom>
              <a:rect b="b" l="l" r="r" t="t"/>
              <a:pathLst>
                <a:path extrusionOk="0" h="15" w="4">
                  <a:moveTo>
                    <a:pt x="0" y="1"/>
                  </a:moveTo>
                  <a:lnTo>
                    <a:pt x="4"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0"/>
            <p:cNvSpPr/>
            <p:nvPr/>
          </p:nvSpPr>
          <p:spPr>
            <a:xfrm>
              <a:off x="3255279" y="2803073"/>
              <a:ext cx="136" cy="490"/>
            </a:xfrm>
            <a:custGeom>
              <a:rect b="b" l="l" r="r" t="t"/>
              <a:pathLst>
                <a:path extrusionOk="0" h="18" w="5">
                  <a:moveTo>
                    <a:pt x="1" y="0"/>
                  </a:moveTo>
                  <a:lnTo>
                    <a:pt x="4"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0"/>
            <p:cNvSpPr/>
            <p:nvPr/>
          </p:nvSpPr>
          <p:spPr>
            <a:xfrm>
              <a:off x="3254816" y="2801929"/>
              <a:ext cx="218" cy="490"/>
            </a:xfrm>
            <a:custGeom>
              <a:rect b="b" l="l" r="r" t="t"/>
              <a:pathLst>
                <a:path extrusionOk="0" h="18" w="8">
                  <a:moveTo>
                    <a:pt x="0" y="0"/>
                  </a:moveTo>
                  <a:lnTo>
                    <a:pt x="7"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0"/>
            <p:cNvSpPr/>
            <p:nvPr/>
          </p:nvSpPr>
          <p:spPr>
            <a:xfrm>
              <a:off x="3257187" y="2807733"/>
              <a:ext cx="218" cy="518"/>
            </a:xfrm>
            <a:custGeom>
              <a:rect b="b" l="l" r="r" t="t"/>
              <a:pathLst>
                <a:path extrusionOk="0" h="19" w="8">
                  <a:moveTo>
                    <a:pt x="1" y="1"/>
                  </a:moveTo>
                  <a:lnTo>
                    <a:pt x="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0"/>
            <p:cNvSpPr/>
            <p:nvPr/>
          </p:nvSpPr>
          <p:spPr>
            <a:xfrm>
              <a:off x="3256614" y="2806589"/>
              <a:ext cx="327" cy="599"/>
            </a:xfrm>
            <a:custGeom>
              <a:rect b="b" l="l" r="r" t="t"/>
              <a:pathLst>
                <a:path extrusionOk="0" h="22" w="12">
                  <a:moveTo>
                    <a:pt x="1" y="1"/>
                  </a:moveTo>
                  <a:lnTo>
                    <a:pt x="11"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0"/>
            <p:cNvSpPr/>
            <p:nvPr/>
          </p:nvSpPr>
          <p:spPr>
            <a:xfrm>
              <a:off x="3257568" y="2808605"/>
              <a:ext cx="218" cy="409"/>
            </a:xfrm>
            <a:custGeom>
              <a:rect b="b" l="l" r="r" t="t"/>
              <a:pathLst>
                <a:path extrusionOk="0" h="15" w="8">
                  <a:moveTo>
                    <a:pt x="1" y="0"/>
                  </a:moveTo>
                  <a:lnTo>
                    <a:pt x="8"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0"/>
            <p:cNvSpPr/>
            <p:nvPr/>
          </p:nvSpPr>
          <p:spPr>
            <a:xfrm>
              <a:off x="3244598" y="2742690"/>
              <a:ext cx="27" cy="109"/>
            </a:xfrm>
            <a:custGeom>
              <a:rect b="b" l="l" r="r" t="t"/>
              <a:pathLst>
                <a:path extrusionOk="0" h="4" w="1">
                  <a:moveTo>
                    <a:pt x="1"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0"/>
            <p:cNvSpPr/>
            <p:nvPr/>
          </p:nvSpPr>
          <p:spPr>
            <a:xfrm>
              <a:off x="3244407" y="2742309"/>
              <a:ext cx="27" cy="109"/>
            </a:xfrm>
            <a:custGeom>
              <a:rect b="b" l="l" r="r" t="t"/>
              <a:pathLst>
                <a:path extrusionOk="0" h="4" w="1">
                  <a:moveTo>
                    <a:pt x="1"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0"/>
            <p:cNvSpPr/>
            <p:nvPr/>
          </p:nvSpPr>
          <p:spPr>
            <a:xfrm>
              <a:off x="3245279" y="2743644"/>
              <a:ext cx="109" cy="109"/>
            </a:xfrm>
            <a:custGeom>
              <a:rect b="b" l="l" r="r" t="t"/>
              <a:pathLst>
                <a:path extrusionOk="0" h="4" w="4">
                  <a:moveTo>
                    <a:pt x="4"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0"/>
            <p:cNvSpPr/>
            <p:nvPr/>
          </p:nvSpPr>
          <p:spPr>
            <a:xfrm>
              <a:off x="3247840" y="2763972"/>
              <a:ext cx="1362" cy="9074"/>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0"/>
            <p:cNvSpPr/>
            <p:nvPr/>
          </p:nvSpPr>
          <p:spPr>
            <a:xfrm>
              <a:off x="3253372" y="2796398"/>
              <a:ext cx="136" cy="490"/>
            </a:xfrm>
            <a:custGeom>
              <a:rect b="b" l="l" r="r" t="t"/>
              <a:pathLst>
                <a:path extrusionOk="0" h="18" w="5">
                  <a:moveTo>
                    <a:pt x="1" y="0"/>
                  </a:moveTo>
                  <a:lnTo>
                    <a:pt x="4"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0"/>
            <p:cNvSpPr/>
            <p:nvPr/>
          </p:nvSpPr>
          <p:spPr>
            <a:xfrm>
              <a:off x="3243372" y="2739448"/>
              <a:ext cx="27" cy="218"/>
            </a:xfrm>
            <a:custGeom>
              <a:rect b="b" l="l" r="r" t="t"/>
              <a:pathLst>
                <a:path extrusionOk="0" h="8" w="1">
                  <a:moveTo>
                    <a:pt x="0"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0"/>
            <p:cNvSpPr/>
            <p:nvPr/>
          </p:nvSpPr>
          <p:spPr>
            <a:xfrm>
              <a:off x="3244135" y="2741737"/>
              <a:ext cx="109" cy="218"/>
            </a:xfrm>
            <a:custGeom>
              <a:rect b="b" l="l" r="r" t="t"/>
              <a:pathLst>
                <a:path extrusionOk="0" h="8" w="4">
                  <a:moveTo>
                    <a:pt x="0" y="0"/>
                  </a:moveTo>
                  <a:lnTo>
                    <a:pt x="4"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0"/>
            <p:cNvSpPr/>
            <p:nvPr/>
          </p:nvSpPr>
          <p:spPr>
            <a:xfrm>
              <a:off x="3243644" y="2740401"/>
              <a:ext cx="27" cy="218"/>
            </a:xfrm>
            <a:custGeom>
              <a:rect b="b" l="l" r="r" t="t"/>
              <a:pathLst>
                <a:path extrusionOk="0" h="8" w="1">
                  <a:moveTo>
                    <a:pt x="1"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0"/>
            <p:cNvSpPr/>
            <p:nvPr/>
          </p:nvSpPr>
          <p:spPr>
            <a:xfrm>
              <a:off x="3243944" y="2741055"/>
              <a:ext cx="27" cy="218"/>
            </a:xfrm>
            <a:custGeom>
              <a:rect b="b" l="l" r="r" t="t"/>
              <a:pathLst>
                <a:path extrusionOk="0" h="8" w="1">
                  <a:moveTo>
                    <a:pt x="0"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0"/>
            <p:cNvSpPr/>
            <p:nvPr/>
          </p:nvSpPr>
          <p:spPr>
            <a:xfrm>
              <a:off x="3253181" y="2795144"/>
              <a:ext cx="136" cy="518"/>
            </a:xfrm>
            <a:custGeom>
              <a:rect b="b" l="l" r="r" t="t"/>
              <a:pathLst>
                <a:path extrusionOk="0" h="19" w="5">
                  <a:moveTo>
                    <a:pt x="1" y="1"/>
                  </a:moveTo>
                  <a:cubicBezTo>
                    <a:pt x="1" y="8"/>
                    <a:pt x="1" y="15"/>
                    <a:pt x="4" y="18"/>
                  </a:cubicBezTo>
                  <a:cubicBezTo>
                    <a:pt x="1" y="15"/>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0"/>
            <p:cNvSpPr/>
            <p:nvPr/>
          </p:nvSpPr>
          <p:spPr>
            <a:xfrm>
              <a:off x="3244898" y="2743154"/>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0"/>
            <p:cNvSpPr/>
            <p:nvPr/>
          </p:nvSpPr>
          <p:spPr>
            <a:xfrm>
              <a:off x="3245470" y="2743835"/>
              <a:ext cx="109" cy="109"/>
            </a:xfrm>
            <a:custGeom>
              <a:rect b="b" l="l" r="r" t="t"/>
              <a:pathLst>
                <a:path extrusionOk="0" h="4" w="4">
                  <a:moveTo>
                    <a:pt x="0" y="0"/>
                  </a:move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0"/>
            <p:cNvSpPr/>
            <p:nvPr/>
          </p:nvSpPr>
          <p:spPr>
            <a:xfrm>
              <a:off x="3243181" y="2738385"/>
              <a:ext cx="27" cy="327"/>
            </a:xfrm>
            <a:custGeom>
              <a:rect b="b" l="l" r="r" t="t"/>
              <a:pathLst>
                <a:path extrusionOk="0" h="12" w="1">
                  <a:moveTo>
                    <a:pt x="0"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0"/>
            <p:cNvSpPr/>
            <p:nvPr/>
          </p:nvSpPr>
          <p:spPr>
            <a:xfrm>
              <a:off x="3253944" y="2799068"/>
              <a:ext cx="136" cy="409"/>
            </a:xfrm>
            <a:custGeom>
              <a:rect b="b" l="l" r="r" t="t"/>
              <a:pathLst>
                <a:path extrusionOk="0" h="15" w="5">
                  <a:moveTo>
                    <a:pt x="1" y="0"/>
                  </a:moveTo>
                  <a:lnTo>
                    <a:pt x="4"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0"/>
            <p:cNvSpPr/>
            <p:nvPr/>
          </p:nvSpPr>
          <p:spPr>
            <a:xfrm>
              <a:off x="3245742" y="2744026"/>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0"/>
            <p:cNvSpPr/>
            <p:nvPr/>
          </p:nvSpPr>
          <p:spPr>
            <a:xfrm>
              <a:off x="3253672" y="2797733"/>
              <a:ext cx="109" cy="409"/>
            </a:xfrm>
            <a:custGeom>
              <a:rect b="b" l="l" r="r" t="t"/>
              <a:pathLst>
                <a:path extrusionOk="0" h="15" w="4">
                  <a:moveTo>
                    <a:pt x="0" y="0"/>
                  </a:moveTo>
                  <a:lnTo>
                    <a:pt x="4"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0"/>
            <p:cNvSpPr/>
            <p:nvPr/>
          </p:nvSpPr>
          <p:spPr>
            <a:xfrm>
              <a:off x="3242881" y="2737350"/>
              <a:ext cx="136" cy="409"/>
            </a:xfrm>
            <a:custGeom>
              <a:rect b="b" l="l" r="r" t="t"/>
              <a:pathLst>
                <a:path extrusionOk="0" h="15" w="5">
                  <a:moveTo>
                    <a:pt x="1" y="0"/>
                  </a:moveTo>
                  <a:lnTo>
                    <a:pt x="4"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0"/>
            <p:cNvSpPr/>
            <p:nvPr/>
          </p:nvSpPr>
          <p:spPr>
            <a:xfrm>
              <a:off x="3252990" y="2794000"/>
              <a:ext cx="136" cy="409"/>
            </a:xfrm>
            <a:custGeom>
              <a:rect b="b" l="l" r="r" t="t"/>
              <a:pathLst>
                <a:path extrusionOk="0" h="15" w="5">
                  <a:moveTo>
                    <a:pt x="1" y="1"/>
                  </a:moveTo>
                  <a:lnTo>
                    <a:pt x="1" y="15"/>
                  </a:lnTo>
                  <a:cubicBezTo>
                    <a:pt x="4" y="8"/>
                    <a:pt x="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0"/>
            <p:cNvSpPr/>
            <p:nvPr/>
          </p:nvSpPr>
          <p:spPr>
            <a:xfrm>
              <a:off x="3245088" y="2743453"/>
              <a:ext cx="109" cy="109"/>
            </a:xfrm>
            <a:custGeom>
              <a:rect b="b" l="l" r="r" t="t"/>
              <a:pathLst>
                <a:path extrusionOk="0" h="4" w="4">
                  <a:moveTo>
                    <a:pt x="0" y="0"/>
                  </a:move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0"/>
            <p:cNvSpPr/>
            <p:nvPr/>
          </p:nvSpPr>
          <p:spPr>
            <a:xfrm>
              <a:off x="3208630" y="2766451"/>
              <a:ext cx="136" cy="681"/>
            </a:xfrm>
            <a:custGeom>
              <a:rect b="b" l="l" r="r" t="t"/>
              <a:pathLst>
                <a:path extrusionOk="0" h="25" w="5">
                  <a:moveTo>
                    <a:pt x="4" y="25"/>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0"/>
            <p:cNvSpPr/>
            <p:nvPr/>
          </p:nvSpPr>
          <p:spPr>
            <a:xfrm>
              <a:off x="3205496" y="2820812"/>
              <a:ext cx="27" cy="409"/>
            </a:xfrm>
            <a:custGeom>
              <a:rect b="b" l="l" r="r" t="t"/>
              <a:pathLst>
                <a:path extrusionOk="0" h="15" w="1">
                  <a:moveTo>
                    <a:pt x="0" y="15"/>
                  </a:moveTo>
                  <a:lnTo>
                    <a:pt x="0" y="1"/>
                  </a:lnTo>
                  <a:cubicBezTo>
                    <a:pt x="0" y="8"/>
                    <a:pt x="0" y="11"/>
                    <a:pt x="0"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0"/>
            <p:cNvSpPr/>
            <p:nvPr/>
          </p:nvSpPr>
          <p:spPr>
            <a:xfrm>
              <a:off x="3207976" y="2762991"/>
              <a:ext cx="218" cy="790"/>
            </a:xfrm>
            <a:custGeom>
              <a:rect b="b" l="l" r="r" t="t"/>
              <a:pathLst>
                <a:path extrusionOk="0" h="29" w="8">
                  <a:moveTo>
                    <a:pt x="7" y="29"/>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0"/>
            <p:cNvSpPr/>
            <p:nvPr/>
          </p:nvSpPr>
          <p:spPr>
            <a:xfrm>
              <a:off x="3205496" y="2818714"/>
              <a:ext cx="27" cy="409"/>
            </a:xfrm>
            <a:custGeom>
              <a:rect b="b" l="l" r="r" t="t"/>
              <a:pathLst>
                <a:path extrusionOk="0" h="15" w="1">
                  <a:moveTo>
                    <a:pt x="0" y="14"/>
                  </a:moveTo>
                  <a:lnTo>
                    <a:pt x="0" y="0"/>
                  </a:lnTo>
                  <a:cubicBezTo>
                    <a:pt x="0" y="4"/>
                    <a:pt x="0" y="11"/>
                    <a:pt x="0"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0"/>
            <p:cNvSpPr/>
            <p:nvPr/>
          </p:nvSpPr>
          <p:spPr>
            <a:xfrm>
              <a:off x="3205578" y="2819668"/>
              <a:ext cx="27" cy="409"/>
            </a:xfrm>
            <a:custGeom>
              <a:rect b="b" l="l" r="r" t="t"/>
              <a:pathLst>
                <a:path extrusionOk="0" h="15" w="1">
                  <a:moveTo>
                    <a:pt x="1" y="0"/>
                  </a:move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0"/>
            <p:cNvSpPr/>
            <p:nvPr/>
          </p:nvSpPr>
          <p:spPr>
            <a:xfrm>
              <a:off x="3204978" y="2817161"/>
              <a:ext cx="163" cy="245"/>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0"/>
            <p:cNvSpPr/>
            <p:nvPr/>
          </p:nvSpPr>
          <p:spPr>
            <a:xfrm>
              <a:off x="3205305" y="2817842"/>
              <a:ext cx="109" cy="409"/>
            </a:xfrm>
            <a:custGeom>
              <a:rect b="b" l="l" r="r" t="t"/>
              <a:pathLst>
                <a:path extrusionOk="0" h="15" w="4">
                  <a:moveTo>
                    <a:pt x="0" y="1"/>
                  </a:moveTo>
                  <a:cubicBezTo>
                    <a:pt x="0" y="4"/>
                    <a:pt x="4" y="11"/>
                    <a:pt x="4" y="15"/>
                  </a:cubicBezTo>
                  <a:cubicBezTo>
                    <a:pt x="4" y="11"/>
                    <a:pt x="4"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0"/>
            <p:cNvSpPr/>
            <p:nvPr/>
          </p:nvSpPr>
          <p:spPr>
            <a:xfrm>
              <a:off x="3208929" y="2768059"/>
              <a:ext cx="109" cy="708"/>
            </a:xfrm>
            <a:custGeom>
              <a:rect b="b" l="l" r="r" t="t"/>
              <a:pathLst>
                <a:path extrusionOk="0" h="26" w="4">
                  <a:moveTo>
                    <a:pt x="4"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0"/>
            <p:cNvSpPr/>
            <p:nvPr/>
          </p:nvSpPr>
          <p:spPr>
            <a:xfrm>
              <a:off x="3209965" y="2775689"/>
              <a:ext cx="27" cy="327"/>
            </a:xfrm>
            <a:custGeom>
              <a:rect b="b" l="l" r="r" t="t"/>
              <a:pathLst>
                <a:path extrusionOk="0" h="12" w="1">
                  <a:moveTo>
                    <a:pt x="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0"/>
            <p:cNvSpPr/>
            <p:nvPr/>
          </p:nvSpPr>
          <p:spPr>
            <a:xfrm>
              <a:off x="3209774" y="2773699"/>
              <a:ext cx="27" cy="490"/>
            </a:xfrm>
            <a:custGeom>
              <a:rect b="b" l="l" r="r" t="t"/>
              <a:pathLst>
                <a:path extrusionOk="0" h="18" w="1">
                  <a:moveTo>
                    <a:pt x="1" y="18"/>
                  </a:moveTo>
                  <a:lnTo>
                    <a:pt x="1" y="0"/>
                  </a:lnTo>
                  <a:cubicBezTo>
                    <a:pt x="1" y="7"/>
                    <a:pt x="1" y="14"/>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0"/>
            <p:cNvSpPr/>
            <p:nvPr/>
          </p:nvSpPr>
          <p:spPr>
            <a:xfrm>
              <a:off x="3209583" y="2772446"/>
              <a:ext cx="136" cy="599"/>
            </a:xfrm>
            <a:custGeom>
              <a:rect b="b" l="l" r="r" t="t"/>
              <a:pathLst>
                <a:path extrusionOk="0" h="22" w="5">
                  <a:moveTo>
                    <a:pt x="4" y="22"/>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0"/>
            <p:cNvSpPr/>
            <p:nvPr/>
          </p:nvSpPr>
          <p:spPr>
            <a:xfrm>
              <a:off x="3207022" y="2759367"/>
              <a:ext cx="218" cy="790"/>
            </a:xfrm>
            <a:custGeom>
              <a:rect b="b" l="l" r="r" t="t"/>
              <a:pathLst>
                <a:path extrusionOk="0" h="29" w="8">
                  <a:moveTo>
                    <a:pt x="7" y="29"/>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0"/>
            <p:cNvSpPr/>
            <p:nvPr/>
          </p:nvSpPr>
          <p:spPr>
            <a:xfrm>
              <a:off x="3209202" y="2769585"/>
              <a:ext cx="136" cy="708"/>
            </a:xfrm>
            <a:custGeom>
              <a:rect b="b" l="l" r="r" t="t"/>
              <a:pathLst>
                <a:path extrusionOk="0" h="26" w="5">
                  <a:moveTo>
                    <a:pt x="4" y="2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0"/>
            <p:cNvSpPr/>
            <p:nvPr/>
          </p:nvSpPr>
          <p:spPr>
            <a:xfrm>
              <a:off x="3207485" y="2761192"/>
              <a:ext cx="218" cy="790"/>
            </a:xfrm>
            <a:custGeom>
              <a:rect b="b" l="l" r="r" t="t"/>
              <a:pathLst>
                <a:path extrusionOk="0" h="29" w="8">
                  <a:moveTo>
                    <a:pt x="8" y="2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0"/>
            <p:cNvSpPr/>
            <p:nvPr/>
          </p:nvSpPr>
          <p:spPr>
            <a:xfrm>
              <a:off x="3209883" y="2774844"/>
              <a:ext cx="27" cy="409"/>
            </a:xfrm>
            <a:custGeom>
              <a:rect b="b" l="l" r="r" t="t"/>
              <a:pathLst>
                <a:path extrusionOk="0" h="15" w="1">
                  <a:moveTo>
                    <a:pt x="0" y="14"/>
                  </a:moveTo>
                  <a:lnTo>
                    <a:pt x="0" y="0"/>
                  </a:lnTo>
                  <a:cubicBezTo>
                    <a:pt x="0" y="4"/>
                    <a:pt x="0" y="7"/>
                    <a:pt x="0"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0"/>
            <p:cNvSpPr/>
            <p:nvPr/>
          </p:nvSpPr>
          <p:spPr>
            <a:xfrm>
              <a:off x="3209392" y="2771111"/>
              <a:ext cx="136" cy="599"/>
            </a:xfrm>
            <a:custGeom>
              <a:rect b="b" l="l" r="r" t="t"/>
              <a:pathLst>
                <a:path extrusionOk="0" h="22" w="5">
                  <a:moveTo>
                    <a:pt x="4" y="22"/>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0"/>
            <p:cNvSpPr/>
            <p:nvPr/>
          </p:nvSpPr>
          <p:spPr>
            <a:xfrm>
              <a:off x="3205305" y="2822120"/>
              <a:ext cx="109" cy="354"/>
            </a:xfrm>
            <a:custGeom>
              <a:rect b="b" l="l" r="r" t="t"/>
              <a:pathLst>
                <a:path extrusionOk="0" h="13" w="4">
                  <a:moveTo>
                    <a:pt x="1" y="1"/>
                  </a:moveTo>
                  <a:cubicBezTo>
                    <a:pt x="1" y="1"/>
                    <a:pt x="0" y="1"/>
                    <a:pt x="0" y="2"/>
                  </a:cubicBezTo>
                  <a:lnTo>
                    <a:pt x="0" y="12"/>
                  </a:lnTo>
                  <a:cubicBezTo>
                    <a:pt x="3" y="9"/>
                    <a:pt x="1"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0"/>
            <p:cNvSpPr/>
            <p:nvPr/>
          </p:nvSpPr>
          <p:spPr>
            <a:xfrm>
              <a:off x="3206450" y="2757650"/>
              <a:ext cx="218" cy="790"/>
            </a:xfrm>
            <a:custGeom>
              <a:rect b="b" l="l" r="r" t="t"/>
              <a:pathLst>
                <a:path extrusionOk="0" h="29" w="8">
                  <a:moveTo>
                    <a:pt x="7" y="29"/>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0"/>
            <p:cNvSpPr/>
            <p:nvPr/>
          </p:nvSpPr>
          <p:spPr>
            <a:xfrm>
              <a:off x="3208248" y="2764735"/>
              <a:ext cx="218" cy="681"/>
            </a:xfrm>
            <a:custGeom>
              <a:rect b="b" l="l" r="r" t="t"/>
              <a:pathLst>
                <a:path extrusionOk="0" h="25" w="8">
                  <a:moveTo>
                    <a:pt x="8" y="25"/>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0"/>
            <p:cNvSpPr/>
            <p:nvPr/>
          </p:nvSpPr>
          <p:spPr>
            <a:xfrm>
              <a:off x="3205305" y="2754326"/>
              <a:ext cx="109" cy="409"/>
            </a:xfrm>
            <a:custGeom>
              <a:rect b="b" l="l" r="r" t="t"/>
              <a:pathLst>
                <a:path extrusionOk="0" h="15" w="4">
                  <a:moveTo>
                    <a:pt x="4"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0"/>
            <p:cNvSpPr/>
            <p:nvPr/>
          </p:nvSpPr>
          <p:spPr>
            <a:xfrm>
              <a:off x="3198520" y="2801357"/>
              <a:ext cx="6131" cy="15178"/>
            </a:xfrm>
            <a:custGeom>
              <a:rect b="b" l="l" r="r" t="t"/>
              <a:pathLst>
                <a:path extrusionOk="0" h="557" w="225">
                  <a:moveTo>
                    <a:pt x="225" y="557"/>
                  </a:moveTo>
                  <a:cubicBezTo>
                    <a:pt x="151" y="459"/>
                    <a:pt x="1" y="67"/>
                    <a:pt x="8" y="0"/>
                  </a:cubicBezTo>
                  <a:cubicBezTo>
                    <a:pt x="1" y="67"/>
                    <a:pt x="151" y="459"/>
                    <a:pt x="225" y="55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0"/>
            <p:cNvSpPr/>
            <p:nvPr/>
          </p:nvSpPr>
          <p:spPr>
            <a:xfrm>
              <a:off x="3205877" y="2755933"/>
              <a:ext cx="218" cy="708"/>
            </a:xfrm>
            <a:custGeom>
              <a:rect b="b" l="l" r="r" t="t"/>
              <a:pathLst>
                <a:path extrusionOk="0" h="26" w="8">
                  <a:moveTo>
                    <a:pt x="7"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0"/>
            <p:cNvSpPr/>
            <p:nvPr/>
          </p:nvSpPr>
          <p:spPr>
            <a:xfrm>
              <a:off x="3021377" y="2711109"/>
              <a:ext cx="106978" cy="79512"/>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0"/>
            <p:cNvSpPr/>
            <p:nvPr/>
          </p:nvSpPr>
          <p:spPr>
            <a:xfrm>
              <a:off x="3060887" y="2717594"/>
              <a:ext cx="490" cy="27"/>
            </a:xfrm>
            <a:custGeom>
              <a:rect b="b" l="l" r="r" t="t"/>
              <a:pathLst>
                <a:path extrusionOk="0" h="1" w="18">
                  <a:moveTo>
                    <a:pt x="18"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0"/>
            <p:cNvSpPr/>
            <p:nvPr/>
          </p:nvSpPr>
          <p:spPr>
            <a:xfrm>
              <a:off x="3062985" y="2717594"/>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0"/>
            <p:cNvSpPr/>
            <p:nvPr/>
          </p:nvSpPr>
          <p:spPr>
            <a:xfrm>
              <a:off x="3055737" y="2717131"/>
              <a:ext cx="300" cy="27"/>
            </a:xfrm>
            <a:custGeom>
              <a:rect b="b" l="l" r="r" t="t"/>
              <a:pathLst>
                <a:path extrusionOk="0" h="1" w="11">
                  <a:moveTo>
                    <a:pt x="11"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0"/>
            <p:cNvSpPr/>
            <p:nvPr/>
          </p:nvSpPr>
          <p:spPr>
            <a:xfrm>
              <a:off x="3054211" y="2716750"/>
              <a:ext cx="490" cy="109"/>
            </a:xfrm>
            <a:custGeom>
              <a:rect b="b" l="l" r="r" t="t"/>
              <a:pathLst>
                <a:path extrusionOk="0" h="4" w="18">
                  <a:moveTo>
                    <a:pt x="18"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0"/>
            <p:cNvSpPr/>
            <p:nvPr/>
          </p:nvSpPr>
          <p:spPr>
            <a:xfrm>
              <a:off x="3051922" y="2716068"/>
              <a:ext cx="300" cy="136"/>
            </a:xfrm>
            <a:custGeom>
              <a:rect b="b" l="l" r="r" t="t"/>
              <a:pathLst>
                <a:path extrusionOk="0" h="5" w="11">
                  <a:moveTo>
                    <a:pt x="11"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0"/>
            <p:cNvSpPr/>
            <p:nvPr/>
          </p:nvSpPr>
          <p:spPr>
            <a:xfrm>
              <a:off x="3052958" y="2716450"/>
              <a:ext cx="409" cy="136"/>
            </a:xfrm>
            <a:custGeom>
              <a:rect b="b" l="l" r="r" t="t"/>
              <a:pathLst>
                <a:path extrusionOk="0" h="5" w="15">
                  <a:moveTo>
                    <a:pt x="15"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0"/>
            <p:cNvSpPr/>
            <p:nvPr/>
          </p:nvSpPr>
          <p:spPr>
            <a:xfrm>
              <a:off x="3059252" y="2717513"/>
              <a:ext cx="409" cy="27"/>
            </a:xfrm>
            <a:custGeom>
              <a:rect b="b" l="l" r="r" t="t"/>
              <a:pathLst>
                <a:path extrusionOk="0" h="1" w="15">
                  <a:moveTo>
                    <a:pt x="15"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0"/>
            <p:cNvSpPr/>
            <p:nvPr/>
          </p:nvSpPr>
          <p:spPr>
            <a:xfrm>
              <a:off x="3064021" y="2717594"/>
              <a:ext cx="708" cy="27"/>
            </a:xfrm>
            <a:custGeom>
              <a:rect b="b" l="l" r="r" t="t"/>
              <a:pathLst>
                <a:path extrusionOk="0" h="1" w="26">
                  <a:moveTo>
                    <a:pt x="25"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0"/>
            <p:cNvSpPr/>
            <p:nvPr/>
          </p:nvSpPr>
          <p:spPr>
            <a:xfrm>
              <a:off x="3065465" y="2717513"/>
              <a:ext cx="681" cy="27"/>
            </a:xfrm>
            <a:custGeom>
              <a:rect b="b" l="l" r="r" t="t"/>
              <a:pathLst>
                <a:path extrusionOk="0" h="1" w="25">
                  <a:moveTo>
                    <a:pt x="25"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0"/>
            <p:cNvSpPr/>
            <p:nvPr/>
          </p:nvSpPr>
          <p:spPr>
            <a:xfrm>
              <a:off x="3069934" y="2716831"/>
              <a:ext cx="1090" cy="218"/>
            </a:xfrm>
            <a:custGeom>
              <a:rect b="b" l="l" r="r" t="t"/>
              <a:pathLst>
                <a:path extrusionOk="0" h="8" w="40">
                  <a:moveTo>
                    <a:pt x="39"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0"/>
            <p:cNvSpPr/>
            <p:nvPr/>
          </p:nvSpPr>
          <p:spPr>
            <a:xfrm>
              <a:off x="3066882" y="2717404"/>
              <a:ext cx="708" cy="136"/>
            </a:xfrm>
            <a:custGeom>
              <a:rect b="b" l="l" r="r" t="t"/>
              <a:pathLst>
                <a:path extrusionOk="0" h="5" w="26">
                  <a:moveTo>
                    <a:pt x="25"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0"/>
            <p:cNvSpPr/>
            <p:nvPr/>
          </p:nvSpPr>
          <p:spPr>
            <a:xfrm>
              <a:off x="3068326" y="2717213"/>
              <a:ext cx="790" cy="136"/>
            </a:xfrm>
            <a:custGeom>
              <a:rect b="b" l="l" r="r" t="t"/>
              <a:pathLst>
                <a:path extrusionOk="0" h="5" w="29">
                  <a:moveTo>
                    <a:pt x="28"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0"/>
            <p:cNvSpPr/>
            <p:nvPr/>
          </p:nvSpPr>
          <p:spPr>
            <a:xfrm>
              <a:off x="3071460" y="2716559"/>
              <a:ext cx="899" cy="218"/>
            </a:xfrm>
            <a:custGeom>
              <a:rect b="b" l="l" r="r" t="t"/>
              <a:pathLst>
                <a:path extrusionOk="0" h="8" w="33">
                  <a:moveTo>
                    <a:pt x="32"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0"/>
            <p:cNvSpPr/>
            <p:nvPr/>
          </p:nvSpPr>
          <p:spPr>
            <a:xfrm>
              <a:off x="3041622" y="2711109"/>
              <a:ext cx="381" cy="1935"/>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0"/>
            <p:cNvSpPr/>
            <p:nvPr/>
          </p:nvSpPr>
          <p:spPr>
            <a:xfrm>
              <a:off x="3041404" y="2712935"/>
              <a:ext cx="218" cy="409"/>
            </a:xfrm>
            <a:custGeom>
              <a:rect b="b" l="l" r="r" t="t"/>
              <a:pathLst>
                <a:path extrusionOk="0" h="15" w="8">
                  <a:moveTo>
                    <a:pt x="8" y="0"/>
                  </a:moveTo>
                  <a:lnTo>
                    <a:pt x="8" y="0"/>
                  </a:lnTo>
                  <a:cubicBezTo>
                    <a:pt x="5" y="4"/>
                    <a:pt x="1" y="11"/>
                    <a:pt x="1" y="14"/>
                  </a:cubicBezTo>
                  <a:cubicBezTo>
                    <a:pt x="5" y="11"/>
                    <a:pt x="8" y="4"/>
                    <a:pt x="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0"/>
            <p:cNvSpPr/>
            <p:nvPr/>
          </p:nvSpPr>
          <p:spPr>
            <a:xfrm>
              <a:off x="3040451" y="2714842"/>
              <a:ext cx="327" cy="490"/>
            </a:xfrm>
            <a:custGeom>
              <a:rect b="b" l="l" r="r" t="t"/>
              <a:pathLst>
                <a:path extrusionOk="0" h="18" w="12">
                  <a:moveTo>
                    <a:pt x="1" y="18"/>
                  </a:moveTo>
                  <a:cubicBezTo>
                    <a:pt x="4" y="11"/>
                    <a:pt x="8" y="7"/>
                    <a:pt x="11" y="0"/>
                  </a:cubicBezTo>
                  <a:cubicBezTo>
                    <a:pt x="8" y="7"/>
                    <a:pt x="4" y="11"/>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0"/>
            <p:cNvSpPr/>
            <p:nvPr/>
          </p:nvSpPr>
          <p:spPr>
            <a:xfrm>
              <a:off x="3021486" y="2733807"/>
              <a:ext cx="109" cy="27"/>
            </a:xfrm>
            <a:custGeom>
              <a:rect b="b" l="l" r="r" t="t"/>
              <a:pathLst>
                <a:path extrusionOk="0" h="1" w="4">
                  <a:moveTo>
                    <a:pt x="0" y="1"/>
                  </a:moveTo>
                  <a:lnTo>
                    <a:pt x="0" y="1"/>
                  </a:lnTo>
                  <a:lnTo>
                    <a:pt x="0" y="1"/>
                  </a:ln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0"/>
            <p:cNvSpPr/>
            <p:nvPr/>
          </p:nvSpPr>
          <p:spPr>
            <a:xfrm>
              <a:off x="3038925" y="2716450"/>
              <a:ext cx="518" cy="409"/>
            </a:xfrm>
            <a:custGeom>
              <a:rect b="b" l="l" r="r" t="t"/>
              <a:pathLst>
                <a:path extrusionOk="0" h="15" w="19">
                  <a:moveTo>
                    <a:pt x="1" y="15"/>
                  </a:moveTo>
                  <a:cubicBezTo>
                    <a:pt x="8" y="8"/>
                    <a:pt x="11" y="4"/>
                    <a:pt x="18" y="1"/>
                  </a:cubicBezTo>
                  <a:cubicBezTo>
                    <a:pt x="11" y="4"/>
                    <a:pt x="8" y="8"/>
                    <a:pt x="1"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0"/>
            <p:cNvSpPr/>
            <p:nvPr/>
          </p:nvSpPr>
          <p:spPr>
            <a:xfrm>
              <a:off x="3037590" y="2717022"/>
              <a:ext cx="981" cy="518"/>
            </a:xfrm>
            <a:custGeom>
              <a:rect b="b" l="l" r="r" t="t"/>
              <a:pathLst>
                <a:path extrusionOk="0" h="19" w="36">
                  <a:moveTo>
                    <a:pt x="1" y="18"/>
                  </a:moveTo>
                  <a:cubicBezTo>
                    <a:pt x="15" y="15"/>
                    <a:pt x="25" y="8"/>
                    <a:pt x="36" y="1"/>
                  </a:cubicBezTo>
                  <a:cubicBezTo>
                    <a:pt x="25" y="8"/>
                    <a:pt x="15" y="15"/>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0"/>
            <p:cNvSpPr/>
            <p:nvPr/>
          </p:nvSpPr>
          <p:spPr>
            <a:xfrm>
              <a:off x="3021758" y="2731709"/>
              <a:ext cx="2507" cy="1935"/>
            </a:xfrm>
            <a:custGeom>
              <a:rect b="b" l="l" r="r" t="t"/>
              <a:pathLst>
                <a:path extrusionOk="0" h="71" w="92">
                  <a:moveTo>
                    <a:pt x="92" y="1"/>
                  </a:moveTo>
                  <a:cubicBezTo>
                    <a:pt x="60" y="25"/>
                    <a:pt x="29" y="50"/>
                    <a:pt x="1" y="71"/>
                  </a:cubicBezTo>
                  <a:cubicBezTo>
                    <a:pt x="29" y="50"/>
                    <a:pt x="60" y="29"/>
                    <a:pt x="9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0"/>
            <p:cNvSpPr/>
            <p:nvPr/>
          </p:nvSpPr>
          <p:spPr>
            <a:xfrm>
              <a:off x="3039797" y="2715687"/>
              <a:ext cx="409" cy="409"/>
            </a:xfrm>
            <a:custGeom>
              <a:rect b="b" l="l" r="r" t="t"/>
              <a:pathLst>
                <a:path extrusionOk="0" h="15" w="15">
                  <a:moveTo>
                    <a:pt x="14" y="1"/>
                  </a:moveTo>
                  <a:cubicBezTo>
                    <a:pt x="7" y="4"/>
                    <a:pt x="4" y="11"/>
                    <a:pt x="0" y="15"/>
                  </a:cubicBezTo>
                  <a:cubicBezTo>
                    <a:pt x="4" y="11"/>
                    <a:pt x="11" y="4"/>
                    <a:pt x="1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0"/>
            <p:cNvSpPr/>
            <p:nvPr/>
          </p:nvSpPr>
          <p:spPr>
            <a:xfrm>
              <a:off x="3040941" y="2713888"/>
              <a:ext cx="300" cy="490"/>
            </a:xfrm>
            <a:custGeom>
              <a:rect b="b" l="l" r="r" t="t"/>
              <a:pathLst>
                <a:path extrusionOk="0" h="18" w="11">
                  <a:moveTo>
                    <a:pt x="11" y="0"/>
                  </a:moveTo>
                  <a:lnTo>
                    <a:pt x="11" y="0"/>
                  </a:lnTo>
                  <a:cubicBezTo>
                    <a:pt x="7" y="7"/>
                    <a:pt x="4" y="11"/>
                    <a:pt x="0" y="18"/>
                  </a:cubicBezTo>
                  <a:cubicBezTo>
                    <a:pt x="4" y="11"/>
                    <a:pt x="11" y="7"/>
                    <a:pt x="1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0"/>
            <p:cNvSpPr/>
            <p:nvPr/>
          </p:nvSpPr>
          <p:spPr>
            <a:xfrm>
              <a:off x="3041622" y="2712826"/>
              <a:ext cx="0" cy="136"/>
            </a:xfrm>
            <a:custGeom>
              <a:rect b="b" l="l" r="r" t="t"/>
              <a:pathLst>
                <a:path extrusionOk="0" h="5" w="0">
                  <a:moveTo>
                    <a:pt x="0" y="1"/>
                  </a:moveTo>
                  <a:lnTo>
                    <a:pt x="0" y="4"/>
                  </a:ln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0"/>
            <p:cNvSpPr/>
            <p:nvPr/>
          </p:nvSpPr>
          <p:spPr>
            <a:xfrm>
              <a:off x="3041813" y="2711600"/>
              <a:ext cx="0" cy="218"/>
            </a:xfrm>
            <a:custGeom>
              <a:rect b="b" l="l" r="r" t="t"/>
              <a:pathLst>
                <a:path extrusionOk="0" h="8" w="0">
                  <a:moveTo>
                    <a:pt x="0"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0"/>
            <p:cNvSpPr/>
            <p:nvPr/>
          </p:nvSpPr>
          <p:spPr>
            <a:xfrm>
              <a:off x="3122605" y="2759094"/>
              <a:ext cx="218" cy="218"/>
            </a:xfrm>
            <a:custGeom>
              <a:rect b="b" l="l" r="r" t="t"/>
              <a:pathLst>
                <a:path extrusionOk="0" h="8" w="8">
                  <a:moveTo>
                    <a:pt x="7"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0"/>
            <p:cNvSpPr/>
            <p:nvPr/>
          </p:nvSpPr>
          <p:spPr>
            <a:xfrm>
              <a:off x="3121161" y="2752227"/>
              <a:ext cx="136" cy="409"/>
            </a:xfrm>
            <a:custGeom>
              <a:rect b="b" l="l" r="r" t="t"/>
              <a:pathLst>
                <a:path extrusionOk="0" h="15" w="5">
                  <a:moveTo>
                    <a:pt x="1" y="0"/>
                  </a:moveTo>
                  <a:lnTo>
                    <a:pt x="1" y="14"/>
                  </a:lnTo>
                  <a:cubicBezTo>
                    <a:pt x="4" y="11"/>
                    <a:pt x="4"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0"/>
            <p:cNvSpPr/>
            <p:nvPr/>
          </p:nvSpPr>
          <p:spPr>
            <a:xfrm>
              <a:off x="3121733" y="2757922"/>
              <a:ext cx="218" cy="327"/>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0"/>
            <p:cNvSpPr/>
            <p:nvPr/>
          </p:nvSpPr>
          <p:spPr>
            <a:xfrm>
              <a:off x="3121079" y="2753181"/>
              <a:ext cx="109" cy="409"/>
            </a:xfrm>
            <a:custGeom>
              <a:rect b="b" l="l" r="r" t="t"/>
              <a:pathLst>
                <a:path extrusionOk="0" h="15" w="4">
                  <a:moveTo>
                    <a:pt x="0" y="0"/>
                  </a:moveTo>
                  <a:lnTo>
                    <a:pt x="0" y="14"/>
                  </a:lnTo>
                  <a:cubicBezTo>
                    <a:pt x="4" y="11"/>
                    <a:pt x="4"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0"/>
            <p:cNvSpPr/>
            <p:nvPr/>
          </p:nvSpPr>
          <p:spPr>
            <a:xfrm>
              <a:off x="3119254" y="2783127"/>
              <a:ext cx="3270" cy="3270"/>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0"/>
            <p:cNvSpPr/>
            <p:nvPr/>
          </p:nvSpPr>
          <p:spPr>
            <a:xfrm>
              <a:off x="3121924" y="2748113"/>
              <a:ext cx="136" cy="518"/>
            </a:xfrm>
            <a:custGeom>
              <a:rect b="b" l="l" r="r" t="t"/>
              <a:pathLst>
                <a:path extrusionOk="0" h="19" w="5">
                  <a:moveTo>
                    <a:pt x="1" y="1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0"/>
            <p:cNvSpPr/>
            <p:nvPr/>
          </p:nvSpPr>
          <p:spPr>
            <a:xfrm>
              <a:off x="3121652" y="2749176"/>
              <a:ext cx="109" cy="490"/>
            </a:xfrm>
            <a:custGeom>
              <a:rect b="b" l="l" r="r" t="t"/>
              <a:pathLst>
                <a:path extrusionOk="0" h="18" w="4">
                  <a:moveTo>
                    <a:pt x="0" y="18"/>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0"/>
            <p:cNvSpPr/>
            <p:nvPr/>
          </p:nvSpPr>
          <p:spPr>
            <a:xfrm>
              <a:off x="3121079" y="2754980"/>
              <a:ext cx="27" cy="409"/>
            </a:xfrm>
            <a:custGeom>
              <a:rect b="b" l="l" r="r" t="t"/>
              <a:pathLst>
                <a:path extrusionOk="0" h="15" w="1">
                  <a:moveTo>
                    <a:pt x="0" y="1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0"/>
            <p:cNvSpPr/>
            <p:nvPr/>
          </p:nvSpPr>
          <p:spPr>
            <a:xfrm>
              <a:off x="3121543" y="2750211"/>
              <a:ext cx="27" cy="518"/>
            </a:xfrm>
            <a:custGeom>
              <a:rect b="b" l="l" r="r" t="t"/>
              <a:pathLst>
                <a:path extrusionOk="0" h="19" w="1">
                  <a:moveTo>
                    <a:pt x="1" y="1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0"/>
            <p:cNvSpPr/>
            <p:nvPr/>
          </p:nvSpPr>
          <p:spPr>
            <a:xfrm>
              <a:off x="3121079" y="2754026"/>
              <a:ext cx="27" cy="518"/>
            </a:xfrm>
            <a:custGeom>
              <a:rect b="b" l="l" r="r" t="t"/>
              <a:pathLst>
                <a:path extrusionOk="0" h="19" w="1">
                  <a:moveTo>
                    <a:pt x="0" y="1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0"/>
            <p:cNvSpPr/>
            <p:nvPr/>
          </p:nvSpPr>
          <p:spPr>
            <a:xfrm>
              <a:off x="3122115" y="2747077"/>
              <a:ext cx="136" cy="490"/>
            </a:xfrm>
            <a:custGeom>
              <a:rect b="b" l="l" r="r" t="t"/>
              <a:pathLst>
                <a:path extrusionOk="0" h="18" w="5">
                  <a:moveTo>
                    <a:pt x="1" y="18"/>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0"/>
            <p:cNvSpPr/>
            <p:nvPr/>
          </p:nvSpPr>
          <p:spPr>
            <a:xfrm>
              <a:off x="3122088" y="2758604"/>
              <a:ext cx="245" cy="218"/>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0"/>
            <p:cNvSpPr/>
            <p:nvPr/>
          </p:nvSpPr>
          <p:spPr>
            <a:xfrm>
              <a:off x="3121161" y="2755742"/>
              <a:ext cx="27" cy="409"/>
            </a:xfrm>
            <a:custGeom>
              <a:rect b="b" l="l" r="r" t="t"/>
              <a:pathLst>
                <a:path extrusionOk="0" h="15" w="1">
                  <a:moveTo>
                    <a:pt x="1" y="15"/>
                  </a:moveTo>
                  <a:lnTo>
                    <a:pt x="1" y="1"/>
                  </a:lnTo>
                  <a:cubicBezTo>
                    <a:pt x="1" y="8"/>
                    <a:pt x="1" y="11"/>
                    <a:pt x="1"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0"/>
            <p:cNvSpPr/>
            <p:nvPr/>
          </p:nvSpPr>
          <p:spPr>
            <a:xfrm>
              <a:off x="3121461" y="2757268"/>
              <a:ext cx="109" cy="327"/>
            </a:xfrm>
            <a:custGeom>
              <a:rect b="b" l="l" r="r" t="t"/>
              <a:pathLst>
                <a:path extrusionOk="0" h="12" w="4">
                  <a:moveTo>
                    <a:pt x="4" y="11"/>
                  </a:moveTo>
                  <a:cubicBezTo>
                    <a:pt x="4" y="8"/>
                    <a:pt x="4" y="4"/>
                    <a:pt x="0" y="1"/>
                  </a:cubicBezTo>
                  <a:cubicBezTo>
                    <a:pt x="4" y="4"/>
                    <a:pt x="4" y="8"/>
                    <a:pt x="4"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0"/>
            <p:cNvSpPr/>
            <p:nvPr/>
          </p:nvSpPr>
          <p:spPr>
            <a:xfrm>
              <a:off x="3121270" y="2756505"/>
              <a:ext cx="109" cy="409"/>
            </a:xfrm>
            <a:custGeom>
              <a:rect b="b" l="l" r="r" t="t"/>
              <a:pathLst>
                <a:path extrusionOk="0" h="15" w="4">
                  <a:moveTo>
                    <a:pt x="0" y="1"/>
                  </a:moveTo>
                  <a:lnTo>
                    <a:pt x="0" y="1"/>
                  </a:lnTo>
                  <a:cubicBezTo>
                    <a:pt x="0" y="8"/>
                    <a:pt x="4" y="11"/>
                    <a:pt x="4" y="15"/>
                  </a:cubicBezTo>
                  <a:cubicBezTo>
                    <a:pt x="4" y="11"/>
                    <a:pt x="4"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0"/>
            <p:cNvSpPr/>
            <p:nvPr/>
          </p:nvSpPr>
          <p:spPr>
            <a:xfrm>
              <a:off x="3121352" y="2751165"/>
              <a:ext cx="136" cy="518"/>
            </a:xfrm>
            <a:custGeom>
              <a:rect b="b" l="l" r="r" t="t"/>
              <a:pathLst>
                <a:path extrusionOk="0" h="19" w="5">
                  <a:moveTo>
                    <a:pt x="1" y="1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0"/>
            <p:cNvSpPr/>
            <p:nvPr/>
          </p:nvSpPr>
          <p:spPr>
            <a:xfrm>
              <a:off x="3074893" y="2775035"/>
              <a:ext cx="58421" cy="55833"/>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0"/>
            <p:cNvSpPr/>
            <p:nvPr/>
          </p:nvSpPr>
          <p:spPr>
            <a:xfrm>
              <a:off x="3117728" y="2789722"/>
              <a:ext cx="136" cy="3079"/>
            </a:xfrm>
            <a:custGeom>
              <a:rect b="b" l="l" r="r" t="t"/>
              <a:pathLst>
                <a:path extrusionOk="0" h="113" w="5">
                  <a:moveTo>
                    <a:pt x="4" y="112"/>
                  </a:moveTo>
                  <a:cubicBezTo>
                    <a:pt x="1" y="74"/>
                    <a:pt x="1" y="35"/>
                    <a:pt x="4" y="0"/>
                  </a:cubicBezTo>
                  <a:lnTo>
                    <a:pt x="4" y="0"/>
                  </a:lnTo>
                  <a:cubicBezTo>
                    <a:pt x="1" y="35"/>
                    <a:pt x="1" y="74"/>
                    <a:pt x="4" y="11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0"/>
            <p:cNvSpPr/>
            <p:nvPr/>
          </p:nvSpPr>
          <p:spPr>
            <a:xfrm>
              <a:off x="3130889" y="2824055"/>
              <a:ext cx="136" cy="327"/>
            </a:xfrm>
            <a:custGeom>
              <a:rect b="b" l="l" r="r" t="t"/>
              <a:pathLst>
                <a:path extrusionOk="0" h="12" w="5">
                  <a:moveTo>
                    <a:pt x="4"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0"/>
            <p:cNvSpPr/>
            <p:nvPr/>
          </p:nvSpPr>
          <p:spPr>
            <a:xfrm>
              <a:off x="3128709" y="2830349"/>
              <a:ext cx="109" cy="599"/>
            </a:xfrm>
            <a:custGeom>
              <a:rect b="b" l="l" r="r" t="t"/>
              <a:pathLst>
                <a:path extrusionOk="0" h="22" w="4">
                  <a:moveTo>
                    <a:pt x="4" y="1"/>
                  </a:moveTo>
                  <a:lnTo>
                    <a:pt x="0"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0"/>
            <p:cNvSpPr/>
            <p:nvPr/>
          </p:nvSpPr>
          <p:spPr>
            <a:xfrm>
              <a:off x="3129472" y="2827788"/>
              <a:ext cx="109" cy="490"/>
            </a:xfrm>
            <a:custGeom>
              <a:rect b="b" l="l" r="r" t="t"/>
              <a:pathLst>
                <a:path extrusionOk="0" h="18" w="4">
                  <a:moveTo>
                    <a:pt x="4" y="0"/>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0"/>
            <p:cNvSpPr/>
            <p:nvPr/>
          </p:nvSpPr>
          <p:spPr>
            <a:xfrm>
              <a:off x="3130508" y="2824927"/>
              <a:ext cx="136" cy="300"/>
            </a:xfrm>
            <a:custGeom>
              <a:rect b="b" l="l" r="r" t="t"/>
              <a:pathLst>
                <a:path extrusionOk="0" h="11" w="5">
                  <a:moveTo>
                    <a:pt x="4"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0"/>
            <p:cNvSpPr/>
            <p:nvPr/>
          </p:nvSpPr>
          <p:spPr>
            <a:xfrm>
              <a:off x="3129091" y="2829014"/>
              <a:ext cx="109" cy="518"/>
            </a:xfrm>
            <a:custGeom>
              <a:rect b="b" l="l" r="r" t="t"/>
              <a:pathLst>
                <a:path extrusionOk="0" h="19" w="4">
                  <a:moveTo>
                    <a:pt x="4" y="1"/>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0"/>
            <p:cNvSpPr/>
            <p:nvPr/>
          </p:nvSpPr>
          <p:spPr>
            <a:xfrm>
              <a:off x="3130126" y="2825772"/>
              <a:ext cx="218" cy="409"/>
            </a:xfrm>
            <a:custGeom>
              <a:rect b="b" l="l" r="r" t="t"/>
              <a:pathLst>
                <a:path extrusionOk="0" h="15" w="8">
                  <a:moveTo>
                    <a:pt x="8"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0"/>
            <p:cNvSpPr/>
            <p:nvPr/>
          </p:nvSpPr>
          <p:spPr>
            <a:xfrm>
              <a:off x="3129745" y="2826725"/>
              <a:ext cx="218" cy="409"/>
            </a:xfrm>
            <a:custGeom>
              <a:rect b="b" l="l" r="r" t="t"/>
              <a:pathLst>
                <a:path extrusionOk="0" h="15" w="8">
                  <a:moveTo>
                    <a:pt x="8"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0"/>
            <p:cNvSpPr/>
            <p:nvPr/>
          </p:nvSpPr>
          <p:spPr>
            <a:xfrm>
              <a:off x="3119254" y="2807651"/>
              <a:ext cx="2698" cy="1553"/>
            </a:xfrm>
            <a:custGeom>
              <a:rect b="b" l="l" r="r" t="t"/>
              <a:pathLst>
                <a:path extrusionOk="0" h="57" w="99">
                  <a:moveTo>
                    <a:pt x="99" y="56"/>
                  </a:moveTo>
                  <a:cubicBezTo>
                    <a:pt x="64" y="32"/>
                    <a:pt x="29" y="14"/>
                    <a:pt x="1" y="0"/>
                  </a:cubicBezTo>
                  <a:cubicBezTo>
                    <a:pt x="29" y="14"/>
                    <a:pt x="64" y="32"/>
                    <a:pt x="99" y="5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0"/>
            <p:cNvSpPr/>
            <p:nvPr/>
          </p:nvSpPr>
          <p:spPr>
            <a:xfrm>
              <a:off x="3109717" y="2794000"/>
              <a:ext cx="327" cy="27"/>
            </a:xfrm>
            <a:custGeom>
              <a:rect b="b" l="l" r="r" t="t"/>
              <a:pathLst>
                <a:path extrusionOk="0" h="1" w="12">
                  <a:moveTo>
                    <a:pt x="1"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0"/>
            <p:cNvSpPr/>
            <p:nvPr/>
          </p:nvSpPr>
          <p:spPr>
            <a:xfrm>
              <a:off x="3107809" y="2794000"/>
              <a:ext cx="327" cy="27"/>
            </a:xfrm>
            <a:custGeom>
              <a:rect b="b" l="l" r="r" t="t"/>
              <a:pathLst>
                <a:path extrusionOk="0" h="1" w="12">
                  <a:moveTo>
                    <a:pt x="1"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0"/>
            <p:cNvSpPr/>
            <p:nvPr/>
          </p:nvSpPr>
          <p:spPr>
            <a:xfrm>
              <a:off x="3091024" y="277645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0"/>
            <p:cNvSpPr/>
            <p:nvPr/>
          </p:nvSpPr>
          <p:spPr>
            <a:xfrm>
              <a:off x="3115739" y="2787896"/>
              <a:ext cx="409" cy="599"/>
            </a:xfrm>
            <a:custGeom>
              <a:rect b="b" l="l" r="r" t="t"/>
              <a:pathLst>
                <a:path extrusionOk="0" h="22" w="15">
                  <a:moveTo>
                    <a:pt x="14" y="22"/>
                  </a:moveTo>
                  <a:cubicBezTo>
                    <a:pt x="11" y="15"/>
                    <a:pt x="4" y="8"/>
                    <a:pt x="0" y="1"/>
                  </a:cubicBezTo>
                  <a:cubicBezTo>
                    <a:pt x="4" y="8"/>
                    <a:pt x="11" y="15"/>
                    <a:pt x="14"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0"/>
            <p:cNvSpPr/>
            <p:nvPr/>
          </p:nvSpPr>
          <p:spPr>
            <a:xfrm>
              <a:off x="3111733" y="2792855"/>
              <a:ext cx="218" cy="218"/>
            </a:xfrm>
            <a:custGeom>
              <a:rect b="b" l="l" r="r" t="t"/>
              <a:pathLst>
                <a:path extrusionOk="0" h="8" w="8">
                  <a:moveTo>
                    <a:pt x="7"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0"/>
            <p:cNvSpPr/>
            <p:nvPr/>
          </p:nvSpPr>
          <p:spPr>
            <a:xfrm>
              <a:off x="3097019" y="2775225"/>
              <a:ext cx="708" cy="109"/>
            </a:xfrm>
            <a:custGeom>
              <a:rect b="b" l="l" r="r" t="t"/>
              <a:pathLst>
                <a:path extrusionOk="0" h="4" w="26">
                  <a:moveTo>
                    <a:pt x="1" y="4"/>
                  </a:moveTo>
                  <a:lnTo>
                    <a:pt x="2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0"/>
            <p:cNvSpPr/>
            <p:nvPr/>
          </p:nvSpPr>
          <p:spPr>
            <a:xfrm>
              <a:off x="3093204" y="2775798"/>
              <a:ext cx="899" cy="218"/>
            </a:xfrm>
            <a:custGeom>
              <a:rect b="b" l="l" r="r" t="t"/>
              <a:pathLst>
                <a:path extrusionOk="0" h="8" w="33">
                  <a:moveTo>
                    <a:pt x="1" y="7"/>
                  </a:moveTo>
                  <a:lnTo>
                    <a:pt x="3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0"/>
            <p:cNvSpPr/>
            <p:nvPr/>
          </p:nvSpPr>
          <p:spPr>
            <a:xfrm>
              <a:off x="3117346" y="2789422"/>
              <a:ext cx="518" cy="327"/>
            </a:xfrm>
            <a:custGeom>
              <a:rect b="b" l="l" r="r" t="t"/>
              <a:pathLst>
                <a:path extrusionOk="0" h="12" w="19">
                  <a:moveTo>
                    <a:pt x="1" y="1"/>
                  </a:moveTo>
                  <a:lnTo>
                    <a:pt x="18"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0"/>
            <p:cNvSpPr/>
            <p:nvPr/>
          </p:nvSpPr>
          <p:spPr>
            <a:xfrm>
              <a:off x="3108872" y="2794109"/>
              <a:ext cx="218" cy="27"/>
            </a:xfrm>
            <a:custGeom>
              <a:rect b="b" l="l" r="r" t="t"/>
              <a:pathLst>
                <a:path extrusionOk="0" h="1" w="8">
                  <a:moveTo>
                    <a:pt x="7"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0"/>
            <p:cNvSpPr/>
            <p:nvPr/>
          </p:nvSpPr>
          <p:spPr>
            <a:xfrm>
              <a:off x="3116311" y="2788577"/>
              <a:ext cx="300" cy="300"/>
            </a:xfrm>
            <a:custGeom>
              <a:rect b="b" l="l" r="r" t="t"/>
              <a:pathLst>
                <a:path extrusionOk="0" h="11" w="11">
                  <a:moveTo>
                    <a:pt x="0" y="0"/>
                  </a:moveTo>
                  <a:lnTo>
                    <a:pt x="1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0"/>
            <p:cNvSpPr/>
            <p:nvPr/>
          </p:nvSpPr>
          <p:spPr>
            <a:xfrm>
              <a:off x="3116774" y="2789040"/>
              <a:ext cx="409" cy="218"/>
            </a:xfrm>
            <a:custGeom>
              <a:rect b="b" l="l" r="r" t="t"/>
              <a:pathLst>
                <a:path extrusionOk="0" h="8" w="15">
                  <a:moveTo>
                    <a:pt x="1" y="1"/>
                  </a:moveTo>
                  <a:lnTo>
                    <a:pt x="15"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0"/>
            <p:cNvSpPr/>
            <p:nvPr/>
          </p:nvSpPr>
          <p:spPr>
            <a:xfrm>
              <a:off x="3110861" y="2793427"/>
              <a:ext cx="327" cy="218"/>
            </a:xfrm>
            <a:custGeom>
              <a:rect b="b" l="l" r="r" t="t"/>
              <a:pathLst>
                <a:path extrusionOk="0" h="8" w="12">
                  <a:moveTo>
                    <a:pt x="1" y="8"/>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0"/>
            <p:cNvSpPr/>
            <p:nvPr/>
          </p:nvSpPr>
          <p:spPr>
            <a:xfrm>
              <a:off x="3095874" y="2775307"/>
              <a:ext cx="790" cy="218"/>
            </a:xfrm>
            <a:custGeom>
              <a:rect b="b" l="l" r="r" t="t"/>
              <a:pathLst>
                <a:path extrusionOk="0" h="8" w="29">
                  <a:moveTo>
                    <a:pt x="1" y="8"/>
                  </a:moveTo>
                  <a:lnTo>
                    <a:pt x="2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0"/>
            <p:cNvSpPr/>
            <p:nvPr/>
          </p:nvSpPr>
          <p:spPr>
            <a:xfrm>
              <a:off x="3094539" y="2775498"/>
              <a:ext cx="899" cy="218"/>
            </a:xfrm>
            <a:custGeom>
              <a:rect b="b" l="l" r="r" t="t"/>
              <a:pathLst>
                <a:path extrusionOk="0" h="8" w="33">
                  <a:moveTo>
                    <a:pt x="1" y="8"/>
                  </a:moveTo>
                  <a:lnTo>
                    <a:pt x="3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0"/>
            <p:cNvSpPr/>
            <p:nvPr/>
          </p:nvSpPr>
          <p:spPr>
            <a:xfrm>
              <a:off x="3091596" y="2776070"/>
              <a:ext cx="1063" cy="218"/>
            </a:xfrm>
            <a:custGeom>
              <a:rect b="b" l="l" r="r" t="t"/>
              <a:pathLst>
                <a:path extrusionOk="0" h="8" w="39">
                  <a:moveTo>
                    <a:pt x="0" y="8"/>
                  </a:moveTo>
                  <a:lnTo>
                    <a:pt x="3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0"/>
            <p:cNvSpPr/>
            <p:nvPr/>
          </p:nvSpPr>
          <p:spPr>
            <a:xfrm>
              <a:off x="3098845" y="2774926"/>
              <a:ext cx="599" cy="136"/>
            </a:xfrm>
            <a:custGeom>
              <a:rect b="b" l="l" r="r" t="t"/>
              <a:pathLst>
                <a:path extrusionOk="0" h="5" w="22">
                  <a:moveTo>
                    <a:pt x="1" y="4"/>
                  </a:moveTo>
                  <a:lnTo>
                    <a:pt x="2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0"/>
            <p:cNvSpPr/>
            <p:nvPr/>
          </p:nvSpPr>
          <p:spPr>
            <a:xfrm>
              <a:off x="3097973" y="2775035"/>
              <a:ext cx="599" cy="109"/>
            </a:xfrm>
            <a:custGeom>
              <a:rect b="b" l="l" r="r" t="t"/>
              <a:pathLst>
                <a:path extrusionOk="0" h="4" w="22">
                  <a:moveTo>
                    <a:pt x="1" y="4"/>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0"/>
            <p:cNvSpPr/>
            <p:nvPr/>
          </p:nvSpPr>
          <p:spPr>
            <a:xfrm>
              <a:off x="3048571" y="2752037"/>
              <a:ext cx="38857" cy="42944"/>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0"/>
            <p:cNvSpPr/>
            <p:nvPr/>
          </p:nvSpPr>
          <p:spPr>
            <a:xfrm>
              <a:off x="3055437" y="2758903"/>
              <a:ext cx="327" cy="409"/>
            </a:xfrm>
            <a:custGeom>
              <a:rect b="b" l="l" r="r" t="t"/>
              <a:pathLst>
                <a:path extrusionOk="0" h="15" w="12">
                  <a:moveTo>
                    <a:pt x="1" y="1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0"/>
            <p:cNvSpPr/>
            <p:nvPr/>
          </p:nvSpPr>
          <p:spPr>
            <a:xfrm>
              <a:off x="3057454" y="2756315"/>
              <a:ext cx="109" cy="327"/>
            </a:xfrm>
            <a:custGeom>
              <a:rect b="b" l="l" r="r" t="t"/>
              <a:pathLst>
                <a:path extrusionOk="0" h="12" w="4">
                  <a:moveTo>
                    <a:pt x="0" y="1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0"/>
            <p:cNvSpPr/>
            <p:nvPr/>
          </p:nvSpPr>
          <p:spPr>
            <a:xfrm>
              <a:off x="3051050" y="2763100"/>
              <a:ext cx="518" cy="409"/>
            </a:xfrm>
            <a:custGeom>
              <a:rect b="b" l="l" r="r" t="t"/>
              <a:pathLst>
                <a:path extrusionOk="0" h="15" w="19">
                  <a:moveTo>
                    <a:pt x="1" y="1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0"/>
            <p:cNvSpPr/>
            <p:nvPr/>
          </p:nvSpPr>
          <p:spPr>
            <a:xfrm>
              <a:off x="3057072" y="2756887"/>
              <a:ext cx="218" cy="327"/>
            </a:xfrm>
            <a:custGeom>
              <a:rect b="b" l="l" r="r" t="t"/>
              <a:pathLst>
                <a:path extrusionOk="0" h="12" w="8">
                  <a:moveTo>
                    <a:pt x="0" y="1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0"/>
            <p:cNvSpPr/>
            <p:nvPr/>
          </p:nvSpPr>
          <p:spPr>
            <a:xfrm>
              <a:off x="3048680" y="2765307"/>
              <a:ext cx="409" cy="300"/>
            </a:xfrm>
            <a:custGeom>
              <a:rect b="b" l="l" r="r" t="t"/>
              <a:pathLst>
                <a:path extrusionOk="0" h="11" w="15">
                  <a:moveTo>
                    <a:pt x="0" y="11"/>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0"/>
            <p:cNvSpPr/>
            <p:nvPr/>
          </p:nvSpPr>
          <p:spPr>
            <a:xfrm>
              <a:off x="3056582" y="2757568"/>
              <a:ext cx="218" cy="300"/>
            </a:xfrm>
            <a:custGeom>
              <a:rect b="b" l="l" r="r" t="t"/>
              <a:pathLst>
                <a:path extrusionOk="0" h="11" w="8">
                  <a:moveTo>
                    <a:pt x="1" y="11"/>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0"/>
            <p:cNvSpPr/>
            <p:nvPr/>
          </p:nvSpPr>
          <p:spPr>
            <a:xfrm>
              <a:off x="3058026" y="2755279"/>
              <a:ext cx="109" cy="218"/>
            </a:xfrm>
            <a:custGeom>
              <a:rect b="b" l="l" r="r" t="t"/>
              <a:pathLst>
                <a:path extrusionOk="0" h="8" w="4">
                  <a:moveTo>
                    <a:pt x="0"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0"/>
            <p:cNvSpPr/>
            <p:nvPr/>
          </p:nvSpPr>
          <p:spPr>
            <a:xfrm>
              <a:off x="3057726" y="2755742"/>
              <a:ext cx="136" cy="327"/>
            </a:xfrm>
            <a:custGeom>
              <a:rect b="b" l="l" r="r" t="t"/>
              <a:pathLst>
                <a:path extrusionOk="0" h="12" w="5">
                  <a:moveTo>
                    <a:pt x="1" y="1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0"/>
            <p:cNvSpPr/>
            <p:nvPr/>
          </p:nvSpPr>
          <p:spPr>
            <a:xfrm>
              <a:off x="3058217" y="2754789"/>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0"/>
            <p:cNvSpPr/>
            <p:nvPr/>
          </p:nvSpPr>
          <p:spPr>
            <a:xfrm>
              <a:off x="3053149" y="2761274"/>
              <a:ext cx="409" cy="409"/>
            </a:xfrm>
            <a:custGeom>
              <a:rect b="b" l="l" r="r" t="t"/>
              <a:pathLst>
                <a:path extrusionOk="0" h="15" w="15">
                  <a:moveTo>
                    <a:pt x="1" y="15"/>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0"/>
            <p:cNvSpPr/>
            <p:nvPr/>
          </p:nvSpPr>
          <p:spPr>
            <a:xfrm>
              <a:off x="3052113" y="2762146"/>
              <a:ext cx="490" cy="409"/>
            </a:xfrm>
            <a:custGeom>
              <a:rect b="b" l="l" r="r" t="t"/>
              <a:pathLst>
                <a:path extrusionOk="0" h="15" w="18">
                  <a:moveTo>
                    <a:pt x="0" y="1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0"/>
            <p:cNvSpPr/>
            <p:nvPr/>
          </p:nvSpPr>
          <p:spPr>
            <a:xfrm>
              <a:off x="3049906" y="2764162"/>
              <a:ext cx="409" cy="381"/>
            </a:xfrm>
            <a:custGeom>
              <a:rect b="b" l="l" r="r" t="t"/>
              <a:pathLst>
                <a:path extrusionOk="0" h="14" w="15">
                  <a:moveTo>
                    <a:pt x="1" y="14"/>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0"/>
            <p:cNvSpPr/>
            <p:nvPr/>
          </p:nvSpPr>
          <p:spPr>
            <a:xfrm>
              <a:off x="3087100" y="2775035"/>
              <a:ext cx="218" cy="5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0"/>
            <p:cNvSpPr/>
            <p:nvPr/>
          </p:nvSpPr>
          <p:spPr>
            <a:xfrm>
              <a:off x="3056010" y="2758222"/>
              <a:ext cx="327" cy="327"/>
            </a:xfrm>
            <a:custGeom>
              <a:rect b="b" l="l" r="r" t="t"/>
              <a:pathLst>
                <a:path extrusionOk="0" h="12" w="12">
                  <a:moveTo>
                    <a:pt x="1" y="1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0"/>
            <p:cNvSpPr/>
            <p:nvPr/>
          </p:nvSpPr>
          <p:spPr>
            <a:xfrm>
              <a:off x="3054674" y="2759666"/>
              <a:ext cx="409" cy="409"/>
            </a:xfrm>
            <a:custGeom>
              <a:rect b="b" l="l" r="r" t="t"/>
              <a:pathLst>
                <a:path extrusionOk="0" h="15" w="15">
                  <a:moveTo>
                    <a:pt x="1" y="14"/>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0"/>
            <p:cNvSpPr/>
            <p:nvPr/>
          </p:nvSpPr>
          <p:spPr>
            <a:xfrm>
              <a:off x="3053911" y="2760429"/>
              <a:ext cx="409" cy="409"/>
            </a:xfrm>
            <a:custGeom>
              <a:rect b="b" l="l" r="r" t="t"/>
              <a:pathLst>
                <a:path extrusionOk="0" h="15" w="15">
                  <a:moveTo>
                    <a:pt x="15" y="0"/>
                  </a:move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0"/>
            <p:cNvSpPr/>
            <p:nvPr/>
          </p:nvSpPr>
          <p:spPr>
            <a:xfrm>
              <a:off x="3073939" y="2791139"/>
              <a:ext cx="599" cy="518"/>
            </a:xfrm>
            <a:custGeom>
              <a:rect b="b" l="l" r="r" t="t"/>
              <a:pathLst>
                <a:path extrusionOk="0" h="19" w="22">
                  <a:moveTo>
                    <a:pt x="1" y="18"/>
                  </a:moveTo>
                  <a:cubicBezTo>
                    <a:pt x="8" y="11"/>
                    <a:pt x="15" y="4"/>
                    <a:pt x="22" y="1"/>
                  </a:cubicBezTo>
                  <a:cubicBezTo>
                    <a:pt x="15" y="4"/>
                    <a:pt x="8" y="11"/>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0"/>
            <p:cNvSpPr/>
            <p:nvPr/>
          </p:nvSpPr>
          <p:spPr>
            <a:xfrm>
              <a:off x="3071650" y="2793727"/>
              <a:ext cx="790" cy="1253"/>
            </a:xfrm>
            <a:custGeom>
              <a:rect b="b" l="l" r="r" t="t"/>
              <a:pathLst>
                <a:path extrusionOk="0" h="46" w="29">
                  <a:moveTo>
                    <a:pt x="29" y="0"/>
                  </a:moveTo>
                  <a:cubicBezTo>
                    <a:pt x="18" y="14"/>
                    <a:pt x="11" y="28"/>
                    <a:pt x="1" y="46"/>
                  </a:cubicBezTo>
                  <a:cubicBezTo>
                    <a:pt x="11" y="28"/>
                    <a:pt x="22" y="14"/>
                    <a:pt x="2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0"/>
            <p:cNvSpPr/>
            <p:nvPr/>
          </p:nvSpPr>
          <p:spPr>
            <a:xfrm>
              <a:off x="3072522" y="2792664"/>
              <a:ext cx="681" cy="899"/>
            </a:xfrm>
            <a:custGeom>
              <a:rect b="b" l="l" r="r" t="t"/>
              <a:pathLst>
                <a:path extrusionOk="0" h="33" w="25">
                  <a:moveTo>
                    <a:pt x="25" y="1"/>
                  </a:moveTo>
                  <a:cubicBezTo>
                    <a:pt x="14" y="11"/>
                    <a:pt x="7" y="22"/>
                    <a:pt x="0" y="32"/>
                  </a:cubicBezTo>
                  <a:cubicBezTo>
                    <a:pt x="7" y="22"/>
                    <a:pt x="14" y="11"/>
                    <a:pt x="2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0"/>
            <p:cNvSpPr/>
            <p:nvPr/>
          </p:nvSpPr>
          <p:spPr>
            <a:xfrm>
              <a:off x="3087400" y="2776070"/>
              <a:ext cx="27" cy="327"/>
            </a:xfrm>
            <a:custGeom>
              <a:rect b="b" l="l" r="r" t="t"/>
              <a:pathLst>
                <a:path extrusionOk="0" h="12" w="1">
                  <a:moveTo>
                    <a:pt x="0" y="1"/>
                  </a:moveTo>
                  <a:lnTo>
                    <a:pt x="0" y="11"/>
                  </a:lnTo>
                  <a:cubicBezTo>
                    <a:pt x="0" y="8"/>
                    <a:pt x="0"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0"/>
            <p:cNvSpPr/>
            <p:nvPr/>
          </p:nvSpPr>
          <p:spPr>
            <a:xfrm>
              <a:off x="3087291" y="2775689"/>
              <a:ext cx="136" cy="327"/>
            </a:xfrm>
            <a:custGeom>
              <a:rect b="b" l="l" r="r" t="t"/>
              <a:pathLst>
                <a:path extrusionOk="0" h="12" w="5">
                  <a:moveTo>
                    <a:pt x="1" y="1"/>
                  </a:moveTo>
                  <a:cubicBezTo>
                    <a:pt x="1" y="4"/>
                    <a:pt x="4" y="8"/>
                    <a:pt x="4" y="11"/>
                  </a:cubicBezTo>
                  <a:cubicBezTo>
                    <a:pt x="4" y="8"/>
                    <a:pt x="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0"/>
            <p:cNvSpPr/>
            <p:nvPr/>
          </p:nvSpPr>
          <p:spPr>
            <a:xfrm>
              <a:off x="3087400" y="2776642"/>
              <a:ext cx="27" cy="327"/>
            </a:xfrm>
            <a:custGeom>
              <a:rect b="b" l="l" r="r" t="t"/>
              <a:pathLst>
                <a:path extrusionOk="0" h="12" w="1">
                  <a:moveTo>
                    <a:pt x="0"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0"/>
            <p:cNvSpPr/>
            <p:nvPr/>
          </p:nvSpPr>
          <p:spPr>
            <a:xfrm>
              <a:off x="3073176" y="2791820"/>
              <a:ext cx="708" cy="790"/>
            </a:xfrm>
            <a:custGeom>
              <a:rect b="b" l="l" r="r" t="t"/>
              <a:pathLst>
                <a:path extrusionOk="0" h="29" w="26">
                  <a:moveTo>
                    <a:pt x="25" y="0"/>
                  </a:moveTo>
                  <a:lnTo>
                    <a:pt x="25" y="0"/>
                  </a:lnTo>
                  <a:cubicBezTo>
                    <a:pt x="18" y="7"/>
                    <a:pt x="8" y="18"/>
                    <a:pt x="1" y="28"/>
                  </a:cubicBezTo>
                  <a:cubicBezTo>
                    <a:pt x="11" y="18"/>
                    <a:pt x="18" y="7"/>
                    <a:pt x="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0"/>
            <p:cNvSpPr/>
            <p:nvPr/>
          </p:nvSpPr>
          <p:spPr>
            <a:xfrm>
              <a:off x="3087209" y="2775416"/>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0"/>
            <p:cNvSpPr/>
            <p:nvPr/>
          </p:nvSpPr>
          <p:spPr>
            <a:xfrm>
              <a:off x="2992493" y="2475762"/>
              <a:ext cx="120875" cy="98014"/>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0"/>
            <p:cNvSpPr/>
            <p:nvPr/>
          </p:nvSpPr>
          <p:spPr>
            <a:xfrm>
              <a:off x="3112878" y="2479196"/>
              <a:ext cx="27" cy="327"/>
            </a:xfrm>
            <a:custGeom>
              <a:rect b="b" l="l" r="r" t="t"/>
              <a:pathLst>
                <a:path extrusionOk="0" h="12" w="1">
                  <a:moveTo>
                    <a:pt x="0"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0"/>
            <p:cNvSpPr/>
            <p:nvPr/>
          </p:nvSpPr>
          <p:spPr>
            <a:xfrm>
              <a:off x="3112687" y="2478623"/>
              <a:ext cx="27" cy="218"/>
            </a:xfrm>
            <a:custGeom>
              <a:rect b="b" l="l" r="r" t="t"/>
              <a:pathLst>
                <a:path extrusionOk="0" h="8" w="1">
                  <a:moveTo>
                    <a:pt x="0"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0"/>
            <p:cNvSpPr/>
            <p:nvPr/>
          </p:nvSpPr>
          <p:spPr>
            <a:xfrm>
              <a:off x="3113068" y="2479768"/>
              <a:ext cx="109" cy="327"/>
            </a:xfrm>
            <a:custGeom>
              <a:rect b="b" l="l" r="r" t="t"/>
              <a:pathLst>
                <a:path extrusionOk="0" h="12" w="4">
                  <a:moveTo>
                    <a:pt x="0" y="1"/>
                  </a:moveTo>
                  <a:lnTo>
                    <a:pt x="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0"/>
            <p:cNvSpPr/>
            <p:nvPr/>
          </p:nvSpPr>
          <p:spPr>
            <a:xfrm>
              <a:off x="2992874" y="2484264"/>
              <a:ext cx="171639" cy="191967"/>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0"/>
            <p:cNvSpPr/>
            <p:nvPr/>
          </p:nvSpPr>
          <p:spPr>
            <a:xfrm>
              <a:off x="3116883" y="2483801"/>
              <a:ext cx="109" cy="2779"/>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0"/>
            <p:cNvSpPr/>
            <p:nvPr/>
          </p:nvSpPr>
          <p:spPr>
            <a:xfrm>
              <a:off x="3117537" y="2484182"/>
              <a:ext cx="47167" cy="30927"/>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0"/>
            <p:cNvSpPr/>
            <p:nvPr/>
          </p:nvSpPr>
          <p:spPr>
            <a:xfrm>
              <a:off x="3117156" y="2483991"/>
              <a:ext cx="327" cy="218"/>
            </a:xfrm>
            <a:custGeom>
              <a:rect b="b" l="l" r="r" t="t"/>
              <a:pathLst>
                <a:path extrusionOk="0" h="8" w="12">
                  <a:moveTo>
                    <a:pt x="11"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0"/>
            <p:cNvSpPr/>
            <p:nvPr/>
          </p:nvSpPr>
          <p:spPr>
            <a:xfrm>
              <a:off x="2996771" y="2654650"/>
              <a:ext cx="136" cy="109"/>
            </a:xfrm>
            <a:custGeom>
              <a:rect b="b" l="l" r="r" t="t"/>
              <a:pathLst>
                <a:path extrusionOk="0" h="4" w="5">
                  <a:moveTo>
                    <a:pt x="1" y="4"/>
                  </a:moveTo>
                  <a:lnTo>
                    <a:pt x="4" y="0"/>
                  </a:ln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0"/>
            <p:cNvSpPr/>
            <p:nvPr/>
          </p:nvSpPr>
          <p:spPr>
            <a:xfrm>
              <a:off x="3054674" y="2669718"/>
              <a:ext cx="6431" cy="6512"/>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0"/>
            <p:cNvSpPr/>
            <p:nvPr/>
          </p:nvSpPr>
          <p:spPr>
            <a:xfrm>
              <a:off x="3007561" y="2649282"/>
              <a:ext cx="9374" cy="518"/>
            </a:xfrm>
            <a:custGeom>
              <a:rect b="b" l="l" r="r" t="t"/>
              <a:pathLst>
                <a:path extrusionOk="0" h="19" w="344">
                  <a:moveTo>
                    <a:pt x="0" y="15"/>
                  </a:moveTo>
                  <a:cubicBezTo>
                    <a:pt x="116" y="18"/>
                    <a:pt x="231" y="15"/>
                    <a:pt x="343" y="1"/>
                  </a:cubicBezTo>
                  <a:cubicBezTo>
                    <a:pt x="231" y="15"/>
                    <a:pt x="116" y="18"/>
                    <a:pt x="0"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0"/>
            <p:cNvSpPr/>
            <p:nvPr/>
          </p:nvSpPr>
          <p:spPr>
            <a:xfrm>
              <a:off x="3115739" y="2502575"/>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0"/>
            <p:cNvSpPr/>
            <p:nvPr/>
          </p:nvSpPr>
          <p:spPr>
            <a:xfrm>
              <a:off x="3116120" y="250230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0"/>
            <p:cNvSpPr/>
            <p:nvPr/>
          </p:nvSpPr>
          <p:spPr>
            <a:xfrm>
              <a:off x="3116311" y="2502003"/>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0"/>
            <p:cNvSpPr/>
            <p:nvPr/>
          </p:nvSpPr>
          <p:spPr>
            <a:xfrm>
              <a:off x="3115929" y="2502575"/>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0"/>
            <p:cNvSpPr/>
            <p:nvPr/>
          </p:nvSpPr>
          <p:spPr>
            <a:xfrm>
              <a:off x="3116393" y="2501812"/>
              <a:ext cx="27" cy="27"/>
            </a:xfrm>
            <a:custGeom>
              <a:rect b="b" l="l" r="r" t="t"/>
              <a:pathLst>
                <a:path extrusionOk="0" h="1" w="1">
                  <a:moveTo>
                    <a:pt x="1"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0"/>
            <p:cNvSpPr/>
            <p:nvPr/>
          </p:nvSpPr>
          <p:spPr>
            <a:xfrm>
              <a:off x="3116883" y="249856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0"/>
            <p:cNvSpPr/>
            <p:nvPr/>
          </p:nvSpPr>
          <p:spPr>
            <a:xfrm>
              <a:off x="3116011" y="2502493"/>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0"/>
            <p:cNvSpPr/>
            <p:nvPr/>
          </p:nvSpPr>
          <p:spPr>
            <a:xfrm>
              <a:off x="3116202" y="2502193"/>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0"/>
            <p:cNvSpPr/>
            <p:nvPr/>
          </p:nvSpPr>
          <p:spPr>
            <a:xfrm>
              <a:off x="3116965" y="2492193"/>
              <a:ext cx="27" cy="790"/>
            </a:xfrm>
            <a:custGeom>
              <a:rect b="b" l="l" r="r" t="t"/>
              <a:pathLst>
                <a:path extrusionOk="0" h="29" w="1">
                  <a:moveTo>
                    <a:pt x="1" y="2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0"/>
            <p:cNvSpPr/>
            <p:nvPr/>
          </p:nvSpPr>
          <p:spPr>
            <a:xfrm>
              <a:off x="3116965" y="2495245"/>
              <a:ext cx="27" cy="490"/>
            </a:xfrm>
            <a:custGeom>
              <a:rect b="b" l="l" r="r" t="t"/>
              <a:pathLst>
                <a:path extrusionOk="0" h="18" w="1">
                  <a:moveTo>
                    <a:pt x="1" y="1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0"/>
            <p:cNvSpPr/>
            <p:nvPr/>
          </p:nvSpPr>
          <p:spPr>
            <a:xfrm>
              <a:off x="3116583" y="2501158"/>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0"/>
            <p:cNvSpPr/>
            <p:nvPr/>
          </p:nvSpPr>
          <p:spPr>
            <a:xfrm>
              <a:off x="3116692" y="2500858"/>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0"/>
            <p:cNvSpPr/>
            <p:nvPr/>
          </p:nvSpPr>
          <p:spPr>
            <a:xfrm>
              <a:off x="3116883" y="249914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0"/>
            <p:cNvSpPr/>
            <p:nvPr/>
          </p:nvSpPr>
          <p:spPr>
            <a:xfrm>
              <a:off x="3116883" y="249963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0"/>
            <p:cNvSpPr/>
            <p:nvPr/>
          </p:nvSpPr>
          <p:spPr>
            <a:xfrm>
              <a:off x="3116965" y="249723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0"/>
            <p:cNvSpPr/>
            <p:nvPr/>
          </p:nvSpPr>
          <p:spPr>
            <a:xfrm>
              <a:off x="3116774" y="2500477"/>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0"/>
            <p:cNvSpPr/>
            <p:nvPr/>
          </p:nvSpPr>
          <p:spPr>
            <a:xfrm>
              <a:off x="3116502" y="2501621"/>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0"/>
            <p:cNvSpPr/>
            <p:nvPr/>
          </p:nvSpPr>
          <p:spPr>
            <a:xfrm>
              <a:off x="3116120" y="250230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0"/>
            <p:cNvSpPr/>
            <p:nvPr/>
          </p:nvSpPr>
          <p:spPr>
            <a:xfrm>
              <a:off x="3116502" y="2501349"/>
              <a:ext cx="27" cy="109"/>
            </a:xfrm>
            <a:custGeom>
              <a:rect b="b" l="l" r="r" t="t"/>
              <a:pathLst>
                <a:path extrusionOk="0" h="4" w="1">
                  <a:moveTo>
                    <a:pt x="0"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0"/>
            <p:cNvSpPr/>
            <p:nvPr/>
          </p:nvSpPr>
          <p:spPr>
            <a:xfrm>
              <a:off x="3116965" y="2497616"/>
              <a:ext cx="27" cy="327"/>
            </a:xfrm>
            <a:custGeom>
              <a:rect b="b" l="l" r="r" t="t"/>
              <a:pathLst>
                <a:path extrusionOk="0" h="12" w="1">
                  <a:moveTo>
                    <a:pt x="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0"/>
            <p:cNvSpPr/>
            <p:nvPr/>
          </p:nvSpPr>
          <p:spPr>
            <a:xfrm>
              <a:off x="3116965" y="2493229"/>
              <a:ext cx="27" cy="708"/>
            </a:xfrm>
            <a:custGeom>
              <a:rect b="b" l="l" r="r" t="t"/>
              <a:pathLst>
                <a:path extrusionOk="0" h="26" w="1">
                  <a:moveTo>
                    <a:pt x="1" y="1"/>
                  </a:moveTo>
                  <a:lnTo>
                    <a:pt x="1"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0"/>
            <p:cNvSpPr/>
            <p:nvPr/>
          </p:nvSpPr>
          <p:spPr>
            <a:xfrm>
              <a:off x="3116965" y="2486553"/>
              <a:ext cx="136" cy="5477"/>
            </a:xfrm>
            <a:custGeom>
              <a:rect b="b" l="l" r="r" t="t"/>
              <a:pathLst>
                <a:path extrusionOk="0" h="201" w="5">
                  <a:moveTo>
                    <a:pt x="1" y="1"/>
                  </a:moveTo>
                  <a:cubicBezTo>
                    <a:pt x="1" y="78"/>
                    <a:pt x="1" y="144"/>
                    <a:pt x="4" y="200"/>
                  </a:cubicBezTo>
                  <a:cubicBezTo>
                    <a:pt x="4" y="144"/>
                    <a:pt x="4" y="7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0"/>
            <p:cNvSpPr/>
            <p:nvPr/>
          </p:nvSpPr>
          <p:spPr>
            <a:xfrm>
              <a:off x="3116965" y="2494291"/>
              <a:ext cx="27" cy="599"/>
            </a:xfrm>
            <a:custGeom>
              <a:rect b="b" l="l" r="r" t="t"/>
              <a:pathLst>
                <a:path extrusionOk="0" h="22" w="1">
                  <a:moveTo>
                    <a:pt x="1" y="2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0"/>
            <p:cNvSpPr/>
            <p:nvPr/>
          </p:nvSpPr>
          <p:spPr>
            <a:xfrm>
              <a:off x="3116965" y="2496090"/>
              <a:ext cx="27" cy="518"/>
            </a:xfrm>
            <a:custGeom>
              <a:rect b="b" l="l" r="r" t="t"/>
              <a:pathLst>
                <a:path extrusionOk="0" h="19" w="1">
                  <a:moveTo>
                    <a:pt x="1" y="1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0"/>
            <p:cNvSpPr/>
            <p:nvPr/>
          </p:nvSpPr>
          <p:spPr>
            <a:xfrm>
              <a:off x="3116883" y="2483882"/>
              <a:ext cx="27" cy="2698"/>
            </a:xfrm>
            <a:custGeom>
              <a:rect b="b" l="l" r="r" t="t"/>
              <a:pathLst>
                <a:path extrusionOk="0" h="99" w="1">
                  <a:moveTo>
                    <a:pt x="0" y="1"/>
                  </a:moveTo>
                  <a:lnTo>
                    <a:pt x="0" y="1"/>
                  </a:lnTo>
                  <a:lnTo>
                    <a:pt x="0" y="99"/>
                  </a:lnTo>
                  <a:lnTo>
                    <a:pt x="0" y="99"/>
                  </a:lnTo>
                  <a:cubicBezTo>
                    <a:pt x="0" y="67"/>
                    <a:pt x="0" y="36"/>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0"/>
            <p:cNvSpPr/>
            <p:nvPr/>
          </p:nvSpPr>
          <p:spPr>
            <a:xfrm>
              <a:off x="3062304" y="2518597"/>
              <a:ext cx="243848" cy="227745"/>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0"/>
            <p:cNvSpPr/>
            <p:nvPr/>
          </p:nvSpPr>
          <p:spPr>
            <a:xfrm>
              <a:off x="3294109" y="2611243"/>
              <a:ext cx="27" cy="409"/>
            </a:xfrm>
            <a:custGeom>
              <a:rect b="b" l="l" r="r" t="t"/>
              <a:pathLst>
                <a:path extrusionOk="0" h="15" w="1">
                  <a:moveTo>
                    <a:pt x="1" y="14"/>
                  </a:moveTo>
                  <a:lnTo>
                    <a:pt x="1" y="0"/>
                  </a:lnTo>
                  <a:cubicBezTo>
                    <a:pt x="1" y="4"/>
                    <a:pt x="1" y="11"/>
                    <a:pt x="1"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0"/>
            <p:cNvSpPr/>
            <p:nvPr/>
          </p:nvSpPr>
          <p:spPr>
            <a:xfrm>
              <a:off x="3294218" y="2613341"/>
              <a:ext cx="27" cy="2316"/>
            </a:xfrm>
            <a:custGeom>
              <a:rect b="b" l="l" r="r" t="t"/>
              <a:pathLst>
                <a:path extrusionOk="0" h="85" w="1">
                  <a:moveTo>
                    <a:pt x="0" y="0"/>
                  </a:moveTo>
                  <a:lnTo>
                    <a:pt x="0" y="84"/>
                  </a:lnTo>
                  <a:lnTo>
                    <a:pt x="0" y="8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0"/>
            <p:cNvSpPr/>
            <p:nvPr/>
          </p:nvSpPr>
          <p:spPr>
            <a:xfrm>
              <a:off x="3259857" y="2578980"/>
              <a:ext cx="599" cy="409"/>
            </a:xfrm>
            <a:custGeom>
              <a:rect b="b" l="l" r="r" t="t"/>
              <a:pathLst>
                <a:path extrusionOk="0" h="15" w="22">
                  <a:moveTo>
                    <a:pt x="22" y="1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0"/>
            <p:cNvSpPr/>
            <p:nvPr/>
          </p:nvSpPr>
          <p:spPr>
            <a:xfrm>
              <a:off x="3289340" y="2600370"/>
              <a:ext cx="599" cy="490"/>
            </a:xfrm>
            <a:custGeom>
              <a:rect b="b" l="l" r="r" t="t"/>
              <a:pathLst>
                <a:path extrusionOk="0" h="18" w="22">
                  <a:moveTo>
                    <a:pt x="1" y="0"/>
                  </a:moveTo>
                  <a:cubicBezTo>
                    <a:pt x="8" y="7"/>
                    <a:pt x="15" y="11"/>
                    <a:pt x="22" y="18"/>
                  </a:cubicBezTo>
                  <a:cubicBezTo>
                    <a:pt x="15" y="11"/>
                    <a:pt x="8"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0"/>
            <p:cNvSpPr/>
            <p:nvPr/>
          </p:nvSpPr>
          <p:spPr>
            <a:xfrm>
              <a:off x="3292964" y="2606093"/>
              <a:ext cx="136" cy="409"/>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0"/>
            <p:cNvSpPr/>
            <p:nvPr/>
          </p:nvSpPr>
          <p:spPr>
            <a:xfrm>
              <a:off x="3260729" y="2579552"/>
              <a:ext cx="218" cy="218"/>
            </a:xfrm>
            <a:custGeom>
              <a:rect b="b" l="l" r="r" t="t"/>
              <a:pathLst>
                <a:path extrusionOk="0" h="8" w="8">
                  <a:moveTo>
                    <a:pt x="7"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0"/>
            <p:cNvSpPr/>
            <p:nvPr/>
          </p:nvSpPr>
          <p:spPr>
            <a:xfrm>
              <a:off x="3293645" y="2608382"/>
              <a:ext cx="109" cy="409"/>
            </a:xfrm>
            <a:custGeom>
              <a:rect b="b" l="l" r="r" t="t"/>
              <a:pathLst>
                <a:path extrusionOk="0" h="15" w="4">
                  <a:moveTo>
                    <a:pt x="4"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0"/>
            <p:cNvSpPr/>
            <p:nvPr/>
          </p:nvSpPr>
          <p:spPr>
            <a:xfrm>
              <a:off x="3294027" y="2610371"/>
              <a:ext cx="27" cy="409"/>
            </a:xfrm>
            <a:custGeom>
              <a:rect b="b" l="l" r="r" t="t"/>
              <a:pathLst>
                <a:path extrusionOk="0" h="15" w="1">
                  <a:moveTo>
                    <a:pt x="0" y="15"/>
                  </a:moveTo>
                  <a:lnTo>
                    <a:pt x="0" y="1"/>
                  </a:lnTo>
                  <a:cubicBezTo>
                    <a:pt x="0" y="4"/>
                    <a:pt x="0" y="11"/>
                    <a:pt x="0"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0"/>
            <p:cNvSpPr/>
            <p:nvPr/>
          </p:nvSpPr>
          <p:spPr>
            <a:xfrm>
              <a:off x="3291929" y="2603695"/>
              <a:ext cx="218" cy="409"/>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0"/>
            <p:cNvSpPr/>
            <p:nvPr/>
          </p:nvSpPr>
          <p:spPr>
            <a:xfrm>
              <a:off x="3291166" y="2602469"/>
              <a:ext cx="409" cy="490"/>
            </a:xfrm>
            <a:custGeom>
              <a:rect b="b" l="l" r="r" t="t"/>
              <a:pathLst>
                <a:path extrusionOk="0" h="18" w="15">
                  <a:moveTo>
                    <a:pt x="14" y="18"/>
                  </a:moveTo>
                  <a:cubicBezTo>
                    <a:pt x="11" y="11"/>
                    <a:pt x="4" y="7"/>
                    <a:pt x="0" y="0"/>
                  </a:cubicBezTo>
                  <a:cubicBezTo>
                    <a:pt x="4" y="7"/>
                    <a:pt x="11" y="11"/>
                    <a:pt x="14"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0"/>
            <p:cNvSpPr/>
            <p:nvPr/>
          </p:nvSpPr>
          <p:spPr>
            <a:xfrm>
              <a:off x="3293264" y="2607237"/>
              <a:ext cx="218" cy="409"/>
            </a:xfrm>
            <a:custGeom>
              <a:rect b="b" l="l" r="r" t="t"/>
              <a:pathLst>
                <a:path extrusionOk="0" h="15" w="8">
                  <a:moveTo>
                    <a:pt x="7"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0"/>
            <p:cNvSpPr/>
            <p:nvPr/>
          </p:nvSpPr>
          <p:spPr>
            <a:xfrm>
              <a:off x="3270375" y="2593286"/>
              <a:ext cx="1362" cy="899"/>
            </a:xfrm>
            <a:custGeom>
              <a:rect b="b" l="l" r="r" t="t"/>
              <a:pathLst>
                <a:path extrusionOk="0" h="33" w="50">
                  <a:moveTo>
                    <a:pt x="0" y="1"/>
                  </a:moveTo>
                  <a:lnTo>
                    <a:pt x="18" y="29"/>
                  </a:lnTo>
                  <a:lnTo>
                    <a:pt x="49" y="33"/>
                  </a:lnTo>
                  <a:lnTo>
                    <a:pt x="18"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0"/>
            <p:cNvSpPr/>
            <p:nvPr/>
          </p:nvSpPr>
          <p:spPr>
            <a:xfrm>
              <a:off x="3294218" y="2611897"/>
              <a:ext cx="27" cy="409"/>
            </a:xfrm>
            <a:custGeom>
              <a:rect b="b" l="l" r="r" t="t"/>
              <a:pathLst>
                <a:path extrusionOk="0" h="15" w="1">
                  <a:moveTo>
                    <a:pt x="0" y="15"/>
                  </a:moveTo>
                  <a:lnTo>
                    <a:pt x="0" y="1"/>
                  </a:lnTo>
                  <a:cubicBezTo>
                    <a:pt x="0" y="8"/>
                    <a:pt x="0" y="11"/>
                    <a:pt x="0"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0"/>
            <p:cNvSpPr/>
            <p:nvPr/>
          </p:nvSpPr>
          <p:spPr>
            <a:xfrm>
              <a:off x="3296398" y="2612959"/>
              <a:ext cx="10055" cy="2207"/>
            </a:xfrm>
            <a:custGeom>
              <a:rect b="b" l="l" r="r" t="t"/>
              <a:pathLst>
                <a:path extrusionOk="0" h="81" w="369">
                  <a:moveTo>
                    <a:pt x="368" y="0"/>
                  </a:moveTo>
                  <a:cubicBezTo>
                    <a:pt x="193" y="35"/>
                    <a:pt x="4" y="81"/>
                    <a:pt x="1" y="81"/>
                  </a:cubicBezTo>
                  <a:cubicBezTo>
                    <a:pt x="4" y="81"/>
                    <a:pt x="193" y="39"/>
                    <a:pt x="36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0"/>
            <p:cNvSpPr/>
            <p:nvPr/>
          </p:nvSpPr>
          <p:spPr>
            <a:xfrm>
              <a:off x="3170100" y="2518597"/>
              <a:ext cx="89784" cy="60410"/>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0"/>
            <p:cNvSpPr/>
            <p:nvPr/>
          </p:nvSpPr>
          <p:spPr>
            <a:xfrm>
              <a:off x="3287814" y="2599226"/>
              <a:ext cx="1172" cy="790"/>
            </a:xfrm>
            <a:custGeom>
              <a:rect b="b" l="l" r="r" t="t"/>
              <a:pathLst>
                <a:path extrusionOk="0" h="29" w="43">
                  <a:moveTo>
                    <a:pt x="43" y="28"/>
                  </a:moveTo>
                  <a:cubicBezTo>
                    <a:pt x="29" y="18"/>
                    <a:pt x="15" y="7"/>
                    <a:pt x="1" y="0"/>
                  </a:cubicBezTo>
                  <a:cubicBezTo>
                    <a:pt x="15" y="7"/>
                    <a:pt x="29" y="18"/>
                    <a:pt x="43"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0"/>
            <p:cNvSpPr/>
            <p:nvPr/>
          </p:nvSpPr>
          <p:spPr>
            <a:xfrm>
              <a:off x="3290403" y="2601324"/>
              <a:ext cx="409" cy="599"/>
            </a:xfrm>
            <a:custGeom>
              <a:rect b="b" l="l" r="r" t="t"/>
              <a:pathLst>
                <a:path extrusionOk="0" h="22" w="15">
                  <a:moveTo>
                    <a:pt x="0" y="0"/>
                  </a:moveTo>
                  <a:cubicBezTo>
                    <a:pt x="4" y="11"/>
                    <a:pt x="7" y="14"/>
                    <a:pt x="14" y="21"/>
                  </a:cubicBezTo>
                  <a:cubicBezTo>
                    <a:pt x="7" y="14"/>
                    <a:pt x="4"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0"/>
            <p:cNvSpPr/>
            <p:nvPr/>
          </p:nvSpPr>
          <p:spPr>
            <a:xfrm>
              <a:off x="3294218" y="2612578"/>
              <a:ext cx="27" cy="300"/>
            </a:xfrm>
            <a:custGeom>
              <a:rect b="b" l="l" r="r" t="t"/>
              <a:pathLst>
                <a:path extrusionOk="0" h="11" w="1">
                  <a:moveTo>
                    <a:pt x="0" y="11"/>
                  </a:moveTo>
                  <a:lnTo>
                    <a:pt x="0" y="0"/>
                  </a:lnTo>
                  <a:cubicBezTo>
                    <a:pt x="0" y="4"/>
                    <a:pt x="0" y="7"/>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0"/>
            <p:cNvSpPr/>
            <p:nvPr/>
          </p:nvSpPr>
          <p:spPr>
            <a:xfrm>
              <a:off x="3294218" y="2613041"/>
              <a:ext cx="27" cy="218"/>
            </a:xfrm>
            <a:custGeom>
              <a:rect b="b" l="l" r="r" t="t"/>
              <a:pathLst>
                <a:path extrusionOk="0" h="8" w="1">
                  <a:moveTo>
                    <a:pt x="0"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0"/>
            <p:cNvSpPr/>
            <p:nvPr/>
          </p:nvSpPr>
          <p:spPr>
            <a:xfrm>
              <a:off x="3306888" y="2612850"/>
              <a:ext cx="136" cy="27"/>
            </a:xfrm>
            <a:custGeom>
              <a:rect b="b" l="l" r="r" t="t"/>
              <a:pathLst>
                <a:path extrusionOk="0" h="1" w="5">
                  <a:moveTo>
                    <a:pt x="1" y="1"/>
                  </a:moveTo>
                  <a:lnTo>
                    <a:pt x="4" y="1"/>
                  </a:ln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0"/>
            <p:cNvSpPr/>
            <p:nvPr/>
          </p:nvSpPr>
          <p:spPr>
            <a:xfrm>
              <a:off x="3293836" y="2609417"/>
              <a:ext cx="109" cy="409"/>
            </a:xfrm>
            <a:custGeom>
              <a:rect b="b" l="l" r="r" t="t"/>
              <a:pathLst>
                <a:path extrusionOk="0" h="15" w="4">
                  <a:moveTo>
                    <a:pt x="0" y="1"/>
                  </a:moveTo>
                  <a:cubicBezTo>
                    <a:pt x="0" y="4"/>
                    <a:pt x="0" y="11"/>
                    <a:pt x="4" y="15"/>
                  </a:cubicBezTo>
                  <a:cubicBezTo>
                    <a:pt x="4" y="11"/>
                    <a:pt x="4"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0"/>
            <p:cNvSpPr/>
            <p:nvPr/>
          </p:nvSpPr>
          <p:spPr>
            <a:xfrm>
              <a:off x="3292501" y="2604948"/>
              <a:ext cx="218" cy="300"/>
            </a:xfrm>
            <a:custGeom>
              <a:rect b="b" l="l" r="r" t="t"/>
              <a:pathLst>
                <a:path extrusionOk="0" h="11" w="8">
                  <a:moveTo>
                    <a:pt x="7"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0"/>
            <p:cNvSpPr/>
            <p:nvPr/>
          </p:nvSpPr>
          <p:spPr>
            <a:xfrm>
              <a:off x="3076037" y="2704624"/>
              <a:ext cx="218" cy="3079"/>
            </a:xfrm>
            <a:custGeom>
              <a:rect b="b" l="l" r="r" t="t"/>
              <a:pathLst>
                <a:path extrusionOk="0" h="113" w="8">
                  <a:moveTo>
                    <a:pt x="1" y="0"/>
                  </a:moveTo>
                  <a:cubicBezTo>
                    <a:pt x="4" y="35"/>
                    <a:pt x="8" y="74"/>
                    <a:pt x="8" y="113"/>
                  </a:cubicBezTo>
                  <a:cubicBezTo>
                    <a:pt x="8" y="70"/>
                    <a:pt x="4" y="28"/>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0"/>
            <p:cNvSpPr/>
            <p:nvPr/>
          </p:nvSpPr>
          <p:spPr>
            <a:xfrm>
              <a:off x="3076037" y="2714161"/>
              <a:ext cx="27" cy="1090"/>
            </a:xfrm>
            <a:custGeom>
              <a:rect b="b" l="l" r="r" t="t"/>
              <a:pathLst>
                <a:path extrusionOk="0" h="40" w="1">
                  <a:moveTo>
                    <a:pt x="1" y="39"/>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0"/>
            <p:cNvSpPr/>
            <p:nvPr/>
          </p:nvSpPr>
          <p:spPr>
            <a:xfrm>
              <a:off x="3062686" y="2679664"/>
              <a:ext cx="3270" cy="542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0"/>
            <p:cNvSpPr/>
            <p:nvPr/>
          </p:nvSpPr>
          <p:spPr>
            <a:xfrm>
              <a:off x="3133941" y="2742009"/>
              <a:ext cx="409" cy="327"/>
            </a:xfrm>
            <a:custGeom>
              <a:rect b="b" l="l" r="r" t="t"/>
              <a:pathLst>
                <a:path extrusionOk="0" h="12" w="15">
                  <a:moveTo>
                    <a:pt x="15"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0"/>
            <p:cNvSpPr/>
            <p:nvPr/>
          </p:nvSpPr>
          <p:spPr>
            <a:xfrm>
              <a:off x="3137483" y="2745061"/>
              <a:ext cx="218" cy="327"/>
            </a:xfrm>
            <a:custGeom>
              <a:rect b="b" l="l" r="r" t="t"/>
              <a:pathLst>
                <a:path extrusionOk="0" h="12" w="8">
                  <a:moveTo>
                    <a:pt x="7"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0"/>
            <p:cNvSpPr/>
            <p:nvPr/>
          </p:nvSpPr>
          <p:spPr>
            <a:xfrm>
              <a:off x="3156939" y="2742200"/>
              <a:ext cx="899" cy="518"/>
            </a:xfrm>
            <a:custGeom>
              <a:rect b="b" l="l" r="r" t="t"/>
              <a:pathLst>
                <a:path extrusionOk="0" h="19" w="33">
                  <a:moveTo>
                    <a:pt x="32" y="1"/>
                  </a:moveTo>
                  <a:cubicBezTo>
                    <a:pt x="22" y="4"/>
                    <a:pt x="11" y="11"/>
                    <a:pt x="1" y="18"/>
                  </a:cubicBezTo>
                  <a:cubicBezTo>
                    <a:pt x="11" y="11"/>
                    <a:pt x="22" y="4"/>
                    <a:pt x="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0"/>
            <p:cNvSpPr/>
            <p:nvPr/>
          </p:nvSpPr>
          <p:spPr>
            <a:xfrm>
              <a:off x="3125358" y="2744789"/>
              <a:ext cx="1471" cy="5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0"/>
            <p:cNvSpPr/>
            <p:nvPr/>
          </p:nvSpPr>
          <p:spPr>
            <a:xfrm>
              <a:off x="3127456" y="2741628"/>
              <a:ext cx="2997" cy="3079"/>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0"/>
            <p:cNvSpPr/>
            <p:nvPr/>
          </p:nvSpPr>
          <p:spPr>
            <a:xfrm>
              <a:off x="3132987" y="2741737"/>
              <a:ext cx="409" cy="109"/>
            </a:xfrm>
            <a:custGeom>
              <a:rect b="b" l="l" r="r" t="t"/>
              <a:pathLst>
                <a:path extrusionOk="0" h="4" w="15">
                  <a:moveTo>
                    <a:pt x="15"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0"/>
            <p:cNvSpPr/>
            <p:nvPr/>
          </p:nvSpPr>
          <p:spPr>
            <a:xfrm>
              <a:off x="3127265" y="2744789"/>
              <a:ext cx="136" cy="218"/>
            </a:xfrm>
            <a:custGeom>
              <a:rect b="b" l="l" r="r" t="t"/>
              <a:pathLst>
                <a:path extrusionOk="0" h="8" w="5">
                  <a:moveTo>
                    <a:pt x="4"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0"/>
            <p:cNvSpPr/>
            <p:nvPr/>
          </p:nvSpPr>
          <p:spPr>
            <a:xfrm>
              <a:off x="3136611" y="2744216"/>
              <a:ext cx="327" cy="300"/>
            </a:xfrm>
            <a:custGeom>
              <a:rect b="b" l="l" r="r" t="t"/>
              <a:pathLst>
                <a:path extrusionOk="0" h="11" w="12">
                  <a:moveTo>
                    <a:pt x="11"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0"/>
            <p:cNvSpPr/>
            <p:nvPr/>
          </p:nvSpPr>
          <p:spPr>
            <a:xfrm>
              <a:off x="3135848" y="2743453"/>
              <a:ext cx="327" cy="300"/>
            </a:xfrm>
            <a:custGeom>
              <a:rect b="b" l="l" r="r" t="t"/>
              <a:pathLst>
                <a:path extrusionOk="0" h="11" w="12">
                  <a:moveTo>
                    <a:pt x="1" y="0"/>
                  </a:moveTo>
                  <a:lnTo>
                    <a:pt x="1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0"/>
            <p:cNvSpPr/>
            <p:nvPr/>
          </p:nvSpPr>
          <p:spPr>
            <a:xfrm>
              <a:off x="3131952" y="2741546"/>
              <a:ext cx="490" cy="27"/>
            </a:xfrm>
            <a:custGeom>
              <a:rect b="b" l="l" r="r" t="t"/>
              <a:pathLst>
                <a:path extrusionOk="0" h="1" w="18">
                  <a:moveTo>
                    <a:pt x="18"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0"/>
            <p:cNvSpPr/>
            <p:nvPr/>
          </p:nvSpPr>
          <p:spPr>
            <a:xfrm>
              <a:off x="3126883" y="2745252"/>
              <a:ext cx="218" cy="27"/>
            </a:xfrm>
            <a:custGeom>
              <a:rect b="b" l="l" r="r" t="t"/>
              <a:pathLst>
                <a:path extrusionOk="0" h="1" w="8">
                  <a:moveTo>
                    <a:pt x="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0"/>
            <p:cNvSpPr/>
            <p:nvPr/>
          </p:nvSpPr>
          <p:spPr>
            <a:xfrm>
              <a:off x="3154350" y="2742690"/>
              <a:ext cx="2616" cy="1444"/>
            </a:xfrm>
            <a:custGeom>
              <a:rect b="b" l="l" r="r" t="t"/>
              <a:pathLst>
                <a:path extrusionOk="0" h="53" w="96">
                  <a:moveTo>
                    <a:pt x="96" y="0"/>
                  </a:moveTo>
                  <a:cubicBezTo>
                    <a:pt x="68" y="21"/>
                    <a:pt x="36" y="39"/>
                    <a:pt x="1" y="53"/>
                  </a:cubicBezTo>
                  <a:cubicBezTo>
                    <a:pt x="36" y="39"/>
                    <a:pt x="68" y="21"/>
                    <a:pt x="9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0"/>
            <p:cNvSpPr/>
            <p:nvPr/>
          </p:nvSpPr>
          <p:spPr>
            <a:xfrm>
              <a:off x="3157892" y="2741437"/>
              <a:ext cx="2997" cy="708"/>
            </a:xfrm>
            <a:custGeom>
              <a:rect b="b" l="l" r="r" t="t"/>
              <a:pathLst>
                <a:path extrusionOk="0" h="26" w="110">
                  <a:moveTo>
                    <a:pt x="109" y="1"/>
                  </a:moveTo>
                  <a:lnTo>
                    <a:pt x="109" y="1"/>
                  </a:lnTo>
                  <a:cubicBezTo>
                    <a:pt x="71" y="1"/>
                    <a:pt x="36" y="8"/>
                    <a:pt x="1" y="25"/>
                  </a:cubicBezTo>
                  <a:cubicBezTo>
                    <a:pt x="36" y="8"/>
                    <a:pt x="71" y="1"/>
                    <a:pt x="10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0"/>
            <p:cNvSpPr/>
            <p:nvPr/>
          </p:nvSpPr>
          <p:spPr>
            <a:xfrm>
              <a:off x="3134895" y="2742690"/>
              <a:ext cx="409" cy="300"/>
            </a:xfrm>
            <a:custGeom>
              <a:rect b="b" l="l" r="r" t="t"/>
              <a:pathLst>
                <a:path extrusionOk="0" h="11" w="15">
                  <a:moveTo>
                    <a:pt x="15"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0"/>
            <p:cNvSpPr/>
            <p:nvPr/>
          </p:nvSpPr>
          <p:spPr>
            <a:xfrm>
              <a:off x="3076146" y="2711300"/>
              <a:ext cx="109" cy="2425"/>
            </a:xfrm>
            <a:custGeom>
              <a:rect b="b" l="l" r="r" t="t"/>
              <a:pathLst>
                <a:path extrusionOk="0" h="89" w="4">
                  <a:moveTo>
                    <a:pt x="4" y="1"/>
                  </a:moveTo>
                  <a:lnTo>
                    <a:pt x="0" y="88"/>
                  </a:lnTo>
                  <a:cubicBezTo>
                    <a:pt x="4" y="60"/>
                    <a:pt x="4" y="32"/>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0"/>
            <p:cNvSpPr/>
            <p:nvPr/>
          </p:nvSpPr>
          <p:spPr>
            <a:xfrm>
              <a:off x="3123750" y="2743154"/>
              <a:ext cx="1635" cy="1662"/>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0"/>
            <p:cNvSpPr/>
            <p:nvPr/>
          </p:nvSpPr>
          <p:spPr>
            <a:xfrm>
              <a:off x="3076037" y="2716177"/>
              <a:ext cx="599" cy="1744"/>
            </a:xfrm>
            <a:custGeom>
              <a:rect b="b" l="l" r="r" t="t"/>
              <a:pathLst>
                <a:path extrusionOk="0" h="64" w="22">
                  <a:moveTo>
                    <a:pt x="1" y="0"/>
                  </a:moveTo>
                  <a:cubicBezTo>
                    <a:pt x="4" y="21"/>
                    <a:pt x="11" y="42"/>
                    <a:pt x="22" y="63"/>
                  </a:cubicBezTo>
                  <a:cubicBezTo>
                    <a:pt x="11" y="42"/>
                    <a:pt x="4" y="2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0"/>
            <p:cNvSpPr/>
            <p:nvPr/>
          </p:nvSpPr>
          <p:spPr>
            <a:xfrm>
              <a:off x="3076610" y="2717894"/>
              <a:ext cx="708" cy="1362"/>
            </a:xfrm>
            <a:custGeom>
              <a:rect b="b" l="l" r="r" t="t"/>
              <a:pathLst>
                <a:path extrusionOk="0" h="50" w="26">
                  <a:moveTo>
                    <a:pt x="25" y="49"/>
                  </a:moveTo>
                  <a:cubicBezTo>
                    <a:pt x="15" y="35"/>
                    <a:pt x="8" y="18"/>
                    <a:pt x="1" y="0"/>
                  </a:cubicBezTo>
                  <a:cubicBezTo>
                    <a:pt x="8" y="18"/>
                    <a:pt x="15" y="35"/>
                    <a:pt x="25" y="4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0"/>
            <p:cNvSpPr/>
            <p:nvPr/>
          </p:nvSpPr>
          <p:spPr>
            <a:xfrm>
              <a:off x="3124894" y="2744489"/>
              <a:ext cx="790" cy="599"/>
            </a:xfrm>
            <a:custGeom>
              <a:rect b="b" l="l" r="r" t="t"/>
              <a:pathLst>
                <a:path extrusionOk="0" h="22" w="29">
                  <a:moveTo>
                    <a:pt x="0" y="1"/>
                  </a:moveTo>
                  <a:lnTo>
                    <a:pt x="0" y="1"/>
                  </a:lnTo>
                  <a:cubicBezTo>
                    <a:pt x="11" y="8"/>
                    <a:pt x="18" y="15"/>
                    <a:pt x="28" y="22"/>
                  </a:cubicBezTo>
                  <a:lnTo>
                    <a:pt x="18" y="11"/>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0"/>
            <p:cNvSpPr/>
            <p:nvPr/>
          </p:nvSpPr>
          <p:spPr>
            <a:xfrm>
              <a:off x="3062795" y="2679255"/>
              <a:ext cx="1444" cy="300"/>
            </a:xfrm>
            <a:custGeom>
              <a:rect b="b" l="l" r="r" t="t"/>
              <a:pathLst>
                <a:path extrusionOk="0" h="11" w="53">
                  <a:moveTo>
                    <a:pt x="53" y="0"/>
                  </a:moveTo>
                  <a:lnTo>
                    <a:pt x="53" y="0"/>
                  </a:lnTo>
                  <a:cubicBezTo>
                    <a:pt x="35" y="4"/>
                    <a:pt x="18" y="7"/>
                    <a:pt x="0" y="11"/>
                  </a:cubicBezTo>
                  <a:cubicBezTo>
                    <a:pt x="18" y="11"/>
                    <a:pt x="35" y="4"/>
                    <a:pt x="5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0"/>
            <p:cNvSpPr/>
            <p:nvPr/>
          </p:nvSpPr>
          <p:spPr>
            <a:xfrm>
              <a:off x="3066991" y="2677430"/>
              <a:ext cx="872" cy="708"/>
            </a:xfrm>
            <a:custGeom>
              <a:rect b="b" l="l" r="r" t="t"/>
              <a:pathLst>
                <a:path extrusionOk="0" h="26" w="32">
                  <a:moveTo>
                    <a:pt x="0" y="25"/>
                  </a:moveTo>
                  <a:cubicBezTo>
                    <a:pt x="11" y="18"/>
                    <a:pt x="21" y="11"/>
                    <a:pt x="32" y="1"/>
                  </a:cubicBezTo>
                  <a:cubicBezTo>
                    <a:pt x="21" y="11"/>
                    <a:pt x="11" y="18"/>
                    <a:pt x="0"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0"/>
            <p:cNvSpPr/>
            <p:nvPr/>
          </p:nvSpPr>
          <p:spPr>
            <a:xfrm>
              <a:off x="3064320" y="2678874"/>
              <a:ext cx="1172" cy="409"/>
            </a:xfrm>
            <a:custGeom>
              <a:rect b="b" l="l" r="r" t="t"/>
              <a:pathLst>
                <a:path extrusionOk="0" h="15" w="43">
                  <a:moveTo>
                    <a:pt x="0" y="14"/>
                  </a:moveTo>
                  <a:cubicBezTo>
                    <a:pt x="14" y="11"/>
                    <a:pt x="28" y="4"/>
                    <a:pt x="42" y="0"/>
                  </a:cubicBezTo>
                  <a:cubicBezTo>
                    <a:pt x="28" y="4"/>
                    <a:pt x="14" y="11"/>
                    <a:pt x="0"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0"/>
            <p:cNvSpPr/>
            <p:nvPr/>
          </p:nvSpPr>
          <p:spPr>
            <a:xfrm>
              <a:off x="3065737" y="2678193"/>
              <a:ext cx="1090" cy="599"/>
            </a:xfrm>
            <a:custGeom>
              <a:rect b="b" l="l" r="r" t="t"/>
              <a:pathLst>
                <a:path extrusionOk="0" h="22" w="40">
                  <a:moveTo>
                    <a:pt x="1" y="22"/>
                  </a:moveTo>
                  <a:cubicBezTo>
                    <a:pt x="11" y="15"/>
                    <a:pt x="25" y="8"/>
                    <a:pt x="39" y="1"/>
                  </a:cubicBezTo>
                  <a:cubicBezTo>
                    <a:pt x="25" y="8"/>
                    <a:pt x="11" y="15"/>
                    <a:pt x="1"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0"/>
            <p:cNvSpPr/>
            <p:nvPr/>
          </p:nvSpPr>
          <p:spPr>
            <a:xfrm>
              <a:off x="3067945" y="2676585"/>
              <a:ext cx="681" cy="790"/>
            </a:xfrm>
            <a:custGeom>
              <a:rect b="b" l="l" r="r" t="t"/>
              <a:pathLst>
                <a:path extrusionOk="0" h="29" w="25">
                  <a:moveTo>
                    <a:pt x="25" y="0"/>
                  </a:moveTo>
                  <a:cubicBezTo>
                    <a:pt x="18" y="11"/>
                    <a:pt x="7" y="21"/>
                    <a:pt x="0" y="28"/>
                  </a:cubicBezTo>
                  <a:cubicBezTo>
                    <a:pt x="7" y="21"/>
                    <a:pt x="18" y="11"/>
                    <a:pt x="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0"/>
            <p:cNvSpPr/>
            <p:nvPr/>
          </p:nvSpPr>
          <p:spPr>
            <a:xfrm>
              <a:off x="3069280" y="2674487"/>
              <a:ext cx="409" cy="1063"/>
            </a:xfrm>
            <a:custGeom>
              <a:rect b="b" l="l" r="r" t="t"/>
              <a:pathLst>
                <a:path extrusionOk="0" h="39" w="15">
                  <a:moveTo>
                    <a:pt x="0" y="39"/>
                  </a:moveTo>
                  <a:cubicBezTo>
                    <a:pt x="7" y="25"/>
                    <a:pt x="11" y="14"/>
                    <a:pt x="14" y="0"/>
                  </a:cubicBezTo>
                  <a:cubicBezTo>
                    <a:pt x="11" y="14"/>
                    <a:pt x="7" y="25"/>
                    <a:pt x="0" y="3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0"/>
            <p:cNvSpPr/>
            <p:nvPr/>
          </p:nvSpPr>
          <p:spPr>
            <a:xfrm>
              <a:off x="3086147" y="2669609"/>
              <a:ext cx="2807" cy="409"/>
            </a:xfrm>
            <a:custGeom>
              <a:rect b="b" l="l" r="r" t="t"/>
              <a:pathLst>
                <a:path extrusionOk="0" h="15" w="103">
                  <a:moveTo>
                    <a:pt x="102" y="15"/>
                  </a:moveTo>
                  <a:cubicBezTo>
                    <a:pt x="71" y="4"/>
                    <a:pt x="36" y="1"/>
                    <a:pt x="1" y="1"/>
                  </a:cubicBezTo>
                  <a:cubicBezTo>
                    <a:pt x="36" y="1"/>
                    <a:pt x="71" y="4"/>
                    <a:pt x="102"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0"/>
            <p:cNvSpPr/>
            <p:nvPr/>
          </p:nvSpPr>
          <p:spPr>
            <a:xfrm>
              <a:off x="3069661" y="2673152"/>
              <a:ext cx="109" cy="1172"/>
            </a:xfrm>
            <a:custGeom>
              <a:rect b="b" l="l" r="r" t="t"/>
              <a:pathLst>
                <a:path extrusionOk="0" h="43" w="4">
                  <a:moveTo>
                    <a:pt x="0" y="42"/>
                  </a:moveTo>
                  <a:cubicBezTo>
                    <a:pt x="4" y="28"/>
                    <a:pt x="4" y="14"/>
                    <a:pt x="4" y="0"/>
                  </a:cubicBezTo>
                  <a:cubicBezTo>
                    <a:pt x="4" y="14"/>
                    <a:pt x="4" y="28"/>
                    <a:pt x="0" y="4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0"/>
            <p:cNvSpPr/>
            <p:nvPr/>
          </p:nvSpPr>
          <p:spPr>
            <a:xfrm>
              <a:off x="3068708" y="2675631"/>
              <a:ext cx="599" cy="872"/>
            </a:xfrm>
            <a:custGeom>
              <a:rect b="b" l="l" r="r" t="t"/>
              <a:pathLst>
                <a:path extrusionOk="0" h="32" w="22">
                  <a:moveTo>
                    <a:pt x="0" y="32"/>
                  </a:moveTo>
                  <a:cubicBezTo>
                    <a:pt x="7" y="21"/>
                    <a:pt x="14" y="11"/>
                    <a:pt x="21" y="0"/>
                  </a:cubicBezTo>
                  <a:cubicBezTo>
                    <a:pt x="14" y="11"/>
                    <a:pt x="7" y="21"/>
                    <a:pt x="0"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0"/>
            <p:cNvSpPr/>
            <p:nvPr/>
          </p:nvSpPr>
          <p:spPr>
            <a:xfrm>
              <a:off x="3164759" y="2674242"/>
              <a:ext cx="117469" cy="79457"/>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0"/>
            <p:cNvSpPr/>
            <p:nvPr/>
          </p:nvSpPr>
          <p:spPr>
            <a:xfrm>
              <a:off x="3257105" y="2732854"/>
              <a:ext cx="1362" cy="27"/>
            </a:xfrm>
            <a:custGeom>
              <a:rect b="b" l="l" r="r" t="t"/>
              <a:pathLst>
                <a:path extrusionOk="0" h="1" w="50">
                  <a:moveTo>
                    <a:pt x="0" y="1"/>
                  </a:moveTo>
                  <a:lnTo>
                    <a:pt x="21" y="1"/>
                  </a:lnTo>
                  <a:cubicBezTo>
                    <a:pt x="32" y="1"/>
                    <a:pt x="39" y="1"/>
                    <a:pt x="49" y="1"/>
                  </a:cubicBezTo>
                  <a:cubicBezTo>
                    <a:pt x="32" y="1"/>
                    <a:pt x="14"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0"/>
            <p:cNvSpPr/>
            <p:nvPr/>
          </p:nvSpPr>
          <p:spPr>
            <a:xfrm>
              <a:off x="3282283" y="2721218"/>
              <a:ext cx="136" cy="218"/>
            </a:xfrm>
            <a:custGeom>
              <a:rect b="b" l="l" r="r" t="t"/>
              <a:pathLst>
                <a:path extrusionOk="0" h="8" w="5">
                  <a:moveTo>
                    <a:pt x="1" y="1"/>
                  </a:moveTo>
                  <a:cubicBezTo>
                    <a:pt x="4" y="1"/>
                    <a:pt x="4" y="4"/>
                    <a:pt x="1" y="8"/>
                  </a:cubicBezTo>
                  <a:cubicBezTo>
                    <a:pt x="4" y="4"/>
                    <a:pt x="4"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0"/>
            <p:cNvSpPr/>
            <p:nvPr/>
          </p:nvSpPr>
          <p:spPr>
            <a:xfrm>
              <a:off x="3282283" y="2721791"/>
              <a:ext cx="27" cy="136"/>
            </a:xfrm>
            <a:custGeom>
              <a:rect b="b" l="l" r="r" t="t"/>
              <a:pathLst>
                <a:path extrusionOk="0" h="5" w="1">
                  <a:moveTo>
                    <a:pt x="1" y="1"/>
                  </a:moveTo>
                  <a:lnTo>
                    <a:pt x="1" y="4"/>
                  </a:lnTo>
                  <a:cubicBezTo>
                    <a:pt x="1" y="1"/>
                    <a:pt x="1"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0"/>
            <p:cNvSpPr/>
            <p:nvPr/>
          </p:nvSpPr>
          <p:spPr>
            <a:xfrm>
              <a:off x="3282392" y="2721518"/>
              <a:ext cx="27" cy="218"/>
            </a:xfrm>
            <a:custGeom>
              <a:rect b="b" l="l" r="r" t="t"/>
              <a:pathLst>
                <a:path extrusionOk="0" h="8" w="1">
                  <a:moveTo>
                    <a:pt x="0" y="0"/>
                  </a:moveTo>
                  <a:cubicBezTo>
                    <a:pt x="0" y="4"/>
                    <a:pt x="0" y="4"/>
                    <a:pt x="0" y="7"/>
                  </a:cubicBezTo>
                  <a:cubicBezTo>
                    <a:pt x="0" y="4"/>
                    <a:pt x="0"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0"/>
            <p:cNvSpPr/>
            <p:nvPr/>
          </p:nvSpPr>
          <p:spPr>
            <a:xfrm>
              <a:off x="3281901" y="2722172"/>
              <a:ext cx="218" cy="136"/>
            </a:xfrm>
            <a:custGeom>
              <a:rect b="b" l="l" r="r" t="t"/>
              <a:pathLst>
                <a:path extrusionOk="0" h="5" w="8">
                  <a:moveTo>
                    <a:pt x="8"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0"/>
            <p:cNvSpPr/>
            <p:nvPr/>
          </p:nvSpPr>
          <p:spPr>
            <a:xfrm>
              <a:off x="3281520" y="2722363"/>
              <a:ext cx="327" cy="218"/>
            </a:xfrm>
            <a:custGeom>
              <a:rect b="b" l="l" r="r" t="t"/>
              <a:pathLst>
                <a:path extrusionOk="0" h="8" w="12">
                  <a:moveTo>
                    <a:pt x="1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0"/>
            <p:cNvSpPr/>
            <p:nvPr/>
          </p:nvSpPr>
          <p:spPr>
            <a:xfrm>
              <a:off x="3282092" y="2721981"/>
              <a:ext cx="136" cy="136"/>
            </a:xfrm>
            <a:custGeom>
              <a:rect b="b" l="l" r="r" t="t"/>
              <a:pathLst>
                <a:path extrusionOk="0" h="5" w="5">
                  <a:moveTo>
                    <a:pt x="4"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0"/>
            <p:cNvSpPr/>
            <p:nvPr/>
          </p:nvSpPr>
          <p:spPr>
            <a:xfrm>
              <a:off x="3258713" y="2732772"/>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0"/>
            <p:cNvSpPr/>
            <p:nvPr/>
          </p:nvSpPr>
          <p:spPr>
            <a:xfrm>
              <a:off x="3281057" y="2722663"/>
              <a:ext cx="409" cy="300"/>
            </a:xfrm>
            <a:custGeom>
              <a:rect b="b" l="l" r="r" t="t"/>
              <a:pathLst>
                <a:path extrusionOk="0" h="11" w="15">
                  <a:moveTo>
                    <a:pt x="14"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0"/>
            <p:cNvSpPr/>
            <p:nvPr/>
          </p:nvSpPr>
          <p:spPr>
            <a:xfrm>
              <a:off x="3251492" y="2731900"/>
              <a:ext cx="5640" cy="981"/>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0"/>
            <p:cNvSpPr/>
            <p:nvPr/>
          </p:nvSpPr>
          <p:spPr>
            <a:xfrm>
              <a:off x="3241846" y="2731627"/>
              <a:ext cx="681" cy="490"/>
            </a:xfrm>
            <a:custGeom>
              <a:rect b="b" l="l" r="r" t="t"/>
              <a:pathLst>
                <a:path extrusionOk="0" h="18" w="25">
                  <a:moveTo>
                    <a:pt x="25" y="0"/>
                  </a:moveTo>
                  <a:lnTo>
                    <a:pt x="0" y="11"/>
                  </a:lnTo>
                  <a:lnTo>
                    <a:pt x="0" y="18"/>
                  </a:lnTo>
                  <a:cubicBezTo>
                    <a:pt x="7" y="11"/>
                    <a:pt x="14" y="7"/>
                    <a:pt x="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0"/>
            <p:cNvSpPr/>
            <p:nvPr/>
          </p:nvSpPr>
          <p:spPr>
            <a:xfrm>
              <a:off x="3245279" y="273086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0"/>
            <p:cNvSpPr/>
            <p:nvPr/>
          </p:nvSpPr>
          <p:spPr>
            <a:xfrm>
              <a:off x="3256342" y="2732854"/>
              <a:ext cx="1253" cy="27"/>
            </a:xfrm>
            <a:custGeom>
              <a:rect b="b" l="l" r="r" t="t"/>
              <a:pathLst>
                <a:path extrusionOk="0" h="1" w="46">
                  <a:moveTo>
                    <a:pt x="25" y="1"/>
                  </a:moveTo>
                  <a:lnTo>
                    <a:pt x="0" y="1"/>
                  </a:lnTo>
                  <a:cubicBezTo>
                    <a:pt x="14" y="1"/>
                    <a:pt x="32" y="1"/>
                    <a:pt x="46" y="1"/>
                  </a:cubicBez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0"/>
            <p:cNvSpPr/>
            <p:nvPr/>
          </p:nvSpPr>
          <p:spPr>
            <a:xfrm>
              <a:off x="3170863" y="2747077"/>
              <a:ext cx="2425" cy="2779"/>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0"/>
            <p:cNvSpPr/>
            <p:nvPr/>
          </p:nvSpPr>
          <p:spPr>
            <a:xfrm>
              <a:off x="3164487" y="2742009"/>
              <a:ext cx="5559" cy="3842"/>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0"/>
            <p:cNvSpPr/>
            <p:nvPr/>
          </p:nvSpPr>
          <p:spPr>
            <a:xfrm>
              <a:off x="3194051" y="2748685"/>
              <a:ext cx="7466" cy="2125"/>
            </a:xfrm>
            <a:custGeom>
              <a:rect b="b" l="l" r="r" t="t"/>
              <a:pathLst>
                <a:path extrusionOk="0" h="78" w="274">
                  <a:moveTo>
                    <a:pt x="0" y="1"/>
                  </a:moveTo>
                  <a:cubicBezTo>
                    <a:pt x="77" y="1"/>
                    <a:pt x="207" y="11"/>
                    <a:pt x="273" y="78"/>
                  </a:cubicBezTo>
                  <a:cubicBezTo>
                    <a:pt x="207" y="11"/>
                    <a:pt x="81"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0"/>
            <p:cNvSpPr/>
            <p:nvPr/>
          </p:nvSpPr>
          <p:spPr>
            <a:xfrm>
              <a:off x="3201490" y="2750783"/>
              <a:ext cx="1362" cy="981"/>
            </a:xfrm>
            <a:custGeom>
              <a:rect b="b" l="l" r="r" t="t"/>
              <a:pathLst>
                <a:path extrusionOk="0" h="36" w="50">
                  <a:moveTo>
                    <a:pt x="0" y="1"/>
                  </a:moveTo>
                  <a:cubicBezTo>
                    <a:pt x="14" y="18"/>
                    <a:pt x="32" y="29"/>
                    <a:pt x="49" y="36"/>
                  </a:cubicBezTo>
                  <a:cubicBezTo>
                    <a:pt x="32" y="29"/>
                    <a:pt x="14" y="15"/>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0"/>
            <p:cNvSpPr/>
            <p:nvPr/>
          </p:nvSpPr>
          <p:spPr>
            <a:xfrm>
              <a:off x="3170018" y="2745933"/>
              <a:ext cx="490" cy="599"/>
            </a:xfrm>
            <a:custGeom>
              <a:rect b="b" l="l" r="r" t="t"/>
              <a:pathLst>
                <a:path extrusionOk="0" h="22" w="18">
                  <a:moveTo>
                    <a:pt x="0" y="0"/>
                  </a:moveTo>
                  <a:lnTo>
                    <a:pt x="0" y="0"/>
                  </a:lnTo>
                  <a:cubicBezTo>
                    <a:pt x="7" y="7"/>
                    <a:pt x="11" y="14"/>
                    <a:pt x="18" y="21"/>
                  </a:cubicBezTo>
                  <a:cubicBezTo>
                    <a:pt x="14" y="14"/>
                    <a:pt x="7"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0"/>
            <p:cNvSpPr/>
            <p:nvPr/>
          </p:nvSpPr>
          <p:spPr>
            <a:xfrm>
              <a:off x="3239366" y="2734489"/>
              <a:ext cx="300" cy="109"/>
            </a:xfrm>
            <a:custGeom>
              <a:rect b="b" l="l" r="r" t="t"/>
              <a:pathLst>
                <a:path extrusionOk="0" h="4" w="11">
                  <a:moveTo>
                    <a:pt x="11"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0"/>
            <p:cNvSpPr/>
            <p:nvPr/>
          </p:nvSpPr>
          <p:spPr>
            <a:xfrm>
              <a:off x="3238685" y="2734298"/>
              <a:ext cx="218" cy="27"/>
            </a:xfrm>
            <a:custGeom>
              <a:rect b="b" l="l" r="r" t="t"/>
              <a:pathLst>
                <a:path extrusionOk="0" h="1" w="8">
                  <a:moveTo>
                    <a:pt x="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0"/>
            <p:cNvSpPr/>
            <p:nvPr/>
          </p:nvSpPr>
          <p:spPr>
            <a:xfrm>
              <a:off x="3237922" y="2734107"/>
              <a:ext cx="136" cy="27"/>
            </a:xfrm>
            <a:custGeom>
              <a:rect b="b" l="l" r="r" t="t"/>
              <a:pathLst>
                <a:path extrusionOk="0" h="1" w="5">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0"/>
            <p:cNvSpPr/>
            <p:nvPr/>
          </p:nvSpPr>
          <p:spPr>
            <a:xfrm>
              <a:off x="3202826" y="2750511"/>
              <a:ext cx="490" cy="1253"/>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0"/>
            <p:cNvSpPr/>
            <p:nvPr/>
          </p:nvSpPr>
          <p:spPr>
            <a:xfrm>
              <a:off x="3201000" y="2732527"/>
              <a:ext cx="18638" cy="2180"/>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0"/>
            <p:cNvSpPr/>
            <p:nvPr/>
          </p:nvSpPr>
          <p:spPr>
            <a:xfrm>
              <a:off x="3243753" y="2730374"/>
              <a:ext cx="1553" cy="708"/>
            </a:xfrm>
            <a:custGeom>
              <a:rect b="b" l="l" r="r" t="t"/>
              <a:pathLst>
                <a:path extrusionOk="0" h="26" w="57">
                  <a:moveTo>
                    <a:pt x="56" y="1"/>
                  </a:moveTo>
                  <a:lnTo>
                    <a:pt x="0" y="25"/>
                  </a:lnTo>
                  <a:cubicBezTo>
                    <a:pt x="14" y="22"/>
                    <a:pt x="28" y="22"/>
                    <a:pt x="39" y="18"/>
                  </a:cubicBezTo>
                  <a:lnTo>
                    <a:pt x="56" y="18"/>
                  </a:lnTo>
                  <a:lnTo>
                    <a:pt x="56"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0"/>
            <p:cNvSpPr/>
            <p:nvPr/>
          </p:nvSpPr>
          <p:spPr>
            <a:xfrm>
              <a:off x="3237077" y="2733916"/>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0"/>
            <p:cNvSpPr/>
            <p:nvPr/>
          </p:nvSpPr>
          <p:spPr>
            <a:xfrm>
              <a:off x="3244898" y="273086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0"/>
            <p:cNvSpPr/>
            <p:nvPr/>
          </p:nvSpPr>
          <p:spPr>
            <a:xfrm>
              <a:off x="3202826" y="2751737"/>
              <a:ext cx="27" cy="27"/>
            </a:xfrm>
            <a:custGeom>
              <a:rect b="b" l="l" r="r" t="t"/>
              <a:pathLst>
                <a:path extrusionOk="0" h="1" w="1">
                  <a:moveTo>
                    <a:pt x="0"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0"/>
            <p:cNvSpPr/>
            <p:nvPr/>
          </p:nvSpPr>
          <p:spPr>
            <a:xfrm>
              <a:off x="3236505" y="2674187"/>
              <a:ext cx="1744" cy="518"/>
            </a:xfrm>
            <a:custGeom>
              <a:rect b="b" l="l" r="r" t="t"/>
              <a:pathLst>
                <a:path extrusionOk="0" h="19" w="64">
                  <a:moveTo>
                    <a:pt x="0" y="18"/>
                  </a:moveTo>
                  <a:cubicBezTo>
                    <a:pt x="32" y="4"/>
                    <a:pt x="53" y="1"/>
                    <a:pt x="63" y="11"/>
                  </a:cubicBezTo>
                  <a:lnTo>
                    <a:pt x="63" y="11"/>
                  </a:lnTo>
                  <a:cubicBezTo>
                    <a:pt x="53" y="1"/>
                    <a:pt x="32" y="4"/>
                    <a:pt x="0"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0"/>
            <p:cNvSpPr/>
            <p:nvPr/>
          </p:nvSpPr>
          <p:spPr>
            <a:xfrm>
              <a:off x="3166394" y="273628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0"/>
            <p:cNvSpPr/>
            <p:nvPr/>
          </p:nvSpPr>
          <p:spPr>
            <a:xfrm>
              <a:off x="3164868" y="2740401"/>
              <a:ext cx="109" cy="218"/>
            </a:xfrm>
            <a:custGeom>
              <a:rect b="b" l="l" r="r" t="t"/>
              <a:pathLst>
                <a:path extrusionOk="0" h="8" w="4">
                  <a:moveTo>
                    <a:pt x="4"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0"/>
            <p:cNvSpPr/>
            <p:nvPr/>
          </p:nvSpPr>
          <p:spPr>
            <a:xfrm>
              <a:off x="3165440" y="2738876"/>
              <a:ext cx="109" cy="218"/>
            </a:xfrm>
            <a:custGeom>
              <a:rect b="b" l="l" r="r" t="t"/>
              <a:pathLst>
                <a:path extrusionOk="0" h="8" w="4">
                  <a:moveTo>
                    <a:pt x="4"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0"/>
            <p:cNvSpPr/>
            <p:nvPr/>
          </p:nvSpPr>
          <p:spPr>
            <a:xfrm>
              <a:off x="3206068" y="2687539"/>
              <a:ext cx="1935" cy="327"/>
            </a:xfrm>
            <a:custGeom>
              <a:rect b="b" l="l" r="r" t="t"/>
              <a:pathLst>
                <a:path extrusionOk="0" h="12" w="71">
                  <a:moveTo>
                    <a:pt x="0" y="11"/>
                  </a:moveTo>
                  <a:cubicBezTo>
                    <a:pt x="21" y="1"/>
                    <a:pt x="46" y="1"/>
                    <a:pt x="70" y="8"/>
                  </a:cubicBezTo>
                  <a:cubicBezTo>
                    <a:pt x="46" y="1"/>
                    <a:pt x="21" y="1"/>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0"/>
            <p:cNvSpPr/>
            <p:nvPr/>
          </p:nvSpPr>
          <p:spPr>
            <a:xfrm>
              <a:off x="3166013" y="2737540"/>
              <a:ext cx="27" cy="109"/>
            </a:xfrm>
            <a:custGeom>
              <a:rect b="b" l="l" r="r" t="t"/>
              <a:pathLst>
                <a:path extrusionOk="0" h="4" w="1">
                  <a:moveTo>
                    <a:pt x="0"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0"/>
            <p:cNvSpPr/>
            <p:nvPr/>
          </p:nvSpPr>
          <p:spPr>
            <a:xfrm>
              <a:off x="3167620" y="2733153"/>
              <a:ext cx="27" cy="109"/>
            </a:xfrm>
            <a:custGeom>
              <a:rect b="b" l="l" r="r" t="t"/>
              <a:pathLst>
                <a:path extrusionOk="0" h="4" w="1">
                  <a:moveTo>
                    <a:pt x="1"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0"/>
            <p:cNvSpPr/>
            <p:nvPr/>
          </p:nvSpPr>
          <p:spPr>
            <a:xfrm>
              <a:off x="3208057" y="2687730"/>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0"/>
            <p:cNvSpPr/>
            <p:nvPr/>
          </p:nvSpPr>
          <p:spPr>
            <a:xfrm>
              <a:off x="3166857" y="2735061"/>
              <a:ext cx="27" cy="109"/>
            </a:xfrm>
            <a:custGeom>
              <a:rect b="b" l="l" r="r" t="t"/>
              <a:pathLst>
                <a:path extrusionOk="0" h="4" w="1">
                  <a:moveTo>
                    <a:pt x="1"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0"/>
            <p:cNvSpPr/>
            <p:nvPr/>
          </p:nvSpPr>
          <p:spPr>
            <a:xfrm>
              <a:off x="3167239" y="2733998"/>
              <a:ext cx="136" cy="218"/>
            </a:xfrm>
            <a:custGeom>
              <a:rect b="b" l="l" r="r" t="t"/>
              <a:pathLst>
                <a:path extrusionOk="0" h="8" w="5">
                  <a:moveTo>
                    <a:pt x="4"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0"/>
            <p:cNvSpPr/>
            <p:nvPr/>
          </p:nvSpPr>
          <p:spPr>
            <a:xfrm>
              <a:off x="3164487" y="274200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0"/>
            <p:cNvSpPr/>
            <p:nvPr/>
          </p:nvSpPr>
          <p:spPr>
            <a:xfrm>
              <a:off x="3164487" y="2742009"/>
              <a:ext cx="27" cy="27"/>
            </a:xfrm>
            <a:custGeom>
              <a:rect b="b" l="l" r="r" t="t"/>
              <a:pathLst>
                <a:path extrusionOk="0" h="1" w="1">
                  <a:moveTo>
                    <a:pt x="0"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0"/>
            <p:cNvSpPr/>
            <p:nvPr/>
          </p:nvSpPr>
          <p:spPr>
            <a:xfrm>
              <a:off x="3251655" y="2542930"/>
              <a:ext cx="225156" cy="17613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0"/>
            <p:cNvSpPr/>
            <p:nvPr/>
          </p:nvSpPr>
          <p:spPr>
            <a:xfrm>
              <a:off x="3310621" y="2612006"/>
              <a:ext cx="490" cy="109"/>
            </a:xfrm>
            <a:custGeom>
              <a:rect b="b" l="l" r="r" t="t"/>
              <a:pathLst>
                <a:path extrusionOk="0" h="4" w="18">
                  <a:moveTo>
                    <a:pt x="18" y="0"/>
                  </a:moveTo>
                  <a:lnTo>
                    <a:pt x="0" y="4"/>
                  </a:lnTo>
                  <a:lnTo>
                    <a:pt x="4" y="4"/>
                  </a:ln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0"/>
            <p:cNvSpPr/>
            <p:nvPr/>
          </p:nvSpPr>
          <p:spPr>
            <a:xfrm>
              <a:off x="3443513" y="2545519"/>
              <a:ext cx="599" cy="218"/>
            </a:xfrm>
            <a:custGeom>
              <a:rect b="b" l="l" r="r" t="t"/>
              <a:pathLst>
                <a:path extrusionOk="0" h="8" w="22">
                  <a:moveTo>
                    <a:pt x="0" y="0"/>
                  </a:moveTo>
                  <a:lnTo>
                    <a:pt x="2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0"/>
            <p:cNvSpPr/>
            <p:nvPr/>
          </p:nvSpPr>
          <p:spPr>
            <a:xfrm>
              <a:off x="3425475" y="2542849"/>
              <a:ext cx="5068" cy="300"/>
            </a:xfrm>
            <a:custGeom>
              <a:rect b="b" l="l" r="r" t="t"/>
              <a:pathLst>
                <a:path extrusionOk="0" h="11" w="186">
                  <a:moveTo>
                    <a:pt x="0" y="0"/>
                  </a:moveTo>
                  <a:cubicBezTo>
                    <a:pt x="46" y="0"/>
                    <a:pt x="112" y="4"/>
                    <a:pt x="186" y="11"/>
                  </a:cubicBezTo>
                  <a:cubicBezTo>
                    <a:pt x="119" y="4"/>
                    <a:pt x="56" y="0"/>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0"/>
            <p:cNvSpPr/>
            <p:nvPr/>
          </p:nvSpPr>
          <p:spPr>
            <a:xfrm>
              <a:off x="3431006" y="2543121"/>
              <a:ext cx="681" cy="136"/>
            </a:xfrm>
            <a:custGeom>
              <a:rect b="b" l="l" r="r" t="t"/>
              <a:pathLst>
                <a:path extrusionOk="0" h="5" w="25">
                  <a:moveTo>
                    <a:pt x="0" y="1"/>
                  </a:moveTo>
                  <a:lnTo>
                    <a:pt x="2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0"/>
            <p:cNvSpPr/>
            <p:nvPr/>
          </p:nvSpPr>
          <p:spPr>
            <a:xfrm>
              <a:off x="3439698" y="2544456"/>
              <a:ext cx="681" cy="136"/>
            </a:xfrm>
            <a:custGeom>
              <a:rect b="b" l="l" r="r" t="t"/>
              <a:pathLst>
                <a:path extrusionOk="0" h="5" w="25">
                  <a:moveTo>
                    <a:pt x="0" y="1"/>
                  </a:moveTo>
                  <a:lnTo>
                    <a:pt x="2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0"/>
            <p:cNvSpPr/>
            <p:nvPr/>
          </p:nvSpPr>
          <p:spPr>
            <a:xfrm>
              <a:off x="3444658" y="2545982"/>
              <a:ext cx="409" cy="327"/>
            </a:xfrm>
            <a:custGeom>
              <a:rect b="b" l="l" r="r" t="t"/>
              <a:pathLst>
                <a:path extrusionOk="0" h="12" w="15">
                  <a:moveTo>
                    <a:pt x="0" y="1"/>
                  </a:moveTo>
                  <a:lnTo>
                    <a:pt x="1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0"/>
            <p:cNvSpPr/>
            <p:nvPr/>
          </p:nvSpPr>
          <p:spPr>
            <a:xfrm>
              <a:off x="3438363" y="2544184"/>
              <a:ext cx="572" cy="109"/>
            </a:xfrm>
            <a:custGeom>
              <a:rect b="b" l="l" r="r" t="t"/>
              <a:pathLst>
                <a:path extrusionOk="0" h="4" w="21">
                  <a:moveTo>
                    <a:pt x="0" y="0"/>
                  </a:moveTo>
                  <a:lnTo>
                    <a:pt x="2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0"/>
            <p:cNvSpPr/>
            <p:nvPr/>
          </p:nvSpPr>
          <p:spPr>
            <a:xfrm>
              <a:off x="3442260" y="2545137"/>
              <a:ext cx="708" cy="218"/>
            </a:xfrm>
            <a:custGeom>
              <a:rect b="b" l="l" r="r" t="t"/>
              <a:pathLst>
                <a:path extrusionOk="0" h="8" w="26">
                  <a:moveTo>
                    <a:pt x="1" y="0"/>
                  </a:moveTo>
                  <a:lnTo>
                    <a:pt x="25"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0"/>
            <p:cNvSpPr/>
            <p:nvPr/>
          </p:nvSpPr>
          <p:spPr>
            <a:xfrm>
              <a:off x="3441034" y="2544756"/>
              <a:ext cx="681" cy="218"/>
            </a:xfrm>
            <a:custGeom>
              <a:rect b="b" l="l" r="r" t="t"/>
              <a:pathLst>
                <a:path extrusionOk="0" h="8" w="25">
                  <a:moveTo>
                    <a:pt x="0" y="0"/>
                  </a:moveTo>
                  <a:lnTo>
                    <a:pt x="25"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0"/>
            <p:cNvSpPr/>
            <p:nvPr/>
          </p:nvSpPr>
          <p:spPr>
            <a:xfrm>
              <a:off x="3455721" y="2555901"/>
              <a:ext cx="2125" cy="1172"/>
            </a:xfrm>
            <a:custGeom>
              <a:rect b="b" l="l" r="r" t="t"/>
              <a:pathLst>
                <a:path extrusionOk="0" h="43" w="78">
                  <a:moveTo>
                    <a:pt x="77" y="1"/>
                  </a:moveTo>
                  <a:lnTo>
                    <a:pt x="0" y="43"/>
                  </a:lnTo>
                  <a:lnTo>
                    <a:pt x="0" y="43"/>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0"/>
            <p:cNvSpPr/>
            <p:nvPr/>
          </p:nvSpPr>
          <p:spPr>
            <a:xfrm>
              <a:off x="3437001" y="2543884"/>
              <a:ext cx="409" cy="136"/>
            </a:xfrm>
            <a:custGeom>
              <a:rect b="b" l="l" r="r" t="t"/>
              <a:pathLst>
                <a:path extrusionOk="0" h="5" w="15">
                  <a:moveTo>
                    <a:pt x="1" y="1"/>
                  </a:moveTo>
                  <a:lnTo>
                    <a:pt x="1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0"/>
            <p:cNvSpPr/>
            <p:nvPr/>
          </p:nvSpPr>
          <p:spPr>
            <a:xfrm>
              <a:off x="3435584" y="2543693"/>
              <a:ext cx="300" cy="27"/>
            </a:xfrm>
            <a:custGeom>
              <a:rect b="b" l="l" r="r" t="t"/>
              <a:pathLst>
                <a:path extrusionOk="0" h="1" w="11">
                  <a:moveTo>
                    <a:pt x="0"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0"/>
            <p:cNvSpPr/>
            <p:nvPr/>
          </p:nvSpPr>
          <p:spPr>
            <a:xfrm>
              <a:off x="3432532" y="2543312"/>
              <a:ext cx="409" cy="27"/>
            </a:xfrm>
            <a:custGeom>
              <a:rect b="b" l="l" r="r" t="t"/>
              <a:pathLst>
                <a:path extrusionOk="0" h="1" w="15">
                  <a:moveTo>
                    <a:pt x="0" y="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0"/>
            <p:cNvSpPr/>
            <p:nvPr/>
          </p:nvSpPr>
          <p:spPr>
            <a:xfrm>
              <a:off x="3434140" y="2543502"/>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0"/>
            <p:cNvSpPr/>
            <p:nvPr/>
          </p:nvSpPr>
          <p:spPr>
            <a:xfrm>
              <a:off x="3393703" y="2697076"/>
              <a:ext cx="8992" cy="5096"/>
            </a:xfrm>
            <a:custGeom>
              <a:rect b="b" l="l" r="r" t="t"/>
              <a:pathLst>
                <a:path extrusionOk="0" h="187" w="330">
                  <a:moveTo>
                    <a:pt x="1" y="186"/>
                  </a:moveTo>
                  <a:cubicBezTo>
                    <a:pt x="95" y="99"/>
                    <a:pt x="204" y="1"/>
                    <a:pt x="330" y="11"/>
                  </a:cubicBezTo>
                  <a:cubicBezTo>
                    <a:pt x="204" y="1"/>
                    <a:pt x="95" y="99"/>
                    <a:pt x="1" y="18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0"/>
            <p:cNvSpPr/>
            <p:nvPr/>
          </p:nvSpPr>
          <p:spPr>
            <a:xfrm>
              <a:off x="3298496" y="2717703"/>
              <a:ext cx="27" cy="490"/>
            </a:xfrm>
            <a:custGeom>
              <a:rect b="b" l="l" r="r" t="t"/>
              <a:pathLst>
                <a:path extrusionOk="0" h="18" w="1">
                  <a:moveTo>
                    <a:pt x="1" y="0"/>
                  </a:moveTo>
                  <a:cubicBezTo>
                    <a:pt x="1" y="7"/>
                    <a:pt x="1" y="11"/>
                    <a:pt x="1" y="18"/>
                  </a:cubicBezTo>
                  <a:cubicBezTo>
                    <a:pt x="1" y="11"/>
                    <a:pt x="1"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0"/>
            <p:cNvSpPr/>
            <p:nvPr/>
          </p:nvSpPr>
          <p:spPr>
            <a:xfrm>
              <a:off x="3297923" y="2718167"/>
              <a:ext cx="599" cy="981"/>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0"/>
            <p:cNvSpPr/>
            <p:nvPr/>
          </p:nvSpPr>
          <p:spPr>
            <a:xfrm>
              <a:off x="3282201" y="2716068"/>
              <a:ext cx="109" cy="518"/>
            </a:xfrm>
            <a:custGeom>
              <a:rect b="b" l="l" r="r" t="t"/>
              <a:pathLst>
                <a:path extrusionOk="0" h="19" w="4">
                  <a:moveTo>
                    <a:pt x="4" y="1"/>
                  </a:moveTo>
                  <a:cubicBezTo>
                    <a:pt x="4" y="4"/>
                    <a:pt x="0" y="11"/>
                    <a:pt x="0" y="18"/>
                  </a:cubicBezTo>
                  <a:cubicBezTo>
                    <a:pt x="0" y="15"/>
                    <a:pt x="4" y="8"/>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0"/>
            <p:cNvSpPr/>
            <p:nvPr/>
          </p:nvSpPr>
          <p:spPr>
            <a:xfrm>
              <a:off x="3284190" y="2712172"/>
              <a:ext cx="790" cy="599"/>
            </a:xfrm>
            <a:custGeom>
              <a:rect b="b" l="l" r="r" t="t"/>
              <a:pathLst>
                <a:path extrusionOk="0" h="22" w="29">
                  <a:moveTo>
                    <a:pt x="29" y="0"/>
                  </a:moveTo>
                  <a:cubicBezTo>
                    <a:pt x="18" y="7"/>
                    <a:pt x="11" y="11"/>
                    <a:pt x="1" y="21"/>
                  </a:cubicBezTo>
                  <a:cubicBezTo>
                    <a:pt x="11" y="11"/>
                    <a:pt x="18" y="7"/>
                    <a:pt x="2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0"/>
            <p:cNvSpPr/>
            <p:nvPr/>
          </p:nvSpPr>
          <p:spPr>
            <a:xfrm>
              <a:off x="3282964" y="2713970"/>
              <a:ext cx="218" cy="518"/>
            </a:xfrm>
            <a:custGeom>
              <a:rect b="b" l="l" r="r" t="t"/>
              <a:pathLst>
                <a:path extrusionOk="0" h="19" w="8">
                  <a:moveTo>
                    <a:pt x="7" y="1"/>
                  </a:moveTo>
                  <a:cubicBezTo>
                    <a:pt x="4" y="8"/>
                    <a:pt x="0" y="11"/>
                    <a:pt x="0" y="18"/>
                  </a:cubicBezTo>
                  <a:cubicBezTo>
                    <a:pt x="4" y="11"/>
                    <a:pt x="7" y="8"/>
                    <a:pt x="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0"/>
            <p:cNvSpPr/>
            <p:nvPr/>
          </p:nvSpPr>
          <p:spPr>
            <a:xfrm>
              <a:off x="3282473" y="2715115"/>
              <a:ext cx="218" cy="327"/>
            </a:xfrm>
            <a:custGeom>
              <a:rect b="b" l="l" r="r" t="t"/>
              <a:pathLst>
                <a:path extrusionOk="0" h="12" w="8">
                  <a:moveTo>
                    <a:pt x="8" y="1"/>
                  </a:moveTo>
                  <a:lnTo>
                    <a:pt x="1" y="11"/>
                  </a:lnTo>
                  <a:cubicBezTo>
                    <a:pt x="4" y="8"/>
                    <a:pt x="8" y="4"/>
                    <a:pt x="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0"/>
            <p:cNvSpPr/>
            <p:nvPr/>
          </p:nvSpPr>
          <p:spPr>
            <a:xfrm>
              <a:off x="3295825" y="2719120"/>
              <a:ext cx="2125" cy="245"/>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0"/>
            <p:cNvSpPr/>
            <p:nvPr/>
          </p:nvSpPr>
          <p:spPr>
            <a:xfrm>
              <a:off x="3283427" y="2712744"/>
              <a:ext cx="790" cy="790"/>
            </a:xfrm>
            <a:custGeom>
              <a:rect b="b" l="l" r="r" t="t"/>
              <a:pathLst>
                <a:path extrusionOk="0" h="29" w="29">
                  <a:moveTo>
                    <a:pt x="1" y="28"/>
                  </a:moveTo>
                  <a:cubicBezTo>
                    <a:pt x="11" y="18"/>
                    <a:pt x="18" y="7"/>
                    <a:pt x="29" y="0"/>
                  </a:cubicBezTo>
                  <a:lnTo>
                    <a:pt x="29" y="0"/>
                  </a:lnTo>
                  <a:cubicBezTo>
                    <a:pt x="18" y="7"/>
                    <a:pt x="11" y="18"/>
                    <a:pt x="1"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0"/>
            <p:cNvSpPr/>
            <p:nvPr/>
          </p:nvSpPr>
          <p:spPr>
            <a:xfrm>
              <a:off x="3294872" y="2718739"/>
              <a:ext cx="981" cy="409"/>
            </a:xfrm>
            <a:custGeom>
              <a:rect b="b" l="l" r="r" t="t"/>
              <a:pathLst>
                <a:path extrusionOk="0" h="15" w="36">
                  <a:moveTo>
                    <a:pt x="36" y="15"/>
                  </a:moveTo>
                  <a:cubicBezTo>
                    <a:pt x="22" y="8"/>
                    <a:pt x="11" y="4"/>
                    <a:pt x="1" y="1"/>
                  </a:cubicBezTo>
                  <a:cubicBezTo>
                    <a:pt x="11" y="4"/>
                    <a:pt x="22" y="8"/>
                    <a:pt x="36"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0"/>
            <p:cNvSpPr/>
            <p:nvPr/>
          </p:nvSpPr>
          <p:spPr>
            <a:xfrm>
              <a:off x="3288005" y="2711300"/>
              <a:ext cx="708" cy="27"/>
            </a:xfrm>
            <a:custGeom>
              <a:rect b="b" l="l" r="r" t="t"/>
              <a:pathLst>
                <a:path extrusionOk="0" h="1" w="26">
                  <a:moveTo>
                    <a:pt x="1" y="1"/>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0"/>
            <p:cNvSpPr/>
            <p:nvPr/>
          </p:nvSpPr>
          <p:spPr>
            <a:xfrm>
              <a:off x="3286969" y="2711300"/>
              <a:ext cx="790" cy="27"/>
            </a:xfrm>
            <a:custGeom>
              <a:rect b="b" l="l" r="r" t="t"/>
              <a:pathLst>
                <a:path extrusionOk="0" h="1" w="29">
                  <a:moveTo>
                    <a:pt x="28" y="1"/>
                  </a:moveTo>
                  <a:cubicBezTo>
                    <a:pt x="18" y="1"/>
                    <a:pt x="11" y="1"/>
                    <a:pt x="0" y="1"/>
                  </a:cubicBezTo>
                  <a:cubicBezTo>
                    <a:pt x="11" y="1"/>
                    <a:pt x="18" y="1"/>
                    <a:pt x="2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0"/>
            <p:cNvSpPr/>
            <p:nvPr/>
          </p:nvSpPr>
          <p:spPr>
            <a:xfrm>
              <a:off x="3288877" y="2711409"/>
              <a:ext cx="4496" cy="3542"/>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0"/>
            <p:cNvSpPr/>
            <p:nvPr/>
          </p:nvSpPr>
          <p:spPr>
            <a:xfrm>
              <a:off x="3285144" y="2711681"/>
              <a:ext cx="708" cy="409"/>
            </a:xfrm>
            <a:custGeom>
              <a:rect b="b" l="l" r="r" t="t"/>
              <a:pathLst>
                <a:path extrusionOk="0" h="15" w="26">
                  <a:moveTo>
                    <a:pt x="25" y="1"/>
                  </a:moveTo>
                  <a:cubicBezTo>
                    <a:pt x="15" y="4"/>
                    <a:pt x="8" y="8"/>
                    <a:pt x="1" y="15"/>
                  </a:cubicBezTo>
                  <a:cubicBezTo>
                    <a:pt x="8" y="8"/>
                    <a:pt x="15" y="4"/>
                    <a:pt x="2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0"/>
            <p:cNvSpPr/>
            <p:nvPr/>
          </p:nvSpPr>
          <p:spPr>
            <a:xfrm>
              <a:off x="3285907" y="2711409"/>
              <a:ext cx="981" cy="300"/>
            </a:xfrm>
            <a:custGeom>
              <a:rect b="b" l="l" r="r" t="t"/>
              <a:pathLst>
                <a:path extrusionOk="0" h="11" w="36">
                  <a:moveTo>
                    <a:pt x="36" y="0"/>
                  </a:moveTo>
                  <a:cubicBezTo>
                    <a:pt x="22" y="0"/>
                    <a:pt x="11" y="4"/>
                    <a:pt x="1" y="11"/>
                  </a:cubicBezTo>
                  <a:cubicBezTo>
                    <a:pt x="11" y="4"/>
                    <a:pt x="22" y="0"/>
                    <a:pt x="3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0"/>
            <p:cNvSpPr/>
            <p:nvPr/>
          </p:nvSpPr>
          <p:spPr>
            <a:xfrm>
              <a:off x="3297651" y="2719038"/>
              <a:ext cx="599" cy="300"/>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0"/>
            <p:cNvSpPr/>
            <p:nvPr/>
          </p:nvSpPr>
          <p:spPr>
            <a:xfrm>
              <a:off x="3310621" y="2616856"/>
              <a:ext cx="109" cy="1172"/>
            </a:xfrm>
            <a:custGeom>
              <a:rect b="b" l="l" r="r" t="t"/>
              <a:pathLst>
                <a:path extrusionOk="0" h="43" w="4">
                  <a:moveTo>
                    <a:pt x="0" y="1"/>
                  </a:moveTo>
                  <a:lnTo>
                    <a:pt x="0" y="43"/>
                  </a:lnTo>
                  <a:cubicBezTo>
                    <a:pt x="4" y="29"/>
                    <a:pt x="4" y="15"/>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0"/>
            <p:cNvSpPr/>
            <p:nvPr/>
          </p:nvSpPr>
          <p:spPr>
            <a:xfrm>
              <a:off x="3310512" y="2613341"/>
              <a:ext cx="136" cy="1362"/>
            </a:xfrm>
            <a:custGeom>
              <a:rect b="b" l="l" r="r" t="t"/>
              <a:pathLst>
                <a:path extrusionOk="0" h="50" w="5">
                  <a:moveTo>
                    <a:pt x="1" y="0"/>
                  </a:moveTo>
                  <a:lnTo>
                    <a:pt x="1" y="49"/>
                  </a:lnTo>
                  <a:cubicBezTo>
                    <a:pt x="4" y="35"/>
                    <a:pt x="4" y="18"/>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0"/>
            <p:cNvSpPr/>
            <p:nvPr/>
          </p:nvSpPr>
          <p:spPr>
            <a:xfrm>
              <a:off x="3310703" y="2620017"/>
              <a:ext cx="27" cy="1063"/>
            </a:xfrm>
            <a:custGeom>
              <a:rect b="b" l="l" r="r" t="t"/>
              <a:pathLst>
                <a:path extrusionOk="0" h="39" w="1">
                  <a:moveTo>
                    <a:pt x="1" y="0"/>
                  </a:moveTo>
                  <a:lnTo>
                    <a:pt x="1" y="3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0"/>
            <p:cNvSpPr/>
            <p:nvPr/>
          </p:nvSpPr>
          <p:spPr>
            <a:xfrm>
              <a:off x="3310322" y="2644241"/>
              <a:ext cx="136" cy="490"/>
            </a:xfrm>
            <a:custGeom>
              <a:rect b="b" l="l" r="r" t="t"/>
              <a:pathLst>
                <a:path extrusionOk="0" h="18" w="5">
                  <a:moveTo>
                    <a:pt x="4" y="0"/>
                  </a:moveTo>
                  <a:cubicBezTo>
                    <a:pt x="1" y="7"/>
                    <a:pt x="1" y="11"/>
                    <a:pt x="4" y="18"/>
                  </a:cubicBez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0"/>
            <p:cNvSpPr/>
            <p:nvPr/>
          </p:nvSpPr>
          <p:spPr>
            <a:xfrm>
              <a:off x="3310512" y="2640317"/>
              <a:ext cx="27" cy="518"/>
            </a:xfrm>
            <a:custGeom>
              <a:rect b="b" l="l" r="r" t="t"/>
              <a:pathLst>
                <a:path extrusionOk="0" h="19" w="1">
                  <a:moveTo>
                    <a:pt x="1" y="1"/>
                  </a:moveTo>
                  <a:lnTo>
                    <a:pt x="1" y="18"/>
                  </a:lnTo>
                  <a:cubicBezTo>
                    <a:pt x="1" y="15"/>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0"/>
            <p:cNvSpPr/>
            <p:nvPr/>
          </p:nvSpPr>
          <p:spPr>
            <a:xfrm>
              <a:off x="3309940" y="2649091"/>
              <a:ext cx="27" cy="218"/>
            </a:xfrm>
            <a:custGeom>
              <a:rect b="b" l="l" r="r" t="t"/>
              <a:pathLst>
                <a:path extrusionOk="0" h="8" w="1">
                  <a:moveTo>
                    <a:pt x="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0"/>
            <p:cNvSpPr/>
            <p:nvPr/>
          </p:nvSpPr>
          <p:spPr>
            <a:xfrm>
              <a:off x="3310049" y="2648519"/>
              <a:ext cx="27" cy="327"/>
            </a:xfrm>
            <a:custGeom>
              <a:rect b="b" l="l" r="r" t="t"/>
              <a:pathLst>
                <a:path extrusionOk="0" h="12" w="1">
                  <a:moveTo>
                    <a:pt x="0"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0"/>
            <p:cNvSpPr/>
            <p:nvPr/>
          </p:nvSpPr>
          <p:spPr>
            <a:xfrm>
              <a:off x="3310621" y="2638709"/>
              <a:ext cx="27" cy="599"/>
            </a:xfrm>
            <a:custGeom>
              <a:rect b="b" l="l" r="r" t="t"/>
              <a:pathLst>
                <a:path extrusionOk="0" h="22" w="1">
                  <a:moveTo>
                    <a:pt x="0" y="0"/>
                  </a:moveTo>
                  <a:lnTo>
                    <a:pt x="0"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0"/>
            <p:cNvSpPr/>
            <p:nvPr/>
          </p:nvSpPr>
          <p:spPr>
            <a:xfrm>
              <a:off x="3310131" y="2647865"/>
              <a:ext cx="27" cy="300"/>
            </a:xfrm>
            <a:custGeom>
              <a:rect b="b" l="l" r="r" t="t"/>
              <a:pathLst>
                <a:path extrusionOk="0" h="11" w="1">
                  <a:moveTo>
                    <a:pt x="1"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0"/>
            <p:cNvSpPr/>
            <p:nvPr/>
          </p:nvSpPr>
          <p:spPr>
            <a:xfrm>
              <a:off x="3309858" y="2649582"/>
              <a:ext cx="27" cy="218"/>
            </a:xfrm>
            <a:custGeom>
              <a:rect b="b" l="l" r="r" t="t"/>
              <a:pathLst>
                <a:path extrusionOk="0" h="8" w="1">
                  <a:moveTo>
                    <a:pt x="0"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0"/>
            <p:cNvSpPr/>
            <p:nvPr/>
          </p:nvSpPr>
          <p:spPr>
            <a:xfrm>
              <a:off x="3309559" y="2650617"/>
              <a:ext cx="27" cy="218"/>
            </a:xfrm>
            <a:custGeom>
              <a:rect b="b" l="l" r="r" t="t"/>
              <a:pathLst>
                <a:path extrusionOk="0" h="8" w="1">
                  <a:moveTo>
                    <a:pt x="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0"/>
            <p:cNvSpPr/>
            <p:nvPr/>
          </p:nvSpPr>
          <p:spPr>
            <a:xfrm>
              <a:off x="3309749" y="2650045"/>
              <a:ext cx="27" cy="218"/>
            </a:xfrm>
            <a:custGeom>
              <a:rect b="b" l="l" r="r" t="t"/>
              <a:pathLst>
                <a:path extrusionOk="0" h="8" w="1">
                  <a:moveTo>
                    <a:pt x="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0"/>
            <p:cNvSpPr/>
            <p:nvPr/>
          </p:nvSpPr>
          <p:spPr>
            <a:xfrm>
              <a:off x="3309668" y="2650345"/>
              <a:ext cx="27" cy="218"/>
            </a:xfrm>
            <a:custGeom>
              <a:rect b="b" l="l" r="r" t="t"/>
              <a:pathLst>
                <a:path extrusionOk="0" h="8" w="1">
                  <a:moveTo>
                    <a:pt x="0"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0"/>
            <p:cNvSpPr/>
            <p:nvPr/>
          </p:nvSpPr>
          <p:spPr>
            <a:xfrm>
              <a:off x="3310703" y="2632987"/>
              <a:ext cx="27" cy="790"/>
            </a:xfrm>
            <a:custGeom>
              <a:rect b="b" l="l" r="r" t="t"/>
              <a:pathLst>
                <a:path extrusionOk="0" h="29" w="1">
                  <a:moveTo>
                    <a:pt x="1" y="0"/>
                  </a:moveTo>
                  <a:lnTo>
                    <a:pt x="1"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0"/>
            <p:cNvSpPr/>
            <p:nvPr/>
          </p:nvSpPr>
          <p:spPr>
            <a:xfrm>
              <a:off x="3310703" y="2635085"/>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0"/>
            <p:cNvSpPr/>
            <p:nvPr/>
          </p:nvSpPr>
          <p:spPr>
            <a:xfrm>
              <a:off x="3310621" y="2636993"/>
              <a:ext cx="109" cy="681"/>
            </a:xfrm>
            <a:custGeom>
              <a:rect b="b" l="l" r="r" t="t"/>
              <a:pathLst>
                <a:path extrusionOk="0" h="25" w="4">
                  <a:moveTo>
                    <a:pt x="4" y="0"/>
                  </a:moveTo>
                  <a:cubicBezTo>
                    <a:pt x="4" y="7"/>
                    <a:pt x="0" y="14"/>
                    <a:pt x="4" y="25"/>
                  </a:cubicBez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0"/>
            <p:cNvSpPr/>
            <p:nvPr/>
          </p:nvSpPr>
          <p:spPr>
            <a:xfrm>
              <a:off x="3310512" y="2641761"/>
              <a:ext cx="27" cy="490"/>
            </a:xfrm>
            <a:custGeom>
              <a:rect b="b" l="l" r="r" t="t"/>
              <a:pathLst>
                <a:path extrusionOk="0" h="18" w="1">
                  <a:moveTo>
                    <a:pt x="1" y="0"/>
                  </a:moveTo>
                  <a:lnTo>
                    <a:pt x="1" y="18"/>
                  </a:lnTo>
                  <a:cubicBezTo>
                    <a:pt x="1" y="14"/>
                    <a:pt x="1"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0"/>
            <p:cNvSpPr/>
            <p:nvPr/>
          </p:nvSpPr>
          <p:spPr>
            <a:xfrm>
              <a:off x="3310322" y="2645276"/>
              <a:ext cx="27" cy="518"/>
            </a:xfrm>
            <a:custGeom>
              <a:rect b="b" l="l" r="r" t="t"/>
              <a:pathLst>
                <a:path extrusionOk="0" h="19" w="1">
                  <a:moveTo>
                    <a:pt x="1" y="1"/>
                  </a:moveTo>
                  <a:lnTo>
                    <a:pt x="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0"/>
            <p:cNvSpPr/>
            <p:nvPr/>
          </p:nvSpPr>
          <p:spPr>
            <a:xfrm>
              <a:off x="3310240" y="2646339"/>
              <a:ext cx="27" cy="300"/>
            </a:xfrm>
            <a:custGeom>
              <a:rect b="b" l="l" r="r" t="t"/>
              <a:pathLst>
                <a:path extrusionOk="0" h="11" w="1">
                  <a:moveTo>
                    <a:pt x="0" y="0"/>
                  </a:moveTo>
                  <a:lnTo>
                    <a:pt x="0" y="11"/>
                  </a:lnTo>
                  <a:cubicBezTo>
                    <a:pt x="0" y="7"/>
                    <a:pt x="0"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0"/>
            <p:cNvSpPr/>
            <p:nvPr/>
          </p:nvSpPr>
          <p:spPr>
            <a:xfrm>
              <a:off x="3310431" y="2643096"/>
              <a:ext cx="27" cy="490"/>
            </a:xfrm>
            <a:custGeom>
              <a:rect b="b" l="l" r="r" t="t"/>
              <a:pathLst>
                <a:path extrusionOk="0" h="18" w="1">
                  <a:moveTo>
                    <a:pt x="0" y="0"/>
                  </a:moveTo>
                  <a:lnTo>
                    <a:pt x="0" y="18"/>
                  </a:lnTo>
                  <a:cubicBezTo>
                    <a:pt x="0" y="11"/>
                    <a:pt x="0"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0"/>
            <p:cNvSpPr/>
            <p:nvPr/>
          </p:nvSpPr>
          <p:spPr>
            <a:xfrm>
              <a:off x="3310131" y="2647102"/>
              <a:ext cx="27" cy="409"/>
            </a:xfrm>
            <a:custGeom>
              <a:rect b="b" l="l" r="r" t="t"/>
              <a:pathLst>
                <a:path extrusionOk="0" h="15" w="1">
                  <a:moveTo>
                    <a:pt x="1" y="0"/>
                  </a:move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0"/>
            <p:cNvSpPr/>
            <p:nvPr/>
          </p:nvSpPr>
          <p:spPr>
            <a:xfrm>
              <a:off x="3250320" y="2676476"/>
              <a:ext cx="3270" cy="136"/>
            </a:xfrm>
            <a:custGeom>
              <a:rect b="b" l="l" r="r" t="t"/>
              <a:pathLst>
                <a:path extrusionOk="0" h="5" w="120">
                  <a:moveTo>
                    <a:pt x="120" y="1"/>
                  </a:moveTo>
                  <a:cubicBezTo>
                    <a:pt x="78" y="1"/>
                    <a:pt x="39" y="4"/>
                    <a:pt x="1" y="4"/>
                  </a:cubicBezTo>
                  <a:cubicBezTo>
                    <a:pt x="39" y="4"/>
                    <a:pt x="81" y="4"/>
                    <a:pt x="12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0"/>
            <p:cNvSpPr/>
            <p:nvPr/>
          </p:nvSpPr>
          <p:spPr>
            <a:xfrm>
              <a:off x="3310703" y="2623069"/>
              <a:ext cx="27" cy="872"/>
            </a:xfrm>
            <a:custGeom>
              <a:rect b="b" l="l" r="r" t="t"/>
              <a:pathLst>
                <a:path extrusionOk="0" h="32" w="1">
                  <a:moveTo>
                    <a:pt x="1" y="0"/>
                  </a:moveTo>
                  <a:lnTo>
                    <a:pt x="1"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0"/>
            <p:cNvSpPr/>
            <p:nvPr/>
          </p:nvSpPr>
          <p:spPr>
            <a:xfrm>
              <a:off x="3310703" y="2625739"/>
              <a:ext cx="27" cy="981"/>
            </a:xfrm>
            <a:custGeom>
              <a:rect b="b" l="l" r="r" t="t"/>
              <a:pathLst>
                <a:path extrusionOk="0" h="36" w="1">
                  <a:moveTo>
                    <a:pt x="1" y="0"/>
                  </a:moveTo>
                  <a:lnTo>
                    <a:pt x="1" y="3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0"/>
            <p:cNvSpPr/>
            <p:nvPr/>
          </p:nvSpPr>
          <p:spPr>
            <a:xfrm>
              <a:off x="3258631" y="2675713"/>
              <a:ext cx="490" cy="218"/>
            </a:xfrm>
            <a:custGeom>
              <a:rect b="b" l="l" r="r" t="t"/>
              <a:pathLst>
                <a:path extrusionOk="0" h="8" w="18">
                  <a:moveTo>
                    <a:pt x="18"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0"/>
            <p:cNvSpPr/>
            <p:nvPr/>
          </p:nvSpPr>
          <p:spPr>
            <a:xfrm>
              <a:off x="3310703" y="2630780"/>
              <a:ext cx="27" cy="790"/>
            </a:xfrm>
            <a:custGeom>
              <a:rect b="b" l="l" r="r" t="t"/>
              <a:pathLst>
                <a:path extrusionOk="0" h="29" w="1">
                  <a:moveTo>
                    <a:pt x="1" y="1"/>
                  </a:moveTo>
                  <a:lnTo>
                    <a:pt x="1"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0"/>
            <p:cNvSpPr/>
            <p:nvPr/>
          </p:nvSpPr>
          <p:spPr>
            <a:xfrm>
              <a:off x="3310703" y="2628300"/>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0"/>
            <p:cNvSpPr/>
            <p:nvPr/>
          </p:nvSpPr>
          <p:spPr>
            <a:xfrm>
              <a:off x="3272936" y="2670754"/>
              <a:ext cx="11853" cy="1281"/>
            </a:xfrm>
            <a:custGeom>
              <a:rect b="b" l="l" r="r" t="t"/>
              <a:pathLst>
                <a:path extrusionOk="0" h="47" w="435">
                  <a:moveTo>
                    <a:pt x="435" y="1"/>
                  </a:moveTo>
                  <a:cubicBezTo>
                    <a:pt x="291" y="25"/>
                    <a:pt x="148" y="39"/>
                    <a:pt x="1" y="46"/>
                  </a:cubicBezTo>
                  <a:cubicBezTo>
                    <a:pt x="148" y="39"/>
                    <a:pt x="291" y="25"/>
                    <a:pt x="43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0"/>
            <p:cNvSpPr/>
            <p:nvPr/>
          </p:nvSpPr>
          <p:spPr>
            <a:xfrm>
              <a:off x="3309286" y="2651298"/>
              <a:ext cx="27" cy="109"/>
            </a:xfrm>
            <a:custGeom>
              <a:rect b="b" l="l" r="r" t="t"/>
              <a:pathLst>
                <a:path extrusionOk="0" h="4" w="1">
                  <a:moveTo>
                    <a:pt x="0"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0"/>
            <p:cNvSpPr/>
            <p:nvPr/>
          </p:nvSpPr>
          <p:spPr>
            <a:xfrm>
              <a:off x="3309477" y="2650917"/>
              <a:ext cx="27" cy="109"/>
            </a:xfrm>
            <a:custGeom>
              <a:rect b="b" l="l" r="r" t="t"/>
              <a:pathLst>
                <a:path extrusionOk="0" h="4" w="1">
                  <a:moveTo>
                    <a:pt x="0"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0"/>
            <p:cNvSpPr/>
            <p:nvPr/>
          </p:nvSpPr>
          <p:spPr>
            <a:xfrm>
              <a:off x="3309368" y="2651108"/>
              <a:ext cx="27" cy="109"/>
            </a:xfrm>
            <a:custGeom>
              <a:rect b="b" l="l" r="r" t="t"/>
              <a:pathLst>
                <a:path extrusionOk="0" h="4" w="1">
                  <a:moveTo>
                    <a:pt x="1"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0"/>
            <p:cNvSpPr/>
            <p:nvPr/>
          </p:nvSpPr>
          <p:spPr>
            <a:xfrm>
              <a:off x="3309177" y="2651407"/>
              <a:ext cx="27" cy="109"/>
            </a:xfrm>
            <a:custGeom>
              <a:rect b="b" l="l" r="r" t="t"/>
              <a:pathLst>
                <a:path extrusionOk="0" h="4" w="1">
                  <a:moveTo>
                    <a:pt x="1"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0"/>
            <p:cNvSpPr/>
            <p:nvPr/>
          </p:nvSpPr>
          <p:spPr>
            <a:xfrm>
              <a:off x="3309095" y="265148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0"/>
            <p:cNvSpPr/>
            <p:nvPr/>
          </p:nvSpPr>
          <p:spPr>
            <a:xfrm>
              <a:off x="3308796" y="2651680"/>
              <a:ext cx="218" cy="109"/>
            </a:xfrm>
            <a:custGeom>
              <a:rect b="b" l="l" r="r" t="t"/>
              <a:pathLst>
                <a:path extrusionOk="0" h="4" w="8">
                  <a:moveTo>
                    <a:pt x="8"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0"/>
            <p:cNvSpPr/>
            <p:nvPr/>
          </p:nvSpPr>
          <p:spPr>
            <a:xfrm>
              <a:off x="3269994" y="2707867"/>
              <a:ext cx="3842" cy="81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0"/>
            <p:cNvSpPr/>
            <p:nvPr/>
          </p:nvSpPr>
          <p:spPr>
            <a:xfrm>
              <a:off x="3250320" y="2676585"/>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0"/>
            <p:cNvSpPr/>
            <p:nvPr/>
          </p:nvSpPr>
          <p:spPr>
            <a:xfrm>
              <a:off x="3250048" y="2680100"/>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0"/>
            <p:cNvSpPr/>
            <p:nvPr/>
          </p:nvSpPr>
          <p:spPr>
            <a:xfrm>
              <a:off x="3281520" y="2716559"/>
              <a:ext cx="599" cy="300"/>
            </a:xfrm>
            <a:custGeom>
              <a:rect b="b" l="l" r="r" t="t"/>
              <a:pathLst>
                <a:path extrusionOk="0" h="11" w="22">
                  <a:moveTo>
                    <a:pt x="22"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0"/>
            <p:cNvSpPr/>
            <p:nvPr/>
          </p:nvSpPr>
          <p:spPr>
            <a:xfrm>
              <a:off x="3250129" y="267781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0"/>
            <p:cNvSpPr/>
            <p:nvPr/>
          </p:nvSpPr>
          <p:spPr>
            <a:xfrm>
              <a:off x="3280675" y="2716259"/>
              <a:ext cx="599" cy="218"/>
            </a:xfrm>
            <a:custGeom>
              <a:rect b="b" l="l" r="r" t="t"/>
              <a:pathLst>
                <a:path extrusionOk="0" h="8" w="22">
                  <a:moveTo>
                    <a:pt x="21"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0"/>
            <p:cNvSpPr/>
            <p:nvPr/>
          </p:nvSpPr>
          <p:spPr>
            <a:xfrm>
              <a:off x="3250048" y="268067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0"/>
            <p:cNvSpPr/>
            <p:nvPr/>
          </p:nvSpPr>
          <p:spPr>
            <a:xfrm>
              <a:off x="3250048" y="2681054"/>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0"/>
            <p:cNvSpPr/>
            <p:nvPr/>
          </p:nvSpPr>
          <p:spPr>
            <a:xfrm>
              <a:off x="3250048" y="268135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0"/>
            <p:cNvSpPr/>
            <p:nvPr/>
          </p:nvSpPr>
          <p:spPr>
            <a:xfrm>
              <a:off x="3279040" y="2715796"/>
              <a:ext cx="708" cy="218"/>
            </a:xfrm>
            <a:custGeom>
              <a:rect b="b" l="l" r="r" t="t"/>
              <a:pathLst>
                <a:path extrusionOk="0" h="8" w="26">
                  <a:moveTo>
                    <a:pt x="25"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0"/>
            <p:cNvSpPr/>
            <p:nvPr/>
          </p:nvSpPr>
          <p:spPr>
            <a:xfrm>
              <a:off x="3250048" y="2679528"/>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0"/>
            <p:cNvSpPr/>
            <p:nvPr/>
          </p:nvSpPr>
          <p:spPr>
            <a:xfrm>
              <a:off x="3279912" y="2716068"/>
              <a:ext cx="599" cy="136"/>
            </a:xfrm>
            <a:custGeom>
              <a:rect b="b" l="l" r="r" t="t"/>
              <a:pathLst>
                <a:path extrusionOk="0" h="5" w="22">
                  <a:moveTo>
                    <a:pt x="21"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0"/>
            <p:cNvSpPr/>
            <p:nvPr/>
          </p:nvSpPr>
          <p:spPr>
            <a:xfrm>
              <a:off x="3250048" y="2678765"/>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0"/>
            <p:cNvSpPr/>
            <p:nvPr/>
          </p:nvSpPr>
          <p:spPr>
            <a:xfrm>
              <a:off x="3447982" y="2543039"/>
              <a:ext cx="145780" cy="243549"/>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0"/>
            <p:cNvSpPr/>
            <p:nvPr/>
          </p:nvSpPr>
          <p:spPr>
            <a:xfrm>
              <a:off x="3477165" y="2786288"/>
              <a:ext cx="790" cy="300"/>
            </a:xfrm>
            <a:custGeom>
              <a:rect b="b" l="l" r="r" t="t"/>
              <a:pathLst>
                <a:path extrusionOk="0" h="11" w="29">
                  <a:moveTo>
                    <a:pt x="29" y="11"/>
                  </a:moveTo>
                  <a:cubicBezTo>
                    <a:pt x="18" y="11"/>
                    <a:pt x="8" y="7"/>
                    <a:pt x="1" y="0"/>
                  </a:cubicBezTo>
                  <a:lnTo>
                    <a:pt x="1" y="0"/>
                  </a:lnTo>
                  <a:cubicBezTo>
                    <a:pt x="8" y="7"/>
                    <a:pt x="18" y="11"/>
                    <a:pt x="29"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0"/>
            <p:cNvSpPr/>
            <p:nvPr/>
          </p:nvSpPr>
          <p:spPr>
            <a:xfrm>
              <a:off x="3476321" y="2785226"/>
              <a:ext cx="681" cy="981"/>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0"/>
            <p:cNvSpPr/>
            <p:nvPr/>
          </p:nvSpPr>
          <p:spPr>
            <a:xfrm>
              <a:off x="3575615" y="2731137"/>
              <a:ext cx="518" cy="218"/>
            </a:xfrm>
            <a:custGeom>
              <a:rect b="b" l="l" r="r" t="t"/>
              <a:pathLst>
                <a:path extrusionOk="0" h="8" w="19">
                  <a:moveTo>
                    <a:pt x="1" y="1"/>
                  </a:moveTo>
                  <a:cubicBezTo>
                    <a:pt x="4" y="4"/>
                    <a:pt x="11" y="4"/>
                    <a:pt x="18" y="8"/>
                  </a:cubicBezTo>
                  <a:cubicBezTo>
                    <a:pt x="11" y="4"/>
                    <a:pt x="4"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0"/>
            <p:cNvSpPr/>
            <p:nvPr/>
          </p:nvSpPr>
          <p:spPr>
            <a:xfrm>
              <a:off x="3574661" y="2730946"/>
              <a:ext cx="599" cy="136"/>
            </a:xfrm>
            <a:custGeom>
              <a:rect b="b" l="l" r="r" t="t"/>
              <a:pathLst>
                <a:path extrusionOk="0" h="5" w="22">
                  <a:moveTo>
                    <a:pt x="1" y="1"/>
                  </a:moveTo>
                  <a:cubicBezTo>
                    <a:pt x="8" y="1"/>
                    <a:pt x="15" y="4"/>
                    <a:pt x="22" y="4"/>
                  </a:cubicBezTo>
                  <a:cubicBezTo>
                    <a:pt x="15" y="1"/>
                    <a:pt x="8"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0"/>
            <p:cNvSpPr/>
            <p:nvPr/>
          </p:nvSpPr>
          <p:spPr>
            <a:xfrm>
              <a:off x="3562072" y="2730946"/>
              <a:ext cx="10627" cy="5749"/>
            </a:xfrm>
            <a:custGeom>
              <a:rect b="b" l="l" r="r" t="t"/>
              <a:pathLst>
                <a:path extrusionOk="0" h="211" w="390">
                  <a:moveTo>
                    <a:pt x="1" y="211"/>
                  </a:moveTo>
                  <a:cubicBezTo>
                    <a:pt x="78" y="137"/>
                    <a:pt x="242" y="18"/>
                    <a:pt x="389" y="1"/>
                  </a:cubicBezTo>
                  <a:cubicBezTo>
                    <a:pt x="242" y="18"/>
                    <a:pt x="78" y="137"/>
                    <a:pt x="1" y="2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0"/>
            <p:cNvSpPr/>
            <p:nvPr/>
          </p:nvSpPr>
          <p:spPr>
            <a:xfrm>
              <a:off x="3573707" y="2730864"/>
              <a:ext cx="708" cy="27"/>
            </a:xfrm>
            <a:custGeom>
              <a:rect b="b" l="l" r="r" t="t"/>
              <a:pathLst>
                <a:path extrusionOk="0" h="1" w="26">
                  <a:moveTo>
                    <a:pt x="1" y="0"/>
                  </a:moveTo>
                  <a:cubicBezTo>
                    <a:pt x="8" y="0"/>
                    <a:pt x="15" y="0"/>
                    <a:pt x="25" y="0"/>
                  </a:cubicBezTo>
                  <a:cubicBezTo>
                    <a:pt x="15" y="0"/>
                    <a:pt x="8" y="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0"/>
            <p:cNvSpPr/>
            <p:nvPr/>
          </p:nvSpPr>
          <p:spPr>
            <a:xfrm>
              <a:off x="3572672" y="2730864"/>
              <a:ext cx="872" cy="109"/>
            </a:xfrm>
            <a:custGeom>
              <a:rect b="b" l="l" r="r" t="t"/>
              <a:pathLst>
                <a:path extrusionOk="0" h="4" w="32">
                  <a:moveTo>
                    <a:pt x="0" y="4"/>
                  </a:moveTo>
                  <a:cubicBezTo>
                    <a:pt x="11" y="0"/>
                    <a:pt x="21" y="0"/>
                    <a:pt x="32" y="4"/>
                  </a:cubicBezTo>
                  <a:cubicBezTo>
                    <a:pt x="21" y="0"/>
                    <a:pt x="11" y="0"/>
                    <a:pt x="0"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0"/>
            <p:cNvSpPr/>
            <p:nvPr/>
          </p:nvSpPr>
          <p:spPr>
            <a:xfrm>
              <a:off x="3457628" y="2700700"/>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0"/>
            <p:cNvSpPr/>
            <p:nvPr/>
          </p:nvSpPr>
          <p:spPr>
            <a:xfrm>
              <a:off x="3448363" y="2691844"/>
              <a:ext cx="2616" cy="297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0"/>
            <p:cNvSpPr/>
            <p:nvPr/>
          </p:nvSpPr>
          <p:spPr>
            <a:xfrm>
              <a:off x="3450952" y="2694787"/>
              <a:ext cx="5368" cy="5668"/>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0"/>
            <p:cNvSpPr/>
            <p:nvPr/>
          </p:nvSpPr>
          <p:spPr>
            <a:xfrm>
              <a:off x="3467165" y="2752118"/>
              <a:ext cx="2207" cy="136"/>
            </a:xfrm>
            <a:custGeom>
              <a:rect b="b" l="l" r="r" t="t"/>
              <a:pathLst>
                <a:path extrusionOk="0" h="5" w="81">
                  <a:moveTo>
                    <a:pt x="0" y="1"/>
                  </a:moveTo>
                  <a:cubicBezTo>
                    <a:pt x="21" y="4"/>
                    <a:pt x="49" y="4"/>
                    <a:pt x="81" y="4"/>
                  </a:cubicBezTo>
                  <a:cubicBezTo>
                    <a:pt x="49" y="4"/>
                    <a:pt x="21"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0"/>
            <p:cNvSpPr/>
            <p:nvPr/>
          </p:nvSpPr>
          <p:spPr>
            <a:xfrm>
              <a:off x="3472124" y="2774926"/>
              <a:ext cx="4224" cy="10327"/>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0"/>
            <p:cNvSpPr/>
            <p:nvPr/>
          </p:nvSpPr>
          <p:spPr>
            <a:xfrm>
              <a:off x="3475939" y="2784653"/>
              <a:ext cx="681" cy="1090"/>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0"/>
            <p:cNvSpPr/>
            <p:nvPr/>
          </p:nvSpPr>
          <p:spPr>
            <a:xfrm>
              <a:off x="3455148" y="2700319"/>
              <a:ext cx="1172" cy="218"/>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0"/>
            <p:cNvSpPr/>
            <p:nvPr/>
          </p:nvSpPr>
          <p:spPr>
            <a:xfrm>
              <a:off x="3470789" y="2566119"/>
              <a:ext cx="27" cy="300"/>
            </a:xfrm>
            <a:custGeom>
              <a:rect b="b" l="l" r="r" t="t"/>
              <a:pathLst>
                <a:path extrusionOk="0" h="11" w="1">
                  <a:moveTo>
                    <a:pt x="0" y="0"/>
                  </a:moveTo>
                  <a:lnTo>
                    <a:pt x="0" y="11"/>
                  </a:lnTo>
                  <a:cubicBezTo>
                    <a:pt x="0" y="7"/>
                    <a:pt x="0"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0"/>
            <p:cNvSpPr/>
            <p:nvPr/>
          </p:nvSpPr>
          <p:spPr>
            <a:xfrm>
              <a:off x="3470680" y="2563258"/>
              <a:ext cx="27" cy="790"/>
            </a:xfrm>
            <a:custGeom>
              <a:rect b="b" l="l" r="r" t="t"/>
              <a:pathLst>
                <a:path extrusionOk="0" h="29" w="1">
                  <a:moveTo>
                    <a:pt x="1" y="0"/>
                  </a:moveTo>
                  <a:lnTo>
                    <a:pt x="1" y="28"/>
                  </a:lnTo>
                  <a:cubicBezTo>
                    <a:pt x="1" y="18"/>
                    <a:pt x="1"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0"/>
            <p:cNvSpPr/>
            <p:nvPr/>
          </p:nvSpPr>
          <p:spPr>
            <a:xfrm>
              <a:off x="3470871" y="2566773"/>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0"/>
            <p:cNvSpPr/>
            <p:nvPr/>
          </p:nvSpPr>
          <p:spPr>
            <a:xfrm>
              <a:off x="3470680" y="2562004"/>
              <a:ext cx="27" cy="981"/>
            </a:xfrm>
            <a:custGeom>
              <a:rect b="b" l="l" r="r" t="t"/>
              <a:pathLst>
                <a:path extrusionOk="0" h="36" w="1">
                  <a:moveTo>
                    <a:pt x="1" y="1"/>
                  </a:moveTo>
                  <a:lnTo>
                    <a:pt x="1" y="36"/>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0"/>
            <p:cNvSpPr/>
            <p:nvPr/>
          </p:nvSpPr>
          <p:spPr>
            <a:xfrm>
              <a:off x="3470789" y="2565247"/>
              <a:ext cx="27" cy="518"/>
            </a:xfrm>
            <a:custGeom>
              <a:rect b="b" l="l" r="r" t="t"/>
              <a:pathLst>
                <a:path extrusionOk="0" h="19" w="1">
                  <a:moveTo>
                    <a:pt x="0" y="1"/>
                  </a:moveTo>
                  <a:lnTo>
                    <a:pt x="0" y="18"/>
                  </a:lnTo>
                  <a:cubicBezTo>
                    <a:pt x="0" y="11"/>
                    <a:pt x="0"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0"/>
            <p:cNvSpPr/>
            <p:nvPr/>
          </p:nvSpPr>
          <p:spPr>
            <a:xfrm>
              <a:off x="3448363" y="2688220"/>
              <a:ext cx="27" cy="1635"/>
            </a:xfrm>
            <a:custGeom>
              <a:rect b="b" l="l" r="r" t="t"/>
              <a:pathLst>
                <a:path extrusionOk="0" h="60" w="1">
                  <a:moveTo>
                    <a:pt x="1" y="0"/>
                  </a:moveTo>
                  <a:lnTo>
                    <a:pt x="1" y="60"/>
                  </a:lnTo>
                  <a:cubicBezTo>
                    <a:pt x="1" y="39"/>
                    <a:pt x="1" y="18"/>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0"/>
            <p:cNvSpPr/>
            <p:nvPr/>
          </p:nvSpPr>
          <p:spPr>
            <a:xfrm>
              <a:off x="3448363" y="2690128"/>
              <a:ext cx="27" cy="1744"/>
            </a:xfrm>
            <a:custGeom>
              <a:rect b="b" l="l" r="r" t="t"/>
              <a:pathLst>
                <a:path extrusionOk="0" h="64" w="1">
                  <a:moveTo>
                    <a:pt x="1" y="63"/>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0"/>
            <p:cNvSpPr/>
            <p:nvPr/>
          </p:nvSpPr>
          <p:spPr>
            <a:xfrm>
              <a:off x="3470598" y="2560778"/>
              <a:ext cx="27" cy="1172"/>
            </a:xfrm>
            <a:custGeom>
              <a:rect b="b" l="l" r="r" t="t"/>
              <a:pathLst>
                <a:path extrusionOk="0" h="43" w="1">
                  <a:moveTo>
                    <a:pt x="0" y="0"/>
                  </a:moveTo>
                  <a:lnTo>
                    <a:pt x="0" y="4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0"/>
            <p:cNvSpPr/>
            <p:nvPr/>
          </p:nvSpPr>
          <p:spPr>
            <a:xfrm>
              <a:off x="3470789" y="2564293"/>
              <a:ext cx="27" cy="599"/>
            </a:xfrm>
            <a:custGeom>
              <a:rect b="b" l="l" r="r" t="t"/>
              <a:pathLst>
                <a:path extrusionOk="0" h="22" w="1">
                  <a:moveTo>
                    <a:pt x="0" y="1"/>
                  </a:moveTo>
                  <a:lnTo>
                    <a:pt x="0"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0"/>
            <p:cNvSpPr/>
            <p:nvPr/>
          </p:nvSpPr>
          <p:spPr>
            <a:xfrm>
              <a:off x="3470026" y="2549334"/>
              <a:ext cx="599" cy="11472"/>
            </a:xfrm>
            <a:custGeom>
              <a:rect b="b" l="l" r="r" t="t"/>
              <a:pathLst>
                <a:path extrusionOk="0" h="421" w="22">
                  <a:moveTo>
                    <a:pt x="0" y="1"/>
                  </a:moveTo>
                  <a:cubicBezTo>
                    <a:pt x="7" y="154"/>
                    <a:pt x="14" y="301"/>
                    <a:pt x="21" y="420"/>
                  </a:cubicBezTo>
                  <a:cubicBezTo>
                    <a:pt x="18" y="301"/>
                    <a:pt x="7" y="15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0"/>
            <p:cNvSpPr/>
            <p:nvPr/>
          </p:nvSpPr>
          <p:spPr>
            <a:xfrm>
              <a:off x="3448554" y="2677048"/>
              <a:ext cx="2698" cy="7848"/>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0"/>
            <p:cNvSpPr/>
            <p:nvPr/>
          </p:nvSpPr>
          <p:spPr>
            <a:xfrm>
              <a:off x="3448363" y="2691844"/>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0"/>
            <p:cNvSpPr/>
            <p:nvPr/>
          </p:nvSpPr>
          <p:spPr>
            <a:xfrm>
              <a:off x="3608259" y="2406987"/>
              <a:ext cx="156925" cy="157824"/>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0"/>
            <p:cNvSpPr/>
            <p:nvPr/>
          </p:nvSpPr>
          <p:spPr>
            <a:xfrm>
              <a:off x="3612918" y="2406987"/>
              <a:ext cx="218" cy="518"/>
            </a:xfrm>
            <a:custGeom>
              <a:rect b="b" l="l" r="r" t="t"/>
              <a:pathLst>
                <a:path extrusionOk="0" h="19" w="8">
                  <a:moveTo>
                    <a:pt x="8" y="1"/>
                  </a:moveTo>
                  <a:lnTo>
                    <a:pt x="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0"/>
            <p:cNvSpPr/>
            <p:nvPr/>
          </p:nvSpPr>
          <p:spPr>
            <a:xfrm>
              <a:off x="3380541" y="2867271"/>
              <a:ext cx="78340" cy="88831"/>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0"/>
            <p:cNvSpPr/>
            <p:nvPr/>
          </p:nvSpPr>
          <p:spPr>
            <a:xfrm>
              <a:off x="3419943" y="2867271"/>
              <a:ext cx="19973" cy="872"/>
            </a:xfrm>
            <a:custGeom>
              <a:rect b="b" l="l" r="r" t="t"/>
              <a:pathLst>
                <a:path extrusionOk="0" h="32" w="733">
                  <a:moveTo>
                    <a:pt x="0" y="0"/>
                  </a:moveTo>
                  <a:cubicBezTo>
                    <a:pt x="63" y="4"/>
                    <a:pt x="399" y="21"/>
                    <a:pt x="732" y="32"/>
                  </a:cubicBezTo>
                  <a:cubicBezTo>
                    <a:pt x="410" y="21"/>
                    <a:pt x="88"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0"/>
            <p:cNvSpPr/>
            <p:nvPr/>
          </p:nvSpPr>
          <p:spPr>
            <a:xfrm>
              <a:off x="3387517" y="2868797"/>
              <a:ext cx="27303" cy="16349"/>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0"/>
            <p:cNvSpPr/>
            <p:nvPr/>
          </p:nvSpPr>
          <p:spPr>
            <a:xfrm>
              <a:off x="3413540" y="2868988"/>
              <a:ext cx="327" cy="109"/>
            </a:xfrm>
            <a:custGeom>
              <a:rect b="b" l="l" r="r" t="t"/>
              <a:pathLst>
                <a:path extrusionOk="0" h="4" w="12">
                  <a:moveTo>
                    <a:pt x="11" y="0"/>
                  </a:moveTo>
                  <a:lnTo>
                    <a:pt x="1" y="4"/>
                  </a:ln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0"/>
            <p:cNvSpPr/>
            <p:nvPr/>
          </p:nvSpPr>
          <p:spPr>
            <a:xfrm>
              <a:off x="3415256" y="2876127"/>
              <a:ext cx="27" cy="790"/>
            </a:xfrm>
            <a:custGeom>
              <a:rect b="b" l="l" r="r" t="t"/>
              <a:pathLst>
                <a:path extrusionOk="0" h="29" w="1">
                  <a:moveTo>
                    <a:pt x="1" y="1"/>
                  </a:moveTo>
                  <a:lnTo>
                    <a:pt x="1" y="29"/>
                  </a:lnTo>
                  <a:cubicBezTo>
                    <a:pt x="1" y="18"/>
                    <a:pt x="1"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0"/>
            <p:cNvSpPr/>
            <p:nvPr/>
          </p:nvSpPr>
          <p:spPr>
            <a:xfrm>
              <a:off x="3415256" y="2868688"/>
              <a:ext cx="27" cy="327"/>
            </a:xfrm>
            <a:custGeom>
              <a:rect b="b" l="l" r="r" t="t"/>
              <a:pathLst>
                <a:path extrusionOk="0" h="12" w="1">
                  <a:moveTo>
                    <a:pt x="1" y="1"/>
                  </a:moveTo>
                  <a:lnTo>
                    <a:pt x="1" y="1"/>
                  </a:ln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0"/>
            <p:cNvSpPr/>
            <p:nvPr/>
          </p:nvSpPr>
          <p:spPr>
            <a:xfrm>
              <a:off x="3415365" y="2873457"/>
              <a:ext cx="27" cy="599"/>
            </a:xfrm>
            <a:custGeom>
              <a:rect b="b" l="l" r="r" t="t"/>
              <a:pathLst>
                <a:path extrusionOk="0" h="22" w="1">
                  <a:moveTo>
                    <a:pt x="0" y="1"/>
                  </a:moveTo>
                  <a:lnTo>
                    <a:pt x="0"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0"/>
            <p:cNvSpPr/>
            <p:nvPr/>
          </p:nvSpPr>
          <p:spPr>
            <a:xfrm>
              <a:off x="3415365" y="2869642"/>
              <a:ext cx="27" cy="599"/>
            </a:xfrm>
            <a:custGeom>
              <a:rect b="b" l="l" r="r" t="t"/>
              <a:pathLst>
                <a:path extrusionOk="0" h="22" w="1">
                  <a:moveTo>
                    <a:pt x="0" y="1"/>
                  </a:moveTo>
                  <a:lnTo>
                    <a:pt x="0" y="22"/>
                  </a:lnTo>
                  <a:cubicBezTo>
                    <a:pt x="0" y="15"/>
                    <a:pt x="0"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0"/>
            <p:cNvSpPr/>
            <p:nvPr/>
          </p:nvSpPr>
          <p:spPr>
            <a:xfrm>
              <a:off x="3415365" y="2870977"/>
              <a:ext cx="27" cy="518"/>
            </a:xfrm>
            <a:custGeom>
              <a:rect b="b" l="l" r="r" t="t"/>
              <a:pathLst>
                <a:path extrusionOk="0" h="19" w="1">
                  <a:moveTo>
                    <a:pt x="0" y="1"/>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0"/>
            <p:cNvSpPr/>
            <p:nvPr/>
          </p:nvSpPr>
          <p:spPr>
            <a:xfrm>
              <a:off x="3415365" y="2874601"/>
              <a:ext cx="27" cy="1172"/>
            </a:xfrm>
            <a:custGeom>
              <a:rect b="b" l="l" r="r" t="t"/>
              <a:pathLst>
                <a:path extrusionOk="0" h="43" w="1">
                  <a:moveTo>
                    <a:pt x="0" y="1"/>
                  </a:moveTo>
                  <a:lnTo>
                    <a:pt x="0" y="43"/>
                  </a:lnTo>
                  <a:cubicBezTo>
                    <a:pt x="0" y="29"/>
                    <a:pt x="0" y="15"/>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0"/>
            <p:cNvSpPr/>
            <p:nvPr/>
          </p:nvSpPr>
          <p:spPr>
            <a:xfrm>
              <a:off x="3415365" y="2872231"/>
              <a:ext cx="27" cy="599"/>
            </a:xfrm>
            <a:custGeom>
              <a:rect b="b" l="l" r="r" t="t"/>
              <a:pathLst>
                <a:path extrusionOk="0" h="22" w="1">
                  <a:moveTo>
                    <a:pt x="0" y="0"/>
                  </a:moveTo>
                  <a:lnTo>
                    <a:pt x="0" y="21"/>
                  </a:lnTo>
                  <a:cubicBezTo>
                    <a:pt x="0" y="14"/>
                    <a:pt x="0"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0"/>
            <p:cNvSpPr/>
            <p:nvPr/>
          </p:nvSpPr>
          <p:spPr>
            <a:xfrm>
              <a:off x="3415256" y="2877299"/>
              <a:ext cx="27" cy="681"/>
            </a:xfrm>
            <a:custGeom>
              <a:rect b="b" l="l" r="r" t="t"/>
              <a:pathLst>
                <a:path extrusionOk="0" h="25" w="1">
                  <a:moveTo>
                    <a:pt x="1" y="0"/>
                  </a:moveTo>
                  <a:lnTo>
                    <a:pt x="1" y="25"/>
                  </a:lnTo>
                  <a:cubicBezTo>
                    <a:pt x="1" y="18"/>
                    <a:pt x="1"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0"/>
            <p:cNvSpPr/>
            <p:nvPr/>
          </p:nvSpPr>
          <p:spPr>
            <a:xfrm>
              <a:off x="3414793" y="2882531"/>
              <a:ext cx="109" cy="708"/>
            </a:xfrm>
            <a:custGeom>
              <a:rect b="b" l="l" r="r" t="t"/>
              <a:pathLst>
                <a:path extrusionOk="0" h="26" w="4">
                  <a:moveTo>
                    <a:pt x="4" y="1"/>
                  </a:moveTo>
                  <a:lnTo>
                    <a:pt x="0"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0"/>
            <p:cNvSpPr/>
            <p:nvPr/>
          </p:nvSpPr>
          <p:spPr>
            <a:xfrm>
              <a:off x="3414793" y="2883212"/>
              <a:ext cx="27" cy="599"/>
            </a:xfrm>
            <a:custGeom>
              <a:rect b="b" l="l" r="r" t="t"/>
              <a:pathLst>
                <a:path extrusionOk="0" h="22" w="1">
                  <a:moveTo>
                    <a:pt x="0" y="0"/>
                  </a:moveTo>
                  <a:lnTo>
                    <a:pt x="0"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0"/>
            <p:cNvSpPr/>
            <p:nvPr/>
          </p:nvSpPr>
          <p:spPr>
            <a:xfrm>
              <a:off x="3394466" y="2884738"/>
              <a:ext cx="409" cy="27"/>
            </a:xfrm>
            <a:custGeom>
              <a:rect b="b" l="l" r="r" t="t"/>
              <a:pathLst>
                <a:path extrusionOk="0" h="1" w="15">
                  <a:moveTo>
                    <a:pt x="15"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0"/>
            <p:cNvSpPr/>
            <p:nvPr/>
          </p:nvSpPr>
          <p:spPr>
            <a:xfrm>
              <a:off x="3414984" y="2881877"/>
              <a:ext cx="27" cy="599"/>
            </a:xfrm>
            <a:custGeom>
              <a:rect b="b" l="l" r="r" t="t"/>
              <a:pathLst>
                <a:path extrusionOk="0" h="22" w="1">
                  <a:moveTo>
                    <a:pt x="0" y="0"/>
                  </a:moveTo>
                  <a:lnTo>
                    <a:pt x="0"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0"/>
            <p:cNvSpPr/>
            <p:nvPr/>
          </p:nvSpPr>
          <p:spPr>
            <a:xfrm>
              <a:off x="3414984" y="2881114"/>
              <a:ext cx="27" cy="599"/>
            </a:xfrm>
            <a:custGeom>
              <a:rect b="b" l="l" r="r" t="t"/>
              <a:pathLst>
                <a:path extrusionOk="0" h="22" w="1">
                  <a:moveTo>
                    <a:pt x="0" y="0"/>
                  </a:moveTo>
                  <a:lnTo>
                    <a:pt x="0"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0"/>
            <p:cNvSpPr/>
            <p:nvPr/>
          </p:nvSpPr>
          <p:spPr>
            <a:xfrm>
              <a:off x="3395910" y="288462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0"/>
            <p:cNvSpPr/>
            <p:nvPr/>
          </p:nvSpPr>
          <p:spPr>
            <a:xfrm>
              <a:off x="3396100" y="288462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0"/>
            <p:cNvSpPr/>
            <p:nvPr/>
          </p:nvSpPr>
          <p:spPr>
            <a:xfrm>
              <a:off x="3394956" y="2884629"/>
              <a:ext cx="409" cy="27"/>
            </a:xfrm>
            <a:custGeom>
              <a:rect b="b" l="l" r="r" t="t"/>
              <a:pathLst>
                <a:path extrusionOk="0" h="1" w="15">
                  <a:moveTo>
                    <a:pt x="1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0"/>
            <p:cNvSpPr/>
            <p:nvPr/>
          </p:nvSpPr>
          <p:spPr>
            <a:xfrm>
              <a:off x="3395338" y="2884629"/>
              <a:ext cx="300" cy="27"/>
            </a:xfrm>
            <a:custGeom>
              <a:rect b="b" l="l" r="r" t="t"/>
              <a:pathLst>
                <a:path extrusionOk="0" h="1" w="11">
                  <a:moveTo>
                    <a:pt x="11"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0"/>
            <p:cNvSpPr/>
            <p:nvPr/>
          </p:nvSpPr>
          <p:spPr>
            <a:xfrm>
              <a:off x="3415175" y="2878334"/>
              <a:ext cx="27" cy="708"/>
            </a:xfrm>
            <a:custGeom>
              <a:rect b="b" l="l" r="r" t="t"/>
              <a:pathLst>
                <a:path extrusionOk="0" h="26" w="1">
                  <a:moveTo>
                    <a:pt x="0" y="1"/>
                  </a:moveTo>
                  <a:lnTo>
                    <a:pt x="0" y="25"/>
                  </a:lnTo>
                  <a:cubicBezTo>
                    <a:pt x="0" y="18"/>
                    <a:pt x="0"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0"/>
            <p:cNvSpPr/>
            <p:nvPr/>
          </p:nvSpPr>
          <p:spPr>
            <a:xfrm>
              <a:off x="3393049" y="2884819"/>
              <a:ext cx="599" cy="136"/>
            </a:xfrm>
            <a:custGeom>
              <a:rect b="b" l="l" r="r" t="t"/>
              <a:pathLst>
                <a:path extrusionOk="0" h="5" w="22">
                  <a:moveTo>
                    <a:pt x="21"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0"/>
            <p:cNvSpPr/>
            <p:nvPr/>
          </p:nvSpPr>
          <p:spPr>
            <a:xfrm>
              <a:off x="3415066" y="2880242"/>
              <a:ext cx="27" cy="599"/>
            </a:xfrm>
            <a:custGeom>
              <a:rect b="b" l="l" r="r" t="t"/>
              <a:pathLst>
                <a:path extrusionOk="0" h="22" w="1">
                  <a:moveTo>
                    <a:pt x="1" y="1"/>
                  </a:moveTo>
                  <a:lnTo>
                    <a:pt x="1"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0"/>
            <p:cNvSpPr/>
            <p:nvPr/>
          </p:nvSpPr>
          <p:spPr>
            <a:xfrm>
              <a:off x="3392095" y="2884928"/>
              <a:ext cx="790" cy="109"/>
            </a:xfrm>
            <a:custGeom>
              <a:rect b="b" l="l" r="r" t="t"/>
              <a:pathLst>
                <a:path extrusionOk="0" h="4" w="29">
                  <a:moveTo>
                    <a:pt x="28"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0"/>
            <p:cNvSpPr/>
            <p:nvPr/>
          </p:nvSpPr>
          <p:spPr>
            <a:xfrm>
              <a:off x="3415066" y="2879288"/>
              <a:ext cx="136" cy="708"/>
            </a:xfrm>
            <a:custGeom>
              <a:rect b="b" l="l" r="r" t="t"/>
              <a:pathLst>
                <a:path extrusionOk="0" h="26" w="5">
                  <a:moveTo>
                    <a:pt x="4" y="1"/>
                  </a:moveTo>
                  <a:cubicBezTo>
                    <a:pt x="4" y="8"/>
                    <a:pt x="1" y="18"/>
                    <a:pt x="4" y="25"/>
                  </a:cubicBez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0"/>
            <p:cNvSpPr/>
            <p:nvPr/>
          </p:nvSpPr>
          <p:spPr>
            <a:xfrm>
              <a:off x="3393812" y="2884738"/>
              <a:ext cx="599" cy="109"/>
            </a:xfrm>
            <a:custGeom>
              <a:rect b="b" l="l" r="r" t="t"/>
              <a:pathLst>
                <a:path extrusionOk="0" h="4" w="22">
                  <a:moveTo>
                    <a:pt x="21"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0"/>
            <p:cNvSpPr/>
            <p:nvPr/>
          </p:nvSpPr>
          <p:spPr>
            <a:xfrm>
              <a:off x="3413730" y="2845990"/>
              <a:ext cx="100112" cy="127197"/>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0"/>
            <p:cNvSpPr/>
            <p:nvPr/>
          </p:nvSpPr>
          <p:spPr>
            <a:xfrm>
              <a:off x="3485558" y="2860105"/>
              <a:ext cx="790" cy="1281"/>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0"/>
            <p:cNvSpPr/>
            <p:nvPr/>
          </p:nvSpPr>
          <p:spPr>
            <a:xfrm>
              <a:off x="3482125" y="2861358"/>
              <a:ext cx="3461" cy="12425"/>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0"/>
            <p:cNvSpPr/>
            <p:nvPr/>
          </p:nvSpPr>
          <p:spPr>
            <a:xfrm>
              <a:off x="3443404" y="2868225"/>
              <a:ext cx="3570" cy="109"/>
            </a:xfrm>
            <a:custGeom>
              <a:rect b="b" l="l" r="r" t="t"/>
              <a:pathLst>
                <a:path extrusionOk="0" h="4" w="131">
                  <a:moveTo>
                    <a:pt x="1" y="0"/>
                  </a:moveTo>
                  <a:lnTo>
                    <a:pt x="13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0"/>
            <p:cNvSpPr/>
            <p:nvPr/>
          </p:nvSpPr>
          <p:spPr>
            <a:xfrm>
              <a:off x="3447900" y="2868416"/>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0"/>
            <p:cNvSpPr/>
            <p:nvPr/>
          </p:nvSpPr>
          <p:spPr>
            <a:xfrm>
              <a:off x="3485285" y="2860595"/>
              <a:ext cx="790" cy="1362"/>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0"/>
            <p:cNvSpPr/>
            <p:nvPr/>
          </p:nvSpPr>
          <p:spPr>
            <a:xfrm>
              <a:off x="3413540" y="2958364"/>
              <a:ext cx="136" cy="136"/>
            </a:xfrm>
            <a:custGeom>
              <a:rect b="b" l="l" r="r" t="t"/>
              <a:pathLst>
                <a:path extrusionOk="0" h="5" w="5">
                  <a:moveTo>
                    <a:pt x="1" y="4"/>
                  </a:moveTo>
                  <a:lnTo>
                    <a:pt x="1" y="4"/>
                  </a:ln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0"/>
            <p:cNvSpPr/>
            <p:nvPr/>
          </p:nvSpPr>
          <p:spPr>
            <a:xfrm>
              <a:off x="3442069" y="2880051"/>
              <a:ext cx="136" cy="981"/>
            </a:xfrm>
            <a:custGeom>
              <a:rect b="b" l="l" r="r" t="t"/>
              <a:pathLst>
                <a:path extrusionOk="0" h="36" w="5">
                  <a:moveTo>
                    <a:pt x="4" y="1"/>
                  </a:moveTo>
                  <a:lnTo>
                    <a:pt x="4" y="1"/>
                  </a:lnTo>
                  <a:cubicBezTo>
                    <a:pt x="1" y="15"/>
                    <a:pt x="1" y="25"/>
                    <a:pt x="1" y="36"/>
                  </a:cubicBezTo>
                  <a:cubicBezTo>
                    <a:pt x="4" y="25"/>
                    <a:pt x="4" y="15"/>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0"/>
            <p:cNvSpPr/>
            <p:nvPr/>
          </p:nvSpPr>
          <p:spPr>
            <a:xfrm>
              <a:off x="3414493" y="2957219"/>
              <a:ext cx="599" cy="409"/>
            </a:xfrm>
            <a:custGeom>
              <a:rect b="b" l="l" r="r" t="t"/>
              <a:pathLst>
                <a:path extrusionOk="0" h="15" w="22">
                  <a:moveTo>
                    <a:pt x="1" y="15"/>
                  </a:moveTo>
                  <a:cubicBezTo>
                    <a:pt x="8" y="11"/>
                    <a:pt x="15" y="4"/>
                    <a:pt x="22" y="1"/>
                  </a:cubicBezTo>
                  <a:cubicBezTo>
                    <a:pt x="15" y="4"/>
                    <a:pt x="8" y="11"/>
                    <a:pt x="1"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0"/>
            <p:cNvSpPr/>
            <p:nvPr/>
          </p:nvSpPr>
          <p:spPr>
            <a:xfrm>
              <a:off x="3416700" y="2956456"/>
              <a:ext cx="490" cy="136"/>
            </a:xfrm>
            <a:custGeom>
              <a:rect b="b" l="l" r="r" t="t"/>
              <a:pathLst>
                <a:path extrusionOk="0" h="5" w="18">
                  <a:moveTo>
                    <a:pt x="0" y="4"/>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0"/>
            <p:cNvSpPr/>
            <p:nvPr/>
          </p:nvSpPr>
          <p:spPr>
            <a:xfrm>
              <a:off x="3413839" y="2957791"/>
              <a:ext cx="490" cy="409"/>
            </a:xfrm>
            <a:custGeom>
              <a:rect b="b" l="l" r="r" t="t"/>
              <a:pathLst>
                <a:path extrusionOk="0" h="15" w="18">
                  <a:moveTo>
                    <a:pt x="0" y="15"/>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0"/>
            <p:cNvSpPr/>
            <p:nvPr/>
          </p:nvSpPr>
          <p:spPr>
            <a:xfrm>
              <a:off x="3415938" y="2956565"/>
              <a:ext cx="490" cy="218"/>
            </a:xfrm>
            <a:custGeom>
              <a:rect b="b" l="l" r="r" t="t"/>
              <a:pathLst>
                <a:path extrusionOk="0" h="8" w="18">
                  <a:moveTo>
                    <a:pt x="0" y="7"/>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0"/>
            <p:cNvSpPr/>
            <p:nvPr/>
          </p:nvSpPr>
          <p:spPr>
            <a:xfrm>
              <a:off x="3417463" y="2956375"/>
              <a:ext cx="790" cy="27"/>
            </a:xfrm>
            <a:custGeom>
              <a:rect b="b" l="l" r="r" t="t"/>
              <a:pathLst>
                <a:path extrusionOk="0" h="1" w="29">
                  <a:moveTo>
                    <a:pt x="0" y="0"/>
                  </a:moveTo>
                  <a:cubicBezTo>
                    <a:pt x="7" y="0"/>
                    <a:pt x="18" y="0"/>
                    <a:pt x="28" y="0"/>
                  </a:cubicBezTo>
                  <a:cubicBezTo>
                    <a:pt x="18" y="0"/>
                    <a:pt x="7" y="0"/>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0"/>
            <p:cNvSpPr/>
            <p:nvPr/>
          </p:nvSpPr>
          <p:spPr>
            <a:xfrm>
              <a:off x="3435965" y="2929753"/>
              <a:ext cx="2207" cy="3651"/>
            </a:xfrm>
            <a:custGeom>
              <a:rect b="b" l="l" r="r" t="t"/>
              <a:pathLst>
                <a:path extrusionOk="0" h="134" w="81">
                  <a:moveTo>
                    <a:pt x="81" y="134"/>
                  </a:moveTo>
                  <a:cubicBezTo>
                    <a:pt x="60" y="84"/>
                    <a:pt x="32" y="39"/>
                    <a:pt x="0" y="0"/>
                  </a:cubicBezTo>
                  <a:cubicBezTo>
                    <a:pt x="32" y="39"/>
                    <a:pt x="60" y="84"/>
                    <a:pt x="81" y="13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0"/>
            <p:cNvSpPr/>
            <p:nvPr/>
          </p:nvSpPr>
          <p:spPr>
            <a:xfrm>
              <a:off x="3442641" y="2873838"/>
              <a:ext cx="218" cy="1553"/>
            </a:xfrm>
            <a:custGeom>
              <a:rect b="b" l="l" r="r" t="t"/>
              <a:pathLst>
                <a:path extrusionOk="0" h="57" w="8">
                  <a:moveTo>
                    <a:pt x="8" y="1"/>
                  </a:moveTo>
                  <a:cubicBezTo>
                    <a:pt x="4" y="18"/>
                    <a:pt x="1" y="39"/>
                    <a:pt x="1" y="57"/>
                  </a:cubicBez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0"/>
            <p:cNvSpPr/>
            <p:nvPr/>
          </p:nvSpPr>
          <p:spPr>
            <a:xfrm>
              <a:off x="3442832" y="2871658"/>
              <a:ext cx="218" cy="1826"/>
            </a:xfrm>
            <a:custGeom>
              <a:rect b="b" l="l" r="r" t="t"/>
              <a:pathLst>
                <a:path extrusionOk="0" h="67" w="8">
                  <a:moveTo>
                    <a:pt x="1" y="67"/>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0"/>
            <p:cNvSpPr/>
            <p:nvPr/>
          </p:nvSpPr>
          <p:spPr>
            <a:xfrm>
              <a:off x="3415066" y="2956838"/>
              <a:ext cx="708" cy="409"/>
            </a:xfrm>
            <a:custGeom>
              <a:rect b="b" l="l" r="r" t="t"/>
              <a:pathLst>
                <a:path extrusionOk="0" h="15" w="26">
                  <a:moveTo>
                    <a:pt x="1" y="15"/>
                  </a:moveTo>
                  <a:cubicBezTo>
                    <a:pt x="8" y="8"/>
                    <a:pt x="18" y="4"/>
                    <a:pt x="25" y="1"/>
                  </a:cubicBezTo>
                  <a:cubicBezTo>
                    <a:pt x="18" y="4"/>
                    <a:pt x="8" y="8"/>
                    <a:pt x="1"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0"/>
            <p:cNvSpPr/>
            <p:nvPr/>
          </p:nvSpPr>
          <p:spPr>
            <a:xfrm>
              <a:off x="3442450" y="2875746"/>
              <a:ext cx="136" cy="1281"/>
            </a:xfrm>
            <a:custGeom>
              <a:rect b="b" l="l" r="r" t="t"/>
              <a:pathLst>
                <a:path extrusionOk="0" h="47" w="5">
                  <a:moveTo>
                    <a:pt x="1" y="47"/>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0"/>
            <p:cNvSpPr/>
            <p:nvPr/>
          </p:nvSpPr>
          <p:spPr>
            <a:xfrm>
              <a:off x="3443132" y="2868225"/>
              <a:ext cx="300" cy="3161"/>
            </a:xfrm>
            <a:custGeom>
              <a:rect b="b" l="l" r="r" t="t"/>
              <a:pathLst>
                <a:path extrusionOk="0" h="116" w="11">
                  <a:moveTo>
                    <a:pt x="11" y="0"/>
                  </a:moveTo>
                  <a:cubicBezTo>
                    <a:pt x="7" y="42"/>
                    <a:pt x="4" y="81"/>
                    <a:pt x="0" y="116"/>
                  </a:cubicBezTo>
                  <a:cubicBezTo>
                    <a:pt x="4" y="81"/>
                    <a:pt x="7" y="42"/>
                    <a:pt x="1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0"/>
            <p:cNvSpPr/>
            <p:nvPr/>
          </p:nvSpPr>
          <p:spPr>
            <a:xfrm>
              <a:off x="3442369" y="2877381"/>
              <a:ext cx="109" cy="1172"/>
            </a:xfrm>
            <a:custGeom>
              <a:rect b="b" l="l" r="r" t="t"/>
              <a:pathLst>
                <a:path extrusionOk="0" h="43" w="4">
                  <a:moveTo>
                    <a:pt x="4" y="1"/>
                  </a:moveTo>
                  <a:cubicBezTo>
                    <a:pt x="0" y="18"/>
                    <a:pt x="0" y="29"/>
                    <a:pt x="0" y="43"/>
                  </a:cubicBezTo>
                  <a:cubicBezTo>
                    <a:pt x="0" y="32"/>
                    <a:pt x="0" y="18"/>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0"/>
            <p:cNvSpPr/>
            <p:nvPr/>
          </p:nvSpPr>
          <p:spPr>
            <a:xfrm>
              <a:off x="3421469" y="2937845"/>
              <a:ext cx="6322" cy="1090"/>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0"/>
            <p:cNvSpPr/>
            <p:nvPr/>
          </p:nvSpPr>
          <p:spPr>
            <a:xfrm>
              <a:off x="3442178" y="2878825"/>
              <a:ext cx="109" cy="981"/>
            </a:xfrm>
            <a:custGeom>
              <a:rect b="b" l="l" r="r" t="t"/>
              <a:pathLst>
                <a:path extrusionOk="0" h="36" w="4">
                  <a:moveTo>
                    <a:pt x="4" y="0"/>
                  </a:moveTo>
                  <a:lnTo>
                    <a:pt x="4" y="0"/>
                  </a:lnTo>
                  <a:cubicBezTo>
                    <a:pt x="0" y="14"/>
                    <a:pt x="0" y="25"/>
                    <a:pt x="0" y="35"/>
                  </a:cubicBezTo>
                  <a:cubicBezTo>
                    <a:pt x="4" y="25"/>
                    <a:pt x="4" y="14"/>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0"/>
            <p:cNvSpPr/>
            <p:nvPr/>
          </p:nvSpPr>
          <p:spPr>
            <a:xfrm>
              <a:off x="3567140" y="2546745"/>
              <a:ext cx="240115" cy="297283"/>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0"/>
            <p:cNvSpPr/>
            <p:nvPr/>
          </p:nvSpPr>
          <p:spPr>
            <a:xfrm>
              <a:off x="3580002" y="2732854"/>
              <a:ext cx="10627" cy="14442"/>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0"/>
            <p:cNvSpPr/>
            <p:nvPr/>
          </p:nvSpPr>
          <p:spPr>
            <a:xfrm>
              <a:off x="3640385" y="2810703"/>
              <a:ext cx="790" cy="1253"/>
            </a:xfrm>
            <a:custGeom>
              <a:rect b="b" l="l" r="r" t="t"/>
              <a:pathLst>
                <a:path extrusionOk="0" h="46" w="29">
                  <a:moveTo>
                    <a:pt x="29" y="46"/>
                  </a:moveTo>
                  <a:lnTo>
                    <a:pt x="15" y="4"/>
                  </a:lnTo>
                  <a:lnTo>
                    <a:pt x="1" y="0"/>
                  </a:lnTo>
                  <a:lnTo>
                    <a:pt x="1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0"/>
            <p:cNvSpPr/>
            <p:nvPr/>
          </p:nvSpPr>
          <p:spPr>
            <a:xfrm>
              <a:off x="3574089" y="2718276"/>
              <a:ext cx="136" cy="300"/>
            </a:xfrm>
            <a:custGeom>
              <a:rect b="b" l="l" r="r" t="t"/>
              <a:pathLst>
                <a:path extrusionOk="0" h="11" w="5">
                  <a:moveTo>
                    <a:pt x="1" y="0"/>
                  </a:moveTo>
                  <a:cubicBezTo>
                    <a:pt x="1" y="4"/>
                    <a:pt x="1" y="7"/>
                    <a:pt x="4" y="11"/>
                  </a:cubicBezTo>
                  <a:cubicBezTo>
                    <a:pt x="4" y="7"/>
                    <a:pt x="4"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0"/>
            <p:cNvSpPr/>
            <p:nvPr/>
          </p:nvSpPr>
          <p:spPr>
            <a:xfrm>
              <a:off x="3579729" y="2731246"/>
              <a:ext cx="490" cy="1444"/>
            </a:xfrm>
            <a:custGeom>
              <a:rect b="b" l="l" r="r" t="t"/>
              <a:pathLst>
                <a:path extrusionOk="0" h="53" w="18">
                  <a:moveTo>
                    <a:pt x="0" y="53"/>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0"/>
            <p:cNvSpPr/>
            <p:nvPr/>
          </p:nvSpPr>
          <p:spPr>
            <a:xfrm>
              <a:off x="3567222" y="2702798"/>
              <a:ext cx="27" cy="518"/>
            </a:xfrm>
            <a:custGeom>
              <a:rect b="b" l="l" r="r" t="t"/>
              <a:pathLst>
                <a:path extrusionOk="0" h="19" w="1">
                  <a:moveTo>
                    <a:pt x="1" y="18"/>
                  </a:moveTo>
                  <a:cubicBezTo>
                    <a:pt x="1" y="11"/>
                    <a:pt x="1" y="8"/>
                    <a:pt x="1" y="1"/>
                  </a:cubicBezTo>
                  <a:cubicBezTo>
                    <a:pt x="1" y="8"/>
                    <a:pt x="1" y="11"/>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0"/>
            <p:cNvSpPr/>
            <p:nvPr/>
          </p:nvSpPr>
          <p:spPr>
            <a:xfrm>
              <a:off x="3574852" y="2720183"/>
              <a:ext cx="1935" cy="2398"/>
            </a:xfrm>
            <a:custGeom>
              <a:rect b="b" l="l" r="r" t="t"/>
              <a:pathLst>
                <a:path extrusionOk="0" h="88" w="71">
                  <a:moveTo>
                    <a:pt x="71" y="88"/>
                  </a:moveTo>
                  <a:cubicBezTo>
                    <a:pt x="43" y="60"/>
                    <a:pt x="18" y="32"/>
                    <a:pt x="1" y="0"/>
                  </a:cubicBezTo>
                  <a:cubicBezTo>
                    <a:pt x="18" y="32"/>
                    <a:pt x="43" y="60"/>
                    <a:pt x="71" y="8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0"/>
            <p:cNvSpPr/>
            <p:nvPr/>
          </p:nvSpPr>
          <p:spPr>
            <a:xfrm>
              <a:off x="3580302" y="2725142"/>
              <a:ext cx="109" cy="27"/>
            </a:xfrm>
            <a:custGeom>
              <a:rect b="b" l="l" r="r" t="t"/>
              <a:pathLst>
                <a:path extrusionOk="0" h="1" w="4">
                  <a:moveTo>
                    <a:pt x="4" y="0"/>
                  </a:moveTo>
                  <a:lnTo>
                    <a:pt x="4" y="0"/>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0"/>
            <p:cNvSpPr/>
            <p:nvPr/>
          </p:nvSpPr>
          <p:spPr>
            <a:xfrm>
              <a:off x="3574579" y="2719502"/>
              <a:ext cx="218" cy="599"/>
            </a:xfrm>
            <a:custGeom>
              <a:rect b="b" l="l" r="r" t="t"/>
              <a:pathLst>
                <a:path extrusionOk="0" h="22" w="8">
                  <a:moveTo>
                    <a:pt x="0" y="1"/>
                  </a:moveTo>
                  <a:cubicBezTo>
                    <a:pt x="4" y="8"/>
                    <a:pt x="4" y="15"/>
                    <a:pt x="7" y="22"/>
                  </a:cubicBezTo>
                  <a:cubicBezTo>
                    <a:pt x="4" y="15"/>
                    <a:pt x="4"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0"/>
            <p:cNvSpPr/>
            <p:nvPr/>
          </p:nvSpPr>
          <p:spPr>
            <a:xfrm>
              <a:off x="3574280" y="2718930"/>
              <a:ext cx="218" cy="518"/>
            </a:xfrm>
            <a:custGeom>
              <a:rect b="b" l="l" r="r" t="t"/>
              <a:pathLst>
                <a:path extrusionOk="0" h="19" w="8">
                  <a:moveTo>
                    <a:pt x="1" y="1"/>
                  </a:moveTo>
                  <a:cubicBezTo>
                    <a:pt x="1" y="4"/>
                    <a:pt x="4" y="11"/>
                    <a:pt x="8" y="18"/>
                  </a:cubicBezTo>
                  <a:cubicBezTo>
                    <a:pt x="4" y="11"/>
                    <a:pt x="4"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0"/>
            <p:cNvSpPr/>
            <p:nvPr/>
          </p:nvSpPr>
          <p:spPr>
            <a:xfrm>
              <a:off x="3581909" y="2735333"/>
              <a:ext cx="327" cy="327"/>
            </a:xfrm>
            <a:custGeom>
              <a:rect b="b" l="l" r="r" t="t"/>
              <a:pathLst>
                <a:path extrusionOk="0" h="12" w="12">
                  <a:moveTo>
                    <a:pt x="1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0"/>
            <p:cNvSpPr/>
            <p:nvPr/>
          </p:nvSpPr>
          <p:spPr>
            <a:xfrm>
              <a:off x="3765075" y="2547045"/>
              <a:ext cx="790" cy="981"/>
            </a:xfrm>
            <a:custGeom>
              <a:rect b="b" l="l" r="r" t="t"/>
              <a:pathLst>
                <a:path extrusionOk="0" h="36" w="29">
                  <a:moveTo>
                    <a:pt x="0" y="35"/>
                  </a:moveTo>
                  <a:lnTo>
                    <a:pt x="2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0"/>
            <p:cNvSpPr/>
            <p:nvPr/>
          </p:nvSpPr>
          <p:spPr>
            <a:xfrm>
              <a:off x="3761533" y="2550478"/>
              <a:ext cx="708" cy="218"/>
            </a:xfrm>
            <a:custGeom>
              <a:rect b="b" l="l" r="r" t="t"/>
              <a:pathLst>
                <a:path extrusionOk="0" h="8" w="26">
                  <a:moveTo>
                    <a:pt x="1" y="7"/>
                  </a:moveTo>
                  <a:cubicBezTo>
                    <a:pt x="11" y="4"/>
                    <a:pt x="18" y="4"/>
                    <a:pt x="25" y="0"/>
                  </a:cubicBezTo>
                  <a:cubicBezTo>
                    <a:pt x="18" y="4"/>
                    <a:pt x="11" y="4"/>
                    <a:pt x="1"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0"/>
            <p:cNvSpPr/>
            <p:nvPr/>
          </p:nvSpPr>
          <p:spPr>
            <a:xfrm>
              <a:off x="3762977" y="2549715"/>
              <a:ext cx="599" cy="409"/>
            </a:xfrm>
            <a:custGeom>
              <a:rect b="b" l="l" r="r" t="t"/>
              <a:pathLst>
                <a:path extrusionOk="0" h="15" w="22">
                  <a:moveTo>
                    <a:pt x="0" y="14"/>
                  </a:moveTo>
                  <a:cubicBezTo>
                    <a:pt x="7" y="11"/>
                    <a:pt x="14" y="4"/>
                    <a:pt x="21" y="0"/>
                  </a:cubicBezTo>
                  <a:cubicBezTo>
                    <a:pt x="14" y="4"/>
                    <a:pt x="7" y="11"/>
                    <a:pt x="0"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0"/>
            <p:cNvSpPr/>
            <p:nvPr/>
          </p:nvSpPr>
          <p:spPr>
            <a:xfrm>
              <a:off x="3762296" y="2550178"/>
              <a:ext cx="708" cy="327"/>
            </a:xfrm>
            <a:custGeom>
              <a:rect b="b" l="l" r="r" t="t"/>
              <a:pathLst>
                <a:path extrusionOk="0" h="12" w="26">
                  <a:moveTo>
                    <a:pt x="1" y="11"/>
                  </a:moveTo>
                  <a:cubicBezTo>
                    <a:pt x="11" y="8"/>
                    <a:pt x="18" y="4"/>
                    <a:pt x="25" y="1"/>
                  </a:cubicBezTo>
                  <a:cubicBezTo>
                    <a:pt x="18" y="4"/>
                    <a:pt x="11" y="8"/>
                    <a:pt x="1"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0"/>
            <p:cNvSpPr/>
            <p:nvPr/>
          </p:nvSpPr>
          <p:spPr>
            <a:xfrm>
              <a:off x="3763631" y="2549143"/>
              <a:ext cx="599" cy="599"/>
            </a:xfrm>
            <a:custGeom>
              <a:rect b="b" l="l" r="r" t="t"/>
              <a:pathLst>
                <a:path extrusionOk="0" h="22" w="22">
                  <a:moveTo>
                    <a:pt x="22" y="0"/>
                  </a:moveTo>
                  <a:cubicBezTo>
                    <a:pt x="15" y="7"/>
                    <a:pt x="8" y="14"/>
                    <a:pt x="1" y="21"/>
                  </a:cubicBezTo>
                  <a:cubicBezTo>
                    <a:pt x="8" y="14"/>
                    <a:pt x="15" y="7"/>
                    <a:pt x="2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0"/>
            <p:cNvSpPr/>
            <p:nvPr/>
          </p:nvSpPr>
          <p:spPr>
            <a:xfrm>
              <a:off x="3764312" y="2548189"/>
              <a:ext cx="681" cy="790"/>
            </a:xfrm>
            <a:custGeom>
              <a:rect b="b" l="l" r="r" t="t"/>
              <a:pathLst>
                <a:path extrusionOk="0" h="29" w="25">
                  <a:moveTo>
                    <a:pt x="25" y="0"/>
                  </a:moveTo>
                  <a:lnTo>
                    <a:pt x="25" y="0"/>
                  </a:lnTo>
                  <a:cubicBezTo>
                    <a:pt x="18" y="11"/>
                    <a:pt x="7" y="18"/>
                    <a:pt x="0" y="28"/>
                  </a:cubicBezTo>
                  <a:cubicBezTo>
                    <a:pt x="11" y="21"/>
                    <a:pt x="18" y="11"/>
                    <a:pt x="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0"/>
            <p:cNvSpPr/>
            <p:nvPr/>
          </p:nvSpPr>
          <p:spPr>
            <a:xfrm>
              <a:off x="3760688" y="2550669"/>
              <a:ext cx="790" cy="109"/>
            </a:xfrm>
            <a:custGeom>
              <a:rect b="b" l="l" r="r" t="t"/>
              <a:pathLst>
                <a:path extrusionOk="0" h="4" w="29">
                  <a:moveTo>
                    <a:pt x="0" y="4"/>
                  </a:moveTo>
                  <a:cubicBezTo>
                    <a:pt x="7" y="4"/>
                    <a:pt x="18" y="0"/>
                    <a:pt x="28" y="0"/>
                  </a:cubicBezTo>
                  <a:cubicBezTo>
                    <a:pt x="18" y="0"/>
                    <a:pt x="7" y="4"/>
                    <a:pt x="0"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0"/>
            <p:cNvSpPr/>
            <p:nvPr/>
          </p:nvSpPr>
          <p:spPr>
            <a:xfrm>
              <a:off x="3760497" y="255075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0"/>
            <p:cNvSpPr/>
            <p:nvPr/>
          </p:nvSpPr>
          <p:spPr>
            <a:xfrm>
              <a:off x="3857884" y="2710264"/>
              <a:ext cx="23679" cy="23488"/>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0"/>
            <p:cNvSpPr/>
            <p:nvPr/>
          </p:nvSpPr>
          <p:spPr>
            <a:xfrm>
              <a:off x="3873715" y="2729611"/>
              <a:ext cx="3570" cy="4142"/>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0"/>
            <p:cNvSpPr/>
            <p:nvPr/>
          </p:nvSpPr>
          <p:spPr>
            <a:xfrm>
              <a:off x="3780252" y="2628873"/>
              <a:ext cx="94362" cy="80929"/>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0"/>
            <p:cNvSpPr/>
            <p:nvPr/>
          </p:nvSpPr>
          <p:spPr>
            <a:xfrm>
              <a:off x="3805049" y="2632796"/>
              <a:ext cx="1253" cy="1362"/>
            </a:xfrm>
            <a:custGeom>
              <a:rect b="b" l="l" r="r" t="t"/>
              <a:pathLst>
                <a:path extrusionOk="0" h="50" w="46">
                  <a:moveTo>
                    <a:pt x="46" y="0"/>
                  </a:moveTo>
                  <a:cubicBezTo>
                    <a:pt x="32" y="18"/>
                    <a:pt x="14" y="32"/>
                    <a:pt x="0" y="49"/>
                  </a:cubicBezTo>
                  <a:cubicBezTo>
                    <a:pt x="14" y="35"/>
                    <a:pt x="32" y="18"/>
                    <a:pt x="4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0"/>
            <p:cNvSpPr/>
            <p:nvPr/>
          </p:nvSpPr>
          <p:spPr>
            <a:xfrm>
              <a:off x="3798564" y="2638410"/>
              <a:ext cx="981" cy="708"/>
            </a:xfrm>
            <a:custGeom>
              <a:rect b="b" l="l" r="r" t="t"/>
              <a:pathLst>
                <a:path extrusionOk="0" h="26" w="36">
                  <a:moveTo>
                    <a:pt x="0" y="25"/>
                  </a:moveTo>
                  <a:lnTo>
                    <a:pt x="3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0"/>
            <p:cNvSpPr/>
            <p:nvPr/>
          </p:nvSpPr>
          <p:spPr>
            <a:xfrm>
              <a:off x="3802269" y="2635467"/>
              <a:ext cx="1281" cy="981"/>
            </a:xfrm>
            <a:custGeom>
              <a:rect b="b" l="l" r="r" t="t"/>
              <a:pathLst>
                <a:path extrusionOk="0" h="36" w="47">
                  <a:moveTo>
                    <a:pt x="1" y="35"/>
                  </a:moveTo>
                  <a:cubicBezTo>
                    <a:pt x="15" y="25"/>
                    <a:pt x="32" y="11"/>
                    <a:pt x="46" y="0"/>
                  </a:cubicBezTo>
                  <a:cubicBezTo>
                    <a:pt x="32" y="11"/>
                    <a:pt x="15" y="25"/>
                    <a:pt x="1" y="3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0"/>
            <p:cNvSpPr/>
            <p:nvPr/>
          </p:nvSpPr>
          <p:spPr>
            <a:xfrm>
              <a:off x="3799708" y="2637565"/>
              <a:ext cx="1063" cy="790"/>
            </a:xfrm>
            <a:custGeom>
              <a:rect b="b" l="l" r="r" t="t"/>
              <a:pathLst>
                <a:path extrusionOk="0" h="29" w="39">
                  <a:moveTo>
                    <a:pt x="0" y="28"/>
                  </a:moveTo>
                  <a:lnTo>
                    <a:pt x="3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0"/>
            <p:cNvSpPr/>
            <p:nvPr/>
          </p:nvSpPr>
          <p:spPr>
            <a:xfrm>
              <a:off x="3800934" y="2636611"/>
              <a:ext cx="1172" cy="872"/>
            </a:xfrm>
            <a:custGeom>
              <a:rect b="b" l="l" r="r" t="t"/>
              <a:pathLst>
                <a:path extrusionOk="0" h="32" w="43">
                  <a:moveTo>
                    <a:pt x="1" y="32"/>
                  </a:moveTo>
                  <a:lnTo>
                    <a:pt x="43"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0"/>
            <p:cNvSpPr/>
            <p:nvPr/>
          </p:nvSpPr>
          <p:spPr>
            <a:xfrm>
              <a:off x="3806575" y="2631161"/>
              <a:ext cx="1253" cy="1471"/>
            </a:xfrm>
            <a:custGeom>
              <a:rect b="b" l="l" r="r" t="t"/>
              <a:pathLst>
                <a:path extrusionOk="0" h="54" w="46">
                  <a:moveTo>
                    <a:pt x="0" y="53"/>
                  </a:moveTo>
                  <a:cubicBezTo>
                    <a:pt x="14" y="36"/>
                    <a:pt x="32" y="18"/>
                    <a:pt x="46" y="1"/>
                  </a:cubicBezTo>
                  <a:cubicBezTo>
                    <a:pt x="32" y="18"/>
                    <a:pt x="14" y="36"/>
                    <a:pt x="0" y="5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0"/>
            <p:cNvSpPr/>
            <p:nvPr/>
          </p:nvSpPr>
          <p:spPr>
            <a:xfrm>
              <a:off x="3803605" y="2634213"/>
              <a:ext cx="1362" cy="1172"/>
            </a:xfrm>
            <a:custGeom>
              <a:rect b="b" l="l" r="r" t="t"/>
              <a:pathLst>
                <a:path extrusionOk="0" h="43" w="50">
                  <a:moveTo>
                    <a:pt x="1" y="43"/>
                  </a:moveTo>
                  <a:cubicBezTo>
                    <a:pt x="15" y="29"/>
                    <a:pt x="32" y="15"/>
                    <a:pt x="50" y="1"/>
                  </a:cubicBezTo>
                  <a:cubicBezTo>
                    <a:pt x="32" y="15"/>
                    <a:pt x="15" y="29"/>
                    <a:pt x="1" y="4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0"/>
            <p:cNvSpPr/>
            <p:nvPr/>
          </p:nvSpPr>
          <p:spPr>
            <a:xfrm>
              <a:off x="3807992" y="2629363"/>
              <a:ext cx="1362" cy="1553"/>
            </a:xfrm>
            <a:custGeom>
              <a:rect b="b" l="l" r="r" t="t"/>
              <a:pathLst>
                <a:path extrusionOk="0" h="57" w="50">
                  <a:moveTo>
                    <a:pt x="50" y="0"/>
                  </a:moveTo>
                  <a:cubicBezTo>
                    <a:pt x="32" y="18"/>
                    <a:pt x="18" y="39"/>
                    <a:pt x="1" y="56"/>
                  </a:cubicBezTo>
                  <a:cubicBezTo>
                    <a:pt x="18" y="39"/>
                    <a:pt x="32" y="21"/>
                    <a:pt x="5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0"/>
            <p:cNvSpPr/>
            <p:nvPr/>
          </p:nvSpPr>
          <p:spPr>
            <a:xfrm>
              <a:off x="3780825" y="2663696"/>
              <a:ext cx="1744" cy="3270"/>
            </a:xfrm>
            <a:custGeom>
              <a:rect b="b" l="l" r="r" t="t"/>
              <a:pathLst>
                <a:path extrusionOk="0" h="120" w="64">
                  <a:moveTo>
                    <a:pt x="0" y="120"/>
                  </a:moveTo>
                  <a:cubicBezTo>
                    <a:pt x="14" y="74"/>
                    <a:pt x="35" y="32"/>
                    <a:pt x="63" y="1"/>
                  </a:cubicBezTo>
                  <a:cubicBezTo>
                    <a:pt x="35" y="32"/>
                    <a:pt x="14" y="74"/>
                    <a:pt x="0" y="12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0"/>
            <p:cNvSpPr/>
            <p:nvPr/>
          </p:nvSpPr>
          <p:spPr>
            <a:xfrm>
              <a:off x="3781397" y="2679065"/>
              <a:ext cx="409" cy="1744"/>
            </a:xfrm>
            <a:custGeom>
              <a:rect b="b" l="l" r="r" t="t"/>
              <a:pathLst>
                <a:path extrusionOk="0" h="64" w="15">
                  <a:moveTo>
                    <a:pt x="0" y="0"/>
                  </a:moveTo>
                  <a:cubicBezTo>
                    <a:pt x="7" y="21"/>
                    <a:pt x="11" y="46"/>
                    <a:pt x="14" y="63"/>
                  </a:cubicBezTo>
                  <a:cubicBezTo>
                    <a:pt x="11" y="42"/>
                    <a:pt x="7" y="18"/>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0"/>
            <p:cNvSpPr/>
            <p:nvPr/>
          </p:nvSpPr>
          <p:spPr>
            <a:xfrm>
              <a:off x="3780525" y="2668383"/>
              <a:ext cx="27" cy="409"/>
            </a:xfrm>
            <a:custGeom>
              <a:rect b="b" l="l" r="r" t="t"/>
              <a:pathLst>
                <a:path extrusionOk="0" h="15" w="1">
                  <a:moveTo>
                    <a:pt x="1" y="14"/>
                  </a:moveTo>
                  <a:cubicBezTo>
                    <a:pt x="1" y="7"/>
                    <a:pt x="1" y="4"/>
                    <a:pt x="1" y="0"/>
                  </a:cubicBezTo>
                  <a:cubicBezTo>
                    <a:pt x="1" y="4"/>
                    <a:pt x="1" y="7"/>
                    <a:pt x="1"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0"/>
            <p:cNvSpPr/>
            <p:nvPr/>
          </p:nvSpPr>
          <p:spPr>
            <a:xfrm>
              <a:off x="3780634" y="2667048"/>
              <a:ext cx="218" cy="790"/>
            </a:xfrm>
            <a:custGeom>
              <a:rect b="b" l="l" r="r" t="t"/>
              <a:pathLst>
                <a:path extrusionOk="0" h="29" w="8">
                  <a:moveTo>
                    <a:pt x="7" y="0"/>
                  </a:moveTo>
                  <a:lnTo>
                    <a:pt x="7" y="0"/>
                  </a:lnTo>
                  <a:cubicBezTo>
                    <a:pt x="4" y="7"/>
                    <a:pt x="0" y="18"/>
                    <a:pt x="0" y="28"/>
                  </a:cubicBezTo>
                  <a:cubicBezTo>
                    <a:pt x="4" y="18"/>
                    <a:pt x="4" y="7"/>
                    <a:pt x="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0"/>
            <p:cNvSpPr/>
            <p:nvPr/>
          </p:nvSpPr>
          <p:spPr>
            <a:xfrm>
              <a:off x="3873252" y="2708738"/>
              <a:ext cx="109" cy="109"/>
            </a:xfrm>
            <a:custGeom>
              <a:rect b="b" l="l" r="r" t="t"/>
              <a:pathLst>
                <a:path extrusionOk="0" h="4" w="4">
                  <a:moveTo>
                    <a:pt x="4"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0"/>
            <p:cNvSpPr/>
            <p:nvPr/>
          </p:nvSpPr>
          <p:spPr>
            <a:xfrm>
              <a:off x="3874478" y="2707867"/>
              <a:ext cx="218" cy="218"/>
            </a:xfrm>
            <a:custGeom>
              <a:rect b="b" l="l" r="r" t="t"/>
              <a:pathLst>
                <a:path extrusionOk="0" h="8" w="8">
                  <a:moveTo>
                    <a:pt x="8" y="1"/>
                  </a:moveTo>
                  <a:lnTo>
                    <a:pt x="8" y="1"/>
                  </a:ln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0"/>
            <p:cNvSpPr/>
            <p:nvPr/>
          </p:nvSpPr>
          <p:spPr>
            <a:xfrm>
              <a:off x="3872489" y="2709392"/>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0"/>
            <p:cNvSpPr/>
            <p:nvPr/>
          </p:nvSpPr>
          <p:spPr>
            <a:xfrm>
              <a:off x="3873715" y="2708357"/>
              <a:ext cx="218" cy="109"/>
            </a:xfrm>
            <a:custGeom>
              <a:rect b="b" l="l" r="r" t="t"/>
              <a:pathLst>
                <a:path extrusionOk="0" h="4" w="8">
                  <a:moveTo>
                    <a:pt x="8"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0"/>
            <p:cNvSpPr/>
            <p:nvPr/>
          </p:nvSpPr>
          <p:spPr>
            <a:xfrm>
              <a:off x="3872871" y="2709120"/>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0"/>
            <p:cNvSpPr/>
            <p:nvPr/>
          </p:nvSpPr>
          <p:spPr>
            <a:xfrm>
              <a:off x="3872189" y="2709692"/>
              <a:ext cx="136" cy="27"/>
            </a:xfrm>
            <a:custGeom>
              <a:rect b="b" l="l" r="r" t="t"/>
              <a:pathLst>
                <a:path extrusionOk="0" h="1" w="5">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0"/>
            <p:cNvSpPr/>
            <p:nvPr/>
          </p:nvSpPr>
          <p:spPr>
            <a:xfrm>
              <a:off x="3728344" y="2677239"/>
              <a:ext cx="216954" cy="168397"/>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0"/>
            <p:cNvSpPr/>
            <p:nvPr/>
          </p:nvSpPr>
          <p:spPr>
            <a:xfrm>
              <a:off x="3870773" y="2737922"/>
              <a:ext cx="300" cy="409"/>
            </a:xfrm>
            <a:custGeom>
              <a:rect b="b" l="l" r="r" t="t"/>
              <a:pathLst>
                <a:path extrusionOk="0" h="15" w="11">
                  <a:moveTo>
                    <a:pt x="11" y="0"/>
                  </a:moveTo>
                  <a:lnTo>
                    <a:pt x="0"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0"/>
            <p:cNvSpPr/>
            <p:nvPr/>
          </p:nvSpPr>
          <p:spPr>
            <a:xfrm>
              <a:off x="3872680" y="2747350"/>
              <a:ext cx="7548" cy="9755"/>
            </a:xfrm>
            <a:custGeom>
              <a:rect b="b" l="l" r="r" t="t"/>
              <a:pathLst>
                <a:path extrusionOk="0" h="358" w="277">
                  <a:moveTo>
                    <a:pt x="0" y="1"/>
                  </a:moveTo>
                  <a:cubicBezTo>
                    <a:pt x="81" y="141"/>
                    <a:pt x="193" y="316"/>
                    <a:pt x="277" y="358"/>
                  </a:cubicBezTo>
                  <a:cubicBezTo>
                    <a:pt x="193" y="312"/>
                    <a:pt x="81" y="137"/>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0"/>
            <p:cNvSpPr/>
            <p:nvPr/>
          </p:nvSpPr>
          <p:spPr>
            <a:xfrm>
              <a:off x="3869901" y="2741927"/>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0"/>
            <p:cNvSpPr/>
            <p:nvPr/>
          </p:nvSpPr>
          <p:spPr>
            <a:xfrm>
              <a:off x="3871154" y="2736668"/>
              <a:ext cx="599" cy="981"/>
            </a:xfrm>
            <a:custGeom>
              <a:rect b="b" l="l" r="r" t="t"/>
              <a:pathLst>
                <a:path extrusionOk="0" h="36" w="22">
                  <a:moveTo>
                    <a:pt x="0" y="36"/>
                  </a:moveTo>
                  <a:cubicBezTo>
                    <a:pt x="7" y="25"/>
                    <a:pt x="14" y="11"/>
                    <a:pt x="21" y="1"/>
                  </a:cubicBezTo>
                  <a:lnTo>
                    <a:pt x="21" y="1"/>
                  </a:lnTo>
                  <a:cubicBezTo>
                    <a:pt x="14" y="11"/>
                    <a:pt x="7" y="25"/>
                    <a:pt x="0" y="3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0"/>
            <p:cNvSpPr/>
            <p:nvPr/>
          </p:nvSpPr>
          <p:spPr>
            <a:xfrm>
              <a:off x="3858756" y="2835881"/>
              <a:ext cx="300" cy="27"/>
            </a:xfrm>
            <a:custGeom>
              <a:rect b="b" l="l" r="r" t="t"/>
              <a:pathLst>
                <a:path extrusionOk="0" h="1" w="11">
                  <a:moveTo>
                    <a:pt x="0" y="1"/>
                  </a:moveTo>
                  <a:lnTo>
                    <a:pt x="7" y="1"/>
                  </a:ln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0"/>
            <p:cNvSpPr/>
            <p:nvPr/>
          </p:nvSpPr>
          <p:spPr>
            <a:xfrm>
              <a:off x="3857993" y="2835990"/>
              <a:ext cx="599" cy="109"/>
            </a:xfrm>
            <a:custGeom>
              <a:rect b="b" l="l" r="r" t="t"/>
              <a:pathLst>
                <a:path extrusionOk="0" h="4" w="22">
                  <a:moveTo>
                    <a:pt x="0" y="4"/>
                  </a:moveTo>
                  <a:lnTo>
                    <a:pt x="2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0"/>
            <p:cNvSpPr/>
            <p:nvPr/>
          </p:nvSpPr>
          <p:spPr>
            <a:xfrm>
              <a:off x="3863034" y="2833973"/>
              <a:ext cx="7657" cy="1090"/>
            </a:xfrm>
            <a:custGeom>
              <a:rect b="b" l="l" r="r" t="t"/>
              <a:pathLst>
                <a:path extrusionOk="0" h="40" w="281">
                  <a:moveTo>
                    <a:pt x="1" y="39"/>
                  </a:moveTo>
                  <a:lnTo>
                    <a:pt x="1" y="39"/>
                  </a:lnTo>
                  <a:cubicBezTo>
                    <a:pt x="92" y="18"/>
                    <a:pt x="186" y="8"/>
                    <a:pt x="281" y="1"/>
                  </a:cubicBezTo>
                  <a:cubicBezTo>
                    <a:pt x="186" y="8"/>
                    <a:pt x="92" y="18"/>
                    <a:pt x="1" y="3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0"/>
            <p:cNvSpPr/>
            <p:nvPr/>
          </p:nvSpPr>
          <p:spPr>
            <a:xfrm>
              <a:off x="3779871" y="2691463"/>
              <a:ext cx="490" cy="1172"/>
            </a:xfrm>
            <a:custGeom>
              <a:rect b="b" l="l" r="r" t="t"/>
              <a:pathLst>
                <a:path extrusionOk="0" h="43" w="18">
                  <a:moveTo>
                    <a:pt x="0" y="42"/>
                  </a:moveTo>
                  <a:cubicBezTo>
                    <a:pt x="4" y="28"/>
                    <a:pt x="11" y="14"/>
                    <a:pt x="18" y="0"/>
                  </a:cubicBezTo>
                  <a:cubicBezTo>
                    <a:pt x="11" y="14"/>
                    <a:pt x="4" y="28"/>
                    <a:pt x="0" y="4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0"/>
            <p:cNvSpPr/>
            <p:nvPr/>
          </p:nvSpPr>
          <p:spPr>
            <a:xfrm>
              <a:off x="3779190" y="2692880"/>
              <a:ext cx="518" cy="1090"/>
            </a:xfrm>
            <a:custGeom>
              <a:rect b="b" l="l" r="r" t="t"/>
              <a:pathLst>
                <a:path extrusionOk="0" h="40" w="19">
                  <a:moveTo>
                    <a:pt x="1" y="39"/>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0"/>
            <p:cNvSpPr/>
            <p:nvPr/>
          </p:nvSpPr>
          <p:spPr>
            <a:xfrm>
              <a:off x="3780443" y="2690128"/>
              <a:ext cx="490" cy="1172"/>
            </a:xfrm>
            <a:custGeom>
              <a:rect b="b" l="l" r="r" t="t"/>
              <a:pathLst>
                <a:path extrusionOk="0" h="43" w="18">
                  <a:moveTo>
                    <a:pt x="0" y="42"/>
                  </a:moveTo>
                  <a:cubicBezTo>
                    <a:pt x="4" y="28"/>
                    <a:pt x="11" y="14"/>
                    <a:pt x="18" y="0"/>
                  </a:cubicBezTo>
                  <a:cubicBezTo>
                    <a:pt x="11" y="14"/>
                    <a:pt x="4" y="28"/>
                    <a:pt x="0" y="4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0"/>
            <p:cNvSpPr/>
            <p:nvPr/>
          </p:nvSpPr>
          <p:spPr>
            <a:xfrm>
              <a:off x="3780906" y="2688792"/>
              <a:ext cx="409" cy="1253"/>
            </a:xfrm>
            <a:custGeom>
              <a:rect b="b" l="l" r="r" t="t"/>
              <a:pathLst>
                <a:path extrusionOk="0" h="46" w="15">
                  <a:moveTo>
                    <a:pt x="1" y="46"/>
                  </a:moveTo>
                  <a:cubicBezTo>
                    <a:pt x="8" y="28"/>
                    <a:pt x="11" y="14"/>
                    <a:pt x="15" y="0"/>
                  </a:cubicBezTo>
                  <a:cubicBezTo>
                    <a:pt x="11" y="14"/>
                    <a:pt x="8" y="28"/>
                    <a:pt x="1" y="4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0"/>
            <p:cNvSpPr/>
            <p:nvPr/>
          </p:nvSpPr>
          <p:spPr>
            <a:xfrm>
              <a:off x="3778536" y="2694215"/>
              <a:ext cx="490" cy="981"/>
            </a:xfrm>
            <a:custGeom>
              <a:rect b="b" l="l" r="r" t="t"/>
              <a:pathLst>
                <a:path extrusionOk="0" h="36" w="18">
                  <a:moveTo>
                    <a:pt x="0" y="36"/>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0"/>
            <p:cNvSpPr/>
            <p:nvPr/>
          </p:nvSpPr>
          <p:spPr>
            <a:xfrm>
              <a:off x="3781397" y="2687348"/>
              <a:ext cx="409" cy="1172"/>
            </a:xfrm>
            <a:custGeom>
              <a:rect b="b" l="l" r="r" t="t"/>
              <a:pathLst>
                <a:path extrusionOk="0" h="43" w="15">
                  <a:moveTo>
                    <a:pt x="0" y="43"/>
                  </a:moveTo>
                  <a:cubicBezTo>
                    <a:pt x="4" y="29"/>
                    <a:pt x="11" y="15"/>
                    <a:pt x="14" y="1"/>
                  </a:cubicBezTo>
                  <a:cubicBezTo>
                    <a:pt x="11" y="15"/>
                    <a:pt x="4" y="29"/>
                    <a:pt x="0" y="4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0"/>
            <p:cNvSpPr/>
            <p:nvPr/>
          </p:nvSpPr>
          <p:spPr>
            <a:xfrm>
              <a:off x="3742377" y="2788087"/>
              <a:ext cx="3924" cy="4905"/>
            </a:xfrm>
            <a:custGeom>
              <a:rect b="b" l="l" r="r" t="t"/>
              <a:pathLst>
                <a:path extrusionOk="0" h="180" w="144">
                  <a:moveTo>
                    <a:pt x="0" y="1"/>
                  </a:moveTo>
                  <a:cubicBezTo>
                    <a:pt x="35" y="67"/>
                    <a:pt x="84" y="130"/>
                    <a:pt x="144" y="179"/>
                  </a:cubicBezTo>
                  <a:cubicBezTo>
                    <a:pt x="84" y="130"/>
                    <a:pt x="35" y="67"/>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0"/>
            <p:cNvSpPr/>
            <p:nvPr/>
          </p:nvSpPr>
          <p:spPr>
            <a:xfrm>
              <a:off x="3782051" y="2684487"/>
              <a:ext cx="136" cy="1172"/>
            </a:xfrm>
            <a:custGeom>
              <a:rect b="b" l="l" r="r" t="t"/>
              <a:pathLst>
                <a:path extrusionOk="0" h="43" w="5">
                  <a:moveTo>
                    <a:pt x="1" y="43"/>
                  </a:moveTo>
                  <a:cubicBezTo>
                    <a:pt x="1" y="29"/>
                    <a:pt x="4" y="15"/>
                    <a:pt x="4" y="1"/>
                  </a:cubicBezTo>
                  <a:cubicBezTo>
                    <a:pt x="4" y="15"/>
                    <a:pt x="1" y="29"/>
                    <a:pt x="1" y="4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0"/>
            <p:cNvSpPr/>
            <p:nvPr/>
          </p:nvSpPr>
          <p:spPr>
            <a:xfrm>
              <a:off x="3781778" y="2685822"/>
              <a:ext cx="300" cy="1281"/>
            </a:xfrm>
            <a:custGeom>
              <a:rect b="b" l="l" r="r" t="t"/>
              <a:pathLst>
                <a:path extrusionOk="0" h="47" w="11">
                  <a:moveTo>
                    <a:pt x="0" y="46"/>
                  </a:moveTo>
                  <a:cubicBezTo>
                    <a:pt x="4" y="32"/>
                    <a:pt x="7" y="15"/>
                    <a:pt x="11" y="1"/>
                  </a:cubicBezTo>
                  <a:cubicBezTo>
                    <a:pt x="7" y="15"/>
                    <a:pt x="4" y="32"/>
                    <a:pt x="0" y="4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0"/>
            <p:cNvSpPr/>
            <p:nvPr/>
          </p:nvSpPr>
          <p:spPr>
            <a:xfrm>
              <a:off x="3769462" y="2825581"/>
              <a:ext cx="109" cy="518"/>
            </a:xfrm>
            <a:custGeom>
              <a:rect b="b" l="l" r="r" t="t"/>
              <a:pathLst>
                <a:path extrusionOk="0" h="19" w="4">
                  <a:moveTo>
                    <a:pt x="0" y="1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0"/>
            <p:cNvSpPr/>
            <p:nvPr/>
          </p:nvSpPr>
          <p:spPr>
            <a:xfrm>
              <a:off x="3768209" y="2814709"/>
              <a:ext cx="2698" cy="75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0"/>
            <p:cNvSpPr/>
            <p:nvPr/>
          </p:nvSpPr>
          <p:spPr>
            <a:xfrm>
              <a:off x="3769080" y="2828360"/>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0"/>
            <p:cNvSpPr/>
            <p:nvPr/>
          </p:nvSpPr>
          <p:spPr>
            <a:xfrm>
              <a:off x="3750388" y="2740592"/>
              <a:ext cx="27" cy="599"/>
            </a:xfrm>
            <a:custGeom>
              <a:rect b="b" l="l" r="r" t="t"/>
              <a:pathLst>
                <a:path extrusionOk="0" h="22" w="1">
                  <a:moveTo>
                    <a:pt x="0" y="0"/>
                  </a:moveTo>
                  <a:cubicBezTo>
                    <a:pt x="0" y="7"/>
                    <a:pt x="0" y="14"/>
                    <a:pt x="0" y="21"/>
                  </a:cubicBezTo>
                  <a:cubicBezTo>
                    <a:pt x="0" y="14"/>
                    <a:pt x="0"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0"/>
            <p:cNvSpPr/>
            <p:nvPr/>
          </p:nvSpPr>
          <p:spPr>
            <a:xfrm>
              <a:off x="3868865" y="273514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0"/>
            <p:cNvSpPr/>
            <p:nvPr/>
          </p:nvSpPr>
          <p:spPr>
            <a:xfrm>
              <a:off x="3859519" y="2718167"/>
              <a:ext cx="300" cy="409"/>
            </a:xfrm>
            <a:custGeom>
              <a:rect b="b" l="l" r="r" t="t"/>
              <a:pathLst>
                <a:path extrusionOk="0" h="15" w="11">
                  <a:moveTo>
                    <a:pt x="11" y="1"/>
                  </a:moveTo>
                  <a:lnTo>
                    <a:pt x="0"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0"/>
            <p:cNvSpPr/>
            <p:nvPr/>
          </p:nvSpPr>
          <p:spPr>
            <a:xfrm>
              <a:off x="3862271" y="2714352"/>
              <a:ext cx="218" cy="327"/>
            </a:xfrm>
            <a:custGeom>
              <a:rect b="b" l="l" r="r" t="t"/>
              <a:pathLst>
                <a:path extrusionOk="0" h="12" w="8">
                  <a:moveTo>
                    <a:pt x="8"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0"/>
            <p:cNvSpPr/>
            <p:nvPr/>
          </p:nvSpPr>
          <p:spPr>
            <a:xfrm>
              <a:off x="3858565" y="2719502"/>
              <a:ext cx="218" cy="327"/>
            </a:xfrm>
            <a:custGeom>
              <a:rect b="b" l="l" r="r" t="t"/>
              <a:pathLst>
                <a:path extrusionOk="0" h="12" w="8">
                  <a:moveTo>
                    <a:pt x="7"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0"/>
            <p:cNvSpPr/>
            <p:nvPr/>
          </p:nvSpPr>
          <p:spPr>
            <a:xfrm>
              <a:off x="3868565" y="2735142"/>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0"/>
            <p:cNvSpPr/>
            <p:nvPr/>
          </p:nvSpPr>
          <p:spPr>
            <a:xfrm>
              <a:off x="3860364" y="2717022"/>
              <a:ext cx="327" cy="409"/>
            </a:xfrm>
            <a:custGeom>
              <a:rect b="b" l="l" r="r" t="t"/>
              <a:pathLst>
                <a:path extrusionOk="0" h="15" w="12">
                  <a:moveTo>
                    <a:pt x="11"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0"/>
            <p:cNvSpPr/>
            <p:nvPr/>
          </p:nvSpPr>
          <p:spPr>
            <a:xfrm>
              <a:off x="3868293" y="2735251"/>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0"/>
            <p:cNvSpPr/>
            <p:nvPr/>
          </p:nvSpPr>
          <p:spPr>
            <a:xfrm>
              <a:off x="3869628" y="2735251"/>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0"/>
            <p:cNvSpPr/>
            <p:nvPr/>
          </p:nvSpPr>
          <p:spPr>
            <a:xfrm>
              <a:off x="3862952" y="2713316"/>
              <a:ext cx="218" cy="218"/>
            </a:xfrm>
            <a:custGeom>
              <a:rect b="b" l="l" r="r" t="t"/>
              <a:pathLst>
                <a:path extrusionOk="0" h="8" w="8">
                  <a:moveTo>
                    <a:pt x="7"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0"/>
            <p:cNvSpPr/>
            <p:nvPr/>
          </p:nvSpPr>
          <p:spPr>
            <a:xfrm>
              <a:off x="3870854" y="2736014"/>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0"/>
            <p:cNvSpPr/>
            <p:nvPr/>
          </p:nvSpPr>
          <p:spPr>
            <a:xfrm>
              <a:off x="3870200" y="2735524"/>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0"/>
            <p:cNvSpPr/>
            <p:nvPr/>
          </p:nvSpPr>
          <p:spPr>
            <a:xfrm>
              <a:off x="3861236" y="2715605"/>
              <a:ext cx="409" cy="490"/>
            </a:xfrm>
            <a:custGeom>
              <a:rect b="b" l="l" r="r" t="t"/>
              <a:pathLst>
                <a:path extrusionOk="0" h="18" w="15">
                  <a:moveTo>
                    <a:pt x="14" y="0"/>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0"/>
            <p:cNvSpPr/>
            <p:nvPr/>
          </p:nvSpPr>
          <p:spPr>
            <a:xfrm>
              <a:off x="3863797" y="271225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0"/>
            <p:cNvSpPr/>
            <p:nvPr/>
          </p:nvSpPr>
          <p:spPr>
            <a:xfrm>
              <a:off x="3871726" y="2736668"/>
              <a:ext cx="27" cy="27"/>
            </a:xfrm>
            <a:custGeom>
              <a:rect b="b" l="l" r="r" t="t"/>
              <a:pathLst>
                <a:path extrusionOk="0" h="1" w="1">
                  <a:moveTo>
                    <a:pt x="0"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0"/>
            <p:cNvSpPr/>
            <p:nvPr/>
          </p:nvSpPr>
          <p:spPr>
            <a:xfrm>
              <a:off x="3789871" y="2684296"/>
              <a:ext cx="327" cy="27"/>
            </a:xfrm>
            <a:custGeom>
              <a:rect b="b" l="l" r="r" t="t"/>
              <a:pathLst>
                <a:path extrusionOk="0" h="1" w="12">
                  <a:moveTo>
                    <a:pt x="1"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0"/>
            <p:cNvSpPr/>
            <p:nvPr/>
          </p:nvSpPr>
          <p:spPr>
            <a:xfrm>
              <a:off x="3860936" y="2707867"/>
              <a:ext cx="3461" cy="3570"/>
            </a:xfrm>
            <a:custGeom>
              <a:rect b="b" l="l" r="r" t="t"/>
              <a:pathLst>
                <a:path extrusionOk="0" h="131" w="127">
                  <a:moveTo>
                    <a:pt x="127" y="130"/>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0"/>
            <p:cNvSpPr/>
            <p:nvPr/>
          </p:nvSpPr>
          <p:spPr>
            <a:xfrm>
              <a:off x="3791397" y="2684596"/>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0"/>
            <p:cNvSpPr/>
            <p:nvPr/>
          </p:nvSpPr>
          <p:spPr>
            <a:xfrm>
              <a:off x="3791315" y="2684596"/>
              <a:ext cx="109" cy="27"/>
            </a:xfrm>
            <a:custGeom>
              <a:rect b="b" l="l" r="r" t="t"/>
              <a:pathLst>
                <a:path extrusionOk="0" h="1" w="4">
                  <a:moveTo>
                    <a:pt x="0"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0"/>
            <p:cNvSpPr/>
            <p:nvPr/>
          </p:nvSpPr>
          <p:spPr>
            <a:xfrm>
              <a:off x="3790934" y="2684487"/>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0"/>
            <p:cNvSpPr/>
            <p:nvPr/>
          </p:nvSpPr>
          <p:spPr>
            <a:xfrm>
              <a:off x="3782160" y="2684215"/>
              <a:ext cx="3733" cy="109"/>
            </a:xfrm>
            <a:custGeom>
              <a:rect b="b" l="l" r="r" t="t"/>
              <a:pathLst>
                <a:path extrusionOk="0" h="4" w="137">
                  <a:moveTo>
                    <a:pt x="0" y="4"/>
                  </a:moveTo>
                  <a:lnTo>
                    <a:pt x="0" y="4"/>
                  </a:lnTo>
                  <a:cubicBezTo>
                    <a:pt x="53" y="0"/>
                    <a:pt x="98" y="0"/>
                    <a:pt x="137" y="0"/>
                  </a:cubicBezTo>
                  <a:cubicBezTo>
                    <a:pt x="98" y="0"/>
                    <a:pt x="53" y="0"/>
                    <a:pt x="0"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0"/>
            <p:cNvSpPr/>
            <p:nvPr/>
          </p:nvSpPr>
          <p:spPr>
            <a:xfrm>
              <a:off x="3790253" y="2684405"/>
              <a:ext cx="327" cy="27"/>
            </a:xfrm>
            <a:custGeom>
              <a:rect b="b" l="l" r="r" t="t"/>
              <a:pathLst>
                <a:path extrusionOk="0" h="1" w="12">
                  <a:moveTo>
                    <a:pt x="1"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0"/>
            <p:cNvSpPr/>
            <p:nvPr/>
          </p:nvSpPr>
          <p:spPr>
            <a:xfrm>
              <a:off x="3791206" y="2684487"/>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0"/>
            <p:cNvSpPr/>
            <p:nvPr/>
          </p:nvSpPr>
          <p:spPr>
            <a:xfrm>
              <a:off x="3790634" y="2684405"/>
              <a:ext cx="218" cy="27"/>
            </a:xfrm>
            <a:custGeom>
              <a:rect b="b" l="l" r="r" t="t"/>
              <a:pathLst>
                <a:path extrusionOk="0" h="1" w="8">
                  <a:moveTo>
                    <a:pt x="1" y="0"/>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0"/>
            <p:cNvSpPr/>
            <p:nvPr/>
          </p:nvSpPr>
          <p:spPr>
            <a:xfrm>
              <a:off x="3834614" y="2682307"/>
              <a:ext cx="26077" cy="25287"/>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0"/>
            <p:cNvSpPr/>
            <p:nvPr/>
          </p:nvSpPr>
          <p:spPr>
            <a:xfrm>
              <a:off x="3800743" y="2676858"/>
              <a:ext cx="1853" cy="899"/>
            </a:xfrm>
            <a:custGeom>
              <a:rect b="b" l="l" r="r" t="t"/>
              <a:pathLst>
                <a:path extrusionOk="0" h="33" w="68">
                  <a:moveTo>
                    <a:pt x="1" y="1"/>
                  </a:moveTo>
                  <a:cubicBezTo>
                    <a:pt x="25" y="4"/>
                    <a:pt x="50" y="15"/>
                    <a:pt x="67" y="32"/>
                  </a:cubicBezTo>
                  <a:cubicBezTo>
                    <a:pt x="50" y="15"/>
                    <a:pt x="25"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0"/>
            <p:cNvSpPr/>
            <p:nvPr/>
          </p:nvSpPr>
          <p:spPr>
            <a:xfrm>
              <a:off x="3787964" y="2684215"/>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0"/>
            <p:cNvSpPr/>
            <p:nvPr/>
          </p:nvSpPr>
          <p:spPr>
            <a:xfrm>
              <a:off x="3788727" y="2684215"/>
              <a:ext cx="409" cy="27"/>
            </a:xfrm>
            <a:custGeom>
              <a:rect b="b" l="l" r="r" t="t"/>
              <a:pathLst>
                <a:path extrusionOk="0" h="1" w="15">
                  <a:moveTo>
                    <a:pt x="1" y="0"/>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0"/>
            <p:cNvSpPr/>
            <p:nvPr/>
          </p:nvSpPr>
          <p:spPr>
            <a:xfrm>
              <a:off x="3787119" y="268421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0"/>
            <p:cNvSpPr/>
            <p:nvPr/>
          </p:nvSpPr>
          <p:spPr>
            <a:xfrm>
              <a:off x="3785975" y="268421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0"/>
            <p:cNvSpPr/>
            <p:nvPr/>
          </p:nvSpPr>
          <p:spPr>
            <a:xfrm>
              <a:off x="3828401" y="2682198"/>
              <a:ext cx="5096" cy="218"/>
            </a:xfrm>
            <a:custGeom>
              <a:rect b="b" l="l" r="r" t="t"/>
              <a:pathLst>
                <a:path extrusionOk="0" h="8" w="187">
                  <a:moveTo>
                    <a:pt x="1" y="8"/>
                  </a:moveTo>
                  <a:cubicBezTo>
                    <a:pt x="67" y="4"/>
                    <a:pt x="134" y="1"/>
                    <a:pt x="186" y="1"/>
                  </a:cubicBezTo>
                  <a:cubicBezTo>
                    <a:pt x="134" y="1"/>
                    <a:pt x="67" y="4"/>
                    <a:pt x="1"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0"/>
            <p:cNvSpPr/>
            <p:nvPr/>
          </p:nvSpPr>
          <p:spPr>
            <a:xfrm>
              <a:off x="3789299" y="2684296"/>
              <a:ext cx="409" cy="27"/>
            </a:xfrm>
            <a:custGeom>
              <a:rect b="b" l="l" r="r" t="t"/>
              <a:pathLst>
                <a:path extrusionOk="0" h="1" w="15">
                  <a:moveTo>
                    <a:pt x="1" y="1"/>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0"/>
            <p:cNvSpPr/>
            <p:nvPr/>
          </p:nvSpPr>
          <p:spPr>
            <a:xfrm>
              <a:off x="3762677" y="2357094"/>
              <a:ext cx="16649" cy="23216"/>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0"/>
            <p:cNvSpPr/>
            <p:nvPr/>
          </p:nvSpPr>
          <p:spPr>
            <a:xfrm>
              <a:off x="3769734" y="2315431"/>
              <a:ext cx="96188" cy="77768"/>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0"/>
            <p:cNvSpPr/>
            <p:nvPr/>
          </p:nvSpPr>
          <p:spPr>
            <a:xfrm>
              <a:off x="3779680" y="2355568"/>
              <a:ext cx="218" cy="218"/>
            </a:xfrm>
            <a:custGeom>
              <a:rect b="b" l="l" r="r" t="t"/>
              <a:pathLst>
                <a:path extrusionOk="0" h="8" w="8">
                  <a:moveTo>
                    <a:pt x="7"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0"/>
            <p:cNvSpPr/>
            <p:nvPr/>
          </p:nvSpPr>
          <p:spPr>
            <a:xfrm>
              <a:off x="3777964" y="2369901"/>
              <a:ext cx="381" cy="409"/>
            </a:xfrm>
            <a:custGeom>
              <a:rect b="b" l="l" r="r" t="t"/>
              <a:pathLst>
                <a:path extrusionOk="0" h="15" w="14">
                  <a:moveTo>
                    <a:pt x="0" y="14"/>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0"/>
            <p:cNvSpPr/>
            <p:nvPr/>
          </p:nvSpPr>
          <p:spPr>
            <a:xfrm>
              <a:off x="3781778" y="2358048"/>
              <a:ext cx="27" cy="218"/>
            </a:xfrm>
            <a:custGeom>
              <a:rect b="b" l="l" r="r" t="t"/>
              <a:pathLst>
                <a:path extrusionOk="0" h="8" w="1">
                  <a:moveTo>
                    <a:pt x="0"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0"/>
            <p:cNvSpPr/>
            <p:nvPr/>
          </p:nvSpPr>
          <p:spPr>
            <a:xfrm>
              <a:off x="3781479" y="2357666"/>
              <a:ext cx="136" cy="136"/>
            </a:xfrm>
            <a:custGeom>
              <a:rect b="b" l="l" r="r" t="t"/>
              <a:pathLst>
                <a:path extrusionOk="0" h="5" w="5">
                  <a:moveTo>
                    <a:pt x="4"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0"/>
            <p:cNvSpPr/>
            <p:nvPr/>
          </p:nvSpPr>
          <p:spPr>
            <a:xfrm>
              <a:off x="3777391" y="2354233"/>
              <a:ext cx="490" cy="327"/>
            </a:xfrm>
            <a:custGeom>
              <a:rect b="b" l="l" r="r" t="t"/>
              <a:pathLst>
                <a:path extrusionOk="0" h="12" w="18">
                  <a:moveTo>
                    <a:pt x="18"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0"/>
            <p:cNvSpPr/>
            <p:nvPr/>
          </p:nvSpPr>
          <p:spPr>
            <a:xfrm>
              <a:off x="3778536" y="2369329"/>
              <a:ext cx="300" cy="300"/>
            </a:xfrm>
            <a:custGeom>
              <a:rect b="b" l="l" r="r" t="t"/>
              <a:pathLst>
                <a:path extrusionOk="0" h="11" w="11">
                  <a:moveTo>
                    <a:pt x="0" y="11"/>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0"/>
            <p:cNvSpPr/>
            <p:nvPr/>
          </p:nvSpPr>
          <p:spPr>
            <a:xfrm>
              <a:off x="3779489" y="2368266"/>
              <a:ext cx="409" cy="300"/>
            </a:xfrm>
            <a:custGeom>
              <a:rect b="b" l="l" r="r" t="t"/>
              <a:pathLst>
                <a:path extrusionOk="0" h="11" w="15">
                  <a:moveTo>
                    <a:pt x="0" y="1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0"/>
            <p:cNvSpPr/>
            <p:nvPr/>
          </p:nvSpPr>
          <p:spPr>
            <a:xfrm>
              <a:off x="3778045" y="2354533"/>
              <a:ext cx="490" cy="300"/>
            </a:xfrm>
            <a:custGeom>
              <a:rect b="b" l="l" r="r" t="t"/>
              <a:pathLst>
                <a:path extrusionOk="0" h="11" w="18">
                  <a:moveTo>
                    <a:pt x="18"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0"/>
            <p:cNvSpPr/>
            <p:nvPr/>
          </p:nvSpPr>
          <p:spPr>
            <a:xfrm>
              <a:off x="3778618" y="2354914"/>
              <a:ext cx="899" cy="599"/>
            </a:xfrm>
            <a:custGeom>
              <a:rect b="b" l="l" r="r" t="t"/>
              <a:pathLst>
                <a:path extrusionOk="0" h="22" w="33">
                  <a:moveTo>
                    <a:pt x="32" y="21"/>
                  </a:moveTo>
                  <a:cubicBezTo>
                    <a:pt x="22" y="11"/>
                    <a:pt x="11" y="4"/>
                    <a:pt x="1" y="0"/>
                  </a:cubicBezTo>
                  <a:cubicBezTo>
                    <a:pt x="11" y="4"/>
                    <a:pt x="22" y="11"/>
                    <a:pt x="32"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0"/>
            <p:cNvSpPr/>
            <p:nvPr/>
          </p:nvSpPr>
          <p:spPr>
            <a:xfrm>
              <a:off x="3781206" y="2357203"/>
              <a:ext cx="109" cy="218"/>
            </a:xfrm>
            <a:custGeom>
              <a:rect b="b" l="l" r="r" t="t"/>
              <a:pathLst>
                <a:path extrusionOk="0" h="8" w="4">
                  <a:moveTo>
                    <a:pt x="4"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0"/>
            <p:cNvSpPr/>
            <p:nvPr/>
          </p:nvSpPr>
          <p:spPr>
            <a:xfrm>
              <a:off x="3780906" y="2356822"/>
              <a:ext cx="218" cy="218"/>
            </a:xfrm>
            <a:custGeom>
              <a:rect b="b" l="l" r="r" t="t"/>
              <a:pathLst>
                <a:path extrusionOk="0" h="8" w="8">
                  <a:moveTo>
                    <a:pt x="8"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0"/>
            <p:cNvSpPr/>
            <p:nvPr/>
          </p:nvSpPr>
          <p:spPr>
            <a:xfrm>
              <a:off x="3780525" y="2356331"/>
              <a:ext cx="218" cy="218"/>
            </a:xfrm>
            <a:custGeom>
              <a:rect b="b" l="l" r="r" t="t"/>
              <a:pathLst>
                <a:path extrusionOk="0" h="8" w="8">
                  <a:moveTo>
                    <a:pt x="8"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0"/>
            <p:cNvSpPr/>
            <p:nvPr/>
          </p:nvSpPr>
          <p:spPr>
            <a:xfrm>
              <a:off x="3778999" y="2368648"/>
              <a:ext cx="409" cy="409"/>
            </a:xfrm>
            <a:custGeom>
              <a:rect b="b" l="l" r="r" t="t"/>
              <a:pathLst>
                <a:path extrusionOk="0" h="15" w="15">
                  <a:moveTo>
                    <a:pt x="1" y="15"/>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0"/>
            <p:cNvSpPr/>
            <p:nvPr/>
          </p:nvSpPr>
          <p:spPr>
            <a:xfrm>
              <a:off x="3771942" y="2377422"/>
              <a:ext cx="681" cy="1090"/>
            </a:xfrm>
            <a:custGeom>
              <a:rect b="b" l="l" r="r" t="t"/>
              <a:pathLst>
                <a:path extrusionOk="0" h="40" w="25">
                  <a:moveTo>
                    <a:pt x="0" y="39"/>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0"/>
            <p:cNvSpPr/>
            <p:nvPr/>
          </p:nvSpPr>
          <p:spPr>
            <a:xfrm>
              <a:off x="3771070" y="2378566"/>
              <a:ext cx="790" cy="1281"/>
            </a:xfrm>
            <a:custGeom>
              <a:rect b="b" l="l" r="r" t="t"/>
              <a:pathLst>
                <a:path extrusionOk="0" h="47" w="29">
                  <a:moveTo>
                    <a:pt x="1" y="46"/>
                  </a:moveTo>
                  <a:lnTo>
                    <a:pt x="2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0"/>
            <p:cNvSpPr/>
            <p:nvPr/>
          </p:nvSpPr>
          <p:spPr>
            <a:xfrm>
              <a:off x="3769734" y="2381237"/>
              <a:ext cx="518" cy="790"/>
            </a:xfrm>
            <a:custGeom>
              <a:rect b="b" l="l" r="r" t="t"/>
              <a:pathLst>
                <a:path extrusionOk="0" h="29" w="19">
                  <a:moveTo>
                    <a:pt x="1" y="29"/>
                  </a:moveTo>
                  <a:lnTo>
                    <a:pt x="1" y="29"/>
                  </a:ln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0"/>
            <p:cNvSpPr/>
            <p:nvPr/>
          </p:nvSpPr>
          <p:spPr>
            <a:xfrm>
              <a:off x="3777282" y="2370555"/>
              <a:ext cx="409" cy="518"/>
            </a:xfrm>
            <a:custGeom>
              <a:rect b="b" l="l" r="r" t="t"/>
              <a:pathLst>
                <a:path extrusionOk="0" h="19" w="15">
                  <a:moveTo>
                    <a:pt x="1" y="18"/>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0"/>
            <p:cNvSpPr/>
            <p:nvPr/>
          </p:nvSpPr>
          <p:spPr>
            <a:xfrm>
              <a:off x="3772786" y="2376277"/>
              <a:ext cx="599" cy="790"/>
            </a:xfrm>
            <a:custGeom>
              <a:rect b="b" l="l" r="r" t="t"/>
              <a:pathLst>
                <a:path extrusionOk="0" h="29" w="22">
                  <a:moveTo>
                    <a:pt x="1" y="29"/>
                  </a:moveTo>
                  <a:lnTo>
                    <a:pt x="2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0"/>
            <p:cNvSpPr/>
            <p:nvPr/>
          </p:nvSpPr>
          <p:spPr>
            <a:xfrm>
              <a:off x="3780143" y="2355950"/>
              <a:ext cx="218" cy="218"/>
            </a:xfrm>
            <a:custGeom>
              <a:rect b="b" l="l" r="r" t="t"/>
              <a:pathLst>
                <a:path extrusionOk="0" h="8" w="8">
                  <a:moveTo>
                    <a:pt x="1" y="1"/>
                  </a:moveTo>
                  <a:lnTo>
                    <a:pt x="8"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0"/>
            <p:cNvSpPr/>
            <p:nvPr/>
          </p:nvSpPr>
          <p:spPr>
            <a:xfrm>
              <a:off x="3776601" y="2371427"/>
              <a:ext cx="518" cy="490"/>
            </a:xfrm>
            <a:custGeom>
              <a:rect b="b" l="l" r="r" t="t"/>
              <a:pathLst>
                <a:path extrusionOk="0" h="18" w="19">
                  <a:moveTo>
                    <a:pt x="1" y="18"/>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0"/>
            <p:cNvSpPr/>
            <p:nvPr/>
          </p:nvSpPr>
          <p:spPr>
            <a:xfrm>
              <a:off x="3775947" y="2372272"/>
              <a:ext cx="490" cy="599"/>
            </a:xfrm>
            <a:custGeom>
              <a:rect b="b" l="l" r="r" t="t"/>
              <a:pathLst>
                <a:path extrusionOk="0" h="22" w="18">
                  <a:moveTo>
                    <a:pt x="0" y="22"/>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0"/>
            <p:cNvSpPr/>
            <p:nvPr/>
          </p:nvSpPr>
          <p:spPr>
            <a:xfrm>
              <a:off x="3775184" y="2373225"/>
              <a:ext cx="490" cy="599"/>
            </a:xfrm>
            <a:custGeom>
              <a:rect b="b" l="l" r="r" t="t"/>
              <a:pathLst>
                <a:path extrusionOk="0" h="22" w="18">
                  <a:moveTo>
                    <a:pt x="0" y="22"/>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0"/>
            <p:cNvSpPr/>
            <p:nvPr/>
          </p:nvSpPr>
          <p:spPr>
            <a:xfrm>
              <a:off x="3774421" y="2374179"/>
              <a:ext cx="490" cy="708"/>
            </a:xfrm>
            <a:custGeom>
              <a:rect b="b" l="l" r="r" t="t"/>
              <a:pathLst>
                <a:path extrusionOk="0" h="26" w="18">
                  <a:moveTo>
                    <a:pt x="0" y="25"/>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0"/>
            <p:cNvSpPr/>
            <p:nvPr/>
          </p:nvSpPr>
          <p:spPr>
            <a:xfrm>
              <a:off x="3773658" y="2375242"/>
              <a:ext cx="490" cy="681"/>
            </a:xfrm>
            <a:custGeom>
              <a:rect b="b" l="l" r="r" t="t"/>
              <a:pathLst>
                <a:path extrusionOk="0" h="25" w="18">
                  <a:moveTo>
                    <a:pt x="0" y="25"/>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0"/>
            <p:cNvSpPr/>
            <p:nvPr/>
          </p:nvSpPr>
          <p:spPr>
            <a:xfrm>
              <a:off x="3770307" y="2379820"/>
              <a:ext cx="790" cy="1172"/>
            </a:xfrm>
            <a:custGeom>
              <a:rect b="b" l="l" r="r" t="t"/>
              <a:pathLst>
                <a:path extrusionOk="0" h="43" w="29">
                  <a:moveTo>
                    <a:pt x="1" y="42"/>
                  </a:moveTo>
                  <a:lnTo>
                    <a:pt x="2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0"/>
            <p:cNvSpPr/>
            <p:nvPr/>
          </p:nvSpPr>
          <p:spPr>
            <a:xfrm>
              <a:off x="3774694" y="2353661"/>
              <a:ext cx="790" cy="136"/>
            </a:xfrm>
            <a:custGeom>
              <a:rect b="b" l="l" r="r" t="t"/>
              <a:pathLst>
                <a:path extrusionOk="0" h="5" w="29">
                  <a:moveTo>
                    <a:pt x="29"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0"/>
            <p:cNvSpPr/>
            <p:nvPr/>
          </p:nvSpPr>
          <p:spPr>
            <a:xfrm>
              <a:off x="3775647" y="2353770"/>
              <a:ext cx="708" cy="218"/>
            </a:xfrm>
            <a:custGeom>
              <a:rect b="b" l="l" r="r" t="t"/>
              <a:pathLst>
                <a:path extrusionOk="0" h="8" w="26">
                  <a:moveTo>
                    <a:pt x="25"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0"/>
            <p:cNvSpPr/>
            <p:nvPr/>
          </p:nvSpPr>
          <p:spPr>
            <a:xfrm>
              <a:off x="3773740" y="2353470"/>
              <a:ext cx="790" cy="136"/>
            </a:xfrm>
            <a:custGeom>
              <a:rect b="b" l="l" r="r" t="t"/>
              <a:pathLst>
                <a:path extrusionOk="0" h="5" w="29">
                  <a:moveTo>
                    <a:pt x="29"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0"/>
            <p:cNvSpPr/>
            <p:nvPr/>
          </p:nvSpPr>
          <p:spPr>
            <a:xfrm>
              <a:off x="3776519" y="2354042"/>
              <a:ext cx="599" cy="218"/>
            </a:xfrm>
            <a:custGeom>
              <a:rect b="b" l="l" r="r" t="t"/>
              <a:pathLst>
                <a:path extrusionOk="0" h="8" w="22">
                  <a:moveTo>
                    <a:pt x="21"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0"/>
            <p:cNvSpPr/>
            <p:nvPr/>
          </p:nvSpPr>
          <p:spPr>
            <a:xfrm>
              <a:off x="5112795" y="2297665"/>
              <a:ext cx="49538" cy="64934"/>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0"/>
            <p:cNvSpPr/>
            <p:nvPr/>
          </p:nvSpPr>
          <p:spPr>
            <a:xfrm>
              <a:off x="4553597" y="2500150"/>
              <a:ext cx="58775" cy="78667"/>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0"/>
            <p:cNvSpPr/>
            <p:nvPr/>
          </p:nvSpPr>
          <p:spPr>
            <a:xfrm>
              <a:off x="4264353" y="2347285"/>
              <a:ext cx="409357" cy="432736"/>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0"/>
            <p:cNvSpPr/>
            <p:nvPr/>
          </p:nvSpPr>
          <p:spPr>
            <a:xfrm>
              <a:off x="4558938" y="2550287"/>
              <a:ext cx="218" cy="790"/>
            </a:xfrm>
            <a:custGeom>
              <a:rect b="b" l="l" r="r" t="t"/>
              <a:pathLst>
                <a:path extrusionOk="0" h="29" w="8">
                  <a:moveTo>
                    <a:pt x="0" y="0"/>
                  </a:moveTo>
                  <a:lnTo>
                    <a:pt x="7"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0"/>
            <p:cNvSpPr/>
            <p:nvPr/>
          </p:nvSpPr>
          <p:spPr>
            <a:xfrm>
              <a:off x="4614062" y="2555437"/>
              <a:ext cx="409" cy="2589"/>
            </a:xfrm>
            <a:custGeom>
              <a:rect b="b" l="l" r="r" t="t"/>
              <a:pathLst>
                <a:path extrusionOk="0" h="95" w="15">
                  <a:moveTo>
                    <a:pt x="15" y="95"/>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0"/>
            <p:cNvSpPr/>
            <p:nvPr/>
          </p:nvSpPr>
          <p:spPr>
            <a:xfrm>
              <a:off x="4559320" y="2551895"/>
              <a:ext cx="218" cy="899"/>
            </a:xfrm>
            <a:custGeom>
              <a:rect b="b" l="l" r="r" t="t"/>
              <a:pathLst>
                <a:path extrusionOk="0" h="33" w="8">
                  <a:moveTo>
                    <a:pt x="0" y="1"/>
                  </a:moveTo>
                  <a:lnTo>
                    <a:pt x="7"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0"/>
            <p:cNvSpPr/>
            <p:nvPr/>
          </p:nvSpPr>
          <p:spPr>
            <a:xfrm>
              <a:off x="4558066" y="2547317"/>
              <a:ext cx="218" cy="790"/>
            </a:xfrm>
            <a:custGeom>
              <a:rect b="b" l="l" r="r" t="t"/>
              <a:pathLst>
                <a:path extrusionOk="0" h="29" w="8">
                  <a:moveTo>
                    <a:pt x="1" y="1"/>
                  </a:moveTo>
                  <a:lnTo>
                    <a:pt x="8"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0"/>
            <p:cNvSpPr/>
            <p:nvPr/>
          </p:nvSpPr>
          <p:spPr>
            <a:xfrm>
              <a:off x="4556649" y="2543421"/>
              <a:ext cx="409" cy="981"/>
            </a:xfrm>
            <a:custGeom>
              <a:rect b="b" l="l" r="r" t="t"/>
              <a:pathLst>
                <a:path extrusionOk="0" h="36" w="15">
                  <a:moveTo>
                    <a:pt x="0" y="0"/>
                  </a:moveTo>
                  <a:cubicBezTo>
                    <a:pt x="4" y="11"/>
                    <a:pt x="11" y="21"/>
                    <a:pt x="14" y="35"/>
                  </a:cubicBezTo>
                  <a:cubicBezTo>
                    <a:pt x="11" y="21"/>
                    <a:pt x="7"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0"/>
            <p:cNvSpPr/>
            <p:nvPr/>
          </p:nvSpPr>
          <p:spPr>
            <a:xfrm>
              <a:off x="4614634" y="2558762"/>
              <a:ext cx="327" cy="1935"/>
            </a:xfrm>
            <a:custGeom>
              <a:rect b="b" l="l" r="r" t="t"/>
              <a:pathLst>
                <a:path extrusionOk="0" h="71" w="12">
                  <a:moveTo>
                    <a:pt x="11" y="7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0"/>
            <p:cNvSpPr/>
            <p:nvPr/>
          </p:nvSpPr>
          <p:spPr>
            <a:xfrm>
              <a:off x="4615125" y="2561732"/>
              <a:ext cx="300" cy="2016"/>
            </a:xfrm>
            <a:custGeom>
              <a:rect b="b" l="l" r="r" t="t"/>
              <a:pathLst>
                <a:path extrusionOk="0" h="74" w="11">
                  <a:moveTo>
                    <a:pt x="11" y="7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0"/>
            <p:cNvSpPr/>
            <p:nvPr/>
          </p:nvSpPr>
          <p:spPr>
            <a:xfrm>
              <a:off x="4557685" y="2545982"/>
              <a:ext cx="218" cy="708"/>
            </a:xfrm>
            <a:custGeom>
              <a:rect b="b" l="l" r="r" t="t"/>
              <a:pathLst>
                <a:path extrusionOk="0" h="26" w="8">
                  <a:moveTo>
                    <a:pt x="1" y="1"/>
                  </a:moveTo>
                  <a:lnTo>
                    <a:pt x="8"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0"/>
            <p:cNvSpPr/>
            <p:nvPr/>
          </p:nvSpPr>
          <p:spPr>
            <a:xfrm>
              <a:off x="4560464" y="2557154"/>
              <a:ext cx="109" cy="872"/>
            </a:xfrm>
            <a:custGeom>
              <a:rect b="b" l="l" r="r" t="t"/>
              <a:pathLst>
                <a:path extrusionOk="0" h="32" w="4">
                  <a:moveTo>
                    <a:pt x="0" y="0"/>
                  </a:moveTo>
                  <a:lnTo>
                    <a:pt x="4"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0"/>
            <p:cNvSpPr/>
            <p:nvPr/>
          </p:nvSpPr>
          <p:spPr>
            <a:xfrm>
              <a:off x="4560083" y="2555328"/>
              <a:ext cx="218" cy="899"/>
            </a:xfrm>
            <a:custGeom>
              <a:rect b="b" l="l" r="r" t="t"/>
              <a:pathLst>
                <a:path extrusionOk="0" h="33" w="8">
                  <a:moveTo>
                    <a:pt x="0" y="1"/>
                  </a:moveTo>
                  <a:lnTo>
                    <a:pt x="7"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0"/>
            <p:cNvSpPr/>
            <p:nvPr/>
          </p:nvSpPr>
          <p:spPr>
            <a:xfrm>
              <a:off x="4558448" y="2548843"/>
              <a:ext cx="327" cy="708"/>
            </a:xfrm>
            <a:custGeom>
              <a:rect b="b" l="l" r="r" t="t"/>
              <a:pathLst>
                <a:path extrusionOk="0" h="26" w="12">
                  <a:moveTo>
                    <a:pt x="1" y="1"/>
                  </a:moveTo>
                  <a:lnTo>
                    <a:pt x="11"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0"/>
            <p:cNvSpPr/>
            <p:nvPr/>
          </p:nvSpPr>
          <p:spPr>
            <a:xfrm>
              <a:off x="4615588" y="2564593"/>
              <a:ext cx="27" cy="218"/>
            </a:xfrm>
            <a:custGeom>
              <a:rect b="b" l="l" r="r" t="t"/>
              <a:pathLst>
                <a:path extrusionOk="0" h="8" w="1">
                  <a:moveTo>
                    <a:pt x="1" y="7"/>
                  </a:moveTo>
                  <a:lnTo>
                    <a:pt x="1" y="7"/>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0"/>
            <p:cNvSpPr/>
            <p:nvPr/>
          </p:nvSpPr>
          <p:spPr>
            <a:xfrm>
              <a:off x="4552725" y="2523366"/>
              <a:ext cx="3951" cy="20082"/>
            </a:xfrm>
            <a:custGeom>
              <a:rect b="b" l="l" r="r" t="t"/>
              <a:pathLst>
                <a:path extrusionOk="0" h="737" w="145">
                  <a:moveTo>
                    <a:pt x="144" y="736"/>
                  </a:moveTo>
                  <a:cubicBezTo>
                    <a:pt x="57" y="501"/>
                    <a:pt x="8" y="253"/>
                    <a:pt x="1" y="1"/>
                  </a:cubicBezTo>
                  <a:cubicBezTo>
                    <a:pt x="8" y="253"/>
                    <a:pt x="57" y="501"/>
                    <a:pt x="144" y="73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0"/>
            <p:cNvSpPr/>
            <p:nvPr/>
          </p:nvSpPr>
          <p:spPr>
            <a:xfrm>
              <a:off x="4561499" y="2564593"/>
              <a:ext cx="136" cy="1063"/>
            </a:xfrm>
            <a:custGeom>
              <a:rect b="b" l="l" r="r" t="t"/>
              <a:pathLst>
                <a:path extrusionOk="0" h="39" w="5">
                  <a:moveTo>
                    <a:pt x="1" y="0"/>
                  </a:moveTo>
                  <a:cubicBezTo>
                    <a:pt x="1" y="11"/>
                    <a:pt x="1" y="25"/>
                    <a:pt x="4" y="39"/>
                  </a:cubicBezTo>
                  <a:cubicBezTo>
                    <a:pt x="4" y="25"/>
                    <a:pt x="1" y="1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0"/>
            <p:cNvSpPr/>
            <p:nvPr/>
          </p:nvSpPr>
          <p:spPr>
            <a:xfrm>
              <a:off x="4550164" y="2501730"/>
              <a:ext cx="599" cy="2398"/>
            </a:xfrm>
            <a:custGeom>
              <a:rect b="b" l="l" r="r" t="t"/>
              <a:pathLst>
                <a:path extrusionOk="0" h="88" w="22">
                  <a:moveTo>
                    <a:pt x="0" y="88"/>
                  </a:moveTo>
                  <a:cubicBezTo>
                    <a:pt x="0" y="56"/>
                    <a:pt x="7" y="28"/>
                    <a:pt x="21" y="0"/>
                  </a:cubicBezTo>
                  <a:cubicBezTo>
                    <a:pt x="7" y="28"/>
                    <a:pt x="0" y="56"/>
                    <a:pt x="0" y="8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0"/>
            <p:cNvSpPr/>
            <p:nvPr/>
          </p:nvSpPr>
          <p:spPr>
            <a:xfrm>
              <a:off x="4559701" y="2553612"/>
              <a:ext cx="218" cy="899"/>
            </a:xfrm>
            <a:custGeom>
              <a:rect b="b" l="l" r="r" t="t"/>
              <a:pathLst>
                <a:path extrusionOk="0" h="33" w="8">
                  <a:moveTo>
                    <a:pt x="0" y="1"/>
                  </a:moveTo>
                  <a:lnTo>
                    <a:pt x="7"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0"/>
            <p:cNvSpPr/>
            <p:nvPr/>
          </p:nvSpPr>
          <p:spPr>
            <a:xfrm>
              <a:off x="4561036" y="2560860"/>
              <a:ext cx="109" cy="981"/>
            </a:xfrm>
            <a:custGeom>
              <a:rect b="b" l="l" r="r" t="t"/>
              <a:pathLst>
                <a:path extrusionOk="0" h="36" w="4">
                  <a:moveTo>
                    <a:pt x="0" y="1"/>
                  </a:moveTo>
                  <a:cubicBezTo>
                    <a:pt x="0" y="11"/>
                    <a:pt x="4" y="22"/>
                    <a:pt x="4" y="36"/>
                  </a:cubicBezTo>
                  <a:cubicBezTo>
                    <a:pt x="4" y="22"/>
                    <a:pt x="0" y="1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0"/>
            <p:cNvSpPr/>
            <p:nvPr/>
          </p:nvSpPr>
          <p:spPr>
            <a:xfrm>
              <a:off x="4561608" y="2566391"/>
              <a:ext cx="109" cy="1090"/>
            </a:xfrm>
            <a:custGeom>
              <a:rect b="b" l="l" r="r" t="t"/>
              <a:pathLst>
                <a:path extrusionOk="0" h="40" w="4">
                  <a:moveTo>
                    <a:pt x="0" y="1"/>
                  </a:moveTo>
                  <a:cubicBezTo>
                    <a:pt x="0" y="15"/>
                    <a:pt x="0" y="29"/>
                    <a:pt x="4" y="39"/>
                  </a:cubicBezTo>
                  <a:cubicBezTo>
                    <a:pt x="4" y="29"/>
                    <a:pt x="4" y="15"/>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0"/>
            <p:cNvSpPr/>
            <p:nvPr/>
          </p:nvSpPr>
          <p:spPr>
            <a:xfrm>
              <a:off x="4561227" y="2562686"/>
              <a:ext cx="218" cy="981"/>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0"/>
            <p:cNvSpPr/>
            <p:nvPr/>
          </p:nvSpPr>
          <p:spPr>
            <a:xfrm>
              <a:off x="4561690" y="2568217"/>
              <a:ext cx="27" cy="218"/>
            </a:xfrm>
            <a:custGeom>
              <a:rect b="b" l="l" r="r" t="t"/>
              <a:pathLst>
                <a:path extrusionOk="0" h="8" w="1">
                  <a:moveTo>
                    <a:pt x="1"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0"/>
            <p:cNvSpPr/>
            <p:nvPr/>
          </p:nvSpPr>
          <p:spPr>
            <a:xfrm>
              <a:off x="4560737" y="2558952"/>
              <a:ext cx="136" cy="981"/>
            </a:xfrm>
            <a:custGeom>
              <a:rect b="b" l="l" r="r" t="t"/>
              <a:pathLst>
                <a:path extrusionOk="0" h="36" w="5">
                  <a:moveTo>
                    <a:pt x="1" y="1"/>
                  </a:moveTo>
                  <a:cubicBezTo>
                    <a:pt x="1" y="11"/>
                    <a:pt x="4" y="25"/>
                    <a:pt x="4" y="36"/>
                  </a:cubicBezTo>
                  <a:cubicBezTo>
                    <a:pt x="4" y="25"/>
                    <a:pt x="1"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0"/>
            <p:cNvSpPr/>
            <p:nvPr/>
          </p:nvSpPr>
          <p:spPr>
            <a:xfrm>
              <a:off x="4557221" y="2544756"/>
              <a:ext cx="300" cy="681"/>
            </a:xfrm>
            <a:custGeom>
              <a:rect b="b" l="l" r="r" t="t"/>
              <a:pathLst>
                <a:path extrusionOk="0" h="25" w="11">
                  <a:moveTo>
                    <a:pt x="0" y="0"/>
                  </a:moveTo>
                  <a:lnTo>
                    <a:pt x="11"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0"/>
            <p:cNvSpPr/>
            <p:nvPr/>
          </p:nvSpPr>
          <p:spPr>
            <a:xfrm>
              <a:off x="4550927" y="2042181"/>
              <a:ext cx="464018" cy="196136"/>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0"/>
            <p:cNvSpPr/>
            <p:nvPr/>
          </p:nvSpPr>
          <p:spPr>
            <a:xfrm>
              <a:off x="3760688" y="2394398"/>
              <a:ext cx="3842" cy="14142"/>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0"/>
            <p:cNvSpPr/>
            <p:nvPr/>
          </p:nvSpPr>
          <p:spPr>
            <a:xfrm>
              <a:off x="3748181" y="2382190"/>
              <a:ext cx="17766" cy="53080"/>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0"/>
            <p:cNvSpPr/>
            <p:nvPr/>
          </p:nvSpPr>
          <p:spPr>
            <a:xfrm>
              <a:off x="3748099" y="2413199"/>
              <a:ext cx="8883" cy="21772"/>
            </a:xfrm>
            <a:custGeom>
              <a:rect b="b" l="l" r="r" t="t"/>
              <a:pathLst>
                <a:path extrusionOk="0" h="799" w="326">
                  <a:moveTo>
                    <a:pt x="0" y="0"/>
                  </a:moveTo>
                  <a:lnTo>
                    <a:pt x="326" y="799"/>
                  </a:lnTo>
                  <a:lnTo>
                    <a:pt x="326" y="79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0"/>
            <p:cNvSpPr/>
            <p:nvPr/>
          </p:nvSpPr>
          <p:spPr>
            <a:xfrm>
              <a:off x="3757146" y="2404234"/>
              <a:ext cx="327" cy="872"/>
            </a:xfrm>
            <a:custGeom>
              <a:rect b="b" l="l" r="r" t="t"/>
              <a:pathLst>
                <a:path extrusionOk="0" h="32" w="12">
                  <a:moveTo>
                    <a:pt x="11" y="32"/>
                  </a:moveTo>
                  <a:cubicBezTo>
                    <a:pt x="8" y="21"/>
                    <a:pt x="4" y="11"/>
                    <a:pt x="1" y="0"/>
                  </a:cubicBezTo>
                  <a:cubicBezTo>
                    <a:pt x="4" y="11"/>
                    <a:pt x="8" y="21"/>
                    <a:pt x="11"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0"/>
            <p:cNvSpPr/>
            <p:nvPr/>
          </p:nvSpPr>
          <p:spPr>
            <a:xfrm>
              <a:off x="3764503" y="2390774"/>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0"/>
            <p:cNvSpPr/>
            <p:nvPr/>
          </p:nvSpPr>
          <p:spPr>
            <a:xfrm>
              <a:off x="3761451" y="2391155"/>
              <a:ext cx="109" cy="27"/>
            </a:xfrm>
            <a:custGeom>
              <a:rect b="b" l="l" r="r" t="t"/>
              <a:pathLst>
                <a:path extrusionOk="0" h="1" w="4">
                  <a:moveTo>
                    <a:pt x="0" y="1"/>
                  </a:moveTo>
                  <a:lnTo>
                    <a:pt x="0" y="1"/>
                  </a:ln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0"/>
            <p:cNvSpPr/>
            <p:nvPr/>
          </p:nvSpPr>
          <p:spPr>
            <a:xfrm>
              <a:off x="3762023" y="2390964"/>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0"/>
            <p:cNvSpPr/>
            <p:nvPr/>
          </p:nvSpPr>
          <p:spPr>
            <a:xfrm>
              <a:off x="3758399" y="2407750"/>
              <a:ext cx="681" cy="1172"/>
            </a:xfrm>
            <a:custGeom>
              <a:rect b="b" l="l" r="r" t="t"/>
              <a:pathLst>
                <a:path extrusionOk="0" h="43" w="25">
                  <a:moveTo>
                    <a:pt x="25" y="43"/>
                  </a:moveTo>
                  <a:cubicBezTo>
                    <a:pt x="18" y="29"/>
                    <a:pt x="7" y="11"/>
                    <a:pt x="0" y="1"/>
                  </a:cubicBezTo>
                  <a:cubicBezTo>
                    <a:pt x="7" y="11"/>
                    <a:pt x="18" y="29"/>
                    <a:pt x="25" y="4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0"/>
            <p:cNvSpPr/>
            <p:nvPr/>
          </p:nvSpPr>
          <p:spPr>
            <a:xfrm>
              <a:off x="3757445" y="2405188"/>
              <a:ext cx="409" cy="1063"/>
            </a:xfrm>
            <a:custGeom>
              <a:rect b="b" l="l" r="r" t="t"/>
              <a:pathLst>
                <a:path extrusionOk="0" h="39" w="15">
                  <a:moveTo>
                    <a:pt x="0" y="0"/>
                  </a:moveTo>
                  <a:cubicBezTo>
                    <a:pt x="4" y="14"/>
                    <a:pt x="7" y="25"/>
                    <a:pt x="14" y="39"/>
                  </a:cubicBezTo>
                  <a:cubicBezTo>
                    <a:pt x="11" y="25"/>
                    <a:pt x="4" y="1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0"/>
            <p:cNvSpPr/>
            <p:nvPr/>
          </p:nvSpPr>
          <p:spPr>
            <a:xfrm>
              <a:off x="3760116" y="2410611"/>
              <a:ext cx="1063" cy="1362"/>
            </a:xfrm>
            <a:custGeom>
              <a:rect b="b" l="l" r="r" t="t"/>
              <a:pathLst>
                <a:path extrusionOk="0" h="50" w="39">
                  <a:moveTo>
                    <a:pt x="0" y="1"/>
                  </a:moveTo>
                  <a:lnTo>
                    <a:pt x="0" y="1"/>
                  </a:lnTo>
                  <a:cubicBezTo>
                    <a:pt x="11" y="18"/>
                    <a:pt x="25" y="36"/>
                    <a:pt x="39" y="50"/>
                  </a:cubicBezTo>
                  <a:cubicBezTo>
                    <a:pt x="25" y="32"/>
                    <a:pt x="14" y="15"/>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0"/>
            <p:cNvSpPr/>
            <p:nvPr/>
          </p:nvSpPr>
          <p:spPr>
            <a:xfrm>
              <a:off x="3761260" y="2412137"/>
              <a:ext cx="1253" cy="1471"/>
            </a:xfrm>
            <a:custGeom>
              <a:rect b="b" l="l" r="r" t="t"/>
              <a:pathLst>
                <a:path extrusionOk="0" h="54" w="46">
                  <a:moveTo>
                    <a:pt x="0" y="1"/>
                  </a:moveTo>
                  <a:cubicBezTo>
                    <a:pt x="14" y="18"/>
                    <a:pt x="28" y="39"/>
                    <a:pt x="46" y="53"/>
                  </a:cubicBezTo>
                  <a:cubicBezTo>
                    <a:pt x="28" y="36"/>
                    <a:pt x="14" y="1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0"/>
            <p:cNvSpPr/>
            <p:nvPr/>
          </p:nvSpPr>
          <p:spPr>
            <a:xfrm>
              <a:off x="3759162" y="2409085"/>
              <a:ext cx="872" cy="1362"/>
            </a:xfrm>
            <a:custGeom>
              <a:rect b="b" l="l" r="r" t="t"/>
              <a:pathLst>
                <a:path extrusionOk="0" h="50" w="32">
                  <a:moveTo>
                    <a:pt x="32" y="50"/>
                  </a:moveTo>
                  <a:cubicBezTo>
                    <a:pt x="21" y="32"/>
                    <a:pt x="11" y="18"/>
                    <a:pt x="0" y="1"/>
                  </a:cubicBezTo>
                  <a:cubicBezTo>
                    <a:pt x="11" y="18"/>
                    <a:pt x="21" y="32"/>
                    <a:pt x="32" y="5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0"/>
            <p:cNvSpPr/>
            <p:nvPr/>
          </p:nvSpPr>
          <p:spPr>
            <a:xfrm>
              <a:off x="3761642" y="2391073"/>
              <a:ext cx="218" cy="27"/>
            </a:xfrm>
            <a:custGeom>
              <a:rect b="b" l="l" r="r" t="t"/>
              <a:pathLst>
                <a:path extrusionOk="0" h="1" w="8">
                  <a:moveTo>
                    <a:pt x="0" y="0"/>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0"/>
            <p:cNvSpPr/>
            <p:nvPr/>
          </p:nvSpPr>
          <p:spPr>
            <a:xfrm>
              <a:off x="3762405" y="2390883"/>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0"/>
            <p:cNvSpPr/>
            <p:nvPr/>
          </p:nvSpPr>
          <p:spPr>
            <a:xfrm>
              <a:off x="3757146" y="2403553"/>
              <a:ext cx="27" cy="708"/>
            </a:xfrm>
            <a:custGeom>
              <a:rect b="b" l="l" r="r" t="t"/>
              <a:pathLst>
                <a:path extrusionOk="0" h="26" w="1">
                  <a:moveTo>
                    <a:pt x="1" y="25"/>
                  </a:moveTo>
                  <a:cubicBezTo>
                    <a:pt x="1" y="18"/>
                    <a:pt x="1" y="8"/>
                    <a:pt x="1" y="1"/>
                  </a:cubicBezTo>
                  <a:cubicBezTo>
                    <a:pt x="1" y="8"/>
                    <a:pt x="1" y="18"/>
                    <a:pt x="1"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0"/>
            <p:cNvSpPr/>
            <p:nvPr/>
          </p:nvSpPr>
          <p:spPr>
            <a:xfrm>
              <a:off x="3757827" y="2406333"/>
              <a:ext cx="599" cy="1172"/>
            </a:xfrm>
            <a:custGeom>
              <a:rect b="b" l="l" r="r" t="t"/>
              <a:pathLst>
                <a:path extrusionOk="0" h="43" w="22">
                  <a:moveTo>
                    <a:pt x="21" y="42"/>
                  </a:moveTo>
                  <a:cubicBezTo>
                    <a:pt x="14" y="28"/>
                    <a:pt x="7" y="14"/>
                    <a:pt x="0" y="0"/>
                  </a:cubicBezTo>
                  <a:cubicBezTo>
                    <a:pt x="7" y="14"/>
                    <a:pt x="14" y="28"/>
                    <a:pt x="21" y="4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0"/>
            <p:cNvSpPr/>
            <p:nvPr/>
          </p:nvSpPr>
          <p:spPr>
            <a:xfrm>
              <a:off x="3760197" y="2381346"/>
              <a:ext cx="58803" cy="64416"/>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0"/>
            <p:cNvSpPr/>
            <p:nvPr/>
          </p:nvSpPr>
          <p:spPr>
            <a:xfrm>
              <a:off x="3808482" y="2381346"/>
              <a:ext cx="6022" cy="3079"/>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0"/>
            <p:cNvSpPr/>
            <p:nvPr/>
          </p:nvSpPr>
          <p:spPr>
            <a:xfrm>
              <a:off x="3785293" y="2394888"/>
              <a:ext cx="1172" cy="790"/>
            </a:xfrm>
            <a:custGeom>
              <a:rect b="b" l="l" r="r" t="t"/>
              <a:pathLst>
                <a:path extrusionOk="0" h="29" w="43">
                  <a:moveTo>
                    <a:pt x="1" y="28"/>
                  </a:moveTo>
                  <a:lnTo>
                    <a:pt x="43"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0"/>
            <p:cNvSpPr/>
            <p:nvPr/>
          </p:nvSpPr>
          <p:spPr>
            <a:xfrm>
              <a:off x="3767936" y="2395460"/>
              <a:ext cx="27" cy="109"/>
            </a:xfrm>
            <a:custGeom>
              <a:rect b="b" l="l" r="r" t="t"/>
              <a:pathLst>
                <a:path extrusionOk="0" h="4" w="1">
                  <a:moveTo>
                    <a:pt x="0"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0"/>
            <p:cNvSpPr/>
            <p:nvPr/>
          </p:nvSpPr>
          <p:spPr>
            <a:xfrm>
              <a:off x="3766410" y="2409957"/>
              <a:ext cx="109" cy="1253"/>
            </a:xfrm>
            <a:custGeom>
              <a:rect b="b" l="l" r="r" t="t"/>
              <a:pathLst>
                <a:path extrusionOk="0" h="46" w="4">
                  <a:moveTo>
                    <a:pt x="4" y="0"/>
                  </a:moveTo>
                  <a:cubicBezTo>
                    <a:pt x="4" y="18"/>
                    <a:pt x="4" y="32"/>
                    <a:pt x="0" y="46"/>
                  </a:cubicBezTo>
                  <a:cubicBezTo>
                    <a:pt x="4" y="32"/>
                    <a:pt x="4" y="18"/>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0"/>
            <p:cNvSpPr/>
            <p:nvPr/>
          </p:nvSpPr>
          <p:spPr>
            <a:xfrm>
              <a:off x="3768508" y="2390964"/>
              <a:ext cx="109" cy="790"/>
            </a:xfrm>
            <a:custGeom>
              <a:rect b="b" l="l" r="r" t="t"/>
              <a:pathLst>
                <a:path extrusionOk="0" h="29" w="4">
                  <a:moveTo>
                    <a:pt x="4" y="1"/>
                  </a:moveTo>
                  <a:lnTo>
                    <a:pt x="4" y="1"/>
                  </a:lnTo>
                  <a:lnTo>
                    <a:pt x="0"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0"/>
            <p:cNvSpPr/>
            <p:nvPr/>
          </p:nvSpPr>
          <p:spPr>
            <a:xfrm>
              <a:off x="3767064" y="2395924"/>
              <a:ext cx="708" cy="7657"/>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0"/>
            <p:cNvSpPr/>
            <p:nvPr/>
          </p:nvSpPr>
          <p:spPr>
            <a:xfrm>
              <a:off x="3765647" y="2413281"/>
              <a:ext cx="599" cy="3651"/>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0"/>
            <p:cNvSpPr/>
            <p:nvPr/>
          </p:nvSpPr>
          <p:spPr>
            <a:xfrm>
              <a:off x="3766873" y="2404888"/>
              <a:ext cx="136" cy="1281"/>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0"/>
            <p:cNvSpPr/>
            <p:nvPr/>
          </p:nvSpPr>
          <p:spPr>
            <a:xfrm>
              <a:off x="3766601" y="2406905"/>
              <a:ext cx="218" cy="2016"/>
            </a:xfrm>
            <a:custGeom>
              <a:rect b="b" l="l" r="r" t="t"/>
              <a:pathLst>
                <a:path extrusionOk="0" h="74" w="8">
                  <a:moveTo>
                    <a:pt x="7" y="0"/>
                  </a:moveTo>
                  <a:cubicBezTo>
                    <a:pt x="7" y="25"/>
                    <a:pt x="4" y="49"/>
                    <a:pt x="0" y="74"/>
                  </a:cubicBezTo>
                  <a:cubicBezTo>
                    <a:pt x="4" y="49"/>
                    <a:pt x="7" y="25"/>
                    <a:pt x="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0"/>
            <p:cNvSpPr/>
            <p:nvPr/>
          </p:nvSpPr>
          <p:spPr>
            <a:xfrm>
              <a:off x="3763167" y="2422818"/>
              <a:ext cx="109" cy="518"/>
            </a:xfrm>
            <a:custGeom>
              <a:rect b="b" l="l" r="r" t="t"/>
              <a:pathLst>
                <a:path extrusionOk="0" h="19" w="4">
                  <a:moveTo>
                    <a:pt x="0" y="1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0"/>
            <p:cNvSpPr/>
            <p:nvPr/>
          </p:nvSpPr>
          <p:spPr>
            <a:xfrm>
              <a:off x="3766219" y="2412436"/>
              <a:ext cx="109" cy="872"/>
            </a:xfrm>
            <a:custGeom>
              <a:rect b="b" l="l" r="r" t="t"/>
              <a:pathLst>
                <a:path extrusionOk="0" h="32" w="4">
                  <a:moveTo>
                    <a:pt x="4" y="0"/>
                  </a:moveTo>
                  <a:lnTo>
                    <a:pt x="0" y="18"/>
                  </a:lnTo>
                  <a:lnTo>
                    <a:pt x="0" y="32"/>
                  </a:ln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0"/>
            <p:cNvSpPr/>
            <p:nvPr/>
          </p:nvSpPr>
          <p:spPr>
            <a:xfrm>
              <a:off x="3765157" y="2417968"/>
              <a:ext cx="218" cy="599"/>
            </a:xfrm>
            <a:custGeom>
              <a:rect b="b" l="l" r="r" t="t"/>
              <a:pathLst>
                <a:path extrusionOk="0" h="22" w="8">
                  <a:moveTo>
                    <a:pt x="8" y="0"/>
                  </a:moveTo>
                  <a:lnTo>
                    <a:pt x="8" y="0"/>
                  </a:lnTo>
                  <a:cubicBezTo>
                    <a:pt x="4" y="7"/>
                    <a:pt x="1" y="14"/>
                    <a:pt x="1" y="21"/>
                  </a:cubicBezTo>
                  <a:cubicBezTo>
                    <a:pt x="4" y="14"/>
                    <a:pt x="4" y="7"/>
                    <a:pt x="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0"/>
            <p:cNvSpPr/>
            <p:nvPr/>
          </p:nvSpPr>
          <p:spPr>
            <a:xfrm>
              <a:off x="3763549" y="2421674"/>
              <a:ext cx="218" cy="409"/>
            </a:xfrm>
            <a:custGeom>
              <a:rect b="b" l="l" r="r" t="t"/>
              <a:pathLst>
                <a:path extrusionOk="0" h="15" w="8">
                  <a:moveTo>
                    <a:pt x="0" y="15"/>
                  </a:moveTo>
                  <a:cubicBezTo>
                    <a:pt x="4" y="8"/>
                    <a:pt x="7" y="4"/>
                    <a:pt x="7" y="1"/>
                  </a:cubicBezTo>
                  <a:cubicBezTo>
                    <a:pt x="7" y="4"/>
                    <a:pt x="4" y="8"/>
                    <a:pt x="0"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0"/>
            <p:cNvSpPr/>
            <p:nvPr/>
          </p:nvSpPr>
          <p:spPr>
            <a:xfrm>
              <a:off x="3768127" y="2394125"/>
              <a:ext cx="27" cy="490"/>
            </a:xfrm>
            <a:custGeom>
              <a:rect b="b" l="l" r="r" t="t"/>
              <a:pathLst>
                <a:path extrusionOk="0" h="18" w="1">
                  <a:moveTo>
                    <a:pt x="0" y="18"/>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0"/>
            <p:cNvSpPr/>
            <p:nvPr/>
          </p:nvSpPr>
          <p:spPr>
            <a:xfrm>
              <a:off x="3765456" y="2417014"/>
              <a:ext cx="109" cy="599"/>
            </a:xfrm>
            <a:custGeom>
              <a:rect b="b" l="l" r="r" t="t"/>
              <a:pathLst>
                <a:path extrusionOk="0" h="22" w="4">
                  <a:moveTo>
                    <a:pt x="0" y="21"/>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0"/>
            <p:cNvSpPr/>
            <p:nvPr/>
          </p:nvSpPr>
          <p:spPr>
            <a:xfrm>
              <a:off x="3764884" y="2418812"/>
              <a:ext cx="218" cy="708"/>
            </a:xfrm>
            <a:custGeom>
              <a:rect b="b" l="l" r="r" t="t"/>
              <a:pathLst>
                <a:path extrusionOk="0" h="26" w="8">
                  <a:moveTo>
                    <a:pt x="7" y="1"/>
                  </a:moveTo>
                  <a:cubicBezTo>
                    <a:pt x="4" y="8"/>
                    <a:pt x="4" y="15"/>
                    <a:pt x="0" y="25"/>
                  </a:cubicBezTo>
                  <a:cubicBezTo>
                    <a:pt x="4" y="18"/>
                    <a:pt x="7" y="8"/>
                    <a:pt x="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0"/>
            <p:cNvSpPr/>
            <p:nvPr/>
          </p:nvSpPr>
          <p:spPr>
            <a:xfrm>
              <a:off x="3764584" y="2419494"/>
              <a:ext cx="327" cy="681"/>
            </a:xfrm>
            <a:custGeom>
              <a:rect b="b" l="l" r="r" t="t"/>
              <a:pathLst>
                <a:path extrusionOk="0" h="25" w="12">
                  <a:moveTo>
                    <a:pt x="1" y="25"/>
                  </a:moveTo>
                  <a:cubicBezTo>
                    <a:pt x="4" y="18"/>
                    <a:pt x="8" y="11"/>
                    <a:pt x="11" y="0"/>
                  </a:cubicBezTo>
                  <a:cubicBezTo>
                    <a:pt x="8" y="11"/>
                    <a:pt x="4" y="18"/>
                    <a:pt x="1"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0"/>
            <p:cNvSpPr/>
            <p:nvPr/>
          </p:nvSpPr>
          <p:spPr>
            <a:xfrm>
              <a:off x="3762868" y="2423499"/>
              <a:ext cx="218" cy="599"/>
            </a:xfrm>
            <a:custGeom>
              <a:rect b="b" l="l" r="r" t="t"/>
              <a:pathLst>
                <a:path extrusionOk="0" h="22" w="8">
                  <a:moveTo>
                    <a:pt x="1" y="21"/>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0"/>
            <p:cNvSpPr/>
            <p:nvPr/>
          </p:nvSpPr>
          <p:spPr>
            <a:xfrm>
              <a:off x="3763358" y="2422164"/>
              <a:ext cx="218" cy="490"/>
            </a:xfrm>
            <a:custGeom>
              <a:rect b="b" l="l" r="r" t="t"/>
              <a:pathLst>
                <a:path extrusionOk="0" h="18" w="8">
                  <a:moveTo>
                    <a:pt x="0" y="18"/>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0"/>
            <p:cNvSpPr/>
            <p:nvPr/>
          </p:nvSpPr>
          <p:spPr>
            <a:xfrm>
              <a:off x="3761151" y="2430747"/>
              <a:ext cx="218" cy="981"/>
            </a:xfrm>
            <a:custGeom>
              <a:rect b="b" l="l" r="r" t="t"/>
              <a:pathLst>
                <a:path extrusionOk="0" h="36" w="8">
                  <a:moveTo>
                    <a:pt x="1" y="36"/>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0"/>
            <p:cNvSpPr/>
            <p:nvPr/>
          </p:nvSpPr>
          <p:spPr>
            <a:xfrm>
              <a:off x="3759734" y="2440284"/>
              <a:ext cx="27" cy="599"/>
            </a:xfrm>
            <a:custGeom>
              <a:rect b="b" l="l" r="r" t="t"/>
              <a:pathLst>
                <a:path extrusionOk="0" h="22" w="1">
                  <a:moveTo>
                    <a:pt x="0" y="22"/>
                  </a:moveTo>
                  <a:lnTo>
                    <a:pt x="0" y="22"/>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0"/>
            <p:cNvSpPr/>
            <p:nvPr/>
          </p:nvSpPr>
          <p:spPr>
            <a:xfrm>
              <a:off x="3760197" y="2436088"/>
              <a:ext cx="218" cy="1172"/>
            </a:xfrm>
            <a:custGeom>
              <a:rect b="b" l="l" r="r" t="t"/>
              <a:pathLst>
                <a:path extrusionOk="0" h="43" w="8">
                  <a:moveTo>
                    <a:pt x="1" y="43"/>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0"/>
            <p:cNvSpPr/>
            <p:nvPr/>
          </p:nvSpPr>
          <p:spPr>
            <a:xfrm>
              <a:off x="3762105" y="2426551"/>
              <a:ext cx="218" cy="790"/>
            </a:xfrm>
            <a:custGeom>
              <a:rect b="b" l="l" r="r" t="t"/>
              <a:pathLst>
                <a:path extrusionOk="0" h="29" w="8">
                  <a:moveTo>
                    <a:pt x="1" y="29"/>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0"/>
            <p:cNvSpPr/>
            <p:nvPr/>
          </p:nvSpPr>
          <p:spPr>
            <a:xfrm>
              <a:off x="3761832" y="2427805"/>
              <a:ext cx="218" cy="872"/>
            </a:xfrm>
            <a:custGeom>
              <a:rect b="b" l="l" r="r" t="t"/>
              <a:pathLst>
                <a:path extrusionOk="0" h="32" w="8">
                  <a:moveTo>
                    <a:pt x="0" y="32"/>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0"/>
            <p:cNvSpPr/>
            <p:nvPr/>
          </p:nvSpPr>
          <p:spPr>
            <a:xfrm>
              <a:off x="3760579" y="2434181"/>
              <a:ext cx="218" cy="1172"/>
            </a:xfrm>
            <a:custGeom>
              <a:rect b="b" l="l" r="r" t="t"/>
              <a:pathLst>
                <a:path extrusionOk="0" h="43" w="8">
                  <a:moveTo>
                    <a:pt x="1" y="43"/>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0"/>
            <p:cNvSpPr/>
            <p:nvPr/>
          </p:nvSpPr>
          <p:spPr>
            <a:xfrm>
              <a:off x="3759925" y="2438186"/>
              <a:ext cx="218" cy="1281"/>
            </a:xfrm>
            <a:custGeom>
              <a:rect b="b" l="l" r="r" t="t"/>
              <a:pathLst>
                <a:path extrusionOk="0" h="47" w="8">
                  <a:moveTo>
                    <a:pt x="0" y="46"/>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0"/>
            <p:cNvSpPr/>
            <p:nvPr/>
          </p:nvSpPr>
          <p:spPr>
            <a:xfrm>
              <a:off x="3760879" y="2432382"/>
              <a:ext cx="218" cy="1063"/>
            </a:xfrm>
            <a:custGeom>
              <a:rect b="b" l="l" r="r" t="t"/>
              <a:pathLst>
                <a:path extrusionOk="0" h="39" w="8">
                  <a:moveTo>
                    <a:pt x="0" y="39"/>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0"/>
            <p:cNvSpPr/>
            <p:nvPr/>
          </p:nvSpPr>
          <p:spPr>
            <a:xfrm>
              <a:off x="3761451" y="2429221"/>
              <a:ext cx="218" cy="981"/>
            </a:xfrm>
            <a:custGeom>
              <a:rect b="b" l="l" r="r" t="t"/>
              <a:pathLst>
                <a:path extrusionOk="0" h="36" w="8">
                  <a:moveTo>
                    <a:pt x="0" y="36"/>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0"/>
            <p:cNvSpPr/>
            <p:nvPr/>
          </p:nvSpPr>
          <p:spPr>
            <a:xfrm>
              <a:off x="3762595" y="2424453"/>
              <a:ext cx="218" cy="681"/>
            </a:xfrm>
            <a:custGeom>
              <a:rect b="b" l="l" r="r" t="t"/>
              <a:pathLst>
                <a:path extrusionOk="0" h="25" w="8">
                  <a:moveTo>
                    <a:pt x="0" y="25"/>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0"/>
            <p:cNvSpPr/>
            <p:nvPr/>
          </p:nvSpPr>
          <p:spPr>
            <a:xfrm>
              <a:off x="3762405" y="2425407"/>
              <a:ext cx="109" cy="790"/>
            </a:xfrm>
            <a:custGeom>
              <a:rect b="b" l="l" r="r" t="t"/>
              <a:pathLst>
                <a:path extrusionOk="0" h="29" w="4">
                  <a:moveTo>
                    <a:pt x="0" y="29"/>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0"/>
            <p:cNvSpPr/>
            <p:nvPr/>
          </p:nvSpPr>
          <p:spPr>
            <a:xfrm>
              <a:off x="3763740" y="2420148"/>
              <a:ext cx="872" cy="1553"/>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0"/>
            <p:cNvSpPr/>
            <p:nvPr/>
          </p:nvSpPr>
          <p:spPr>
            <a:xfrm>
              <a:off x="3765647" y="2415951"/>
              <a:ext cx="109" cy="518"/>
            </a:xfrm>
            <a:custGeom>
              <a:rect b="b" l="l" r="r" t="t"/>
              <a:pathLst>
                <a:path extrusionOk="0" h="19" w="4">
                  <a:moveTo>
                    <a:pt x="0" y="1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0"/>
            <p:cNvSpPr/>
            <p:nvPr/>
          </p:nvSpPr>
          <p:spPr>
            <a:xfrm>
              <a:off x="3765920" y="2414616"/>
              <a:ext cx="136" cy="518"/>
            </a:xfrm>
            <a:custGeom>
              <a:rect b="b" l="l" r="r" t="t"/>
              <a:pathLst>
                <a:path extrusionOk="0" h="19" w="5">
                  <a:moveTo>
                    <a:pt x="1" y="1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0"/>
            <p:cNvSpPr/>
            <p:nvPr/>
          </p:nvSpPr>
          <p:spPr>
            <a:xfrm>
              <a:off x="3766029" y="2412900"/>
              <a:ext cx="218" cy="899"/>
            </a:xfrm>
            <a:custGeom>
              <a:rect b="b" l="l" r="r" t="t"/>
              <a:pathLst>
                <a:path extrusionOk="0" h="33" w="8">
                  <a:moveTo>
                    <a:pt x="7" y="1"/>
                  </a:moveTo>
                  <a:lnTo>
                    <a:pt x="4" y="15"/>
                  </a:lnTo>
                  <a:cubicBezTo>
                    <a:pt x="0" y="22"/>
                    <a:pt x="0" y="25"/>
                    <a:pt x="0" y="32"/>
                  </a:cubicBezTo>
                  <a:cubicBezTo>
                    <a:pt x="4" y="22"/>
                    <a:pt x="7" y="11"/>
                    <a:pt x="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0"/>
            <p:cNvSpPr/>
            <p:nvPr/>
          </p:nvSpPr>
          <p:spPr>
            <a:xfrm>
              <a:off x="4280865" y="2211396"/>
              <a:ext cx="158860" cy="645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0"/>
            <p:cNvSpPr/>
            <p:nvPr/>
          </p:nvSpPr>
          <p:spPr>
            <a:xfrm>
              <a:off x="3835486" y="2202104"/>
              <a:ext cx="96079" cy="41827"/>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0"/>
            <p:cNvSpPr/>
            <p:nvPr/>
          </p:nvSpPr>
          <p:spPr>
            <a:xfrm>
              <a:off x="3630276" y="2229870"/>
              <a:ext cx="38284" cy="23570"/>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0"/>
            <p:cNvSpPr/>
            <p:nvPr/>
          </p:nvSpPr>
          <p:spPr>
            <a:xfrm>
              <a:off x="3629812" y="2230497"/>
              <a:ext cx="273522" cy="104226"/>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0"/>
            <p:cNvSpPr/>
            <p:nvPr/>
          </p:nvSpPr>
          <p:spPr>
            <a:xfrm>
              <a:off x="3779190" y="2330009"/>
              <a:ext cx="136" cy="409"/>
            </a:xfrm>
            <a:custGeom>
              <a:rect b="b" l="l" r="r" t="t"/>
              <a:pathLst>
                <a:path extrusionOk="0" h="15" w="5">
                  <a:moveTo>
                    <a:pt x="4" y="1"/>
                  </a:moveTo>
                  <a:cubicBezTo>
                    <a:pt x="4" y="4"/>
                    <a:pt x="1" y="8"/>
                    <a:pt x="1" y="15"/>
                  </a:cubicBezTo>
                  <a:cubicBezTo>
                    <a:pt x="1" y="8"/>
                    <a:pt x="4" y="4"/>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0"/>
            <p:cNvSpPr/>
            <p:nvPr/>
          </p:nvSpPr>
          <p:spPr>
            <a:xfrm>
              <a:off x="3779489" y="2328865"/>
              <a:ext cx="27" cy="409"/>
            </a:xfrm>
            <a:custGeom>
              <a:rect b="b" l="l" r="r" t="t"/>
              <a:pathLst>
                <a:path extrusionOk="0" h="15" w="1">
                  <a:moveTo>
                    <a:pt x="0" y="1"/>
                  </a:moveTo>
                  <a:lnTo>
                    <a:pt x="0"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0"/>
            <p:cNvSpPr/>
            <p:nvPr/>
          </p:nvSpPr>
          <p:spPr>
            <a:xfrm>
              <a:off x="3779680" y="2327638"/>
              <a:ext cx="27" cy="490"/>
            </a:xfrm>
            <a:custGeom>
              <a:rect b="b" l="l" r="r" t="t"/>
              <a:pathLst>
                <a:path extrusionOk="0" h="18" w="1">
                  <a:moveTo>
                    <a:pt x="0" y="0"/>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0"/>
            <p:cNvSpPr/>
            <p:nvPr/>
          </p:nvSpPr>
          <p:spPr>
            <a:xfrm>
              <a:off x="3779571" y="2328292"/>
              <a:ext cx="27" cy="409"/>
            </a:xfrm>
            <a:custGeom>
              <a:rect b="b" l="l" r="r" t="t"/>
              <a:pathLst>
                <a:path extrusionOk="0" h="15" w="1">
                  <a:moveTo>
                    <a:pt x="1"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0"/>
            <p:cNvSpPr/>
            <p:nvPr/>
          </p:nvSpPr>
          <p:spPr>
            <a:xfrm>
              <a:off x="3779299" y="2329437"/>
              <a:ext cx="109" cy="409"/>
            </a:xfrm>
            <a:custGeom>
              <a:rect b="b" l="l" r="r" t="t"/>
              <a:pathLst>
                <a:path extrusionOk="0" h="15" w="4">
                  <a:moveTo>
                    <a:pt x="4" y="1"/>
                  </a:moveTo>
                  <a:lnTo>
                    <a:pt x="0"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0"/>
            <p:cNvSpPr/>
            <p:nvPr/>
          </p:nvSpPr>
          <p:spPr>
            <a:xfrm>
              <a:off x="3778726" y="2330500"/>
              <a:ext cx="409" cy="1063"/>
            </a:xfrm>
            <a:custGeom>
              <a:rect b="b" l="l" r="r" t="t"/>
              <a:pathLst>
                <a:path extrusionOk="0" h="39" w="15">
                  <a:moveTo>
                    <a:pt x="14" y="0"/>
                  </a:moveTo>
                  <a:cubicBezTo>
                    <a:pt x="11" y="14"/>
                    <a:pt x="7" y="28"/>
                    <a:pt x="0" y="39"/>
                  </a:cubicBezTo>
                  <a:cubicBezTo>
                    <a:pt x="7" y="28"/>
                    <a:pt x="11" y="14"/>
                    <a:pt x="1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0"/>
            <p:cNvSpPr/>
            <p:nvPr/>
          </p:nvSpPr>
          <p:spPr>
            <a:xfrm>
              <a:off x="3775566" y="2333933"/>
              <a:ext cx="790" cy="300"/>
            </a:xfrm>
            <a:custGeom>
              <a:rect b="b" l="l" r="r" t="t"/>
              <a:pathLst>
                <a:path extrusionOk="0" h="11" w="29">
                  <a:moveTo>
                    <a:pt x="28" y="0"/>
                  </a:moveTo>
                  <a:cubicBezTo>
                    <a:pt x="18" y="4"/>
                    <a:pt x="11" y="7"/>
                    <a:pt x="0" y="11"/>
                  </a:cubicBezTo>
                  <a:cubicBezTo>
                    <a:pt x="11" y="7"/>
                    <a:pt x="18" y="4"/>
                    <a:pt x="2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0"/>
            <p:cNvSpPr/>
            <p:nvPr/>
          </p:nvSpPr>
          <p:spPr>
            <a:xfrm>
              <a:off x="3778045" y="2332216"/>
              <a:ext cx="300" cy="300"/>
            </a:xfrm>
            <a:custGeom>
              <a:rect b="b" l="l" r="r" t="t"/>
              <a:pathLst>
                <a:path extrusionOk="0" h="11" w="11">
                  <a:moveTo>
                    <a:pt x="11"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0"/>
            <p:cNvSpPr/>
            <p:nvPr/>
          </p:nvSpPr>
          <p:spPr>
            <a:xfrm>
              <a:off x="3777582" y="2332679"/>
              <a:ext cx="300" cy="327"/>
            </a:xfrm>
            <a:custGeom>
              <a:rect b="b" l="l" r="r" t="t"/>
              <a:pathLst>
                <a:path extrusionOk="0" h="12" w="11">
                  <a:moveTo>
                    <a:pt x="11"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0"/>
            <p:cNvSpPr/>
            <p:nvPr/>
          </p:nvSpPr>
          <p:spPr>
            <a:xfrm>
              <a:off x="3827447" y="2317039"/>
              <a:ext cx="9292" cy="2888"/>
            </a:xfrm>
            <a:custGeom>
              <a:rect b="b" l="l" r="r" t="t"/>
              <a:pathLst>
                <a:path extrusionOk="0" h="106" w="341">
                  <a:moveTo>
                    <a:pt x="341" y="1"/>
                  </a:moveTo>
                  <a:cubicBezTo>
                    <a:pt x="243" y="67"/>
                    <a:pt x="123" y="106"/>
                    <a:pt x="1" y="106"/>
                  </a:cubicBezTo>
                  <a:cubicBezTo>
                    <a:pt x="123" y="106"/>
                    <a:pt x="243" y="67"/>
                    <a:pt x="34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0"/>
            <p:cNvSpPr/>
            <p:nvPr/>
          </p:nvSpPr>
          <p:spPr>
            <a:xfrm>
              <a:off x="3774884" y="2334314"/>
              <a:ext cx="518" cy="218"/>
            </a:xfrm>
            <a:custGeom>
              <a:rect b="b" l="l" r="r" t="t"/>
              <a:pathLst>
                <a:path extrusionOk="0" h="8" w="19">
                  <a:moveTo>
                    <a:pt x="1" y="7"/>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0"/>
            <p:cNvSpPr/>
            <p:nvPr/>
          </p:nvSpPr>
          <p:spPr>
            <a:xfrm>
              <a:off x="3778427" y="2331726"/>
              <a:ext cx="218" cy="327"/>
            </a:xfrm>
            <a:custGeom>
              <a:rect b="b" l="l" r="r" t="t"/>
              <a:pathLst>
                <a:path extrusionOk="0" h="12" w="8">
                  <a:moveTo>
                    <a:pt x="8"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0"/>
            <p:cNvSpPr/>
            <p:nvPr/>
          </p:nvSpPr>
          <p:spPr>
            <a:xfrm>
              <a:off x="3776329" y="2333551"/>
              <a:ext cx="599" cy="300"/>
            </a:xfrm>
            <a:custGeom>
              <a:rect b="b" l="l" r="r" t="t"/>
              <a:pathLst>
                <a:path extrusionOk="0" h="11" w="22">
                  <a:moveTo>
                    <a:pt x="21" y="0"/>
                  </a:moveTo>
                  <a:cubicBezTo>
                    <a:pt x="14" y="4"/>
                    <a:pt x="7" y="7"/>
                    <a:pt x="0" y="11"/>
                  </a:cubicBezTo>
                  <a:cubicBezTo>
                    <a:pt x="7" y="7"/>
                    <a:pt x="14" y="4"/>
                    <a:pt x="2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0"/>
            <p:cNvSpPr/>
            <p:nvPr/>
          </p:nvSpPr>
          <p:spPr>
            <a:xfrm>
              <a:off x="3863225" y="2311616"/>
              <a:ext cx="2698" cy="572"/>
            </a:xfrm>
            <a:custGeom>
              <a:rect b="b" l="l" r="r" t="t"/>
              <a:pathLst>
                <a:path extrusionOk="0" h="21" w="99">
                  <a:moveTo>
                    <a:pt x="4" y="7"/>
                  </a:moveTo>
                  <a:lnTo>
                    <a:pt x="1" y="7"/>
                  </a:lnTo>
                  <a:lnTo>
                    <a:pt x="4" y="7"/>
                  </a:lnTo>
                  <a:lnTo>
                    <a:pt x="25" y="0"/>
                  </a:lnTo>
                  <a:lnTo>
                    <a:pt x="99" y="21"/>
                  </a:lnTo>
                  <a:lnTo>
                    <a:pt x="2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0"/>
            <p:cNvSpPr/>
            <p:nvPr/>
          </p:nvSpPr>
          <p:spPr>
            <a:xfrm>
              <a:off x="3779871" y="2320581"/>
              <a:ext cx="4033" cy="5559"/>
            </a:xfrm>
            <a:custGeom>
              <a:rect b="b" l="l" r="r" t="t"/>
              <a:pathLst>
                <a:path extrusionOk="0" h="204" w="148">
                  <a:moveTo>
                    <a:pt x="147" y="0"/>
                  </a:moveTo>
                  <a:cubicBezTo>
                    <a:pt x="63" y="28"/>
                    <a:pt x="14" y="123"/>
                    <a:pt x="0" y="203"/>
                  </a:cubicBezTo>
                  <a:cubicBezTo>
                    <a:pt x="14" y="126"/>
                    <a:pt x="63" y="32"/>
                    <a:pt x="14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0"/>
            <p:cNvSpPr/>
            <p:nvPr/>
          </p:nvSpPr>
          <p:spPr>
            <a:xfrm>
              <a:off x="3777092" y="2333170"/>
              <a:ext cx="409" cy="218"/>
            </a:xfrm>
            <a:custGeom>
              <a:rect b="b" l="l" r="r" t="t"/>
              <a:pathLst>
                <a:path extrusionOk="0" h="8" w="15">
                  <a:moveTo>
                    <a:pt x="15"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0"/>
            <p:cNvSpPr/>
            <p:nvPr/>
          </p:nvSpPr>
          <p:spPr>
            <a:xfrm>
              <a:off x="3872571" y="2237963"/>
              <a:ext cx="327" cy="27"/>
            </a:xfrm>
            <a:custGeom>
              <a:rect b="b" l="l" r="r" t="t"/>
              <a:pathLst>
                <a:path extrusionOk="0" h="1" w="12">
                  <a:moveTo>
                    <a:pt x="1"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0"/>
            <p:cNvSpPr/>
            <p:nvPr/>
          </p:nvSpPr>
          <p:spPr>
            <a:xfrm>
              <a:off x="3871808" y="2238154"/>
              <a:ext cx="327" cy="27"/>
            </a:xfrm>
            <a:custGeom>
              <a:rect b="b" l="l" r="r" t="t"/>
              <a:pathLst>
                <a:path extrusionOk="0" h="1" w="12">
                  <a:moveTo>
                    <a:pt x="1"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0"/>
            <p:cNvSpPr/>
            <p:nvPr/>
          </p:nvSpPr>
          <p:spPr>
            <a:xfrm>
              <a:off x="3873334" y="2237663"/>
              <a:ext cx="136" cy="27"/>
            </a:xfrm>
            <a:custGeom>
              <a:rect b="b" l="l" r="r" t="t"/>
              <a:pathLst>
                <a:path extrusionOk="0" h="1" w="5">
                  <a:moveTo>
                    <a:pt x="4"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0"/>
            <p:cNvSpPr/>
            <p:nvPr/>
          </p:nvSpPr>
          <p:spPr>
            <a:xfrm>
              <a:off x="3879438" y="2242050"/>
              <a:ext cx="2425" cy="3461"/>
            </a:xfrm>
            <a:custGeom>
              <a:rect b="b" l="l" r="r" t="t"/>
              <a:pathLst>
                <a:path extrusionOk="0" h="127" w="89">
                  <a:moveTo>
                    <a:pt x="1" y="1"/>
                  </a:moveTo>
                  <a:cubicBezTo>
                    <a:pt x="25" y="39"/>
                    <a:pt x="53" y="81"/>
                    <a:pt x="88" y="127"/>
                  </a:cubicBezTo>
                  <a:cubicBezTo>
                    <a:pt x="57" y="81"/>
                    <a:pt x="29" y="39"/>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0"/>
            <p:cNvSpPr/>
            <p:nvPr/>
          </p:nvSpPr>
          <p:spPr>
            <a:xfrm>
              <a:off x="3868184" y="2238617"/>
              <a:ext cx="409" cy="27"/>
            </a:xfrm>
            <a:custGeom>
              <a:rect b="b" l="l" r="r" t="t"/>
              <a:pathLst>
                <a:path extrusionOk="0" h="1" w="15">
                  <a:moveTo>
                    <a:pt x="1" y="1"/>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0"/>
            <p:cNvSpPr/>
            <p:nvPr/>
          </p:nvSpPr>
          <p:spPr>
            <a:xfrm>
              <a:off x="3859028" y="2238426"/>
              <a:ext cx="518" cy="27"/>
            </a:xfrm>
            <a:custGeom>
              <a:rect b="b" l="l" r="r" t="t"/>
              <a:pathLst>
                <a:path extrusionOk="0" h="1" w="19">
                  <a:moveTo>
                    <a:pt x="1" y="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0"/>
            <p:cNvSpPr/>
            <p:nvPr/>
          </p:nvSpPr>
          <p:spPr>
            <a:xfrm>
              <a:off x="3857802" y="2238344"/>
              <a:ext cx="790" cy="27"/>
            </a:xfrm>
            <a:custGeom>
              <a:rect b="b" l="l" r="r" t="t"/>
              <a:pathLst>
                <a:path extrusionOk="0" h="1" w="29">
                  <a:moveTo>
                    <a:pt x="0" y="0"/>
                  </a:moveTo>
                  <a:lnTo>
                    <a:pt x="2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0"/>
            <p:cNvSpPr/>
            <p:nvPr/>
          </p:nvSpPr>
          <p:spPr>
            <a:xfrm>
              <a:off x="3869138" y="2238535"/>
              <a:ext cx="518" cy="27"/>
            </a:xfrm>
            <a:custGeom>
              <a:rect b="b" l="l" r="r" t="t"/>
              <a:pathLst>
                <a:path extrusionOk="0" h="1" w="19">
                  <a:moveTo>
                    <a:pt x="1" y="0"/>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0"/>
            <p:cNvSpPr/>
            <p:nvPr/>
          </p:nvSpPr>
          <p:spPr>
            <a:xfrm>
              <a:off x="3882408" y="2246437"/>
              <a:ext cx="27" cy="27"/>
            </a:xfrm>
            <a:custGeom>
              <a:rect b="b" l="l" r="r" t="t"/>
              <a:pathLst>
                <a:path extrusionOk="0" h="1" w="1">
                  <a:moveTo>
                    <a:pt x="0" y="1"/>
                  </a:moveTo>
                  <a:lnTo>
                    <a:pt x="0" y="1"/>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0"/>
            <p:cNvSpPr/>
            <p:nvPr/>
          </p:nvSpPr>
          <p:spPr>
            <a:xfrm>
              <a:off x="3860282" y="2238535"/>
              <a:ext cx="409" cy="27"/>
            </a:xfrm>
            <a:custGeom>
              <a:rect b="b" l="l" r="r" t="t"/>
              <a:pathLst>
                <a:path extrusionOk="0" h="1" w="15">
                  <a:moveTo>
                    <a:pt x="0" y="0"/>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0"/>
            <p:cNvSpPr/>
            <p:nvPr/>
          </p:nvSpPr>
          <p:spPr>
            <a:xfrm>
              <a:off x="3861426" y="223861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0"/>
            <p:cNvSpPr/>
            <p:nvPr/>
          </p:nvSpPr>
          <p:spPr>
            <a:xfrm>
              <a:off x="3866086" y="2238726"/>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0"/>
            <p:cNvSpPr/>
            <p:nvPr/>
          </p:nvSpPr>
          <p:spPr>
            <a:xfrm>
              <a:off x="3870091" y="2238426"/>
              <a:ext cx="409" cy="27"/>
            </a:xfrm>
            <a:custGeom>
              <a:rect b="b" l="l" r="r" t="t"/>
              <a:pathLst>
                <a:path extrusionOk="0" h="1" w="15">
                  <a:moveTo>
                    <a:pt x="1" y="1"/>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0"/>
            <p:cNvSpPr/>
            <p:nvPr/>
          </p:nvSpPr>
          <p:spPr>
            <a:xfrm>
              <a:off x="3867148" y="223861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0"/>
            <p:cNvSpPr/>
            <p:nvPr/>
          </p:nvSpPr>
          <p:spPr>
            <a:xfrm>
              <a:off x="3863797" y="2238617"/>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0"/>
            <p:cNvSpPr/>
            <p:nvPr/>
          </p:nvSpPr>
          <p:spPr>
            <a:xfrm>
              <a:off x="3870963" y="2238344"/>
              <a:ext cx="409" cy="27"/>
            </a:xfrm>
            <a:custGeom>
              <a:rect b="b" l="l" r="r" t="t"/>
              <a:pathLst>
                <a:path extrusionOk="0" h="1" w="15">
                  <a:moveTo>
                    <a:pt x="0" y="0"/>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0"/>
            <p:cNvSpPr/>
            <p:nvPr/>
          </p:nvSpPr>
          <p:spPr>
            <a:xfrm>
              <a:off x="3865323" y="2238726"/>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0"/>
            <p:cNvSpPr/>
            <p:nvPr/>
          </p:nvSpPr>
          <p:spPr>
            <a:xfrm>
              <a:off x="3862652" y="2238617"/>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0"/>
            <p:cNvSpPr/>
            <p:nvPr/>
          </p:nvSpPr>
          <p:spPr>
            <a:xfrm>
              <a:off x="4409643" y="2340309"/>
              <a:ext cx="30273" cy="28938"/>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0"/>
            <p:cNvSpPr/>
            <p:nvPr/>
          </p:nvSpPr>
          <p:spPr>
            <a:xfrm>
              <a:off x="4420815" y="2361590"/>
              <a:ext cx="1935" cy="5259"/>
            </a:xfrm>
            <a:custGeom>
              <a:rect b="b" l="l" r="r" t="t"/>
              <a:pathLst>
                <a:path extrusionOk="0" h="193" w="71">
                  <a:moveTo>
                    <a:pt x="0" y="0"/>
                  </a:moveTo>
                  <a:cubicBezTo>
                    <a:pt x="46" y="53"/>
                    <a:pt x="70" y="123"/>
                    <a:pt x="67" y="193"/>
                  </a:cubicBezTo>
                  <a:cubicBezTo>
                    <a:pt x="70" y="123"/>
                    <a:pt x="46" y="53"/>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0"/>
            <p:cNvSpPr/>
            <p:nvPr/>
          </p:nvSpPr>
          <p:spPr>
            <a:xfrm>
              <a:off x="4420324" y="2361209"/>
              <a:ext cx="327" cy="218"/>
            </a:xfrm>
            <a:custGeom>
              <a:rect b="b" l="l" r="r" t="t"/>
              <a:pathLst>
                <a:path extrusionOk="0" h="8" w="12">
                  <a:moveTo>
                    <a:pt x="11"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0"/>
            <p:cNvSpPr/>
            <p:nvPr/>
          </p:nvSpPr>
          <p:spPr>
            <a:xfrm>
              <a:off x="4409561" y="2347857"/>
              <a:ext cx="681" cy="981"/>
            </a:xfrm>
            <a:custGeom>
              <a:rect b="b" l="l" r="r" t="t"/>
              <a:pathLst>
                <a:path extrusionOk="0" h="36" w="25">
                  <a:moveTo>
                    <a:pt x="0" y="0"/>
                  </a:moveTo>
                  <a:cubicBezTo>
                    <a:pt x="11" y="11"/>
                    <a:pt x="18" y="21"/>
                    <a:pt x="25" y="35"/>
                  </a:cubicBezTo>
                  <a:cubicBezTo>
                    <a:pt x="21" y="21"/>
                    <a:pt x="11"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0"/>
            <p:cNvSpPr/>
            <p:nvPr/>
          </p:nvSpPr>
          <p:spPr>
            <a:xfrm>
              <a:off x="4422422" y="2368947"/>
              <a:ext cx="27" cy="191"/>
            </a:xfrm>
            <a:custGeom>
              <a:rect b="b" l="l" r="r" t="t"/>
              <a:pathLst>
                <a:path extrusionOk="0" h="7" w="1">
                  <a:moveTo>
                    <a:pt x="1"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0"/>
            <p:cNvSpPr/>
            <p:nvPr/>
          </p:nvSpPr>
          <p:spPr>
            <a:xfrm>
              <a:off x="4410896" y="2349846"/>
              <a:ext cx="409" cy="790"/>
            </a:xfrm>
            <a:custGeom>
              <a:rect b="b" l="l" r="r" t="t"/>
              <a:pathLst>
                <a:path extrusionOk="0" h="29" w="15">
                  <a:moveTo>
                    <a:pt x="0" y="1"/>
                  </a:moveTo>
                  <a:lnTo>
                    <a:pt x="0" y="1"/>
                  </a:lnTo>
                  <a:cubicBezTo>
                    <a:pt x="7" y="11"/>
                    <a:pt x="11" y="22"/>
                    <a:pt x="14" y="29"/>
                  </a:cubicBezTo>
                  <a:cubicBezTo>
                    <a:pt x="11" y="18"/>
                    <a:pt x="7" y="1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0"/>
            <p:cNvSpPr/>
            <p:nvPr/>
          </p:nvSpPr>
          <p:spPr>
            <a:xfrm>
              <a:off x="4422613" y="2367013"/>
              <a:ext cx="27" cy="409"/>
            </a:xfrm>
            <a:custGeom>
              <a:rect b="b" l="l" r="r" t="t"/>
              <a:pathLst>
                <a:path extrusionOk="0" h="15" w="1">
                  <a:moveTo>
                    <a:pt x="1" y="1"/>
                  </a:moveTo>
                  <a:lnTo>
                    <a:pt x="1" y="15"/>
                  </a:lnTo>
                  <a:cubicBezTo>
                    <a:pt x="1" y="8"/>
                    <a:pt x="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0"/>
            <p:cNvSpPr/>
            <p:nvPr/>
          </p:nvSpPr>
          <p:spPr>
            <a:xfrm>
              <a:off x="4410406" y="2348892"/>
              <a:ext cx="409" cy="790"/>
            </a:xfrm>
            <a:custGeom>
              <a:rect b="b" l="l" r="r" t="t"/>
              <a:pathLst>
                <a:path extrusionOk="0" h="29" w="15">
                  <a:moveTo>
                    <a:pt x="15" y="29"/>
                  </a:moveTo>
                  <a:cubicBezTo>
                    <a:pt x="11" y="18"/>
                    <a:pt x="4" y="11"/>
                    <a:pt x="1" y="1"/>
                  </a:cubicBezTo>
                  <a:cubicBezTo>
                    <a:pt x="4" y="11"/>
                    <a:pt x="11" y="18"/>
                    <a:pt x="15"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0"/>
            <p:cNvSpPr/>
            <p:nvPr/>
          </p:nvSpPr>
          <p:spPr>
            <a:xfrm>
              <a:off x="4411359" y="2350800"/>
              <a:ext cx="409" cy="981"/>
            </a:xfrm>
            <a:custGeom>
              <a:rect b="b" l="l" r="r" t="t"/>
              <a:pathLst>
                <a:path extrusionOk="0" h="36" w="15">
                  <a:moveTo>
                    <a:pt x="15" y="36"/>
                  </a:moveTo>
                  <a:cubicBezTo>
                    <a:pt x="11" y="25"/>
                    <a:pt x="4" y="15"/>
                    <a:pt x="1" y="1"/>
                  </a:cubicBezTo>
                  <a:cubicBezTo>
                    <a:pt x="4" y="15"/>
                    <a:pt x="11" y="25"/>
                    <a:pt x="15" y="3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0"/>
            <p:cNvSpPr/>
            <p:nvPr/>
          </p:nvSpPr>
          <p:spPr>
            <a:xfrm>
              <a:off x="5083230" y="2216300"/>
              <a:ext cx="95016" cy="91392"/>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0"/>
            <p:cNvSpPr/>
            <p:nvPr/>
          </p:nvSpPr>
          <p:spPr>
            <a:xfrm>
              <a:off x="5138736" y="2296057"/>
              <a:ext cx="136" cy="27"/>
            </a:xfrm>
            <a:custGeom>
              <a:rect b="b" l="l" r="r" t="t"/>
              <a:pathLst>
                <a:path extrusionOk="0" h="1" w="5">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0"/>
            <p:cNvSpPr/>
            <p:nvPr/>
          </p:nvSpPr>
          <p:spPr>
            <a:xfrm>
              <a:off x="5130915" y="2296520"/>
              <a:ext cx="1253" cy="136"/>
            </a:xfrm>
            <a:custGeom>
              <a:rect b="b" l="l" r="r" t="t"/>
              <a:pathLst>
                <a:path extrusionOk="0" h="5" w="46">
                  <a:moveTo>
                    <a:pt x="46"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0"/>
            <p:cNvSpPr/>
            <p:nvPr/>
          </p:nvSpPr>
          <p:spPr>
            <a:xfrm>
              <a:off x="5139880" y="2295567"/>
              <a:ext cx="327" cy="136"/>
            </a:xfrm>
            <a:custGeom>
              <a:rect b="b" l="l" r="r" t="t"/>
              <a:pathLst>
                <a:path extrusionOk="0" h="5" w="12">
                  <a:moveTo>
                    <a:pt x="11"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0"/>
            <p:cNvSpPr/>
            <p:nvPr/>
          </p:nvSpPr>
          <p:spPr>
            <a:xfrm>
              <a:off x="5116119" y="2302542"/>
              <a:ext cx="1553" cy="1172"/>
            </a:xfrm>
            <a:custGeom>
              <a:rect b="b" l="l" r="r" t="t"/>
              <a:pathLst>
                <a:path extrusionOk="0" h="43" w="57">
                  <a:moveTo>
                    <a:pt x="57" y="0"/>
                  </a:moveTo>
                  <a:lnTo>
                    <a:pt x="1" y="4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0"/>
            <p:cNvSpPr/>
            <p:nvPr/>
          </p:nvSpPr>
          <p:spPr>
            <a:xfrm>
              <a:off x="5114130" y="2303959"/>
              <a:ext cx="1635" cy="1172"/>
            </a:xfrm>
            <a:custGeom>
              <a:rect b="b" l="l" r="r" t="t"/>
              <a:pathLst>
                <a:path extrusionOk="0" h="43" w="60">
                  <a:moveTo>
                    <a:pt x="60" y="1"/>
                  </a:moveTo>
                  <a:lnTo>
                    <a:pt x="0" y="43"/>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0"/>
            <p:cNvSpPr/>
            <p:nvPr/>
          </p:nvSpPr>
          <p:spPr>
            <a:xfrm>
              <a:off x="5119662" y="2299191"/>
              <a:ext cx="2316" cy="1935"/>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0"/>
            <p:cNvSpPr/>
            <p:nvPr/>
          </p:nvSpPr>
          <p:spPr>
            <a:xfrm>
              <a:off x="5133286" y="2296330"/>
              <a:ext cx="2807" cy="27"/>
            </a:xfrm>
            <a:custGeom>
              <a:rect b="b" l="l" r="r" t="t"/>
              <a:pathLst>
                <a:path extrusionOk="0" h="1" w="103">
                  <a:moveTo>
                    <a:pt x="103"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0"/>
            <p:cNvSpPr/>
            <p:nvPr/>
          </p:nvSpPr>
          <p:spPr>
            <a:xfrm>
              <a:off x="5141215" y="2294913"/>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0"/>
            <p:cNvSpPr/>
            <p:nvPr/>
          </p:nvSpPr>
          <p:spPr>
            <a:xfrm>
              <a:off x="5137319" y="2296330"/>
              <a:ext cx="300" cy="27"/>
            </a:xfrm>
            <a:custGeom>
              <a:rect b="b" l="l" r="r" t="t"/>
              <a:pathLst>
                <a:path extrusionOk="0" h="1" w="11">
                  <a:moveTo>
                    <a:pt x="11"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0"/>
            <p:cNvSpPr/>
            <p:nvPr/>
          </p:nvSpPr>
          <p:spPr>
            <a:xfrm>
              <a:off x="4440652" y="2434344"/>
              <a:ext cx="109349" cy="60220"/>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0"/>
            <p:cNvSpPr/>
            <p:nvPr/>
          </p:nvSpPr>
          <p:spPr>
            <a:xfrm>
              <a:off x="4442940" y="2438486"/>
              <a:ext cx="6022" cy="6785"/>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0"/>
            <p:cNvSpPr/>
            <p:nvPr/>
          </p:nvSpPr>
          <p:spPr>
            <a:xfrm>
              <a:off x="4548257" y="2476253"/>
              <a:ext cx="27" cy="790"/>
            </a:xfrm>
            <a:custGeom>
              <a:rect b="b" l="l" r="r" t="t"/>
              <a:pathLst>
                <a:path extrusionOk="0" h="29" w="1">
                  <a:moveTo>
                    <a:pt x="0" y="0"/>
                  </a:moveTo>
                  <a:lnTo>
                    <a:pt x="0" y="28"/>
                  </a:lnTo>
                  <a:cubicBezTo>
                    <a:pt x="0" y="18"/>
                    <a:pt x="0"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0"/>
            <p:cNvSpPr/>
            <p:nvPr/>
          </p:nvSpPr>
          <p:spPr>
            <a:xfrm>
              <a:off x="4454276" y="2463855"/>
              <a:ext cx="5777" cy="3924"/>
            </a:xfrm>
            <a:custGeom>
              <a:rect b="b" l="l" r="r" t="t"/>
              <a:pathLst>
                <a:path extrusionOk="0" h="144" w="212">
                  <a:moveTo>
                    <a:pt x="1" y="0"/>
                  </a:moveTo>
                  <a:cubicBezTo>
                    <a:pt x="110" y="39"/>
                    <a:pt x="194" y="74"/>
                    <a:pt x="211" y="144"/>
                  </a:cubicBezTo>
                  <a:cubicBezTo>
                    <a:pt x="194" y="74"/>
                    <a:pt x="110" y="39"/>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0"/>
            <p:cNvSpPr/>
            <p:nvPr/>
          </p:nvSpPr>
          <p:spPr>
            <a:xfrm>
              <a:off x="4548338" y="2475381"/>
              <a:ext cx="136" cy="708"/>
            </a:xfrm>
            <a:custGeom>
              <a:rect b="b" l="l" r="r" t="t"/>
              <a:pathLst>
                <a:path extrusionOk="0" h="26" w="5">
                  <a:moveTo>
                    <a:pt x="4" y="1"/>
                  </a:moveTo>
                  <a:cubicBezTo>
                    <a:pt x="4" y="8"/>
                    <a:pt x="1" y="15"/>
                    <a:pt x="1" y="25"/>
                  </a:cubicBezTo>
                  <a:cubicBezTo>
                    <a:pt x="4" y="15"/>
                    <a:pt x="4" y="8"/>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0"/>
            <p:cNvSpPr/>
            <p:nvPr/>
          </p:nvSpPr>
          <p:spPr>
            <a:xfrm>
              <a:off x="4470516" y="2472438"/>
              <a:ext cx="11662" cy="6785"/>
            </a:xfrm>
            <a:custGeom>
              <a:rect b="b" l="l" r="r" t="t"/>
              <a:pathLst>
                <a:path extrusionOk="0" h="249" w="428">
                  <a:moveTo>
                    <a:pt x="427" y="249"/>
                  </a:moveTo>
                  <a:cubicBezTo>
                    <a:pt x="326" y="172"/>
                    <a:pt x="147" y="35"/>
                    <a:pt x="0" y="0"/>
                  </a:cubicBezTo>
                  <a:cubicBezTo>
                    <a:pt x="147" y="35"/>
                    <a:pt x="326" y="172"/>
                    <a:pt x="427" y="24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0"/>
            <p:cNvSpPr/>
            <p:nvPr/>
          </p:nvSpPr>
          <p:spPr>
            <a:xfrm>
              <a:off x="4607196" y="2465108"/>
              <a:ext cx="120221" cy="272732"/>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0"/>
            <p:cNvSpPr/>
            <p:nvPr/>
          </p:nvSpPr>
          <p:spPr>
            <a:xfrm>
              <a:off x="4610629" y="2579280"/>
              <a:ext cx="218" cy="218"/>
            </a:xfrm>
            <a:custGeom>
              <a:rect b="b" l="l" r="r" t="t"/>
              <a:pathLst>
                <a:path extrusionOk="0" h="8" w="8">
                  <a:moveTo>
                    <a:pt x="1" y="7"/>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0"/>
            <p:cNvSpPr/>
            <p:nvPr/>
          </p:nvSpPr>
          <p:spPr>
            <a:xfrm>
              <a:off x="4611773" y="2578027"/>
              <a:ext cx="27" cy="136"/>
            </a:xfrm>
            <a:custGeom>
              <a:rect b="b" l="l" r="r" t="t"/>
              <a:pathLst>
                <a:path extrusionOk="0" h="5" w="1">
                  <a:moveTo>
                    <a:pt x="1" y="1"/>
                  </a:moveTo>
                  <a:lnTo>
                    <a:pt x="1" y="4"/>
                  </a:ln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0"/>
            <p:cNvSpPr/>
            <p:nvPr/>
          </p:nvSpPr>
          <p:spPr>
            <a:xfrm>
              <a:off x="4609593" y="2579934"/>
              <a:ext cx="300" cy="327"/>
            </a:xfrm>
            <a:custGeom>
              <a:rect b="b" l="l" r="r" t="t"/>
              <a:pathLst>
                <a:path extrusionOk="0" h="12" w="11">
                  <a:moveTo>
                    <a:pt x="0" y="1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0"/>
            <p:cNvSpPr/>
            <p:nvPr/>
          </p:nvSpPr>
          <p:spPr>
            <a:xfrm>
              <a:off x="4610929" y="2579089"/>
              <a:ext cx="109" cy="109"/>
            </a:xfrm>
            <a:custGeom>
              <a:rect b="b" l="l" r="r" t="t"/>
              <a:pathLst>
                <a:path extrusionOk="0" h="4" w="4">
                  <a:moveTo>
                    <a:pt x="0" y="4"/>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0"/>
            <p:cNvSpPr/>
            <p:nvPr/>
          </p:nvSpPr>
          <p:spPr>
            <a:xfrm>
              <a:off x="4610166" y="2579552"/>
              <a:ext cx="300" cy="218"/>
            </a:xfrm>
            <a:custGeom>
              <a:rect b="b" l="l" r="r" t="t"/>
              <a:pathLst>
                <a:path extrusionOk="0" h="8" w="11">
                  <a:moveTo>
                    <a:pt x="0" y="8"/>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0"/>
            <p:cNvSpPr/>
            <p:nvPr/>
          </p:nvSpPr>
          <p:spPr>
            <a:xfrm>
              <a:off x="4607958" y="2580997"/>
              <a:ext cx="599" cy="490"/>
            </a:xfrm>
            <a:custGeom>
              <a:rect b="b" l="l" r="r" t="t"/>
              <a:pathLst>
                <a:path extrusionOk="0" h="18" w="22">
                  <a:moveTo>
                    <a:pt x="1" y="18"/>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0"/>
            <p:cNvSpPr/>
            <p:nvPr/>
          </p:nvSpPr>
          <p:spPr>
            <a:xfrm>
              <a:off x="4608830" y="2580424"/>
              <a:ext cx="409" cy="409"/>
            </a:xfrm>
            <a:custGeom>
              <a:rect b="b" l="l" r="r" t="t"/>
              <a:pathLst>
                <a:path extrusionOk="0" h="15" w="15">
                  <a:moveTo>
                    <a:pt x="0" y="14"/>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0"/>
            <p:cNvSpPr/>
            <p:nvPr/>
          </p:nvSpPr>
          <p:spPr>
            <a:xfrm>
              <a:off x="4606923" y="2581651"/>
              <a:ext cx="790" cy="790"/>
            </a:xfrm>
            <a:custGeom>
              <a:rect b="b" l="l" r="r" t="t"/>
              <a:pathLst>
                <a:path extrusionOk="0" h="29" w="29">
                  <a:moveTo>
                    <a:pt x="0" y="29"/>
                  </a:moveTo>
                  <a:lnTo>
                    <a:pt x="0" y="29"/>
                  </a:lnTo>
                  <a:lnTo>
                    <a:pt x="2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0"/>
            <p:cNvSpPr/>
            <p:nvPr/>
          </p:nvSpPr>
          <p:spPr>
            <a:xfrm>
              <a:off x="4611882" y="2568980"/>
              <a:ext cx="3842" cy="8692"/>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0"/>
            <p:cNvSpPr/>
            <p:nvPr/>
          </p:nvSpPr>
          <p:spPr>
            <a:xfrm>
              <a:off x="4620656" y="256124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0"/>
            <p:cNvSpPr/>
            <p:nvPr/>
          </p:nvSpPr>
          <p:spPr>
            <a:xfrm>
              <a:off x="4674173" y="2473664"/>
              <a:ext cx="218" cy="136"/>
            </a:xfrm>
            <a:custGeom>
              <a:rect b="b" l="l" r="r" t="t"/>
              <a:pathLst>
                <a:path extrusionOk="0" h="5" w="8">
                  <a:moveTo>
                    <a:pt x="7"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0"/>
            <p:cNvSpPr/>
            <p:nvPr/>
          </p:nvSpPr>
          <p:spPr>
            <a:xfrm>
              <a:off x="4674636" y="2473201"/>
              <a:ext cx="218" cy="218"/>
            </a:xfrm>
            <a:custGeom>
              <a:rect b="b" l="l" r="r" t="t"/>
              <a:pathLst>
                <a:path extrusionOk="0" h="8" w="8">
                  <a:moveTo>
                    <a:pt x="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0"/>
            <p:cNvSpPr/>
            <p:nvPr/>
          </p:nvSpPr>
          <p:spPr>
            <a:xfrm>
              <a:off x="4675399" y="2472056"/>
              <a:ext cx="218" cy="218"/>
            </a:xfrm>
            <a:custGeom>
              <a:rect b="b" l="l" r="r" t="t"/>
              <a:pathLst>
                <a:path extrusionOk="0" h="8" w="8">
                  <a:moveTo>
                    <a:pt x="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0"/>
            <p:cNvSpPr/>
            <p:nvPr/>
          </p:nvSpPr>
          <p:spPr>
            <a:xfrm>
              <a:off x="4673682" y="2474046"/>
              <a:ext cx="218" cy="218"/>
            </a:xfrm>
            <a:custGeom>
              <a:rect b="b" l="l" r="r" t="t"/>
              <a:pathLst>
                <a:path extrusionOk="0" h="8" w="8">
                  <a:moveTo>
                    <a:pt x="8"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0"/>
            <p:cNvSpPr/>
            <p:nvPr/>
          </p:nvSpPr>
          <p:spPr>
            <a:xfrm>
              <a:off x="4675017" y="2472629"/>
              <a:ext cx="218" cy="218"/>
            </a:xfrm>
            <a:custGeom>
              <a:rect b="b" l="l" r="r" t="t"/>
              <a:pathLst>
                <a:path extrusionOk="0" h="8" w="8">
                  <a:moveTo>
                    <a:pt x="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0"/>
            <p:cNvSpPr/>
            <p:nvPr/>
          </p:nvSpPr>
          <p:spPr>
            <a:xfrm>
              <a:off x="4675780" y="2471484"/>
              <a:ext cx="136" cy="218"/>
            </a:xfrm>
            <a:custGeom>
              <a:rect b="b" l="l" r="r" t="t"/>
              <a:pathLst>
                <a:path extrusionOk="0" h="8" w="5">
                  <a:moveTo>
                    <a:pt x="4"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0"/>
            <p:cNvSpPr/>
            <p:nvPr/>
          </p:nvSpPr>
          <p:spPr>
            <a:xfrm>
              <a:off x="4664064" y="248418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0"/>
            <p:cNvSpPr/>
            <p:nvPr/>
          </p:nvSpPr>
          <p:spPr>
            <a:xfrm>
              <a:off x="4622073" y="2541595"/>
              <a:ext cx="2125" cy="10055"/>
            </a:xfrm>
            <a:custGeom>
              <a:rect b="b" l="l" r="r" t="t"/>
              <a:pathLst>
                <a:path extrusionOk="0" h="369" w="78">
                  <a:moveTo>
                    <a:pt x="78" y="1"/>
                  </a:moveTo>
                  <a:cubicBezTo>
                    <a:pt x="67" y="134"/>
                    <a:pt x="57" y="284"/>
                    <a:pt x="1" y="368"/>
                  </a:cubicBezTo>
                  <a:cubicBezTo>
                    <a:pt x="57" y="284"/>
                    <a:pt x="67" y="134"/>
                    <a:pt x="7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0"/>
            <p:cNvSpPr/>
            <p:nvPr/>
          </p:nvSpPr>
          <p:spPr>
            <a:xfrm>
              <a:off x="4617114" y="2568217"/>
              <a:ext cx="218" cy="27"/>
            </a:xfrm>
            <a:custGeom>
              <a:rect b="b" l="l" r="r" t="t"/>
              <a:pathLst>
                <a:path extrusionOk="0" h="1" w="8">
                  <a:moveTo>
                    <a:pt x="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0"/>
            <p:cNvSpPr/>
            <p:nvPr/>
          </p:nvSpPr>
          <p:spPr>
            <a:xfrm>
              <a:off x="4675780" y="2484945"/>
              <a:ext cx="409" cy="1444"/>
            </a:xfrm>
            <a:custGeom>
              <a:rect b="b" l="l" r="r" t="t"/>
              <a:pathLst>
                <a:path extrusionOk="0" h="53" w="15">
                  <a:moveTo>
                    <a:pt x="15" y="0"/>
                  </a:moveTo>
                  <a:cubicBezTo>
                    <a:pt x="15" y="18"/>
                    <a:pt x="11" y="39"/>
                    <a:pt x="1" y="53"/>
                  </a:cubicBezTo>
                  <a:cubicBezTo>
                    <a:pt x="11" y="39"/>
                    <a:pt x="15" y="18"/>
                    <a:pt x="1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0"/>
            <p:cNvSpPr/>
            <p:nvPr/>
          </p:nvSpPr>
          <p:spPr>
            <a:xfrm>
              <a:off x="4664527" y="2483882"/>
              <a:ext cx="409" cy="136"/>
            </a:xfrm>
            <a:custGeom>
              <a:rect b="b" l="l" r="r" t="t"/>
              <a:pathLst>
                <a:path extrusionOk="0" h="5" w="15">
                  <a:moveTo>
                    <a:pt x="15"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0"/>
            <p:cNvSpPr/>
            <p:nvPr/>
          </p:nvSpPr>
          <p:spPr>
            <a:xfrm>
              <a:off x="4677497" y="2467179"/>
              <a:ext cx="27" cy="218"/>
            </a:xfrm>
            <a:custGeom>
              <a:rect b="b" l="l" r="r" t="t"/>
              <a:pathLst>
                <a:path extrusionOk="0" h="8" w="1">
                  <a:moveTo>
                    <a:pt x="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0"/>
            <p:cNvSpPr/>
            <p:nvPr/>
          </p:nvSpPr>
          <p:spPr>
            <a:xfrm>
              <a:off x="4677606" y="246679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0"/>
            <p:cNvSpPr/>
            <p:nvPr/>
          </p:nvSpPr>
          <p:spPr>
            <a:xfrm>
              <a:off x="4618749" y="2567345"/>
              <a:ext cx="27" cy="136"/>
            </a:xfrm>
            <a:custGeom>
              <a:rect b="b" l="l" r="r" t="t"/>
              <a:pathLst>
                <a:path extrusionOk="0" h="5" w="1">
                  <a:moveTo>
                    <a:pt x="0"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0"/>
            <p:cNvSpPr/>
            <p:nvPr/>
          </p:nvSpPr>
          <p:spPr>
            <a:xfrm>
              <a:off x="4677306" y="2467669"/>
              <a:ext cx="27" cy="218"/>
            </a:xfrm>
            <a:custGeom>
              <a:rect b="b" l="l" r="r" t="t"/>
              <a:pathLst>
                <a:path extrusionOk="0" h="8" w="1">
                  <a:moveTo>
                    <a:pt x="1"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0"/>
            <p:cNvSpPr/>
            <p:nvPr/>
          </p:nvSpPr>
          <p:spPr>
            <a:xfrm>
              <a:off x="4676162" y="2470912"/>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0"/>
            <p:cNvSpPr/>
            <p:nvPr/>
          </p:nvSpPr>
          <p:spPr>
            <a:xfrm>
              <a:off x="4617686" y="2568026"/>
              <a:ext cx="136" cy="27"/>
            </a:xfrm>
            <a:custGeom>
              <a:rect b="b" l="l" r="r" t="t"/>
              <a:pathLst>
                <a:path extrusionOk="0" h="1" w="5">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0"/>
            <p:cNvSpPr/>
            <p:nvPr/>
          </p:nvSpPr>
          <p:spPr>
            <a:xfrm>
              <a:off x="4677225" y="2468242"/>
              <a:ext cx="27" cy="218"/>
            </a:xfrm>
            <a:custGeom>
              <a:rect b="b" l="l" r="r" t="t"/>
              <a:pathLst>
                <a:path extrusionOk="0" h="8" w="1">
                  <a:moveTo>
                    <a:pt x="0"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0"/>
            <p:cNvSpPr/>
            <p:nvPr/>
          </p:nvSpPr>
          <p:spPr>
            <a:xfrm>
              <a:off x="4676462" y="2470040"/>
              <a:ext cx="109" cy="218"/>
            </a:xfrm>
            <a:custGeom>
              <a:rect b="b" l="l" r="r" t="t"/>
              <a:pathLst>
                <a:path extrusionOk="0" h="8" w="4">
                  <a:moveTo>
                    <a:pt x="4"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0"/>
            <p:cNvSpPr/>
            <p:nvPr/>
          </p:nvSpPr>
          <p:spPr>
            <a:xfrm>
              <a:off x="4676734" y="2469386"/>
              <a:ext cx="136" cy="218"/>
            </a:xfrm>
            <a:custGeom>
              <a:rect b="b" l="l" r="r" t="t"/>
              <a:pathLst>
                <a:path extrusionOk="0" h="8" w="5">
                  <a:moveTo>
                    <a:pt x="4"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0"/>
            <p:cNvSpPr/>
            <p:nvPr/>
          </p:nvSpPr>
          <p:spPr>
            <a:xfrm>
              <a:off x="4676925" y="2468814"/>
              <a:ext cx="136" cy="218"/>
            </a:xfrm>
            <a:custGeom>
              <a:rect b="b" l="l" r="r" t="t"/>
              <a:pathLst>
                <a:path extrusionOk="0" h="8" w="5">
                  <a:moveTo>
                    <a:pt x="4"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0"/>
            <p:cNvSpPr/>
            <p:nvPr/>
          </p:nvSpPr>
          <p:spPr>
            <a:xfrm>
              <a:off x="4618258" y="2567727"/>
              <a:ext cx="136" cy="27"/>
            </a:xfrm>
            <a:custGeom>
              <a:rect b="b" l="l" r="r" t="t"/>
              <a:pathLst>
                <a:path extrusionOk="0" h="1" w="5">
                  <a:moveTo>
                    <a:pt x="4"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0"/>
            <p:cNvSpPr/>
            <p:nvPr/>
          </p:nvSpPr>
          <p:spPr>
            <a:xfrm>
              <a:off x="4615697" y="2568217"/>
              <a:ext cx="872" cy="790"/>
            </a:xfrm>
            <a:custGeom>
              <a:rect b="b" l="l" r="r" t="t"/>
              <a:pathLst>
                <a:path extrusionOk="0" h="29" w="32">
                  <a:moveTo>
                    <a:pt x="32" y="0"/>
                  </a:moveTo>
                  <a:cubicBezTo>
                    <a:pt x="25" y="4"/>
                    <a:pt x="21" y="4"/>
                    <a:pt x="21" y="7"/>
                  </a:cubicBezTo>
                  <a:lnTo>
                    <a:pt x="0" y="28"/>
                  </a:lnTo>
                  <a:cubicBezTo>
                    <a:pt x="11" y="18"/>
                    <a:pt x="18" y="11"/>
                    <a:pt x="3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0"/>
            <p:cNvSpPr/>
            <p:nvPr/>
          </p:nvSpPr>
          <p:spPr>
            <a:xfrm>
              <a:off x="4665208" y="2483801"/>
              <a:ext cx="409" cy="27"/>
            </a:xfrm>
            <a:custGeom>
              <a:rect b="b" l="l" r="r" t="t"/>
              <a:pathLst>
                <a:path extrusionOk="0" h="1" w="15">
                  <a:moveTo>
                    <a:pt x="0" y="0"/>
                  </a:moveTo>
                  <a:cubicBezTo>
                    <a:pt x="4" y="0"/>
                    <a:pt x="7" y="0"/>
                    <a:pt x="14" y="0"/>
                  </a:cubicBezTo>
                  <a:lnTo>
                    <a:pt x="14" y="0"/>
                  </a:lnTo>
                  <a:cubicBezTo>
                    <a:pt x="7" y="0"/>
                    <a:pt x="4" y="0"/>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0"/>
            <p:cNvSpPr/>
            <p:nvPr/>
          </p:nvSpPr>
          <p:spPr>
            <a:xfrm>
              <a:off x="4615125" y="2568408"/>
              <a:ext cx="1172" cy="1253"/>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0"/>
            <p:cNvSpPr/>
            <p:nvPr/>
          </p:nvSpPr>
          <p:spPr>
            <a:xfrm>
              <a:off x="4563516" y="2469386"/>
              <a:ext cx="40464" cy="20464"/>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0"/>
            <p:cNvSpPr/>
            <p:nvPr/>
          </p:nvSpPr>
          <p:spPr>
            <a:xfrm>
              <a:off x="4579538" y="2488269"/>
              <a:ext cx="981" cy="327"/>
            </a:xfrm>
            <a:custGeom>
              <a:rect b="b" l="l" r="r" t="t"/>
              <a:pathLst>
                <a:path extrusionOk="0" h="12" w="36">
                  <a:moveTo>
                    <a:pt x="36"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0"/>
            <p:cNvSpPr/>
            <p:nvPr/>
          </p:nvSpPr>
          <p:spPr>
            <a:xfrm>
              <a:off x="4577249" y="2487997"/>
              <a:ext cx="981" cy="109"/>
            </a:xfrm>
            <a:custGeom>
              <a:rect b="b" l="l" r="r" t="t"/>
              <a:pathLst>
                <a:path extrusionOk="0" h="4" w="36">
                  <a:moveTo>
                    <a:pt x="1" y="0"/>
                  </a:moveTo>
                  <a:cubicBezTo>
                    <a:pt x="11" y="0"/>
                    <a:pt x="25" y="4"/>
                    <a:pt x="36" y="4"/>
                  </a:cubicBezTo>
                  <a:cubicBezTo>
                    <a:pt x="25" y="0"/>
                    <a:pt x="11" y="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0"/>
            <p:cNvSpPr/>
            <p:nvPr/>
          </p:nvSpPr>
          <p:spPr>
            <a:xfrm>
              <a:off x="4580792" y="2488651"/>
              <a:ext cx="981" cy="327"/>
            </a:xfrm>
            <a:custGeom>
              <a:rect b="b" l="l" r="r" t="t"/>
              <a:pathLst>
                <a:path extrusionOk="0" h="12" w="36">
                  <a:moveTo>
                    <a:pt x="35"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0"/>
            <p:cNvSpPr/>
            <p:nvPr/>
          </p:nvSpPr>
          <p:spPr>
            <a:xfrm>
              <a:off x="4576214" y="2487997"/>
              <a:ext cx="790" cy="27"/>
            </a:xfrm>
            <a:custGeom>
              <a:rect b="b" l="l" r="r" t="t"/>
              <a:pathLst>
                <a:path extrusionOk="0" h="1" w="29">
                  <a:moveTo>
                    <a:pt x="0" y="0"/>
                  </a:moveTo>
                  <a:lnTo>
                    <a:pt x="28" y="0"/>
                  </a:lnTo>
                  <a:cubicBezTo>
                    <a:pt x="18" y="0"/>
                    <a:pt x="11" y="0"/>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0"/>
            <p:cNvSpPr/>
            <p:nvPr/>
          </p:nvSpPr>
          <p:spPr>
            <a:xfrm>
              <a:off x="4600056" y="2475299"/>
              <a:ext cx="790" cy="1362"/>
            </a:xfrm>
            <a:custGeom>
              <a:rect b="b" l="l" r="r" t="t"/>
              <a:pathLst>
                <a:path extrusionOk="0" h="50" w="29">
                  <a:moveTo>
                    <a:pt x="18" y="49"/>
                  </a:moveTo>
                  <a:lnTo>
                    <a:pt x="0" y="11"/>
                  </a:lnTo>
                  <a:lnTo>
                    <a:pt x="28" y="0"/>
                  </a:ln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0"/>
            <p:cNvSpPr/>
            <p:nvPr/>
          </p:nvSpPr>
          <p:spPr>
            <a:xfrm>
              <a:off x="4565233" y="2485790"/>
              <a:ext cx="4224" cy="1281"/>
            </a:xfrm>
            <a:custGeom>
              <a:rect b="b" l="l" r="r" t="t"/>
              <a:pathLst>
                <a:path extrusionOk="0" h="47" w="155">
                  <a:moveTo>
                    <a:pt x="0" y="1"/>
                  </a:moveTo>
                  <a:cubicBezTo>
                    <a:pt x="56" y="1"/>
                    <a:pt x="109" y="15"/>
                    <a:pt x="154" y="46"/>
                  </a:cubicBezTo>
                  <a:cubicBezTo>
                    <a:pt x="109" y="15"/>
                    <a:pt x="56"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0"/>
            <p:cNvSpPr/>
            <p:nvPr/>
          </p:nvSpPr>
          <p:spPr>
            <a:xfrm>
              <a:off x="4574879" y="2488079"/>
              <a:ext cx="1063" cy="218"/>
            </a:xfrm>
            <a:custGeom>
              <a:rect b="b" l="l" r="r" t="t"/>
              <a:pathLst>
                <a:path extrusionOk="0" h="8" w="39">
                  <a:moveTo>
                    <a:pt x="39" y="1"/>
                  </a:moveTo>
                  <a:cubicBezTo>
                    <a:pt x="28" y="1"/>
                    <a:pt x="14" y="4"/>
                    <a:pt x="0" y="8"/>
                  </a:cubicBezTo>
                  <a:cubicBezTo>
                    <a:pt x="14" y="4"/>
                    <a:pt x="28" y="1"/>
                    <a:pt x="3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0"/>
            <p:cNvSpPr/>
            <p:nvPr/>
          </p:nvSpPr>
          <p:spPr>
            <a:xfrm>
              <a:off x="4578312" y="2488079"/>
              <a:ext cx="1172" cy="218"/>
            </a:xfrm>
            <a:custGeom>
              <a:rect b="b" l="l" r="r" t="t"/>
              <a:pathLst>
                <a:path extrusionOk="0" h="8" w="43">
                  <a:moveTo>
                    <a:pt x="42" y="8"/>
                  </a:moveTo>
                  <a:cubicBezTo>
                    <a:pt x="28" y="4"/>
                    <a:pt x="14" y="1"/>
                    <a:pt x="0" y="1"/>
                  </a:cubicBezTo>
                  <a:cubicBezTo>
                    <a:pt x="14" y="1"/>
                    <a:pt x="28" y="4"/>
                    <a:pt x="42"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0"/>
            <p:cNvSpPr/>
            <p:nvPr/>
          </p:nvSpPr>
          <p:spPr>
            <a:xfrm>
              <a:off x="4751259" y="2547890"/>
              <a:ext cx="104471" cy="222458"/>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0"/>
            <p:cNvSpPr/>
            <p:nvPr/>
          </p:nvSpPr>
          <p:spPr>
            <a:xfrm>
              <a:off x="4752485" y="2685659"/>
              <a:ext cx="81882" cy="5915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0"/>
            <p:cNvSpPr/>
            <p:nvPr/>
          </p:nvSpPr>
          <p:spPr>
            <a:xfrm>
              <a:off x="4787309" y="2742581"/>
              <a:ext cx="409" cy="327"/>
            </a:xfrm>
            <a:custGeom>
              <a:rect b="b" l="l" r="r" t="t"/>
              <a:pathLst>
                <a:path extrusionOk="0" h="12" w="15">
                  <a:moveTo>
                    <a:pt x="14"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0"/>
            <p:cNvSpPr/>
            <p:nvPr/>
          </p:nvSpPr>
          <p:spPr>
            <a:xfrm>
              <a:off x="4785484" y="2743644"/>
              <a:ext cx="599" cy="300"/>
            </a:xfrm>
            <a:custGeom>
              <a:rect b="b" l="l" r="r" t="t"/>
              <a:pathLst>
                <a:path extrusionOk="0" h="11" w="22">
                  <a:moveTo>
                    <a:pt x="22"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0"/>
            <p:cNvSpPr/>
            <p:nvPr/>
          </p:nvSpPr>
          <p:spPr>
            <a:xfrm>
              <a:off x="4787963" y="2742118"/>
              <a:ext cx="409" cy="300"/>
            </a:xfrm>
            <a:custGeom>
              <a:rect b="b" l="l" r="r" t="t"/>
              <a:pathLst>
                <a:path extrusionOk="0" h="11" w="15">
                  <a:moveTo>
                    <a:pt x="15"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0"/>
            <p:cNvSpPr/>
            <p:nvPr/>
          </p:nvSpPr>
          <p:spPr>
            <a:xfrm>
              <a:off x="4784148" y="2744216"/>
              <a:ext cx="899" cy="409"/>
            </a:xfrm>
            <a:custGeom>
              <a:rect b="b" l="l" r="r" t="t"/>
              <a:pathLst>
                <a:path extrusionOk="0" h="15" w="33">
                  <a:moveTo>
                    <a:pt x="32" y="0"/>
                  </a:move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0"/>
            <p:cNvSpPr/>
            <p:nvPr/>
          </p:nvSpPr>
          <p:spPr>
            <a:xfrm>
              <a:off x="4786437" y="2743072"/>
              <a:ext cx="518" cy="300"/>
            </a:xfrm>
            <a:custGeom>
              <a:rect b="b" l="l" r="r" t="t"/>
              <a:pathLst>
                <a:path extrusionOk="0" h="11" w="19">
                  <a:moveTo>
                    <a:pt x="18"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0"/>
            <p:cNvSpPr/>
            <p:nvPr/>
          </p:nvSpPr>
          <p:spPr>
            <a:xfrm>
              <a:off x="4790634" y="273991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0"/>
            <p:cNvSpPr/>
            <p:nvPr/>
          </p:nvSpPr>
          <p:spPr>
            <a:xfrm>
              <a:off x="4830335" y="2700046"/>
              <a:ext cx="1253" cy="2125"/>
            </a:xfrm>
            <a:custGeom>
              <a:rect b="b" l="l" r="r" t="t"/>
              <a:pathLst>
                <a:path extrusionOk="0" h="78" w="46">
                  <a:moveTo>
                    <a:pt x="0" y="0"/>
                  </a:moveTo>
                  <a:cubicBezTo>
                    <a:pt x="14" y="28"/>
                    <a:pt x="28" y="53"/>
                    <a:pt x="46" y="77"/>
                  </a:cubicBezTo>
                  <a:cubicBezTo>
                    <a:pt x="28" y="53"/>
                    <a:pt x="14" y="28"/>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0"/>
            <p:cNvSpPr/>
            <p:nvPr/>
          </p:nvSpPr>
          <p:spPr>
            <a:xfrm>
              <a:off x="4790634" y="2739911"/>
              <a:ext cx="27" cy="136"/>
            </a:xfrm>
            <a:custGeom>
              <a:rect b="b" l="l" r="r" t="t"/>
              <a:pathLst>
                <a:path extrusionOk="0" h="5" w="1">
                  <a:moveTo>
                    <a:pt x="1"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0"/>
            <p:cNvSpPr/>
            <p:nvPr/>
          </p:nvSpPr>
          <p:spPr>
            <a:xfrm>
              <a:off x="4790634" y="273991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0"/>
            <p:cNvSpPr/>
            <p:nvPr/>
          </p:nvSpPr>
          <p:spPr>
            <a:xfrm>
              <a:off x="4826220" y="2685741"/>
              <a:ext cx="4142" cy="14333"/>
            </a:xfrm>
            <a:custGeom>
              <a:rect b="b" l="l" r="r" t="t"/>
              <a:pathLst>
                <a:path extrusionOk="0" h="526" w="152">
                  <a:moveTo>
                    <a:pt x="1" y="0"/>
                  </a:moveTo>
                  <a:lnTo>
                    <a:pt x="1" y="0"/>
                  </a:lnTo>
                  <a:cubicBezTo>
                    <a:pt x="11" y="186"/>
                    <a:pt x="64" y="364"/>
                    <a:pt x="151" y="525"/>
                  </a:cubicBezTo>
                  <a:cubicBezTo>
                    <a:pt x="64" y="364"/>
                    <a:pt x="11" y="186"/>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0"/>
            <p:cNvSpPr/>
            <p:nvPr/>
          </p:nvSpPr>
          <p:spPr>
            <a:xfrm>
              <a:off x="4788645" y="2741737"/>
              <a:ext cx="300" cy="218"/>
            </a:xfrm>
            <a:custGeom>
              <a:rect b="b" l="l" r="r" t="t"/>
              <a:pathLst>
                <a:path extrusionOk="0" h="8" w="11">
                  <a:moveTo>
                    <a:pt x="11"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0"/>
            <p:cNvSpPr/>
            <p:nvPr/>
          </p:nvSpPr>
          <p:spPr>
            <a:xfrm>
              <a:off x="4790634" y="2737731"/>
              <a:ext cx="1090" cy="2016"/>
            </a:xfrm>
            <a:custGeom>
              <a:rect b="b" l="l" r="r" t="t"/>
              <a:pathLst>
                <a:path extrusionOk="0" h="74" w="40">
                  <a:moveTo>
                    <a:pt x="1" y="74"/>
                  </a:moveTo>
                  <a:cubicBezTo>
                    <a:pt x="4" y="46"/>
                    <a:pt x="15" y="18"/>
                    <a:pt x="39" y="0"/>
                  </a:cubicBezTo>
                  <a:cubicBezTo>
                    <a:pt x="15" y="18"/>
                    <a:pt x="4" y="46"/>
                    <a:pt x="1" y="7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0"/>
            <p:cNvSpPr/>
            <p:nvPr/>
          </p:nvSpPr>
          <p:spPr>
            <a:xfrm>
              <a:off x="4790170" y="2740401"/>
              <a:ext cx="218" cy="218"/>
            </a:xfrm>
            <a:custGeom>
              <a:rect b="b" l="l" r="r" t="t"/>
              <a:pathLst>
                <a:path extrusionOk="0" h="8" w="8">
                  <a:moveTo>
                    <a:pt x="7"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0"/>
            <p:cNvSpPr/>
            <p:nvPr/>
          </p:nvSpPr>
          <p:spPr>
            <a:xfrm>
              <a:off x="4789598" y="2741055"/>
              <a:ext cx="218" cy="218"/>
            </a:xfrm>
            <a:custGeom>
              <a:rect b="b" l="l" r="r" t="t"/>
              <a:pathLst>
                <a:path extrusionOk="0" h="8" w="8">
                  <a:moveTo>
                    <a:pt x="7"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0"/>
            <p:cNvSpPr/>
            <p:nvPr/>
          </p:nvSpPr>
          <p:spPr>
            <a:xfrm>
              <a:off x="4789108" y="2741355"/>
              <a:ext cx="327" cy="218"/>
            </a:xfrm>
            <a:custGeom>
              <a:rect b="b" l="l" r="r" t="t"/>
              <a:pathLst>
                <a:path extrusionOk="0" h="8" w="12">
                  <a:moveTo>
                    <a:pt x="11"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0"/>
            <p:cNvSpPr/>
            <p:nvPr/>
          </p:nvSpPr>
          <p:spPr>
            <a:xfrm>
              <a:off x="4789871" y="2740674"/>
              <a:ext cx="218" cy="218"/>
            </a:xfrm>
            <a:custGeom>
              <a:rect b="b" l="l" r="r" t="t"/>
              <a:pathLst>
                <a:path extrusionOk="0" h="8" w="8">
                  <a:moveTo>
                    <a:pt x="8"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0"/>
            <p:cNvSpPr/>
            <p:nvPr/>
          </p:nvSpPr>
          <p:spPr>
            <a:xfrm>
              <a:off x="4790361" y="2740211"/>
              <a:ext cx="109" cy="218"/>
            </a:xfrm>
            <a:custGeom>
              <a:rect b="b" l="l" r="r" t="t"/>
              <a:pathLst>
                <a:path extrusionOk="0" h="8" w="4">
                  <a:moveTo>
                    <a:pt x="4"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0"/>
            <p:cNvSpPr/>
            <p:nvPr/>
          </p:nvSpPr>
          <p:spPr>
            <a:xfrm>
              <a:off x="4790552" y="2740020"/>
              <a:ext cx="27" cy="218"/>
            </a:xfrm>
            <a:custGeom>
              <a:rect b="b" l="l" r="r" t="t"/>
              <a:pathLst>
                <a:path extrusionOk="0" h="8" w="1">
                  <a:moveTo>
                    <a:pt x="0"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0"/>
            <p:cNvSpPr/>
            <p:nvPr/>
          </p:nvSpPr>
          <p:spPr>
            <a:xfrm>
              <a:off x="4722158" y="2562495"/>
              <a:ext cx="105234" cy="128314"/>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0"/>
            <p:cNvSpPr/>
            <p:nvPr/>
          </p:nvSpPr>
          <p:spPr>
            <a:xfrm>
              <a:off x="4726735" y="2582904"/>
              <a:ext cx="109" cy="409"/>
            </a:xfrm>
            <a:custGeom>
              <a:rect b="b" l="l" r="r" t="t"/>
              <a:pathLst>
                <a:path extrusionOk="0" h="15" w="4">
                  <a:moveTo>
                    <a:pt x="4" y="0"/>
                  </a:moveTo>
                  <a:lnTo>
                    <a:pt x="0"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0"/>
            <p:cNvSpPr/>
            <p:nvPr/>
          </p:nvSpPr>
          <p:spPr>
            <a:xfrm>
              <a:off x="4729869" y="2577945"/>
              <a:ext cx="327" cy="409"/>
            </a:xfrm>
            <a:custGeom>
              <a:rect b="b" l="l" r="r" t="t"/>
              <a:pathLst>
                <a:path extrusionOk="0" h="15" w="12">
                  <a:moveTo>
                    <a:pt x="11" y="0"/>
                  </a:move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0"/>
            <p:cNvSpPr/>
            <p:nvPr/>
          </p:nvSpPr>
          <p:spPr>
            <a:xfrm>
              <a:off x="4724910" y="2587945"/>
              <a:ext cx="218" cy="327"/>
            </a:xfrm>
            <a:custGeom>
              <a:rect b="b" l="l" r="r" t="t"/>
              <a:pathLst>
                <a:path extrusionOk="0" h="12" w="8">
                  <a:moveTo>
                    <a:pt x="8"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0"/>
            <p:cNvSpPr/>
            <p:nvPr/>
          </p:nvSpPr>
          <p:spPr>
            <a:xfrm>
              <a:off x="4731695" y="2575656"/>
              <a:ext cx="218" cy="300"/>
            </a:xfrm>
            <a:custGeom>
              <a:rect b="b" l="l" r="r" t="t"/>
              <a:pathLst>
                <a:path extrusionOk="0" h="11" w="8">
                  <a:moveTo>
                    <a:pt x="7"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0"/>
            <p:cNvSpPr/>
            <p:nvPr/>
          </p:nvSpPr>
          <p:spPr>
            <a:xfrm>
              <a:off x="4730441" y="2577182"/>
              <a:ext cx="327" cy="300"/>
            </a:xfrm>
            <a:custGeom>
              <a:rect b="b" l="l" r="r" t="t"/>
              <a:pathLst>
                <a:path extrusionOk="0" h="11" w="12">
                  <a:moveTo>
                    <a:pt x="11"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0"/>
            <p:cNvSpPr/>
            <p:nvPr/>
          </p:nvSpPr>
          <p:spPr>
            <a:xfrm>
              <a:off x="4726054" y="2585002"/>
              <a:ext cx="27" cy="300"/>
            </a:xfrm>
            <a:custGeom>
              <a:rect b="b" l="l" r="r" t="t"/>
              <a:pathLst>
                <a:path extrusionOk="0" h="11" w="1">
                  <a:moveTo>
                    <a:pt x="1" y="0"/>
                  </a:moveTo>
                  <a:cubicBezTo>
                    <a:pt x="1" y="4"/>
                    <a:pt x="1" y="7"/>
                    <a:pt x="1" y="11"/>
                  </a:cubicBezTo>
                  <a:cubicBezTo>
                    <a:pt x="1" y="7"/>
                    <a:pt x="1"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0"/>
            <p:cNvSpPr/>
            <p:nvPr/>
          </p:nvSpPr>
          <p:spPr>
            <a:xfrm>
              <a:off x="4726436" y="2583558"/>
              <a:ext cx="136" cy="327"/>
            </a:xfrm>
            <a:custGeom>
              <a:rect b="b" l="l" r="r" t="t"/>
              <a:pathLst>
                <a:path extrusionOk="0" h="12" w="5">
                  <a:moveTo>
                    <a:pt x="4"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0"/>
            <p:cNvSpPr/>
            <p:nvPr/>
          </p:nvSpPr>
          <p:spPr>
            <a:xfrm>
              <a:off x="4726245" y="2584049"/>
              <a:ext cx="136" cy="300"/>
            </a:xfrm>
            <a:custGeom>
              <a:rect b="b" l="l" r="r" t="t"/>
              <a:pathLst>
                <a:path extrusionOk="0" h="11" w="5">
                  <a:moveTo>
                    <a:pt x="4"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0"/>
            <p:cNvSpPr/>
            <p:nvPr/>
          </p:nvSpPr>
          <p:spPr>
            <a:xfrm>
              <a:off x="4729297" y="2578708"/>
              <a:ext cx="327" cy="409"/>
            </a:xfrm>
            <a:custGeom>
              <a:rect b="b" l="l" r="r" t="t"/>
              <a:pathLst>
                <a:path extrusionOk="0" h="15" w="12">
                  <a:moveTo>
                    <a:pt x="11" y="0"/>
                  </a:move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0"/>
            <p:cNvSpPr/>
            <p:nvPr/>
          </p:nvSpPr>
          <p:spPr>
            <a:xfrm>
              <a:off x="4731014" y="2576419"/>
              <a:ext cx="327" cy="300"/>
            </a:xfrm>
            <a:custGeom>
              <a:rect b="b" l="l" r="r" t="t"/>
              <a:pathLst>
                <a:path extrusionOk="0" h="11" w="12">
                  <a:moveTo>
                    <a:pt x="11"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0"/>
            <p:cNvSpPr/>
            <p:nvPr/>
          </p:nvSpPr>
          <p:spPr>
            <a:xfrm>
              <a:off x="4726054" y="2584512"/>
              <a:ext cx="136" cy="327"/>
            </a:xfrm>
            <a:custGeom>
              <a:rect b="b" l="l" r="r" t="t"/>
              <a:pathLst>
                <a:path extrusionOk="0" h="12" w="5">
                  <a:moveTo>
                    <a:pt x="4" y="1"/>
                  </a:moveTo>
                  <a:cubicBezTo>
                    <a:pt x="1" y="4"/>
                    <a:pt x="1" y="8"/>
                    <a:pt x="1" y="11"/>
                  </a:cubicBezTo>
                  <a:cubicBezTo>
                    <a:pt x="4" y="8"/>
                    <a:pt x="4" y="4"/>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0"/>
            <p:cNvSpPr/>
            <p:nvPr/>
          </p:nvSpPr>
          <p:spPr>
            <a:xfrm>
              <a:off x="4724256" y="2588626"/>
              <a:ext cx="218" cy="218"/>
            </a:xfrm>
            <a:custGeom>
              <a:rect b="b" l="l" r="r" t="t"/>
              <a:pathLst>
                <a:path extrusionOk="0" h="8" w="8">
                  <a:moveTo>
                    <a:pt x="7"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0"/>
            <p:cNvSpPr/>
            <p:nvPr/>
          </p:nvSpPr>
          <p:spPr>
            <a:xfrm>
              <a:off x="4725782" y="2586337"/>
              <a:ext cx="109" cy="300"/>
            </a:xfrm>
            <a:custGeom>
              <a:rect b="b" l="l" r="r" t="t"/>
              <a:pathLst>
                <a:path extrusionOk="0" h="11" w="4">
                  <a:moveTo>
                    <a:pt x="4" y="0"/>
                  </a:moveTo>
                  <a:cubicBezTo>
                    <a:pt x="4" y="4"/>
                    <a:pt x="0" y="7"/>
                    <a:pt x="0" y="11"/>
                  </a:cubicBezTo>
                  <a:cubicBezTo>
                    <a:pt x="0" y="7"/>
                    <a:pt x="4" y="4"/>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0"/>
            <p:cNvSpPr/>
            <p:nvPr/>
          </p:nvSpPr>
          <p:spPr>
            <a:xfrm>
              <a:off x="4725400" y="2587182"/>
              <a:ext cx="218" cy="327"/>
            </a:xfrm>
            <a:custGeom>
              <a:rect b="b" l="l" r="r" t="t"/>
              <a:pathLst>
                <a:path extrusionOk="0" h="12" w="8">
                  <a:moveTo>
                    <a:pt x="7"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0"/>
            <p:cNvSpPr/>
            <p:nvPr/>
          </p:nvSpPr>
          <p:spPr>
            <a:xfrm>
              <a:off x="4728834" y="2579471"/>
              <a:ext cx="218" cy="409"/>
            </a:xfrm>
            <a:custGeom>
              <a:rect b="b" l="l" r="r" t="t"/>
              <a:pathLst>
                <a:path extrusionOk="0" h="15" w="8">
                  <a:moveTo>
                    <a:pt x="7" y="0"/>
                  </a:moveTo>
                  <a:lnTo>
                    <a:pt x="0"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0"/>
            <p:cNvSpPr/>
            <p:nvPr/>
          </p:nvSpPr>
          <p:spPr>
            <a:xfrm>
              <a:off x="4732267" y="2575084"/>
              <a:ext cx="109" cy="218"/>
            </a:xfrm>
            <a:custGeom>
              <a:rect b="b" l="l" r="r" t="t"/>
              <a:pathLst>
                <a:path extrusionOk="0" h="8" w="4">
                  <a:moveTo>
                    <a:pt x="0" y="7"/>
                  </a:moveTo>
                  <a:lnTo>
                    <a:pt x="4" y="0"/>
                  </a:ln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0"/>
            <p:cNvSpPr/>
            <p:nvPr/>
          </p:nvSpPr>
          <p:spPr>
            <a:xfrm>
              <a:off x="4728261" y="2580234"/>
              <a:ext cx="300" cy="300"/>
            </a:xfrm>
            <a:custGeom>
              <a:rect b="b" l="l" r="r" t="t"/>
              <a:pathLst>
                <a:path extrusionOk="0" h="11" w="11">
                  <a:moveTo>
                    <a:pt x="11"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0"/>
            <p:cNvSpPr/>
            <p:nvPr/>
          </p:nvSpPr>
          <p:spPr>
            <a:xfrm>
              <a:off x="4727771" y="2580888"/>
              <a:ext cx="327" cy="409"/>
            </a:xfrm>
            <a:custGeom>
              <a:rect b="b" l="l" r="r" t="t"/>
              <a:pathLst>
                <a:path extrusionOk="0" h="15" w="12">
                  <a:moveTo>
                    <a:pt x="11"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0"/>
            <p:cNvSpPr/>
            <p:nvPr/>
          </p:nvSpPr>
          <p:spPr>
            <a:xfrm>
              <a:off x="4727389" y="2581651"/>
              <a:ext cx="218" cy="327"/>
            </a:xfrm>
            <a:custGeom>
              <a:rect b="b" l="l" r="r" t="t"/>
              <a:pathLst>
                <a:path extrusionOk="0" h="12" w="8">
                  <a:moveTo>
                    <a:pt x="8"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0"/>
            <p:cNvSpPr/>
            <p:nvPr/>
          </p:nvSpPr>
          <p:spPr>
            <a:xfrm>
              <a:off x="4727117" y="2582332"/>
              <a:ext cx="218" cy="300"/>
            </a:xfrm>
            <a:custGeom>
              <a:rect b="b" l="l" r="r" t="t"/>
              <a:pathLst>
                <a:path extrusionOk="0" h="11" w="8">
                  <a:moveTo>
                    <a:pt x="7"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0"/>
            <p:cNvSpPr/>
            <p:nvPr/>
          </p:nvSpPr>
          <p:spPr>
            <a:xfrm>
              <a:off x="4826411" y="2676394"/>
              <a:ext cx="218" cy="1063"/>
            </a:xfrm>
            <a:custGeom>
              <a:rect b="b" l="l" r="r" t="t"/>
              <a:pathLst>
                <a:path extrusionOk="0" h="39" w="8">
                  <a:moveTo>
                    <a:pt x="8" y="0"/>
                  </a:moveTo>
                  <a:cubicBezTo>
                    <a:pt x="4" y="11"/>
                    <a:pt x="1" y="25"/>
                    <a:pt x="1" y="39"/>
                  </a:cubicBezTo>
                  <a:cubicBezTo>
                    <a:pt x="1" y="25"/>
                    <a:pt x="8" y="11"/>
                    <a:pt x="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0"/>
            <p:cNvSpPr/>
            <p:nvPr/>
          </p:nvSpPr>
          <p:spPr>
            <a:xfrm>
              <a:off x="4826139" y="2677620"/>
              <a:ext cx="300" cy="4142"/>
            </a:xfrm>
            <a:custGeom>
              <a:rect b="b" l="l" r="r" t="t"/>
              <a:pathLst>
                <a:path extrusionOk="0" h="152" w="11">
                  <a:moveTo>
                    <a:pt x="11" y="1"/>
                  </a:moveTo>
                  <a:cubicBezTo>
                    <a:pt x="4" y="46"/>
                    <a:pt x="0" y="99"/>
                    <a:pt x="0" y="151"/>
                  </a:cubicBezTo>
                  <a:cubicBezTo>
                    <a:pt x="0" y="102"/>
                    <a:pt x="4" y="50"/>
                    <a:pt x="1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0"/>
            <p:cNvSpPr/>
            <p:nvPr/>
          </p:nvSpPr>
          <p:spPr>
            <a:xfrm>
              <a:off x="4747908" y="2562386"/>
              <a:ext cx="27" cy="27"/>
            </a:xfrm>
            <a:custGeom>
              <a:rect b="b" l="l" r="r" t="t"/>
              <a:pathLst>
                <a:path extrusionOk="0" h="1" w="1">
                  <a:moveTo>
                    <a:pt x="1" y="1"/>
                  </a:moveTo>
                  <a:lnTo>
                    <a:pt x="1" y="1"/>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0"/>
            <p:cNvSpPr/>
            <p:nvPr/>
          </p:nvSpPr>
          <p:spPr>
            <a:xfrm>
              <a:off x="4804585" y="2688792"/>
              <a:ext cx="681" cy="1635"/>
            </a:xfrm>
            <a:custGeom>
              <a:rect b="b" l="l" r="r" t="t"/>
              <a:pathLst>
                <a:path extrusionOk="0" h="60" w="25">
                  <a:moveTo>
                    <a:pt x="25" y="0"/>
                  </a:moveTo>
                  <a:cubicBezTo>
                    <a:pt x="21" y="21"/>
                    <a:pt x="14" y="42"/>
                    <a:pt x="0" y="60"/>
                  </a:cubicBezTo>
                  <a:cubicBezTo>
                    <a:pt x="14" y="42"/>
                    <a:pt x="21" y="21"/>
                    <a:pt x="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0"/>
            <p:cNvSpPr/>
            <p:nvPr/>
          </p:nvSpPr>
          <p:spPr>
            <a:xfrm>
              <a:off x="4818019" y="2683070"/>
              <a:ext cx="708" cy="300"/>
            </a:xfrm>
            <a:custGeom>
              <a:rect b="b" l="l" r="r" t="t"/>
              <a:pathLst>
                <a:path extrusionOk="0" h="11" w="26">
                  <a:moveTo>
                    <a:pt x="25" y="11"/>
                  </a:moveTo>
                  <a:cubicBezTo>
                    <a:pt x="15" y="7"/>
                    <a:pt x="8" y="4"/>
                    <a:pt x="1" y="0"/>
                  </a:cubicBezTo>
                  <a:cubicBezTo>
                    <a:pt x="8" y="4"/>
                    <a:pt x="15" y="7"/>
                    <a:pt x="25"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0"/>
            <p:cNvSpPr/>
            <p:nvPr/>
          </p:nvSpPr>
          <p:spPr>
            <a:xfrm>
              <a:off x="4819926" y="2683452"/>
              <a:ext cx="708" cy="27"/>
            </a:xfrm>
            <a:custGeom>
              <a:rect b="b" l="l" r="r" t="t"/>
              <a:pathLst>
                <a:path extrusionOk="0" h="1" w="26">
                  <a:moveTo>
                    <a:pt x="25"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0"/>
            <p:cNvSpPr/>
            <p:nvPr/>
          </p:nvSpPr>
          <p:spPr>
            <a:xfrm>
              <a:off x="4803713" y="2689365"/>
              <a:ext cx="790" cy="1253"/>
            </a:xfrm>
            <a:custGeom>
              <a:rect b="b" l="l" r="r" t="t"/>
              <a:pathLst>
                <a:path extrusionOk="0" h="46" w="29">
                  <a:moveTo>
                    <a:pt x="1" y="0"/>
                  </a:moveTo>
                  <a:cubicBezTo>
                    <a:pt x="15" y="14"/>
                    <a:pt x="22" y="28"/>
                    <a:pt x="29" y="46"/>
                  </a:cubicBezTo>
                  <a:lnTo>
                    <a:pt x="29" y="46"/>
                  </a:lnTo>
                  <a:cubicBezTo>
                    <a:pt x="22" y="28"/>
                    <a:pt x="15" y="1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0"/>
            <p:cNvSpPr/>
            <p:nvPr/>
          </p:nvSpPr>
          <p:spPr>
            <a:xfrm>
              <a:off x="4825757" y="2681735"/>
              <a:ext cx="300" cy="218"/>
            </a:xfrm>
            <a:custGeom>
              <a:rect b="b" l="l" r="r" t="t"/>
              <a:pathLst>
                <a:path extrusionOk="0" h="8" w="11">
                  <a:moveTo>
                    <a:pt x="0" y="7"/>
                  </a:moveTo>
                  <a:lnTo>
                    <a:pt x="11" y="0"/>
                  </a:ln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0"/>
            <p:cNvSpPr/>
            <p:nvPr/>
          </p:nvSpPr>
          <p:spPr>
            <a:xfrm>
              <a:off x="4820989" y="2683452"/>
              <a:ext cx="681" cy="27"/>
            </a:xfrm>
            <a:custGeom>
              <a:rect b="b" l="l" r="r" t="t"/>
              <a:pathLst>
                <a:path extrusionOk="0" h="1" w="25">
                  <a:moveTo>
                    <a:pt x="25"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0"/>
            <p:cNvSpPr/>
            <p:nvPr/>
          </p:nvSpPr>
          <p:spPr>
            <a:xfrm>
              <a:off x="4818891" y="2683343"/>
              <a:ext cx="681" cy="136"/>
            </a:xfrm>
            <a:custGeom>
              <a:rect b="b" l="l" r="r" t="t"/>
              <a:pathLst>
                <a:path extrusionOk="0" h="5" w="25">
                  <a:moveTo>
                    <a:pt x="0" y="1"/>
                  </a:moveTo>
                  <a:cubicBezTo>
                    <a:pt x="7" y="1"/>
                    <a:pt x="18" y="4"/>
                    <a:pt x="25" y="4"/>
                  </a:cubicBezTo>
                  <a:cubicBezTo>
                    <a:pt x="18" y="4"/>
                    <a:pt x="11"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0"/>
            <p:cNvSpPr/>
            <p:nvPr/>
          </p:nvSpPr>
          <p:spPr>
            <a:xfrm>
              <a:off x="4823359" y="2682771"/>
              <a:ext cx="708" cy="327"/>
            </a:xfrm>
            <a:custGeom>
              <a:rect b="b" l="l" r="r" t="t"/>
              <a:pathLst>
                <a:path extrusionOk="0" h="12" w="26">
                  <a:moveTo>
                    <a:pt x="25"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0"/>
            <p:cNvSpPr/>
            <p:nvPr/>
          </p:nvSpPr>
          <p:spPr>
            <a:xfrm>
              <a:off x="4822133" y="2683152"/>
              <a:ext cx="681" cy="218"/>
            </a:xfrm>
            <a:custGeom>
              <a:rect b="b" l="l" r="r" t="t"/>
              <a:pathLst>
                <a:path extrusionOk="0" h="8" w="25">
                  <a:moveTo>
                    <a:pt x="25"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0"/>
            <p:cNvSpPr/>
            <p:nvPr/>
          </p:nvSpPr>
          <p:spPr>
            <a:xfrm>
              <a:off x="4824504" y="2682198"/>
              <a:ext cx="708" cy="409"/>
            </a:xfrm>
            <a:custGeom>
              <a:rect b="b" l="l" r="r" t="t"/>
              <a:pathLst>
                <a:path extrusionOk="0" h="15" w="26">
                  <a:moveTo>
                    <a:pt x="25"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0"/>
            <p:cNvSpPr/>
            <p:nvPr/>
          </p:nvSpPr>
          <p:spPr>
            <a:xfrm>
              <a:off x="4826139" y="2681735"/>
              <a:ext cx="27" cy="27"/>
            </a:xfrm>
            <a:custGeom>
              <a:rect b="b" l="l" r="r" t="t"/>
              <a:pathLst>
                <a:path extrusionOk="0" h="1" w="1">
                  <a:moveTo>
                    <a:pt x="0"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0"/>
            <p:cNvSpPr/>
            <p:nvPr/>
          </p:nvSpPr>
          <p:spPr>
            <a:xfrm>
              <a:off x="4682456" y="2591951"/>
              <a:ext cx="114690" cy="221641"/>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0"/>
            <p:cNvSpPr/>
            <p:nvPr/>
          </p:nvSpPr>
          <p:spPr>
            <a:xfrm>
              <a:off x="4702321" y="2736859"/>
              <a:ext cx="300" cy="518"/>
            </a:xfrm>
            <a:custGeom>
              <a:rect b="b" l="l" r="r" t="t"/>
              <a:pathLst>
                <a:path extrusionOk="0" h="19" w="11">
                  <a:moveTo>
                    <a:pt x="0" y="18"/>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0"/>
            <p:cNvSpPr/>
            <p:nvPr/>
          </p:nvSpPr>
          <p:spPr>
            <a:xfrm>
              <a:off x="4701830" y="2737813"/>
              <a:ext cx="218" cy="409"/>
            </a:xfrm>
            <a:custGeom>
              <a:rect b="b" l="l" r="r" t="t"/>
              <a:pathLst>
                <a:path extrusionOk="0" h="15" w="8">
                  <a:moveTo>
                    <a:pt x="1" y="15"/>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0"/>
            <p:cNvSpPr/>
            <p:nvPr/>
          </p:nvSpPr>
          <p:spPr>
            <a:xfrm>
              <a:off x="4702784" y="2736014"/>
              <a:ext cx="327" cy="409"/>
            </a:xfrm>
            <a:custGeom>
              <a:rect b="b" l="l" r="r" t="t"/>
              <a:pathLst>
                <a:path extrusionOk="0" h="15" w="12">
                  <a:moveTo>
                    <a:pt x="1" y="1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0"/>
            <p:cNvSpPr/>
            <p:nvPr/>
          </p:nvSpPr>
          <p:spPr>
            <a:xfrm>
              <a:off x="4704800" y="2731518"/>
              <a:ext cx="218" cy="518"/>
            </a:xfrm>
            <a:custGeom>
              <a:rect b="b" l="l" r="r" t="t"/>
              <a:pathLst>
                <a:path extrusionOk="0" h="19" w="8">
                  <a:moveTo>
                    <a:pt x="0" y="18"/>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0"/>
            <p:cNvSpPr/>
            <p:nvPr/>
          </p:nvSpPr>
          <p:spPr>
            <a:xfrm>
              <a:off x="4704228" y="2732772"/>
              <a:ext cx="300" cy="790"/>
            </a:xfrm>
            <a:custGeom>
              <a:rect b="b" l="l" r="r" t="t"/>
              <a:pathLst>
                <a:path extrusionOk="0" h="29" w="11">
                  <a:moveTo>
                    <a:pt x="0" y="28"/>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0"/>
            <p:cNvSpPr/>
            <p:nvPr/>
          </p:nvSpPr>
          <p:spPr>
            <a:xfrm>
              <a:off x="4703738" y="2733998"/>
              <a:ext cx="218" cy="518"/>
            </a:xfrm>
            <a:custGeom>
              <a:rect b="b" l="l" r="r" t="t"/>
              <a:pathLst>
                <a:path extrusionOk="0" h="19" w="8">
                  <a:moveTo>
                    <a:pt x="1" y="18"/>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0"/>
            <p:cNvSpPr/>
            <p:nvPr/>
          </p:nvSpPr>
          <p:spPr>
            <a:xfrm>
              <a:off x="4703274" y="2735061"/>
              <a:ext cx="300" cy="490"/>
            </a:xfrm>
            <a:custGeom>
              <a:rect b="b" l="l" r="r" t="t"/>
              <a:pathLst>
                <a:path extrusionOk="0" h="18" w="11">
                  <a:moveTo>
                    <a:pt x="0" y="18"/>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0"/>
            <p:cNvSpPr/>
            <p:nvPr/>
          </p:nvSpPr>
          <p:spPr>
            <a:xfrm>
              <a:off x="4701367" y="2738685"/>
              <a:ext cx="218" cy="409"/>
            </a:xfrm>
            <a:custGeom>
              <a:rect b="b" l="l" r="r" t="t"/>
              <a:pathLst>
                <a:path extrusionOk="0" h="15" w="8">
                  <a:moveTo>
                    <a:pt x="0" y="14"/>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0"/>
            <p:cNvSpPr/>
            <p:nvPr/>
          </p:nvSpPr>
          <p:spPr>
            <a:xfrm>
              <a:off x="4698124" y="2742690"/>
              <a:ext cx="300" cy="218"/>
            </a:xfrm>
            <a:custGeom>
              <a:rect b="b" l="l" r="r" t="t"/>
              <a:pathLst>
                <a:path extrusionOk="0" h="8" w="11">
                  <a:moveTo>
                    <a:pt x="0" y="7"/>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0"/>
            <p:cNvSpPr/>
            <p:nvPr/>
          </p:nvSpPr>
          <p:spPr>
            <a:xfrm>
              <a:off x="4699269" y="2741546"/>
              <a:ext cx="218" cy="300"/>
            </a:xfrm>
            <a:custGeom>
              <a:rect b="b" l="l" r="r" t="t"/>
              <a:pathLst>
                <a:path extrusionOk="0" h="11" w="8">
                  <a:moveTo>
                    <a:pt x="0" y="11"/>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0"/>
            <p:cNvSpPr/>
            <p:nvPr/>
          </p:nvSpPr>
          <p:spPr>
            <a:xfrm>
              <a:off x="4697552" y="2743154"/>
              <a:ext cx="300" cy="136"/>
            </a:xfrm>
            <a:custGeom>
              <a:rect b="b" l="l" r="r" t="t"/>
              <a:pathLst>
                <a:path extrusionOk="0" h="5" w="11">
                  <a:moveTo>
                    <a:pt x="0" y="4"/>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0"/>
            <p:cNvSpPr/>
            <p:nvPr/>
          </p:nvSpPr>
          <p:spPr>
            <a:xfrm>
              <a:off x="4700795" y="2739530"/>
              <a:ext cx="300" cy="409"/>
            </a:xfrm>
            <a:custGeom>
              <a:rect b="b" l="l" r="r" t="t"/>
              <a:pathLst>
                <a:path extrusionOk="0" h="15" w="11">
                  <a:moveTo>
                    <a:pt x="0" y="15"/>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0"/>
            <p:cNvSpPr/>
            <p:nvPr/>
          </p:nvSpPr>
          <p:spPr>
            <a:xfrm>
              <a:off x="4699732" y="2740865"/>
              <a:ext cx="327" cy="409"/>
            </a:xfrm>
            <a:custGeom>
              <a:rect b="b" l="l" r="r" t="t"/>
              <a:pathLst>
                <a:path extrusionOk="0" h="15" w="12">
                  <a:moveTo>
                    <a:pt x="1" y="15"/>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0"/>
            <p:cNvSpPr/>
            <p:nvPr/>
          </p:nvSpPr>
          <p:spPr>
            <a:xfrm>
              <a:off x="4700304" y="2740211"/>
              <a:ext cx="218" cy="409"/>
            </a:xfrm>
            <a:custGeom>
              <a:rect b="b" l="l" r="r" t="t"/>
              <a:pathLst>
                <a:path extrusionOk="0" h="15" w="8">
                  <a:moveTo>
                    <a:pt x="1" y="14"/>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0"/>
            <p:cNvSpPr/>
            <p:nvPr/>
          </p:nvSpPr>
          <p:spPr>
            <a:xfrm>
              <a:off x="4707171" y="2725224"/>
              <a:ext cx="136" cy="599"/>
            </a:xfrm>
            <a:custGeom>
              <a:rect b="b" l="l" r="r" t="t"/>
              <a:pathLst>
                <a:path extrusionOk="0" h="22" w="5">
                  <a:moveTo>
                    <a:pt x="1" y="22"/>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0"/>
            <p:cNvSpPr/>
            <p:nvPr/>
          </p:nvSpPr>
          <p:spPr>
            <a:xfrm>
              <a:off x="4708615" y="2720564"/>
              <a:ext cx="218" cy="409"/>
            </a:xfrm>
            <a:custGeom>
              <a:rect b="b" l="l" r="r" t="t"/>
              <a:pathLst>
                <a:path extrusionOk="0" h="15" w="8">
                  <a:moveTo>
                    <a:pt x="0" y="14"/>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0"/>
            <p:cNvSpPr/>
            <p:nvPr/>
          </p:nvSpPr>
          <p:spPr>
            <a:xfrm>
              <a:off x="4708888" y="2719692"/>
              <a:ext cx="136" cy="409"/>
            </a:xfrm>
            <a:custGeom>
              <a:rect b="b" l="l" r="r" t="t"/>
              <a:pathLst>
                <a:path extrusionOk="0" h="15" w="5">
                  <a:moveTo>
                    <a:pt x="1" y="15"/>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0"/>
            <p:cNvSpPr/>
            <p:nvPr/>
          </p:nvSpPr>
          <p:spPr>
            <a:xfrm>
              <a:off x="4707471" y="2724270"/>
              <a:ext cx="218" cy="518"/>
            </a:xfrm>
            <a:custGeom>
              <a:rect b="b" l="l" r="r" t="t"/>
              <a:pathLst>
                <a:path extrusionOk="0" h="19" w="8">
                  <a:moveTo>
                    <a:pt x="0" y="18"/>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0"/>
            <p:cNvSpPr/>
            <p:nvPr/>
          </p:nvSpPr>
          <p:spPr>
            <a:xfrm>
              <a:off x="4708125" y="2722363"/>
              <a:ext cx="136" cy="409"/>
            </a:xfrm>
            <a:custGeom>
              <a:rect b="b" l="l" r="r" t="t"/>
              <a:pathLst>
                <a:path extrusionOk="0" h="15" w="5">
                  <a:moveTo>
                    <a:pt x="1" y="15"/>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0"/>
            <p:cNvSpPr/>
            <p:nvPr/>
          </p:nvSpPr>
          <p:spPr>
            <a:xfrm>
              <a:off x="4709187" y="2718930"/>
              <a:ext cx="27" cy="218"/>
            </a:xfrm>
            <a:custGeom>
              <a:rect b="b" l="l" r="r" t="t"/>
              <a:pathLst>
                <a:path extrusionOk="0" h="8" w="1">
                  <a:moveTo>
                    <a:pt x="0"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0"/>
            <p:cNvSpPr/>
            <p:nvPr/>
          </p:nvSpPr>
          <p:spPr>
            <a:xfrm>
              <a:off x="4707743" y="2723317"/>
              <a:ext cx="218" cy="518"/>
            </a:xfrm>
            <a:custGeom>
              <a:rect b="b" l="l" r="r" t="t"/>
              <a:pathLst>
                <a:path extrusionOk="0" h="19" w="8">
                  <a:moveTo>
                    <a:pt x="1" y="18"/>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0"/>
            <p:cNvSpPr/>
            <p:nvPr/>
          </p:nvSpPr>
          <p:spPr>
            <a:xfrm>
              <a:off x="4706789" y="2726287"/>
              <a:ext cx="218" cy="490"/>
            </a:xfrm>
            <a:custGeom>
              <a:rect b="b" l="l" r="r" t="t"/>
              <a:pathLst>
                <a:path extrusionOk="0" h="18" w="8">
                  <a:moveTo>
                    <a:pt x="1" y="18"/>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0"/>
            <p:cNvSpPr/>
            <p:nvPr/>
          </p:nvSpPr>
          <p:spPr>
            <a:xfrm>
              <a:off x="4706026" y="2728385"/>
              <a:ext cx="218" cy="490"/>
            </a:xfrm>
            <a:custGeom>
              <a:rect b="b" l="l" r="r" t="t"/>
              <a:pathLst>
                <a:path extrusionOk="0" h="18" w="8">
                  <a:moveTo>
                    <a:pt x="1" y="18"/>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0"/>
            <p:cNvSpPr/>
            <p:nvPr/>
          </p:nvSpPr>
          <p:spPr>
            <a:xfrm>
              <a:off x="4705645" y="2729420"/>
              <a:ext cx="218" cy="518"/>
            </a:xfrm>
            <a:custGeom>
              <a:rect b="b" l="l" r="r" t="t"/>
              <a:pathLst>
                <a:path extrusionOk="0" h="19" w="8">
                  <a:moveTo>
                    <a:pt x="1" y="18"/>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0"/>
            <p:cNvSpPr/>
            <p:nvPr/>
          </p:nvSpPr>
          <p:spPr>
            <a:xfrm>
              <a:off x="4706408" y="2727322"/>
              <a:ext cx="218" cy="518"/>
            </a:xfrm>
            <a:custGeom>
              <a:rect b="b" l="l" r="r" t="t"/>
              <a:pathLst>
                <a:path extrusionOk="0" h="19" w="8">
                  <a:moveTo>
                    <a:pt x="1" y="18"/>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0"/>
            <p:cNvSpPr/>
            <p:nvPr/>
          </p:nvSpPr>
          <p:spPr>
            <a:xfrm>
              <a:off x="4708424" y="2721409"/>
              <a:ext cx="109" cy="518"/>
            </a:xfrm>
            <a:custGeom>
              <a:rect b="b" l="l" r="r" t="t"/>
              <a:pathLst>
                <a:path extrusionOk="0" h="19" w="4">
                  <a:moveTo>
                    <a:pt x="0" y="1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0"/>
            <p:cNvSpPr/>
            <p:nvPr/>
          </p:nvSpPr>
          <p:spPr>
            <a:xfrm>
              <a:off x="4698697" y="2742118"/>
              <a:ext cx="300" cy="300"/>
            </a:xfrm>
            <a:custGeom>
              <a:rect b="b" l="l" r="r" t="t"/>
              <a:pathLst>
                <a:path extrusionOk="0" h="11" w="11">
                  <a:moveTo>
                    <a:pt x="11"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0"/>
            <p:cNvSpPr/>
            <p:nvPr/>
          </p:nvSpPr>
          <p:spPr>
            <a:xfrm>
              <a:off x="4705264" y="2730483"/>
              <a:ext cx="218" cy="490"/>
            </a:xfrm>
            <a:custGeom>
              <a:rect b="b" l="l" r="r" t="t"/>
              <a:pathLst>
                <a:path extrusionOk="0" h="18" w="8">
                  <a:moveTo>
                    <a:pt x="1" y="18"/>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0"/>
            <p:cNvSpPr/>
            <p:nvPr/>
          </p:nvSpPr>
          <p:spPr>
            <a:xfrm>
              <a:off x="4696980" y="2743535"/>
              <a:ext cx="218" cy="136"/>
            </a:xfrm>
            <a:custGeom>
              <a:rect b="b" l="l" r="r" t="t"/>
              <a:pathLst>
                <a:path extrusionOk="0" h="5" w="8">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0"/>
            <p:cNvSpPr/>
            <p:nvPr/>
          </p:nvSpPr>
          <p:spPr>
            <a:xfrm>
              <a:off x="4754584" y="2716259"/>
              <a:ext cx="136" cy="136"/>
            </a:xfrm>
            <a:custGeom>
              <a:rect b="b" l="l" r="r" t="t"/>
              <a:pathLst>
                <a:path extrusionOk="0" h="5" w="5">
                  <a:moveTo>
                    <a:pt x="1" y="1"/>
                  </a:move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0"/>
            <p:cNvSpPr/>
            <p:nvPr/>
          </p:nvSpPr>
          <p:spPr>
            <a:xfrm>
              <a:off x="4754965" y="2717594"/>
              <a:ext cx="27" cy="218"/>
            </a:xfrm>
            <a:custGeom>
              <a:rect b="b" l="l" r="r" t="t"/>
              <a:pathLst>
                <a:path extrusionOk="0" h="8" w="1">
                  <a:moveTo>
                    <a:pt x="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0"/>
            <p:cNvSpPr/>
            <p:nvPr/>
          </p:nvSpPr>
          <p:spPr>
            <a:xfrm>
              <a:off x="4754965" y="2718466"/>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0"/>
            <p:cNvSpPr/>
            <p:nvPr/>
          </p:nvSpPr>
          <p:spPr>
            <a:xfrm>
              <a:off x="4795784" y="2684869"/>
              <a:ext cx="218" cy="218"/>
            </a:xfrm>
            <a:custGeom>
              <a:rect b="b" l="l" r="r" t="t"/>
              <a:pathLst>
                <a:path extrusionOk="0" h="8" w="8">
                  <a:moveTo>
                    <a:pt x="1" y="1"/>
                  </a:moveTo>
                  <a:lnTo>
                    <a:pt x="8" y="8"/>
                  </a:lnTo>
                  <a:lnTo>
                    <a:pt x="8"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0"/>
            <p:cNvSpPr/>
            <p:nvPr/>
          </p:nvSpPr>
          <p:spPr>
            <a:xfrm>
              <a:off x="4754883" y="271702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0"/>
            <p:cNvSpPr/>
            <p:nvPr/>
          </p:nvSpPr>
          <p:spPr>
            <a:xfrm>
              <a:off x="4720250" y="2593286"/>
              <a:ext cx="109" cy="136"/>
            </a:xfrm>
            <a:custGeom>
              <a:rect b="b" l="l" r="r" t="t"/>
              <a:pathLst>
                <a:path extrusionOk="0" h="5" w="4">
                  <a:moveTo>
                    <a:pt x="4"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0"/>
            <p:cNvSpPr/>
            <p:nvPr/>
          </p:nvSpPr>
          <p:spPr>
            <a:xfrm>
              <a:off x="4797146" y="2679146"/>
              <a:ext cx="0" cy="218"/>
            </a:xfrm>
            <a:custGeom>
              <a:rect b="b" l="l" r="r" t="t"/>
              <a:pathLst>
                <a:path extrusionOk="0" h="8" w="0">
                  <a:moveTo>
                    <a:pt x="0"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0"/>
            <p:cNvSpPr/>
            <p:nvPr/>
          </p:nvSpPr>
          <p:spPr>
            <a:xfrm>
              <a:off x="4797037" y="2678002"/>
              <a:ext cx="27" cy="327"/>
            </a:xfrm>
            <a:custGeom>
              <a:rect b="b" l="l" r="r" t="t"/>
              <a:pathLst>
                <a:path extrusionOk="0" h="12" w="1">
                  <a:moveTo>
                    <a:pt x="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0"/>
            <p:cNvSpPr/>
            <p:nvPr/>
          </p:nvSpPr>
          <p:spPr>
            <a:xfrm>
              <a:off x="4728452" y="2623641"/>
              <a:ext cx="1935" cy="4796"/>
            </a:xfrm>
            <a:custGeom>
              <a:rect b="b" l="l" r="r" t="t"/>
              <a:pathLst>
                <a:path extrusionOk="0" h="176" w="71">
                  <a:moveTo>
                    <a:pt x="0" y="175"/>
                  </a:moveTo>
                  <a:cubicBezTo>
                    <a:pt x="46" y="130"/>
                    <a:pt x="70" y="67"/>
                    <a:pt x="70" y="0"/>
                  </a:cubicBezTo>
                  <a:cubicBezTo>
                    <a:pt x="70" y="67"/>
                    <a:pt x="46" y="130"/>
                    <a:pt x="0" y="17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0"/>
            <p:cNvSpPr/>
            <p:nvPr/>
          </p:nvSpPr>
          <p:spPr>
            <a:xfrm>
              <a:off x="4719487" y="2592523"/>
              <a:ext cx="409" cy="327"/>
            </a:xfrm>
            <a:custGeom>
              <a:rect b="b" l="l" r="r" t="t"/>
              <a:pathLst>
                <a:path extrusionOk="0" h="12" w="15">
                  <a:moveTo>
                    <a:pt x="0" y="1"/>
                  </a:moveTo>
                  <a:lnTo>
                    <a:pt x="1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0"/>
            <p:cNvSpPr/>
            <p:nvPr/>
          </p:nvSpPr>
          <p:spPr>
            <a:xfrm>
              <a:off x="4720060" y="2593095"/>
              <a:ext cx="218" cy="218"/>
            </a:xfrm>
            <a:custGeom>
              <a:rect b="b" l="l" r="r" t="t"/>
              <a:pathLst>
                <a:path extrusionOk="0" h="8" w="8">
                  <a:moveTo>
                    <a:pt x="7"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0"/>
            <p:cNvSpPr/>
            <p:nvPr/>
          </p:nvSpPr>
          <p:spPr>
            <a:xfrm>
              <a:off x="4785865" y="2638600"/>
              <a:ext cx="599" cy="2044"/>
            </a:xfrm>
            <a:custGeom>
              <a:rect b="b" l="l" r="r" t="t"/>
              <a:pathLst>
                <a:path extrusionOk="0" h="75" w="22">
                  <a:moveTo>
                    <a:pt x="1" y="1"/>
                  </a:moveTo>
                  <a:cubicBezTo>
                    <a:pt x="18" y="8"/>
                    <a:pt x="22" y="36"/>
                    <a:pt x="22" y="74"/>
                  </a:cubicBezTo>
                  <a:cubicBezTo>
                    <a:pt x="22" y="36"/>
                    <a:pt x="18"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0"/>
            <p:cNvSpPr/>
            <p:nvPr/>
          </p:nvSpPr>
          <p:spPr>
            <a:xfrm>
              <a:off x="4797228" y="2680291"/>
              <a:ext cx="27" cy="136"/>
            </a:xfrm>
            <a:custGeom>
              <a:rect b="b" l="l" r="r" t="t"/>
              <a:pathLst>
                <a:path extrusionOk="0" h="5" w="1">
                  <a:moveTo>
                    <a:pt x="1"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0"/>
            <p:cNvSpPr/>
            <p:nvPr/>
          </p:nvSpPr>
          <p:spPr>
            <a:xfrm>
              <a:off x="4718806" y="2591869"/>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0"/>
            <p:cNvSpPr/>
            <p:nvPr/>
          </p:nvSpPr>
          <p:spPr>
            <a:xfrm>
              <a:off x="4719106" y="2592141"/>
              <a:ext cx="300" cy="218"/>
            </a:xfrm>
            <a:custGeom>
              <a:rect b="b" l="l" r="r" t="t"/>
              <a:pathLst>
                <a:path extrusionOk="0" h="8" w="11">
                  <a:moveTo>
                    <a:pt x="11"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0"/>
            <p:cNvSpPr/>
            <p:nvPr/>
          </p:nvSpPr>
          <p:spPr>
            <a:xfrm>
              <a:off x="4719869" y="2592823"/>
              <a:ext cx="300" cy="300"/>
            </a:xfrm>
            <a:custGeom>
              <a:rect b="b" l="l" r="r" t="t"/>
              <a:pathLst>
                <a:path extrusionOk="0" h="11" w="11">
                  <a:moveTo>
                    <a:pt x="11"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0"/>
            <p:cNvSpPr/>
            <p:nvPr/>
          </p:nvSpPr>
          <p:spPr>
            <a:xfrm>
              <a:off x="4720332" y="2593395"/>
              <a:ext cx="136" cy="109"/>
            </a:xfrm>
            <a:custGeom>
              <a:rect b="b" l="l" r="r" t="t"/>
              <a:pathLst>
                <a:path extrusionOk="0" h="4" w="5">
                  <a:moveTo>
                    <a:pt x="4"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0"/>
            <p:cNvSpPr/>
            <p:nvPr/>
          </p:nvSpPr>
          <p:spPr>
            <a:xfrm>
              <a:off x="4796574" y="2684215"/>
              <a:ext cx="0" cy="27"/>
            </a:xfrm>
            <a:custGeom>
              <a:rect b="b" l="l" r="r" t="t"/>
              <a:pathLst>
                <a:path extrusionOk="0" h="1" w="0">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0"/>
            <p:cNvSpPr/>
            <p:nvPr/>
          </p:nvSpPr>
          <p:spPr>
            <a:xfrm>
              <a:off x="4797146" y="2682198"/>
              <a:ext cx="0" cy="136"/>
            </a:xfrm>
            <a:custGeom>
              <a:rect b="b" l="l" r="r" t="t"/>
              <a:pathLst>
                <a:path extrusionOk="0" h="5" w="0">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0"/>
            <p:cNvSpPr/>
            <p:nvPr/>
          </p:nvSpPr>
          <p:spPr>
            <a:xfrm>
              <a:off x="4797228" y="2681163"/>
              <a:ext cx="27" cy="218"/>
            </a:xfrm>
            <a:custGeom>
              <a:rect b="b" l="l" r="r" t="t"/>
              <a:pathLst>
                <a:path extrusionOk="0" h="8" w="1">
                  <a:moveTo>
                    <a:pt x="1" y="7"/>
                  </a:moveTo>
                  <a:lnTo>
                    <a:pt x="1" y="4"/>
                  </a:lnTo>
                  <a:cubicBezTo>
                    <a:pt x="1" y="0"/>
                    <a:pt x="1" y="7"/>
                    <a:pt x="1"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0"/>
            <p:cNvSpPr/>
            <p:nvPr/>
          </p:nvSpPr>
          <p:spPr>
            <a:xfrm>
              <a:off x="4796002" y="2684978"/>
              <a:ext cx="0" cy="109"/>
            </a:xfrm>
            <a:custGeom>
              <a:rect b="b" l="l" r="r" t="t"/>
              <a:pathLst>
                <a:path extrusionOk="0" h="4" w="0">
                  <a:moveTo>
                    <a:pt x="0" y="4"/>
                  </a:moveTo>
                  <a:lnTo>
                    <a:pt x="0" y="4"/>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0"/>
            <p:cNvSpPr/>
            <p:nvPr/>
          </p:nvSpPr>
          <p:spPr>
            <a:xfrm>
              <a:off x="4796846" y="2683152"/>
              <a:ext cx="27" cy="136"/>
            </a:xfrm>
            <a:custGeom>
              <a:rect b="b" l="l" r="r" t="t"/>
              <a:pathLst>
                <a:path extrusionOk="0" h="5" w="1">
                  <a:moveTo>
                    <a:pt x="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0"/>
            <p:cNvSpPr/>
            <p:nvPr/>
          </p:nvSpPr>
          <p:spPr>
            <a:xfrm>
              <a:off x="3457900" y="1982071"/>
              <a:ext cx="138723" cy="110248"/>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0"/>
            <p:cNvSpPr/>
            <p:nvPr/>
          </p:nvSpPr>
          <p:spPr>
            <a:xfrm>
              <a:off x="3478419" y="2171422"/>
              <a:ext cx="49811" cy="45478"/>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0"/>
            <p:cNvSpPr/>
            <p:nvPr/>
          </p:nvSpPr>
          <p:spPr>
            <a:xfrm>
              <a:off x="3452097" y="2146871"/>
              <a:ext cx="74798" cy="62890"/>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0"/>
            <p:cNvSpPr/>
            <p:nvPr/>
          </p:nvSpPr>
          <p:spPr>
            <a:xfrm>
              <a:off x="3521826" y="217232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0"/>
            <p:cNvSpPr/>
            <p:nvPr/>
          </p:nvSpPr>
          <p:spPr>
            <a:xfrm>
              <a:off x="3523924" y="2173275"/>
              <a:ext cx="409" cy="218"/>
            </a:xfrm>
            <a:custGeom>
              <a:rect b="b" l="l" r="r" t="t"/>
              <a:pathLst>
                <a:path extrusionOk="0" h="8" w="15">
                  <a:moveTo>
                    <a:pt x="14"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0"/>
            <p:cNvSpPr/>
            <p:nvPr/>
          </p:nvSpPr>
          <p:spPr>
            <a:xfrm>
              <a:off x="3526213" y="2174610"/>
              <a:ext cx="409" cy="218"/>
            </a:xfrm>
            <a:custGeom>
              <a:rect b="b" l="l" r="r" t="t"/>
              <a:pathLst>
                <a:path extrusionOk="0" h="8" w="15">
                  <a:moveTo>
                    <a:pt x="14"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0"/>
            <p:cNvSpPr/>
            <p:nvPr/>
          </p:nvSpPr>
          <p:spPr>
            <a:xfrm>
              <a:off x="3520681" y="2171858"/>
              <a:ext cx="300" cy="109"/>
            </a:xfrm>
            <a:custGeom>
              <a:rect b="b" l="l" r="r" t="t"/>
              <a:pathLst>
                <a:path extrusionOk="0" h="4" w="11">
                  <a:moveTo>
                    <a:pt x="11"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0"/>
            <p:cNvSpPr/>
            <p:nvPr/>
          </p:nvSpPr>
          <p:spPr>
            <a:xfrm>
              <a:off x="3522861" y="2172811"/>
              <a:ext cx="218" cy="109"/>
            </a:xfrm>
            <a:custGeom>
              <a:rect b="b" l="l" r="r" t="t"/>
              <a:pathLst>
                <a:path extrusionOk="0" h="4" w="8">
                  <a:moveTo>
                    <a:pt x="8"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0"/>
            <p:cNvSpPr/>
            <p:nvPr/>
          </p:nvSpPr>
          <p:spPr>
            <a:xfrm>
              <a:off x="3519047" y="2171176"/>
              <a:ext cx="218" cy="27"/>
            </a:xfrm>
            <a:custGeom>
              <a:rect b="b" l="l" r="r" t="t"/>
              <a:pathLst>
                <a:path extrusionOk="0" h="1" w="8">
                  <a:moveTo>
                    <a:pt x="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0"/>
            <p:cNvSpPr/>
            <p:nvPr/>
          </p:nvSpPr>
          <p:spPr>
            <a:xfrm>
              <a:off x="3519809" y="2171476"/>
              <a:ext cx="327" cy="109"/>
            </a:xfrm>
            <a:custGeom>
              <a:rect b="b" l="l" r="r" t="t"/>
              <a:pathLst>
                <a:path extrusionOk="0" h="4" w="12">
                  <a:moveTo>
                    <a:pt x="1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0"/>
            <p:cNvSpPr/>
            <p:nvPr/>
          </p:nvSpPr>
          <p:spPr>
            <a:xfrm>
              <a:off x="3516758" y="2170332"/>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0"/>
            <p:cNvSpPr/>
            <p:nvPr/>
          </p:nvSpPr>
          <p:spPr>
            <a:xfrm>
              <a:off x="3500163" y="2207908"/>
              <a:ext cx="327" cy="327"/>
            </a:xfrm>
            <a:custGeom>
              <a:rect b="b" l="l" r="r" t="t"/>
              <a:pathLst>
                <a:path extrusionOk="0" h="12" w="12">
                  <a:moveTo>
                    <a:pt x="1" y="1"/>
                  </a:moveTo>
                  <a:lnTo>
                    <a:pt x="1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0"/>
            <p:cNvSpPr/>
            <p:nvPr/>
          </p:nvSpPr>
          <p:spPr>
            <a:xfrm>
              <a:off x="3501989" y="2209733"/>
              <a:ext cx="109" cy="109"/>
            </a:xfrm>
            <a:custGeom>
              <a:rect b="b" l="l" r="r" t="t"/>
              <a:pathLst>
                <a:path extrusionOk="0" h="4" w="4">
                  <a:moveTo>
                    <a:pt x="4" y="4"/>
                  </a:moveTo>
                  <a:lnTo>
                    <a:pt x="0" y="0"/>
                  </a:ln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0"/>
            <p:cNvSpPr/>
            <p:nvPr/>
          </p:nvSpPr>
          <p:spPr>
            <a:xfrm>
              <a:off x="3524959" y="2173956"/>
              <a:ext cx="518" cy="218"/>
            </a:xfrm>
            <a:custGeom>
              <a:rect b="b" l="l" r="r" t="t"/>
              <a:pathLst>
                <a:path extrusionOk="0" h="8" w="19">
                  <a:moveTo>
                    <a:pt x="18"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0"/>
            <p:cNvSpPr/>
            <p:nvPr/>
          </p:nvSpPr>
          <p:spPr>
            <a:xfrm>
              <a:off x="3484604" y="2170223"/>
              <a:ext cx="981" cy="327"/>
            </a:xfrm>
            <a:custGeom>
              <a:rect b="b" l="l" r="r" t="t"/>
              <a:pathLst>
                <a:path extrusionOk="0" h="12" w="36">
                  <a:moveTo>
                    <a:pt x="1" y="1"/>
                  </a:moveTo>
                  <a:cubicBezTo>
                    <a:pt x="11" y="8"/>
                    <a:pt x="25" y="11"/>
                    <a:pt x="36" y="4"/>
                  </a:cubicBezTo>
                  <a:cubicBezTo>
                    <a:pt x="25" y="11"/>
                    <a:pt x="1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0"/>
            <p:cNvSpPr/>
            <p:nvPr/>
          </p:nvSpPr>
          <p:spPr>
            <a:xfrm>
              <a:off x="3516948" y="2170413"/>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0"/>
            <p:cNvSpPr/>
            <p:nvPr/>
          </p:nvSpPr>
          <p:spPr>
            <a:xfrm>
              <a:off x="3517820" y="2170713"/>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0"/>
            <p:cNvSpPr/>
            <p:nvPr/>
          </p:nvSpPr>
          <p:spPr>
            <a:xfrm>
              <a:off x="3517248" y="2170522"/>
              <a:ext cx="109" cy="27"/>
            </a:xfrm>
            <a:custGeom>
              <a:rect b="b" l="l" r="r" t="t"/>
              <a:pathLst>
                <a:path extrusionOk="0" h="1" w="4">
                  <a:moveTo>
                    <a:pt x="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0"/>
            <p:cNvSpPr/>
            <p:nvPr/>
          </p:nvSpPr>
          <p:spPr>
            <a:xfrm>
              <a:off x="3529156" y="2219352"/>
              <a:ext cx="22725" cy="49838"/>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0"/>
            <p:cNvSpPr/>
            <p:nvPr/>
          </p:nvSpPr>
          <p:spPr>
            <a:xfrm>
              <a:off x="3391332" y="2098777"/>
              <a:ext cx="105616" cy="46486"/>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0"/>
            <p:cNvSpPr/>
            <p:nvPr/>
          </p:nvSpPr>
          <p:spPr>
            <a:xfrm>
              <a:off x="3486512" y="2105562"/>
              <a:ext cx="91992" cy="50301"/>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0"/>
            <p:cNvSpPr/>
            <p:nvPr/>
          </p:nvSpPr>
          <p:spPr>
            <a:xfrm>
              <a:off x="3489863" y="2144091"/>
              <a:ext cx="109" cy="136"/>
            </a:xfrm>
            <a:custGeom>
              <a:rect b="b" l="l" r="r" t="t"/>
              <a:pathLst>
                <a:path extrusionOk="0" h="5" w="4">
                  <a:moveTo>
                    <a:pt x="4"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0"/>
            <p:cNvSpPr/>
            <p:nvPr/>
          </p:nvSpPr>
          <p:spPr>
            <a:xfrm>
              <a:off x="3490708" y="2144582"/>
              <a:ext cx="136" cy="109"/>
            </a:xfrm>
            <a:custGeom>
              <a:rect b="b" l="l" r="r" t="t"/>
              <a:pathLst>
                <a:path extrusionOk="0" h="4" w="5">
                  <a:moveTo>
                    <a:pt x="4"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0"/>
            <p:cNvSpPr/>
            <p:nvPr/>
          </p:nvSpPr>
          <p:spPr>
            <a:xfrm>
              <a:off x="3499972" y="2151530"/>
              <a:ext cx="327" cy="218"/>
            </a:xfrm>
            <a:custGeom>
              <a:rect b="b" l="l" r="r" t="t"/>
              <a:pathLst>
                <a:path extrusionOk="0" h="8" w="12">
                  <a:moveTo>
                    <a:pt x="1" y="1"/>
                  </a:moveTo>
                  <a:lnTo>
                    <a:pt x="1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0"/>
            <p:cNvSpPr/>
            <p:nvPr/>
          </p:nvSpPr>
          <p:spPr>
            <a:xfrm>
              <a:off x="3514659" y="2154201"/>
              <a:ext cx="5096" cy="1471"/>
            </a:xfrm>
            <a:custGeom>
              <a:rect b="b" l="l" r="r" t="t"/>
              <a:pathLst>
                <a:path extrusionOk="0" h="54" w="187">
                  <a:moveTo>
                    <a:pt x="186" y="1"/>
                  </a:moveTo>
                  <a:cubicBezTo>
                    <a:pt x="95" y="29"/>
                    <a:pt x="32" y="43"/>
                    <a:pt x="1" y="53"/>
                  </a:cubicBezTo>
                  <a:cubicBezTo>
                    <a:pt x="29" y="46"/>
                    <a:pt x="78" y="36"/>
                    <a:pt x="134" y="18"/>
                  </a:cubicBezTo>
                  <a:lnTo>
                    <a:pt x="186"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0"/>
            <p:cNvSpPr/>
            <p:nvPr/>
          </p:nvSpPr>
          <p:spPr>
            <a:xfrm>
              <a:off x="3500654" y="2152102"/>
              <a:ext cx="218" cy="218"/>
            </a:xfrm>
            <a:custGeom>
              <a:rect b="b" l="l" r="r" t="t"/>
              <a:pathLst>
                <a:path extrusionOk="0" h="8" w="8">
                  <a:moveTo>
                    <a:pt x="7"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0"/>
            <p:cNvSpPr/>
            <p:nvPr/>
          </p:nvSpPr>
          <p:spPr>
            <a:xfrm>
              <a:off x="3498637" y="2150195"/>
              <a:ext cx="327" cy="327"/>
            </a:xfrm>
            <a:custGeom>
              <a:rect b="b" l="l" r="r" t="t"/>
              <a:pathLst>
                <a:path extrusionOk="0" h="12" w="12">
                  <a:moveTo>
                    <a:pt x="1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0"/>
            <p:cNvSpPr/>
            <p:nvPr/>
          </p:nvSpPr>
          <p:spPr>
            <a:xfrm>
              <a:off x="3497874" y="2149623"/>
              <a:ext cx="218" cy="218"/>
            </a:xfrm>
            <a:custGeom>
              <a:rect b="b" l="l" r="r" t="t"/>
              <a:pathLst>
                <a:path extrusionOk="0" h="8" w="8">
                  <a:moveTo>
                    <a:pt x="8"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0"/>
            <p:cNvSpPr/>
            <p:nvPr/>
          </p:nvSpPr>
          <p:spPr>
            <a:xfrm>
              <a:off x="3491580" y="2145154"/>
              <a:ext cx="109" cy="109"/>
            </a:xfrm>
            <a:custGeom>
              <a:rect b="b" l="l" r="r" t="t"/>
              <a:pathLst>
                <a:path extrusionOk="0" h="4" w="4">
                  <a:moveTo>
                    <a:pt x="4"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0"/>
            <p:cNvSpPr/>
            <p:nvPr/>
          </p:nvSpPr>
          <p:spPr>
            <a:xfrm>
              <a:off x="3497030" y="2148969"/>
              <a:ext cx="300" cy="218"/>
            </a:xfrm>
            <a:custGeom>
              <a:rect b="b" l="l" r="r" t="t"/>
              <a:pathLst>
                <a:path extrusionOk="0" h="8" w="11">
                  <a:moveTo>
                    <a:pt x="11"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0"/>
            <p:cNvSpPr/>
            <p:nvPr/>
          </p:nvSpPr>
          <p:spPr>
            <a:xfrm>
              <a:off x="3499318" y="2150876"/>
              <a:ext cx="300" cy="218"/>
            </a:xfrm>
            <a:custGeom>
              <a:rect b="b" l="l" r="r" t="t"/>
              <a:pathLst>
                <a:path extrusionOk="0" h="8" w="11">
                  <a:moveTo>
                    <a:pt x="11"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0"/>
            <p:cNvSpPr/>
            <p:nvPr/>
          </p:nvSpPr>
          <p:spPr>
            <a:xfrm>
              <a:off x="3492534" y="2145808"/>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0"/>
            <p:cNvSpPr/>
            <p:nvPr/>
          </p:nvSpPr>
          <p:spPr>
            <a:xfrm>
              <a:off x="3495395" y="2147715"/>
              <a:ext cx="109" cy="136"/>
            </a:xfrm>
            <a:custGeom>
              <a:rect b="b" l="l" r="r" t="t"/>
              <a:pathLst>
                <a:path extrusionOk="0" h="5" w="4">
                  <a:moveTo>
                    <a:pt x="4"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0"/>
            <p:cNvSpPr/>
            <p:nvPr/>
          </p:nvSpPr>
          <p:spPr>
            <a:xfrm>
              <a:off x="3496158" y="2148288"/>
              <a:ext cx="327" cy="218"/>
            </a:xfrm>
            <a:custGeom>
              <a:rect b="b" l="l" r="r" t="t"/>
              <a:pathLst>
                <a:path extrusionOk="0" h="8" w="12">
                  <a:moveTo>
                    <a:pt x="11"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0"/>
            <p:cNvSpPr/>
            <p:nvPr/>
          </p:nvSpPr>
          <p:spPr>
            <a:xfrm>
              <a:off x="3499128" y="2118532"/>
              <a:ext cx="109" cy="599"/>
            </a:xfrm>
            <a:custGeom>
              <a:rect b="b" l="l" r="r" t="t"/>
              <a:pathLst>
                <a:path extrusionOk="0" h="22" w="4">
                  <a:moveTo>
                    <a:pt x="4" y="0"/>
                  </a:moveTo>
                  <a:cubicBezTo>
                    <a:pt x="0" y="7"/>
                    <a:pt x="0" y="14"/>
                    <a:pt x="0" y="21"/>
                  </a:cubicBezTo>
                  <a:cubicBezTo>
                    <a:pt x="0" y="14"/>
                    <a:pt x="0" y="7"/>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0"/>
            <p:cNvSpPr/>
            <p:nvPr/>
          </p:nvSpPr>
          <p:spPr>
            <a:xfrm>
              <a:off x="3486621" y="2137306"/>
              <a:ext cx="109" cy="136"/>
            </a:xfrm>
            <a:custGeom>
              <a:rect b="b" l="l" r="r" t="t"/>
              <a:pathLst>
                <a:path extrusionOk="0" h="5" w="4">
                  <a:moveTo>
                    <a:pt x="4"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0"/>
            <p:cNvSpPr/>
            <p:nvPr/>
          </p:nvSpPr>
          <p:spPr>
            <a:xfrm>
              <a:off x="3486239" y="2138178"/>
              <a:ext cx="27" cy="109"/>
            </a:xfrm>
            <a:custGeom>
              <a:rect b="b" l="l" r="r" t="t"/>
              <a:pathLst>
                <a:path extrusionOk="0" h="4" w="1">
                  <a:moveTo>
                    <a:pt x="0"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0"/>
            <p:cNvSpPr/>
            <p:nvPr/>
          </p:nvSpPr>
          <p:spPr>
            <a:xfrm>
              <a:off x="3486321" y="2137797"/>
              <a:ext cx="136" cy="300"/>
            </a:xfrm>
            <a:custGeom>
              <a:rect b="b" l="l" r="r" t="t"/>
              <a:pathLst>
                <a:path extrusionOk="0" h="11" w="5">
                  <a:moveTo>
                    <a:pt x="4"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0"/>
            <p:cNvSpPr/>
            <p:nvPr/>
          </p:nvSpPr>
          <p:spPr>
            <a:xfrm>
              <a:off x="3486893" y="2137116"/>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0"/>
            <p:cNvSpPr/>
            <p:nvPr/>
          </p:nvSpPr>
          <p:spPr>
            <a:xfrm>
              <a:off x="3486811" y="2137116"/>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0"/>
            <p:cNvSpPr/>
            <p:nvPr/>
          </p:nvSpPr>
          <p:spPr>
            <a:xfrm>
              <a:off x="3486702" y="2137225"/>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0"/>
            <p:cNvSpPr/>
            <p:nvPr/>
          </p:nvSpPr>
          <p:spPr>
            <a:xfrm>
              <a:off x="3486430" y="2137497"/>
              <a:ext cx="109" cy="218"/>
            </a:xfrm>
            <a:custGeom>
              <a:rect b="b" l="l" r="r" t="t"/>
              <a:pathLst>
                <a:path extrusionOk="0" h="8" w="4">
                  <a:moveTo>
                    <a:pt x="4"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0"/>
            <p:cNvSpPr/>
            <p:nvPr/>
          </p:nvSpPr>
          <p:spPr>
            <a:xfrm>
              <a:off x="3499209" y="2118151"/>
              <a:ext cx="136" cy="218"/>
            </a:xfrm>
            <a:custGeom>
              <a:rect b="b" l="l" r="r" t="t"/>
              <a:pathLst>
                <a:path extrusionOk="0" h="8" w="5">
                  <a:moveTo>
                    <a:pt x="4" y="0"/>
                  </a:moveTo>
                  <a:lnTo>
                    <a:pt x="4" y="0"/>
                  </a:lnTo>
                  <a:cubicBezTo>
                    <a:pt x="4" y="0"/>
                    <a:pt x="1" y="4"/>
                    <a:pt x="1" y="7"/>
                  </a:cubicBezTo>
                  <a:cubicBezTo>
                    <a:pt x="4" y="4"/>
                    <a:pt x="4" y="0"/>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0"/>
            <p:cNvSpPr/>
            <p:nvPr/>
          </p:nvSpPr>
          <p:spPr>
            <a:xfrm>
              <a:off x="3431388" y="2060710"/>
              <a:ext cx="87496" cy="42780"/>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0"/>
            <p:cNvSpPr/>
            <p:nvPr/>
          </p:nvSpPr>
          <p:spPr>
            <a:xfrm>
              <a:off x="3515913" y="2081419"/>
              <a:ext cx="3079" cy="4796"/>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0"/>
            <p:cNvSpPr/>
            <p:nvPr/>
          </p:nvSpPr>
          <p:spPr>
            <a:xfrm>
              <a:off x="3472887" y="2063108"/>
              <a:ext cx="1553" cy="790"/>
            </a:xfrm>
            <a:custGeom>
              <a:rect b="b" l="l" r="r" t="t"/>
              <a:pathLst>
                <a:path extrusionOk="0" h="29" w="57">
                  <a:moveTo>
                    <a:pt x="0" y="0"/>
                  </a:moveTo>
                  <a:cubicBezTo>
                    <a:pt x="18" y="11"/>
                    <a:pt x="35" y="18"/>
                    <a:pt x="56" y="28"/>
                  </a:cubicBezTo>
                  <a:cubicBezTo>
                    <a:pt x="35" y="18"/>
                    <a:pt x="18"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0"/>
            <p:cNvSpPr/>
            <p:nvPr/>
          </p:nvSpPr>
          <p:spPr>
            <a:xfrm>
              <a:off x="3474604" y="2063953"/>
              <a:ext cx="1444" cy="599"/>
            </a:xfrm>
            <a:custGeom>
              <a:rect b="b" l="l" r="r" t="t"/>
              <a:pathLst>
                <a:path extrusionOk="0" h="22" w="53">
                  <a:moveTo>
                    <a:pt x="0" y="1"/>
                  </a:moveTo>
                  <a:lnTo>
                    <a:pt x="0" y="1"/>
                  </a:lnTo>
                  <a:cubicBezTo>
                    <a:pt x="18" y="11"/>
                    <a:pt x="39" y="18"/>
                    <a:pt x="53" y="22"/>
                  </a:cubicBezTo>
                  <a:cubicBezTo>
                    <a:pt x="39" y="18"/>
                    <a:pt x="18"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0"/>
            <p:cNvSpPr/>
            <p:nvPr/>
          </p:nvSpPr>
          <p:spPr>
            <a:xfrm>
              <a:off x="3515613" y="2081120"/>
              <a:ext cx="136" cy="136"/>
            </a:xfrm>
            <a:custGeom>
              <a:rect b="b" l="l" r="r" t="t"/>
              <a:pathLst>
                <a:path extrusionOk="0" h="5" w="5">
                  <a:moveTo>
                    <a:pt x="1" y="1"/>
                  </a:moveTo>
                  <a:lnTo>
                    <a:pt x="1" y="1"/>
                  </a:ln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0"/>
            <p:cNvSpPr/>
            <p:nvPr/>
          </p:nvSpPr>
          <p:spPr>
            <a:xfrm>
              <a:off x="3470789" y="2061964"/>
              <a:ext cx="1635" cy="981"/>
            </a:xfrm>
            <a:custGeom>
              <a:rect b="b" l="l" r="r" t="t"/>
              <a:pathLst>
                <a:path extrusionOk="0" h="36" w="60">
                  <a:moveTo>
                    <a:pt x="0" y="0"/>
                  </a:moveTo>
                  <a:cubicBezTo>
                    <a:pt x="21" y="11"/>
                    <a:pt x="42" y="25"/>
                    <a:pt x="60" y="35"/>
                  </a:cubicBezTo>
                  <a:cubicBezTo>
                    <a:pt x="42" y="25"/>
                    <a:pt x="21"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0"/>
            <p:cNvSpPr/>
            <p:nvPr/>
          </p:nvSpPr>
          <p:spPr>
            <a:xfrm>
              <a:off x="3468963" y="2060710"/>
              <a:ext cx="1744" cy="1172"/>
            </a:xfrm>
            <a:custGeom>
              <a:rect b="b" l="l" r="r" t="t"/>
              <a:pathLst>
                <a:path extrusionOk="0" h="43" w="64">
                  <a:moveTo>
                    <a:pt x="1" y="1"/>
                  </a:moveTo>
                  <a:cubicBezTo>
                    <a:pt x="22" y="15"/>
                    <a:pt x="43" y="29"/>
                    <a:pt x="64" y="43"/>
                  </a:cubicBezTo>
                  <a:cubicBezTo>
                    <a:pt x="43" y="29"/>
                    <a:pt x="22" y="15"/>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0"/>
            <p:cNvSpPr/>
            <p:nvPr/>
          </p:nvSpPr>
          <p:spPr>
            <a:xfrm>
              <a:off x="3482125" y="2098967"/>
              <a:ext cx="409" cy="327"/>
            </a:xfrm>
            <a:custGeom>
              <a:rect b="b" l="l" r="r" t="t"/>
              <a:pathLst>
                <a:path extrusionOk="0" h="12" w="15">
                  <a:moveTo>
                    <a:pt x="1" y="1"/>
                  </a:moveTo>
                  <a:cubicBezTo>
                    <a:pt x="8" y="4"/>
                    <a:pt x="11" y="8"/>
                    <a:pt x="15" y="11"/>
                  </a:cubicBezTo>
                  <a:cubicBezTo>
                    <a:pt x="11" y="8"/>
                    <a:pt x="8"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0"/>
            <p:cNvSpPr/>
            <p:nvPr/>
          </p:nvSpPr>
          <p:spPr>
            <a:xfrm>
              <a:off x="3463050" y="2103273"/>
              <a:ext cx="327" cy="109"/>
            </a:xfrm>
            <a:custGeom>
              <a:rect b="b" l="l" r="r" t="t"/>
              <a:pathLst>
                <a:path extrusionOk="0" h="4" w="12">
                  <a:moveTo>
                    <a:pt x="1"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0"/>
            <p:cNvSpPr/>
            <p:nvPr/>
          </p:nvSpPr>
          <p:spPr>
            <a:xfrm>
              <a:off x="3463432" y="2103164"/>
              <a:ext cx="327" cy="136"/>
            </a:xfrm>
            <a:custGeom>
              <a:rect b="b" l="l" r="r" t="t"/>
              <a:pathLst>
                <a:path extrusionOk="0" h="5" w="12">
                  <a:moveTo>
                    <a:pt x="1" y="4"/>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0"/>
            <p:cNvSpPr/>
            <p:nvPr/>
          </p:nvSpPr>
          <p:spPr>
            <a:xfrm>
              <a:off x="3462478" y="2103354"/>
              <a:ext cx="409" cy="136"/>
            </a:xfrm>
            <a:custGeom>
              <a:rect b="b" l="l" r="r" t="t"/>
              <a:pathLst>
                <a:path extrusionOk="0" h="5" w="15">
                  <a:moveTo>
                    <a:pt x="1" y="4"/>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0"/>
            <p:cNvSpPr/>
            <p:nvPr/>
          </p:nvSpPr>
          <p:spPr>
            <a:xfrm>
              <a:off x="3464113" y="2102782"/>
              <a:ext cx="300" cy="218"/>
            </a:xfrm>
            <a:custGeom>
              <a:rect b="b" l="l" r="r" t="t"/>
              <a:pathLst>
                <a:path extrusionOk="0" h="8" w="11">
                  <a:moveTo>
                    <a:pt x="0" y="8"/>
                  </a:moveTo>
                  <a:cubicBezTo>
                    <a:pt x="4" y="4"/>
                    <a:pt x="7" y="4"/>
                    <a:pt x="11" y="1"/>
                  </a:cubicBezTo>
                  <a:cubicBezTo>
                    <a:pt x="7" y="4"/>
                    <a:pt x="4" y="4"/>
                    <a:pt x="0"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0"/>
            <p:cNvSpPr/>
            <p:nvPr/>
          </p:nvSpPr>
          <p:spPr>
            <a:xfrm>
              <a:off x="3479454" y="2097360"/>
              <a:ext cx="2125" cy="1172"/>
            </a:xfrm>
            <a:custGeom>
              <a:rect b="b" l="l" r="r" t="t"/>
              <a:pathLst>
                <a:path extrusionOk="0" h="43" w="78">
                  <a:moveTo>
                    <a:pt x="1" y="0"/>
                  </a:moveTo>
                  <a:cubicBezTo>
                    <a:pt x="29" y="11"/>
                    <a:pt x="53" y="25"/>
                    <a:pt x="78" y="42"/>
                  </a:cubicBezTo>
                  <a:cubicBezTo>
                    <a:pt x="53" y="25"/>
                    <a:pt x="29" y="1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0"/>
            <p:cNvSpPr/>
            <p:nvPr/>
          </p:nvSpPr>
          <p:spPr>
            <a:xfrm>
              <a:off x="3463813" y="2103082"/>
              <a:ext cx="327" cy="109"/>
            </a:xfrm>
            <a:custGeom>
              <a:rect b="b" l="l" r="r" t="t"/>
              <a:pathLst>
                <a:path extrusionOk="0" h="4" w="12">
                  <a:moveTo>
                    <a:pt x="1"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0"/>
            <p:cNvSpPr/>
            <p:nvPr/>
          </p:nvSpPr>
          <p:spPr>
            <a:xfrm>
              <a:off x="3470489" y="2095153"/>
              <a:ext cx="2616" cy="409"/>
            </a:xfrm>
            <a:custGeom>
              <a:rect b="b" l="l" r="r" t="t"/>
              <a:pathLst>
                <a:path extrusionOk="0" h="15" w="96">
                  <a:moveTo>
                    <a:pt x="1" y="1"/>
                  </a:moveTo>
                  <a:cubicBezTo>
                    <a:pt x="25" y="4"/>
                    <a:pt x="60" y="8"/>
                    <a:pt x="95" y="15"/>
                  </a:cubicBezTo>
                  <a:cubicBezTo>
                    <a:pt x="60" y="8"/>
                    <a:pt x="29"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0"/>
            <p:cNvSpPr/>
            <p:nvPr/>
          </p:nvSpPr>
          <p:spPr>
            <a:xfrm>
              <a:off x="3478310" y="2096869"/>
              <a:ext cx="981" cy="409"/>
            </a:xfrm>
            <a:custGeom>
              <a:rect b="b" l="l" r="r" t="t"/>
              <a:pathLst>
                <a:path extrusionOk="0" h="15" w="36">
                  <a:moveTo>
                    <a:pt x="1" y="1"/>
                  </a:moveTo>
                  <a:cubicBezTo>
                    <a:pt x="15" y="4"/>
                    <a:pt x="25" y="8"/>
                    <a:pt x="36" y="15"/>
                  </a:cubicBezTo>
                  <a:cubicBezTo>
                    <a:pt x="25" y="8"/>
                    <a:pt x="15"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0"/>
            <p:cNvSpPr/>
            <p:nvPr/>
          </p:nvSpPr>
          <p:spPr>
            <a:xfrm>
              <a:off x="3473650" y="2095643"/>
              <a:ext cx="4414" cy="1172"/>
            </a:xfrm>
            <a:custGeom>
              <a:rect b="b" l="l" r="r" t="t"/>
              <a:pathLst>
                <a:path extrusionOk="0" h="43" w="162">
                  <a:moveTo>
                    <a:pt x="0" y="0"/>
                  </a:moveTo>
                  <a:cubicBezTo>
                    <a:pt x="56" y="7"/>
                    <a:pt x="109" y="21"/>
                    <a:pt x="161" y="42"/>
                  </a:cubicBezTo>
                  <a:cubicBezTo>
                    <a:pt x="109" y="21"/>
                    <a:pt x="56"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0"/>
            <p:cNvSpPr/>
            <p:nvPr/>
          </p:nvSpPr>
          <p:spPr>
            <a:xfrm>
              <a:off x="3461824" y="2103545"/>
              <a:ext cx="490" cy="27"/>
            </a:xfrm>
            <a:custGeom>
              <a:rect b="b" l="l" r="r" t="t"/>
              <a:pathLst>
                <a:path extrusionOk="0" h="1" w="18">
                  <a:moveTo>
                    <a:pt x="0" y="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0"/>
            <p:cNvSpPr/>
            <p:nvPr/>
          </p:nvSpPr>
          <p:spPr>
            <a:xfrm>
              <a:off x="3458582" y="2103545"/>
              <a:ext cx="2398" cy="109"/>
            </a:xfrm>
            <a:custGeom>
              <a:rect b="b" l="l" r="r" t="t"/>
              <a:pathLst>
                <a:path extrusionOk="0" h="4" w="88">
                  <a:moveTo>
                    <a:pt x="0" y="1"/>
                  </a:moveTo>
                  <a:cubicBezTo>
                    <a:pt x="16" y="2"/>
                    <a:pt x="32" y="3"/>
                    <a:pt x="47" y="3"/>
                  </a:cubicBezTo>
                  <a:cubicBezTo>
                    <a:pt x="61" y="3"/>
                    <a:pt x="75" y="2"/>
                    <a:pt x="8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0"/>
            <p:cNvSpPr/>
            <p:nvPr/>
          </p:nvSpPr>
          <p:spPr>
            <a:xfrm>
              <a:off x="3483378" y="2100112"/>
              <a:ext cx="5831" cy="2234"/>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0"/>
            <p:cNvSpPr/>
            <p:nvPr/>
          </p:nvSpPr>
          <p:spPr>
            <a:xfrm>
              <a:off x="3457819" y="2103545"/>
              <a:ext cx="790" cy="27"/>
            </a:xfrm>
            <a:custGeom>
              <a:rect b="b" l="l" r="r" t="t"/>
              <a:pathLst>
                <a:path extrusionOk="0" h="1" w="29">
                  <a:moveTo>
                    <a:pt x="0" y="1"/>
                  </a:moveTo>
                  <a:lnTo>
                    <a:pt x="2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0"/>
            <p:cNvSpPr/>
            <p:nvPr/>
          </p:nvSpPr>
          <p:spPr>
            <a:xfrm>
              <a:off x="3456947" y="2103463"/>
              <a:ext cx="708" cy="109"/>
            </a:xfrm>
            <a:custGeom>
              <a:rect b="b" l="l" r="r" t="t"/>
              <a:pathLst>
                <a:path extrusionOk="0" h="4" w="26">
                  <a:moveTo>
                    <a:pt x="1" y="0"/>
                  </a:moveTo>
                  <a:lnTo>
                    <a:pt x="2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0"/>
            <p:cNvSpPr/>
            <p:nvPr/>
          </p:nvSpPr>
          <p:spPr>
            <a:xfrm>
              <a:off x="3456184" y="2103354"/>
              <a:ext cx="599" cy="136"/>
            </a:xfrm>
            <a:custGeom>
              <a:rect b="b" l="l" r="r" t="t"/>
              <a:pathLst>
                <a:path extrusionOk="0" h="5" w="22">
                  <a:moveTo>
                    <a:pt x="1" y="1"/>
                  </a:moveTo>
                  <a:lnTo>
                    <a:pt x="22"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0"/>
            <p:cNvSpPr/>
            <p:nvPr/>
          </p:nvSpPr>
          <p:spPr>
            <a:xfrm>
              <a:off x="3492724" y="2100412"/>
              <a:ext cx="2207" cy="1063"/>
            </a:xfrm>
            <a:custGeom>
              <a:rect b="b" l="l" r="r" t="t"/>
              <a:pathLst>
                <a:path extrusionOk="0" h="39" w="81">
                  <a:moveTo>
                    <a:pt x="81" y="39"/>
                  </a:moveTo>
                  <a:lnTo>
                    <a:pt x="81" y="39"/>
                  </a:lnTo>
                  <a:lnTo>
                    <a:pt x="67" y="0"/>
                  </a:lnTo>
                  <a:lnTo>
                    <a:pt x="0" y="25"/>
                  </a:lnTo>
                  <a:lnTo>
                    <a:pt x="6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0"/>
            <p:cNvSpPr/>
            <p:nvPr/>
          </p:nvSpPr>
          <p:spPr>
            <a:xfrm>
              <a:off x="3455230" y="2103273"/>
              <a:ext cx="708" cy="109"/>
            </a:xfrm>
            <a:custGeom>
              <a:rect b="b" l="l" r="r" t="t"/>
              <a:pathLst>
                <a:path extrusionOk="0" h="4" w="26">
                  <a:moveTo>
                    <a:pt x="1" y="0"/>
                  </a:moveTo>
                  <a:lnTo>
                    <a:pt x="2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0"/>
            <p:cNvSpPr/>
            <p:nvPr/>
          </p:nvSpPr>
          <p:spPr>
            <a:xfrm>
              <a:off x="3461061" y="2103545"/>
              <a:ext cx="599" cy="27"/>
            </a:xfrm>
            <a:custGeom>
              <a:rect b="b" l="l" r="r" t="t"/>
              <a:pathLst>
                <a:path extrusionOk="0" h="1" w="22">
                  <a:moveTo>
                    <a:pt x="0" y="1"/>
                  </a:moveTo>
                  <a:lnTo>
                    <a:pt x="2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0"/>
            <p:cNvSpPr/>
            <p:nvPr/>
          </p:nvSpPr>
          <p:spPr>
            <a:xfrm>
              <a:off x="3454849" y="2103164"/>
              <a:ext cx="218" cy="27"/>
            </a:xfrm>
            <a:custGeom>
              <a:rect b="b" l="l" r="r" t="t"/>
              <a:pathLst>
                <a:path extrusionOk="0" h="1" w="8">
                  <a:moveTo>
                    <a:pt x="1" y="1"/>
                  </a:moveTo>
                  <a:lnTo>
                    <a:pt x="1" y="1"/>
                  </a:ln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0"/>
            <p:cNvSpPr/>
            <p:nvPr/>
          </p:nvSpPr>
          <p:spPr>
            <a:xfrm>
              <a:off x="3496730" y="2089103"/>
              <a:ext cx="77686" cy="29238"/>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0"/>
            <p:cNvSpPr/>
            <p:nvPr/>
          </p:nvSpPr>
          <p:spPr>
            <a:xfrm>
              <a:off x="3573053" y="2096025"/>
              <a:ext cx="109" cy="27"/>
            </a:xfrm>
            <a:custGeom>
              <a:rect b="b" l="l" r="r" t="t"/>
              <a:pathLst>
                <a:path extrusionOk="0" h="1" w="4">
                  <a:moveTo>
                    <a:pt x="0"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0"/>
            <p:cNvSpPr/>
            <p:nvPr/>
          </p:nvSpPr>
          <p:spPr>
            <a:xfrm>
              <a:off x="3568367" y="2094580"/>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0"/>
            <p:cNvSpPr/>
            <p:nvPr/>
          </p:nvSpPr>
          <p:spPr>
            <a:xfrm>
              <a:off x="3550328" y="2090956"/>
              <a:ext cx="6049" cy="981"/>
            </a:xfrm>
            <a:custGeom>
              <a:rect b="b" l="l" r="r" t="t"/>
              <a:pathLst>
                <a:path extrusionOk="0" h="36" w="222">
                  <a:moveTo>
                    <a:pt x="222" y="32"/>
                  </a:moveTo>
                  <a:cubicBezTo>
                    <a:pt x="145" y="36"/>
                    <a:pt x="71" y="25"/>
                    <a:pt x="1" y="1"/>
                  </a:cubicBezTo>
                  <a:cubicBezTo>
                    <a:pt x="71" y="25"/>
                    <a:pt x="145" y="36"/>
                    <a:pt x="222"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0"/>
            <p:cNvSpPr/>
            <p:nvPr/>
          </p:nvSpPr>
          <p:spPr>
            <a:xfrm>
              <a:off x="3573898" y="2096215"/>
              <a:ext cx="218" cy="27"/>
            </a:xfrm>
            <a:custGeom>
              <a:rect b="b" l="l" r="r" t="t"/>
              <a:pathLst>
                <a:path extrusionOk="0" h="1" w="8">
                  <a:moveTo>
                    <a:pt x="1" y="0"/>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0"/>
            <p:cNvSpPr/>
            <p:nvPr/>
          </p:nvSpPr>
          <p:spPr>
            <a:xfrm>
              <a:off x="3569320" y="2094962"/>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0"/>
            <p:cNvSpPr/>
            <p:nvPr/>
          </p:nvSpPr>
          <p:spPr>
            <a:xfrm>
              <a:off x="3568666" y="2094689"/>
              <a:ext cx="109" cy="27"/>
            </a:xfrm>
            <a:custGeom>
              <a:rect b="b" l="l" r="r" t="t"/>
              <a:pathLst>
                <a:path extrusionOk="0" h="1" w="4">
                  <a:moveTo>
                    <a:pt x="0"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0"/>
            <p:cNvSpPr/>
            <p:nvPr/>
          </p:nvSpPr>
          <p:spPr>
            <a:xfrm>
              <a:off x="3568857" y="2094771"/>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0"/>
            <p:cNvSpPr/>
            <p:nvPr/>
          </p:nvSpPr>
          <p:spPr>
            <a:xfrm>
              <a:off x="3568285" y="2094390"/>
              <a:ext cx="27" cy="27"/>
            </a:xfrm>
            <a:custGeom>
              <a:rect b="b" l="l" r="r" t="t"/>
              <a:pathLst>
                <a:path extrusionOk="0" h="1" w="1">
                  <a:moveTo>
                    <a:pt x="0"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0"/>
            <p:cNvSpPr/>
            <p:nvPr/>
          </p:nvSpPr>
          <p:spPr>
            <a:xfrm>
              <a:off x="3569620" y="2095153"/>
              <a:ext cx="218" cy="136"/>
            </a:xfrm>
            <a:custGeom>
              <a:rect b="b" l="l" r="r" t="t"/>
              <a:pathLst>
                <a:path extrusionOk="0" h="5" w="8">
                  <a:moveTo>
                    <a:pt x="0" y="1"/>
                  </a:moveTo>
                  <a:lnTo>
                    <a:pt x="7"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0"/>
            <p:cNvSpPr/>
            <p:nvPr/>
          </p:nvSpPr>
          <p:spPr>
            <a:xfrm>
              <a:off x="3521145" y="2089049"/>
              <a:ext cx="708" cy="518"/>
            </a:xfrm>
            <a:custGeom>
              <a:rect b="b" l="l" r="r" t="t"/>
              <a:pathLst>
                <a:path extrusionOk="0" h="19" w="26">
                  <a:moveTo>
                    <a:pt x="25" y="18"/>
                  </a:moveTo>
                  <a:cubicBezTo>
                    <a:pt x="18" y="11"/>
                    <a:pt x="8" y="8"/>
                    <a:pt x="1" y="1"/>
                  </a:cubicBezTo>
                  <a:lnTo>
                    <a:pt x="1" y="1"/>
                  </a:lnTo>
                  <a:cubicBezTo>
                    <a:pt x="8" y="8"/>
                    <a:pt x="18" y="11"/>
                    <a:pt x="25"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0"/>
            <p:cNvSpPr/>
            <p:nvPr/>
          </p:nvSpPr>
          <p:spPr>
            <a:xfrm>
              <a:off x="3568094" y="2094308"/>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0"/>
            <p:cNvSpPr/>
            <p:nvPr/>
          </p:nvSpPr>
          <p:spPr>
            <a:xfrm>
              <a:off x="3570083" y="2095262"/>
              <a:ext cx="218" cy="109"/>
            </a:xfrm>
            <a:custGeom>
              <a:rect b="b" l="l" r="r" t="t"/>
              <a:pathLst>
                <a:path extrusionOk="0" h="4" w="8">
                  <a:moveTo>
                    <a:pt x="1" y="0"/>
                  </a:moveTo>
                  <a:lnTo>
                    <a:pt x="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0"/>
            <p:cNvSpPr/>
            <p:nvPr/>
          </p:nvSpPr>
          <p:spPr>
            <a:xfrm>
              <a:off x="3570656" y="2095452"/>
              <a:ext cx="218" cy="109"/>
            </a:xfrm>
            <a:custGeom>
              <a:rect b="b" l="l" r="r" t="t"/>
              <a:pathLst>
                <a:path extrusionOk="0" h="4" w="8">
                  <a:moveTo>
                    <a:pt x="1" y="0"/>
                  </a:moveTo>
                  <a:lnTo>
                    <a:pt x="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0"/>
            <p:cNvSpPr/>
            <p:nvPr/>
          </p:nvSpPr>
          <p:spPr>
            <a:xfrm>
              <a:off x="3545750" y="2090384"/>
              <a:ext cx="4605" cy="5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0"/>
            <p:cNvSpPr/>
            <p:nvPr/>
          </p:nvSpPr>
          <p:spPr>
            <a:xfrm>
              <a:off x="3571228" y="2095643"/>
              <a:ext cx="218" cy="27"/>
            </a:xfrm>
            <a:custGeom>
              <a:rect b="b" l="l" r="r" t="t"/>
              <a:pathLst>
                <a:path extrusionOk="0" h="1" w="8">
                  <a:moveTo>
                    <a:pt x="1" y="0"/>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0"/>
            <p:cNvSpPr/>
            <p:nvPr/>
          </p:nvSpPr>
          <p:spPr>
            <a:xfrm>
              <a:off x="3496457" y="2105752"/>
              <a:ext cx="4305" cy="8420"/>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0"/>
            <p:cNvSpPr/>
            <p:nvPr/>
          </p:nvSpPr>
          <p:spPr>
            <a:xfrm>
              <a:off x="3566269" y="2107088"/>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0"/>
            <p:cNvSpPr/>
            <p:nvPr/>
          </p:nvSpPr>
          <p:spPr>
            <a:xfrm>
              <a:off x="3566078" y="2106979"/>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0"/>
            <p:cNvSpPr/>
            <p:nvPr/>
          </p:nvSpPr>
          <p:spPr>
            <a:xfrm>
              <a:off x="3569620" y="2108504"/>
              <a:ext cx="109" cy="27"/>
            </a:xfrm>
            <a:custGeom>
              <a:rect b="b" l="l" r="r" t="t"/>
              <a:pathLst>
                <a:path extrusionOk="0" h="1" w="4">
                  <a:moveTo>
                    <a:pt x="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0"/>
            <p:cNvSpPr/>
            <p:nvPr/>
          </p:nvSpPr>
          <p:spPr>
            <a:xfrm>
              <a:off x="3568557" y="2108123"/>
              <a:ext cx="218" cy="136"/>
            </a:xfrm>
            <a:custGeom>
              <a:rect b="b" l="l" r="r" t="t"/>
              <a:pathLst>
                <a:path extrusionOk="0" h="5" w="8">
                  <a:moveTo>
                    <a:pt x="1" y="1"/>
                  </a:moveTo>
                  <a:lnTo>
                    <a:pt x="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0"/>
            <p:cNvSpPr/>
            <p:nvPr/>
          </p:nvSpPr>
          <p:spPr>
            <a:xfrm>
              <a:off x="3566459" y="2107278"/>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0"/>
            <p:cNvSpPr/>
            <p:nvPr/>
          </p:nvSpPr>
          <p:spPr>
            <a:xfrm>
              <a:off x="3500735" y="2114145"/>
              <a:ext cx="1281" cy="1553"/>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0"/>
            <p:cNvSpPr/>
            <p:nvPr/>
          </p:nvSpPr>
          <p:spPr>
            <a:xfrm>
              <a:off x="3566759" y="2107360"/>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0"/>
            <p:cNvSpPr/>
            <p:nvPr/>
          </p:nvSpPr>
          <p:spPr>
            <a:xfrm>
              <a:off x="3567331" y="2107660"/>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0"/>
            <p:cNvSpPr/>
            <p:nvPr/>
          </p:nvSpPr>
          <p:spPr>
            <a:xfrm>
              <a:off x="3567794" y="2107932"/>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0"/>
            <p:cNvSpPr/>
            <p:nvPr/>
          </p:nvSpPr>
          <p:spPr>
            <a:xfrm>
              <a:off x="3500272" y="2113382"/>
              <a:ext cx="1063" cy="1444"/>
            </a:xfrm>
            <a:custGeom>
              <a:rect b="b" l="l" r="r" t="t"/>
              <a:pathLst>
                <a:path extrusionOk="0" h="53" w="39">
                  <a:moveTo>
                    <a:pt x="0" y="0"/>
                  </a:moveTo>
                  <a:lnTo>
                    <a:pt x="0" y="0"/>
                  </a:lnTo>
                  <a:cubicBezTo>
                    <a:pt x="14" y="21"/>
                    <a:pt x="25" y="35"/>
                    <a:pt x="39" y="53"/>
                  </a:cubicBezTo>
                  <a:lnTo>
                    <a:pt x="21" y="28"/>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0"/>
            <p:cNvSpPr/>
            <p:nvPr/>
          </p:nvSpPr>
          <p:spPr>
            <a:xfrm>
              <a:off x="3498447" y="2102973"/>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0"/>
            <p:cNvSpPr/>
            <p:nvPr/>
          </p:nvSpPr>
          <p:spPr>
            <a:xfrm>
              <a:off x="3498174" y="2103273"/>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0"/>
            <p:cNvSpPr/>
            <p:nvPr/>
          </p:nvSpPr>
          <p:spPr>
            <a:xfrm>
              <a:off x="3497793" y="210365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0"/>
            <p:cNvSpPr/>
            <p:nvPr/>
          </p:nvSpPr>
          <p:spPr>
            <a:xfrm>
              <a:off x="3498637" y="2102782"/>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0"/>
            <p:cNvSpPr/>
            <p:nvPr/>
          </p:nvSpPr>
          <p:spPr>
            <a:xfrm>
              <a:off x="3496921" y="2104880"/>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0"/>
            <p:cNvSpPr/>
            <p:nvPr/>
          </p:nvSpPr>
          <p:spPr>
            <a:xfrm>
              <a:off x="3497411" y="2104117"/>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0"/>
            <p:cNvSpPr/>
            <p:nvPr/>
          </p:nvSpPr>
          <p:spPr>
            <a:xfrm>
              <a:off x="3515341" y="2092973"/>
              <a:ext cx="681" cy="681"/>
            </a:xfrm>
            <a:custGeom>
              <a:rect b="b" l="l" r="r" t="t"/>
              <a:pathLst>
                <a:path extrusionOk="0" h="25" w="25">
                  <a:moveTo>
                    <a:pt x="25" y="0"/>
                  </a:moveTo>
                  <a:cubicBezTo>
                    <a:pt x="14" y="7"/>
                    <a:pt x="7" y="14"/>
                    <a:pt x="0" y="25"/>
                  </a:cubicBezTo>
                  <a:cubicBezTo>
                    <a:pt x="7" y="14"/>
                    <a:pt x="18" y="7"/>
                    <a:pt x="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0"/>
            <p:cNvSpPr/>
            <p:nvPr/>
          </p:nvSpPr>
          <p:spPr>
            <a:xfrm>
              <a:off x="3498828" y="2102782"/>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0"/>
            <p:cNvSpPr/>
            <p:nvPr/>
          </p:nvSpPr>
          <p:spPr>
            <a:xfrm>
              <a:off x="3520572" y="2089049"/>
              <a:ext cx="599" cy="327"/>
            </a:xfrm>
            <a:custGeom>
              <a:rect b="b" l="l" r="r" t="t"/>
              <a:pathLst>
                <a:path extrusionOk="0" h="12" w="22">
                  <a:moveTo>
                    <a:pt x="22" y="1"/>
                  </a:moveTo>
                  <a:lnTo>
                    <a:pt x="1" y="11"/>
                  </a:lnTo>
                  <a:lnTo>
                    <a:pt x="2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0"/>
            <p:cNvSpPr/>
            <p:nvPr/>
          </p:nvSpPr>
          <p:spPr>
            <a:xfrm>
              <a:off x="3519346" y="2089539"/>
              <a:ext cx="981" cy="681"/>
            </a:xfrm>
            <a:custGeom>
              <a:rect b="b" l="l" r="r" t="t"/>
              <a:pathLst>
                <a:path extrusionOk="0" h="25" w="36">
                  <a:moveTo>
                    <a:pt x="0" y="25"/>
                  </a:moveTo>
                  <a:lnTo>
                    <a:pt x="3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0"/>
            <p:cNvSpPr/>
            <p:nvPr/>
          </p:nvSpPr>
          <p:spPr>
            <a:xfrm>
              <a:off x="3496457" y="210575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0"/>
            <p:cNvSpPr/>
            <p:nvPr/>
          </p:nvSpPr>
          <p:spPr>
            <a:xfrm>
              <a:off x="3518284" y="2090384"/>
              <a:ext cx="708" cy="599"/>
            </a:xfrm>
            <a:custGeom>
              <a:rect b="b" l="l" r="r" t="t"/>
              <a:pathLst>
                <a:path extrusionOk="0" h="22" w="26">
                  <a:moveTo>
                    <a:pt x="1" y="22"/>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0"/>
            <p:cNvSpPr/>
            <p:nvPr/>
          </p:nvSpPr>
          <p:spPr>
            <a:xfrm>
              <a:off x="3514278" y="2093926"/>
              <a:ext cx="790" cy="981"/>
            </a:xfrm>
            <a:custGeom>
              <a:rect b="b" l="l" r="r" t="t"/>
              <a:pathLst>
                <a:path extrusionOk="0" h="36" w="29">
                  <a:moveTo>
                    <a:pt x="1" y="35"/>
                  </a:moveTo>
                  <a:cubicBezTo>
                    <a:pt x="11" y="25"/>
                    <a:pt x="22" y="11"/>
                    <a:pt x="29" y="0"/>
                  </a:cubicBezTo>
                  <a:cubicBezTo>
                    <a:pt x="22" y="11"/>
                    <a:pt x="11" y="25"/>
                    <a:pt x="1" y="3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0"/>
            <p:cNvSpPr/>
            <p:nvPr/>
          </p:nvSpPr>
          <p:spPr>
            <a:xfrm>
              <a:off x="3517248" y="2091256"/>
              <a:ext cx="681" cy="490"/>
            </a:xfrm>
            <a:custGeom>
              <a:rect b="b" l="l" r="r" t="t"/>
              <a:pathLst>
                <a:path extrusionOk="0" h="18" w="25">
                  <a:moveTo>
                    <a:pt x="0" y="18"/>
                  </a:moveTo>
                  <a:lnTo>
                    <a:pt x="2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0"/>
            <p:cNvSpPr/>
            <p:nvPr/>
          </p:nvSpPr>
          <p:spPr>
            <a:xfrm>
              <a:off x="3516294" y="2092101"/>
              <a:ext cx="681" cy="518"/>
            </a:xfrm>
            <a:custGeom>
              <a:rect b="b" l="l" r="r" t="t"/>
              <a:pathLst>
                <a:path extrusionOk="0" h="19" w="25">
                  <a:moveTo>
                    <a:pt x="0" y="18"/>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0"/>
            <p:cNvSpPr/>
            <p:nvPr/>
          </p:nvSpPr>
          <p:spPr>
            <a:xfrm>
              <a:off x="3496457" y="2105834"/>
              <a:ext cx="27" cy="27"/>
            </a:xfrm>
            <a:custGeom>
              <a:rect b="b" l="l" r="r" t="t"/>
              <a:pathLst>
                <a:path extrusionOk="0" h="1" w="1">
                  <a:moveTo>
                    <a:pt x="0"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0"/>
            <p:cNvSpPr/>
            <p:nvPr/>
          </p:nvSpPr>
          <p:spPr>
            <a:xfrm>
              <a:off x="3103722" y="2228508"/>
              <a:ext cx="45887" cy="87468"/>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0"/>
            <p:cNvSpPr/>
            <p:nvPr/>
          </p:nvSpPr>
          <p:spPr>
            <a:xfrm>
              <a:off x="3296697" y="2011881"/>
              <a:ext cx="55070" cy="46486"/>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0"/>
            <p:cNvSpPr/>
            <p:nvPr/>
          </p:nvSpPr>
          <p:spPr>
            <a:xfrm>
              <a:off x="3334191" y="2079212"/>
              <a:ext cx="5749" cy="8256"/>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0"/>
            <p:cNvSpPr/>
            <p:nvPr/>
          </p:nvSpPr>
          <p:spPr>
            <a:xfrm>
              <a:off x="3286479" y="2050683"/>
              <a:ext cx="52208" cy="36513"/>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0"/>
            <p:cNvSpPr/>
            <p:nvPr/>
          </p:nvSpPr>
          <p:spPr>
            <a:xfrm>
              <a:off x="3295253" y="2056241"/>
              <a:ext cx="518" cy="109"/>
            </a:xfrm>
            <a:custGeom>
              <a:rect b="b" l="l" r="r" t="t"/>
              <a:pathLst>
                <a:path extrusionOk="0" h="4" w="19">
                  <a:moveTo>
                    <a:pt x="1" y="0"/>
                  </a:moveTo>
                  <a:lnTo>
                    <a:pt x="1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0"/>
            <p:cNvSpPr/>
            <p:nvPr/>
          </p:nvSpPr>
          <p:spPr>
            <a:xfrm>
              <a:off x="3331984" y="2060438"/>
              <a:ext cx="1090" cy="1063"/>
            </a:xfrm>
            <a:custGeom>
              <a:rect b="b" l="l" r="r" t="t"/>
              <a:pathLst>
                <a:path extrusionOk="0" h="39" w="40">
                  <a:moveTo>
                    <a:pt x="1" y="0"/>
                  </a:moveTo>
                  <a:cubicBezTo>
                    <a:pt x="11" y="14"/>
                    <a:pt x="25" y="25"/>
                    <a:pt x="39" y="39"/>
                  </a:cubicBezTo>
                  <a:cubicBezTo>
                    <a:pt x="25" y="25"/>
                    <a:pt x="11" y="1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0"/>
            <p:cNvSpPr/>
            <p:nvPr/>
          </p:nvSpPr>
          <p:spPr>
            <a:xfrm>
              <a:off x="3297733" y="2056895"/>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0"/>
            <p:cNvSpPr/>
            <p:nvPr/>
          </p:nvSpPr>
          <p:spPr>
            <a:xfrm>
              <a:off x="3294299" y="2055860"/>
              <a:ext cx="518" cy="218"/>
            </a:xfrm>
            <a:custGeom>
              <a:rect b="b" l="l" r="r" t="t"/>
              <a:pathLst>
                <a:path extrusionOk="0" h="8" w="19">
                  <a:moveTo>
                    <a:pt x="1" y="0"/>
                  </a:moveTo>
                  <a:lnTo>
                    <a:pt x="18"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0"/>
            <p:cNvSpPr/>
            <p:nvPr/>
          </p:nvSpPr>
          <p:spPr>
            <a:xfrm>
              <a:off x="3293264" y="2055370"/>
              <a:ext cx="599" cy="218"/>
            </a:xfrm>
            <a:custGeom>
              <a:rect b="b" l="l" r="r" t="t"/>
              <a:pathLst>
                <a:path extrusionOk="0" h="8" w="22">
                  <a:moveTo>
                    <a:pt x="0" y="1"/>
                  </a:moveTo>
                  <a:lnTo>
                    <a:pt x="2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0"/>
            <p:cNvSpPr/>
            <p:nvPr/>
          </p:nvSpPr>
          <p:spPr>
            <a:xfrm>
              <a:off x="3296779" y="2056705"/>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0"/>
            <p:cNvSpPr/>
            <p:nvPr/>
          </p:nvSpPr>
          <p:spPr>
            <a:xfrm>
              <a:off x="3296125" y="2056514"/>
              <a:ext cx="300" cy="136"/>
            </a:xfrm>
            <a:custGeom>
              <a:rect b="b" l="l" r="r" t="t"/>
              <a:pathLst>
                <a:path extrusionOk="0" h="5" w="11">
                  <a:moveTo>
                    <a:pt x="0" y="1"/>
                  </a:moveTo>
                  <a:lnTo>
                    <a:pt x="1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0"/>
            <p:cNvSpPr/>
            <p:nvPr/>
          </p:nvSpPr>
          <p:spPr>
            <a:xfrm>
              <a:off x="3297269" y="2056814"/>
              <a:ext cx="218" cy="27"/>
            </a:xfrm>
            <a:custGeom>
              <a:rect b="b" l="l" r="r" t="t"/>
              <a:pathLst>
                <a:path extrusionOk="0" h="1" w="8">
                  <a:moveTo>
                    <a:pt x="0" y="0"/>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0"/>
            <p:cNvSpPr/>
            <p:nvPr/>
          </p:nvSpPr>
          <p:spPr>
            <a:xfrm>
              <a:off x="3333319" y="2061664"/>
              <a:ext cx="1281" cy="1090"/>
            </a:xfrm>
            <a:custGeom>
              <a:rect b="b" l="l" r="r" t="t"/>
              <a:pathLst>
                <a:path extrusionOk="0" h="40" w="47">
                  <a:moveTo>
                    <a:pt x="1" y="1"/>
                  </a:moveTo>
                  <a:cubicBezTo>
                    <a:pt x="15" y="15"/>
                    <a:pt x="29" y="25"/>
                    <a:pt x="46" y="39"/>
                  </a:cubicBezTo>
                  <a:cubicBezTo>
                    <a:pt x="29" y="25"/>
                    <a:pt x="15" y="15"/>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0"/>
            <p:cNvSpPr/>
            <p:nvPr/>
          </p:nvSpPr>
          <p:spPr>
            <a:xfrm>
              <a:off x="3330949" y="2081692"/>
              <a:ext cx="109" cy="409"/>
            </a:xfrm>
            <a:custGeom>
              <a:rect b="b" l="l" r="r" t="t"/>
              <a:pathLst>
                <a:path extrusionOk="0" h="15" w="4">
                  <a:moveTo>
                    <a:pt x="4" y="1"/>
                  </a:moveTo>
                  <a:lnTo>
                    <a:pt x="0"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0"/>
            <p:cNvSpPr/>
            <p:nvPr/>
          </p:nvSpPr>
          <p:spPr>
            <a:xfrm>
              <a:off x="3331221" y="2080656"/>
              <a:ext cx="218" cy="409"/>
            </a:xfrm>
            <a:custGeom>
              <a:rect b="b" l="l" r="r" t="t"/>
              <a:pathLst>
                <a:path extrusionOk="0" h="15" w="8">
                  <a:moveTo>
                    <a:pt x="8" y="0"/>
                  </a:move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0"/>
            <p:cNvSpPr/>
            <p:nvPr/>
          </p:nvSpPr>
          <p:spPr>
            <a:xfrm>
              <a:off x="3331984" y="2078940"/>
              <a:ext cx="218" cy="300"/>
            </a:xfrm>
            <a:custGeom>
              <a:rect b="b" l="l" r="r" t="t"/>
              <a:pathLst>
                <a:path extrusionOk="0" h="11" w="8">
                  <a:moveTo>
                    <a:pt x="8"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0"/>
            <p:cNvSpPr/>
            <p:nvPr/>
          </p:nvSpPr>
          <p:spPr>
            <a:xfrm>
              <a:off x="3333619" y="2076651"/>
              <a:ext cx="218" cy="218"/>
            </a:xfrm>
            <a:custGeom>
              <a:rect b="b" l="l" r="r" t="t"/>
              <a:pathLst>
                <a:path extrusionOk="0" h="8" w="8">
                  <a:moveTo>
                    <a:pt x="7"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0"/>
            <p:cNvSpPr/>
            <p:nvPr/>
          </p:nvSpPr>
          <p:spPr>
            <a:xfrm>
              <a:off x="3333129" y="2077414"/>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0"/>
            <p:cNvSpPr/>
            <p:nvPr/>
          </p:nvSpPr>
          <p:spPr>
            <a:xfrm>
              <a:off x="3334191" y="2076079"/>
              <a:ext cx="218" cy="218"/>
            </a:xfrm>
            <a:custGeom>
              <a:rect b="b" l="l" r="r" t="t"/>
              <a:pathLst>
                <a:path extrusionOk="0" h="8" w="8">
                  <a:moveTo>
                    <a:pt x="0" y="7"/>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0"/>
            <p:cNvSpPr/>
            <p:nvPr/>
          </p:nvSpPr>
          <p:spPr>
            <a:xfrm>
              <a:off x="3332557" y="2078177"/>
              <a:ext cx="136" cy="218"/>
            </a:xfrm>
            <a:custGeom>
              <a:rect b="b" l="l" r="r" t="t"/>
              <a:pathLst>
                <a:path extrusionOk="0" h="8" w="5">
                  <a:moveTo>
                    <a:pt x="4"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0"/>
            <p:cNvSpPr/>
            <p:nvPr/>
          </p:nvSpPr>
          <p:spPr>
            <a:xfrm>
              <a:off x="3330377" y="2085725"/>
              <a:ext cx="27" cy="191"/>
            </a:xfrm>
            <a:custGeom>
              <a:rect b="b" l="l" r="r" t="t"/>
              <a:pathLst>
                <a:path extrusionOk="0" h="7" w="1">
                  <a:moveTo>
                    <a:pt x="0"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0"/>
            <p:cNvSpPr/>
            <p:nvPr/>
          </p:nvSpPr>
          <p:spPr>
            <a:xfrm>
              <a:off x="3335799" y="2074743"/>
              <a:ext cx="218" cy="218"/>
            </a:xfrm>
            <a:custGeom>
              <a:rect b="b" l="l" r="r" t="t"/>
              <a:pathLst>
                <a:path extrusionOk="0" h="8" w="8">
                  <a:moveTo>
                    <a:pt x="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0"/>
            <p:cNvSpPr/>
            <p:nvPr/>
          </p:nvSpPr>
          <p:spPr>
            <a:xfrm>
              <a:off x="3330758" y="2082754"/>
              <a:ext cx="109" cy="490"/>
            </a:xfrm>
            <a:custGeom>
              <a:rect b="b" l="l" r="r" t="t"/>
              <a:pathLst>
                <a:path extrusionOk="0" h="18" w="4">
                  <a:moveTo>
                    <a:pt x="4" y="0"/>
                  </a:moveTo>
                  <a:lnTo>
                    <a:pt x="4" y="0"/>
                  </a:lnTo>
                  <a:cubicBezTo>
                    <a:pt x="0" y="7"/>
                    <a:pt x="0" y="11"/>
                    <a:pt x="0" y="18"/>
                  </a:cubicBezTo>
                  <a:cubicBezTo>
                    <a:pt x="0" y="11"/>
                    <a:pt x="4" y="7"/>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0"/>
            <p:cNvSpPr/>
            <p:nvPr/>
          </p:nvSpPr>
          <p:spPr>
            <a:xfrm>
              <a:off x="3330567" y="2084090"/>
              <a:ext cx="27" cy="409"/>
            </a:xfrm>
            <a:custGeom>
              <a:rect b="b" l="l" r="r" t="t"/>
              <a:pathLst>
                <a:path extrusionOk="0" h="15" w="1">
                  <a:moveTo>
                    <a:pt x="0" y="0"/>
                  </a:moveTo>
                  <a:cubicBezTo>
                    <a:pt x="0" y="4"/>
                    <a:pt x="0" y="7"/>
                    <a:pt x="0" y="14"/>
                  </a:cubicBezTo>
                  <a:cubicBezTo>
                    <a:pt x="0" y="7"/>
                    <a:pt x="0"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0"/>
            <p:cNvSpPr/>
            <p:nvPr/>
          </p:nvSpPr>
          <p:spPr>
            <a:xfrm>
              <a:off x="3331603" y="2079784"/>
              <a:ext cx="218" cy="327"/>
            </a:xfrm>
            <a:custGeom>
              <a:rect b="b" l="l" r="r" t="t"/>
              <a:pathLst>
                <a:path extrusionOk="0" h="12" w="8">
                  <a:moveTo>
                    <a:pt x="8"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0"/>
            <p:cNvSpPr/>
            <p:nvPr/>
          </p:nvSpPr>
          <p:spPr>
            <a:xfrm>
              <a:off x="3335227" y="2075125"/>
              <a:ext cx="218" cy="218"/>
            </a:xfrm>
            <a:custGeom>
              <a:rect b="b" l="l" r="r" t="t"/>
              <a:pathLst>
                <a:path extrusionOk="0" h="8" w="8">
                  <a:moveTo>
                    <a:pt x="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0"/>
            <p:cNvSpPr/>
            <p:nvPr/>
          </p:nvSpPr>
          <p:spPr>
            <a:xfrm>
              <a:off x="3334655" y="2075588"/>
              <a:ext cx="327" cy="218"/>
            </a:xfrm>
            <a:custGeom>
              <a:rect b="b" l="l" r="r" t="t"/>
              <a:pathLst>
                <a:path extrusionOk="0" h="8" w="12">
                  <a:moveTo>
                    <a:pt x="1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0"/>
            <p:cNvSpPr/>
            <p:nvPr/>
          </p:nvSpPr>
          <p:spPr>
            <a:xfrm>
              <a:off x="3547957" y="2111856"/>
              <a:ext cx="130712" cy="83163"/>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0"/>
            <p:cNvSpPr/>
            <p:nvPr/>
          </p:nvSpPr>
          <p:spPr>
            <a:xfrm>
              <a:off x="3581337" y="2117006"/>
              <a:ext cx="708" cy="1444"/>
            </a:xfrm>
            <a:custGeom>
              <a:rect b="b" l="l" r="r" t="t"/>
              <a:pathLst>
                <a:path extrusionOk="0" h="53" w="26">
                  <a:moveTo>
                    <a:pt x="1" y="53"/>
                  </a:moveTo>
                  <a:cubicBezTo>
                    <a:pt x="11" y="35"/>
                    <a:pt x="18" y="18"/>
                    <a:pt x="25" y="0"/>
                  </a:cubicBezTo>
                  <a:lnTo>
                    <a:pt x="25" y="0"/>
                  </a:lnTo>
                  <a:cubicBezTo>
                    <a:pt x="18" y="18"/>
                    <a:pt x="11" y="35"/>
                    <a:pt x="1" y="5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0"/>
            <p:cNvSpPr/>
            <p:nvPr/>
          </p:nvSpPr>
          <p:spPr>
            <a:xfrm>
              <a:off x="3579048" y="2120058"/>
              <a:ext cx="708" cy="490"/>
            </a:xfrm>
            <a:custGeom>
              <a:rect b="b" l="l" r="r" t="t"/>
              <a:pathLst>
                <a:path extrusionOk="0" h="18" w="26">
                  <a:moveTo>
                    <a:pt x="1" y="18"/>
                  </a:moveTo>
                  <a:lnTo>
                    <a:pt x="25" y="0"/>
                  </a:lnTo>
                  <a:lnTo>
                    <a:pt x="2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0"/>
            <p:cNvSpPr/>
            <p:nvPr/>
          </p:nvSpPr>
          <p:spPr>
            <a:xfrm>
              <a:off x="3547848" y="2153737"/>
              <a:ext cx="1553" cy="981"/>
            </a:xfrm>
            <a:custGeom>
              <a:rect b="b" l="l" r="r" t="t"/>
              <a:pathLst>
                <a:path extrusionOk="0" h="36" w="57">
                  <a:moveTo>
                    <a:pt x="57" y="0"/>
                  </a:moveTo>
                  <a:cubicBezTo>
                    <a:pt x="36" y="14"/>
                    <a:pt x="15" y="25"/>
                    <a:pt x="1" y="35"/>
                  </a:cubicBezTo>
                  <a:cubicBezTo>
                    <a:pt x="15" y="25"/>
                    <a:pt x="39" y="14"/>
                    <a:pt x="5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0"/>
            <p:cNvSpPr/>
            <p:nvPr/>
          </p:nvSpPr>
          <p:spPr>
            <a:xfrm>
              <a:off x="3580383" y="2119377"/>
              <a:ext cx="218" cy="136"/>
            </a:xfrm>
            <a:custGeom>
              <a:rect b="b" l="l" r="r" t="t"/>
              <a:pathLst>
                <a:path extrusionOk="0" h="5" w="8">
                  <a:moveTo>
                    <a:pt x="8"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0"/>
            <p:cNvSpPr/>
            <p:nvPr/>
          </p:nvSpPr>
          <p:spPr>
            <a:xfrm>
              <a:off x="3577631" y="2120630"/>
              <a:ext cx="1362" cy="872"/>
            </a:xfrm>
            <a:custGeom>
              <a:rect b="b" l="l" r="r" t="t"/>
              <a:pathLst>
                <a:path extrusionOk="0" h="32" w="50">
                  <a:moveTo>
                    <a:pt x="49" y="0"/>
                  </a:moveTo>
                  <a:lnTo>
                    <a:pt x="0"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0"/>
            <p:cNvSpPr/>
            <p:nvPr/>
          </p:nvSpPr>
          <p:spPr>
            <a:xfrm>
              <a:off x="3581065" y="2118614"/>
              <a:ext cx="218" cy="327"/>
            </a:xfrm>
            <a:custGeom>
              <a:rect b="b" l="l" r="r" t="t"/>
              <a:pathLst>
                <a:path extrusionOk="0" h="12" w="8">
                  <a:moveTo>
                    <a:pt x="7"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0"/>
            <p:cNvSpPr/>
            <p:nvPr/>
          </p:nvSpPr>
          <p:spPr>
            <a:xfrm>
              <a:off x="3641911" y="2108804"/>
              <a:ext cx="41636" cy="52590"/>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0"/>
            <p:cNvSpPr/>
            <p:nvPr/>
          </p:nvSpPr>
          <p:spPr>
            <a:xfrm>
              <a:off x="3649077" y="2123382"/>
              <a:ext cx="300" cy="409"/>
            </a:xfrm>
            <a:custGeom>
              <a:rect b="b" l="l" r="r" t="t"/>
              <a:pathLst>
                <a:path extrusionOk="0" h="15" w="11">
                  <a:moveTo>
                    <a:pt x="11" y="1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0"/>
            <p:cNvSpPr/>
            <p:nvPr/>
          </p:nvSpPr>
          <p:spPr>
            <a:xfrm>
              <a:off x="3648587" y="2122728"/>
              <a:ext cx="327" cy="409"/>
            </a:xfrm>
            <a:custGeom>
              <a:rect b="b" l="l" r="r" t="t"/>
              <a:pathLst>
                <a:path extrusionOk="0" h="15" w="12">
                  <a:moveTo>
                    <a:pt x="11" y="1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0"/>
            <p:cNvSpPr/>
            <p:nvPr/>
          </p:nvSpPr>
          <p:spPr>
            <a:xfrm>
              <a:off x="3659568" y="2157934"/>
              <a:ext cx="409" cy="1172"/>
            </a:xfrm>
            <a:custGeom>
              <a:rect b="b" l="l" r="r" t="t"/>
              <a:pathLst>
                <a:path extrusionOk="0" h="43" w="15">
                  <a:moveTo>
                    <a:pt x="0" y="0"/>
                  </a:moveTo>
                  <a:cubicBezTo>
                    <a:pt x="4" y="18"/>
                    <a:pt x="11" y="32"/>
                    <a:pt x="14" y="42"/>
                  </a:cubicBezTo>
                  <a:cubicBezTo>
                    <a:pt x="11" y="28"/>
                    <a:pt x="7" y="18"/>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0"/>
            <p:cNvSpPr/>
            <p:nvPr/>
          </p:nvSpPr>
          <p:spPr>
            <a:xfrm>
              <a:off x="3659268" y="2156789"/>
              <a:ext cx="327" cy="1253"/>
            </a:xfrm>
            <a:custGeom>
              <a:rect b="b" l="l" r="r" t="t"/>
              <a:pathLst>
                <a:path extrusionOk="0" h="46" w="12">
                  <a:moveTo>
                    <a:pt x="1" y="0"/>
                  </a:moveTo>
                  <a:lnTo>
                    <a:pt x="1" y="0"/>
                  </a:lnTo>
                  <a:cubicBezTo>
                    <a:pt x="4" y="14"/>
                    <a:pt x="8" y="32"/>
                    <a:pt x="11" y="46"/>
                  </a:cubicBezTo>
                  <a:cubicBezTo>
                    <a:pt x="8" y="28"/>
                    <a:pt x="4" y="1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0"/>
            <p:cNvSpPr/>
            <p:nvPr/>
          </p:nvSpPr>
          <p:spPr>
            <a:xfrm>
              <a:off x="3660522" y="2160413"/>
              <a:ext cx="490" cy="872"/>
            </a:xfrm>
            <a:custGeom>
              <a:rect b="b" l="l" r="r" t="t"/>
              <a:pathLst>
                <a:path extrusionOk="0" h="32" w="18">
                  <a:moveTo>
                    <a:pt x="1" y="0"/>
                  </a:moveTo>
                  <a:lnTo>
                    <a:pt x="1" y="0"/>
                  </a:lnTo>
                  <a:cubicBezTo>
                    <a:pt x="7" y="14"/>
                    <a:pt x="11" y="25"/>
                    <a:pt x="18" y="32"/>
                  </a:cubicBezTo>
                  <a:cubicBezTo>
                    <a:pt x="11" y="21"/>
                    <a:pt x="7" y="1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0"/>
            <p:cNvSpPr/>
            <p:nvPr/>
          </p:nvSpPr>
          <p:spPr>
            <a:xfrm>
              <a:off x="3659078" y="2155454"/>
              <a:ext cx="218" cy="981"/>
            </a:xfrm>
            <a:custGeom>
              <a:rect b="b" l="l" r="r" t="t"/>
              <a:pathLst>
                <a:path extrusionOk="0" h="36" w="8">
                  <a:moveTo>
                    <a:pt x="1" y="0"/>
                  </a:moveTo>
                  <a:cubicBezTo>
                    <a:pt x="1" y="11"/>
                    <a:pt x="4" y="25"/>
                    <a:pt x="8" y="35"/>
                  </a:cubicBezTo>
                  <a:cubicBezTo>
                    <a:pt x="4" y="25"/>
                    <a:pt x="4" y="1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0"/>
            <p:cNvSpPr/>
            <p:nvPr/>
          </p:nvSpPr>
          <p:spPr>
            <a:xfrm>
              <a:off x="3650222" y="2125017"/>
              <a:ext cx="300" cy="409"/>
            </a:xfrm>
            <a:custGeom>
              <a:rect b="b" l="l" r="r" t="t"/>
              <a:pathLst>
                <a:path extrusionOk="0" h="15" w="11">
                  <a:moveTo>
                    <a:pt x="11"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0"/>
            <p:cNvSpPr/>
            <p:nvPr/>
          </p:nvSpPr>
          <p:spPr>
            <a:xfrm>
              <a:off x="3649840" y="2124527"/>
              <a:ext cx="218" cy="327"/>
            </a:xfrm>
            <a:custGeom>
              <a:rect b="b" l="l" r="r" t="t"/>
              <a:pathLst>
                <a:path extrusionOk="0" h="12" w="8">
                  <a:moveTo>
                    <a:pt x="7"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0"/>
            <p:cNvSpPr/>
            <p:nvPr/>
          </p:nvSpPr>
          <p:spPr>
            <a:xfrm>
              <a:off x="3658887" y="2153737"/>
              <a:ext cx="218" cy="1362"/>
            </a:xfrm>
            <a:custGeom>
              <a:rect b="b" l="l" r="r" t="t"/>
              <a:pathLst>
                <a:path extrusionOk="0" h="50" w="8">
                  <a:moveTo>
                    <a:pt x="1" y="0"/>
                  </a:moveTo>
                  <a:cubicBezTo>
                    <a:pt x="4" y="18"/>
                    <a:pt x="4" y="35"/>
                    <a:pt x="8" y="49"/>
                  </a:cubicBezTo>
                  <a:cubicBezTo>
                    <a:pt x="8" y="35"/>
                    <a:pt x="4" y="18"/>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0"/>
            <p:cNvSpPr/>
            <p:nvPr/>
          </p:nvSpPr>
          <p:spPr>
            <a:xfrm>
              <a:off x="3649459" y="2124063"/>
              <a:ext cx="300" cy="300"/>
            </a:xfrm>
            <a:custGeom>
              <a:rect b="b" l="l" r="r" t="t"/>
              <a:pathLst>
                <a:path extrusionOk="0" h="11" w="11">
                  <a:moveTo>
                    <a:pt x="11"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0"/>
            <p:cNvSpPr/>
            <p:nvPr/>
          </p:nvSpPr>
          <p:spPr>
            <a:xfrm>
              <a:off x="3660031" y="2159351"/>
              <a:ext cx="409" cy="790"/>
            </a:xfrm>
            <a:custGeom>
              <a:rect b="b" l="l" r="r" t="t"/>
              <a:pathLst>
                <a:path extrusionOk="0" h="29" w="15">
                  <a:moveTo>
                    <a:pt x="15" y="29"/>
                  </a:moveTo>
                  <a:cubicBezTo>
                    <a:pt x="11" y="22"/>
                    <a:pt x="4" y="11"/>
                    <a:pt x="1" y="1"/>
                  </a:cubicBezTo>
                  <a:cubicBezTo>
                    <a:pt x="4" y="11"/>
                    <a:pt x="11" y="22"/>
                    <a:pt x="15"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0"/>
            <p:cNvSpPr/>
            <p:nvPr/>
          </p:nvSpPr>
          <p:spPr>
            <a:xfrm>
              <a:off x="3645835" y="2117960"/>
              <a:ext cx="300" cy="599"/>
            </a:xfrm>
            <a:custGeom>
              <a:rect b="b" l="l" r="r" t="t"/>
              <a:pathLst>
                <a:path extrusionOk="0" h="22" w="11">
                  <a:moveTo>
                    <a:pt x="11" y="2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0"/>
            <p:cNvSpPr/>
            <p:nvPr/>
          </p:nvSpPr>
          <p:spPr>
            <a:xfrm>
              <a:off x="3660985" y="2161367"/>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0"/>
            <p:cNvSpPr/>
            <p:nvPr/>
          </p:nvSpPr>
          <p:spPr>
            <a:xfrm>
              <a:off x="3646489" y="2119104"/>
              <a:ext cx="327" cy="490"/>
            </a:xfrm>
            <a:custGeom>
              <a:rect b="b" l="l" r="r" t="t"/>
              <a:pathLst>
                <a:path extrusionOk="0" h="18" w="12">
                  <a:moveTo>
                    <a:pt x="11" y="1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0"/>
            <p:cNvSpPr/>
            <p:nvPr/>
          </p:nvSpPr>
          <p:spPr>
            <a:xfrm>
              <a:off x="3641911" y="2110793"/>
              <a:ext cx="327" cy="708"/>
            </a:xfrm>
            <a:custGeom>
              <a:rect b="b" l="l" r="r" t="t"/>
              <a:pathLst>
                <a:path extrusionOk="0" h="26" w="12">
                  <a:moveTo>
                    <a:pt x="1" y="1"/>
                  </a:moveTo>
                  <a:lnTo>
                    <a:pt x="11" y="25"/>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0"/>
            <p:cNvSpPr/>
            <p:nvPr/>
          </p:nvSpPr>
          <p:spPr>
            <a:xfrm>
              <a:off x="3645153" y="2116815"/>
              <a:ext cx="409" cy="681"/>
            </a:xfrm>
            <a:custGeom>
              <a:rect b="b" l="l" r="r" t="t"/>
              <a:pathLst>
                <a:path extrusionOk="0" h="25" w="15">
                  <a:moveTo>
                    <a:pt x="15" y="25"/>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0"/>
            <p:cNvSpPr/>
            <p:nvPr/>
          </p:nvSpPr>
          <p:spPr>
            <a:xfrm>
              <a:off x="3644499" y="2115562"/>
              <a:ext cx="300" cy="708"/>
            </a:xfrm>
            <a:custGeom>
              <a:rect b="b" l="l" r="r" t="t"/>
              <a:pathLst>
                <a:path extrusionOk="0" h="26" w="11">
                  <a:moveTo>
                    <a:pt x="11"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0"/>
            <p:cNvSpPr/>
            <p:nvPr/>
          </p:nvSpPr>
          <p:spPr>
            <a:xfrm>
              <a:off x="3643355" y="2113573"/>
              <a:ext cx="790" cy="1362"/>
            </a:xfrm>
            <a:custGeom>
              <a:rect b="b" l="l" r="r" t="t"/>
              <a:pathLst>
                <a:path extrusionOk="0" h="50" w="29">
                  <a:moveTo>
                    <a:pt x="28" y="49"/>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0"/>
            <p:cNvSpPr/>
            <p:nvPr/>
          </p:nvSpPr>
          <p:spPr>
            <a:xfrm>
              <a:off x="3642592" y="2112129"/>
              <a:ext cx="490" cy="899"/>
            </a:xfrm>
            <a:custGeom>
              <a:rect b="b" l="l" r="r" t="t"/>
              <a:pathLst>
                <a:path extrusionOk="0" h="33" w="18">
                  <a:moveTo>
                    <a:pt x="18" y="32"/>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0"/>
            <p:cNvSpPr/>
            <p:nvPr/>
          </p:nvSpPr>
          <p:spPr>
            <a:xfrm>
              <a:off x="3648124" y="2121965"/>
              <a:ext cx="300" cy="409"/>
            </a:xfrm>
            <a:custGeom>
              <a:rect b="b" l="l" r="r" t="t"/>
              <a:pathLst>
                <a:path extrusionOk="0" h="15" w="11">
                  <a:moveTo>
                    <a:pt x="11"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0"/>
            <p:cNvSpPr/>
            <p:nvPr/>
          </p:nvSpPr>
          <p:spPr>
            <a:xfrm>
              <a:off x="3647633" y="2121093"/>
              <a:ext cx="327" cy="409"/>
            </a:xfrm>
            <a:custGeom>
              <a:rect b="b" l="l" r="r" t="t"/>
              <a:pathLst>
                <a:path extrusionOk="0" h="15" w="12">
                  <a:moveTo>
                    <a:pt x="11" y="1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0"/>
            <p:cNvSpPr/>
            <p:nvPr/>
          </p:nvSpPr>
          <p:spPr>
            <a:xfrm>
              <a:off x="3647061" y="2120140"/>
              <a:ext cx="327" cy="518"/>
            </a:xfrm>
            <a:custGeom>
              <a:rect b="b" l="l" r="r" t="t"/>
              <a:pathLst>
                <a:path extrusionOk="0" h="19" w="12">
                  <a:moveTo>
                    <a:pt x="11" y="1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0"/>
            <p:cNvSpPr/>
            <p:nvPr/>
          </p:nvSpPr>
          <p:spPr>
            <a:xfrm>
              <a:off x="3573816" y="2191068"/>
              <a:ext cx="88449" cy="47195"/>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0"/>
            <p:cNvSpPr/>
            <p:nvPr/>
          </p:nvSpPr>
          <p:spPr>
            <a:xfrm>
              <a:off x="3631911" y="2227745"/>
              <a:ext cx="681" cy="790"/>
            </a:xfrm>
            <a:custGeom>
              <a:rect b="b" l="l" r="r" t="t"/>
              <a:pathLst>
                <a:path extrusionOk="0" h="29" w="25">
                  <a:moveTo>
                    <a:pt x="0" y="29"/>
                  </a:moveTo>
                  <a:cubicBezTo>
                    <a:pt x="4" y="18"/>
                    <a:pt x="14" y="8"/>
                    <a:pt x="25" y="1"/>
                  </a:cubicBezTo>
                  <a:cubicBezTo>
                    <a:pt x="14" y="8"/>
                    <a:pt x="4" y="18"/>
                    <a:pt x="0"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0"/>
            <p:cNvSpPr/>
            <p:nvPr/>
          </p:nvSpPr>
          <p:spPr>
            <a:xfrm>
              <a:off x="3651557" y="2227472"/>
              <a:ext cx="409" cy="109"/>
            </a:xfrm>
            <a:custGeom>
              <a:rect b="b" l="l" r="r" t="t"/>
              <a:pathLst>
                <a:path extrusionOk="0" h="4" w="15">
                  <a:moveTo>
                    <a:pt x="14"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0"/>
            <p:cNvSpPr/>
            <p:nvPr/>
          </p:nvSpPr>
          <p:spPr>
            <a:xfrm>
              <a:off x="3631611" y="2229952"/>
              <a:ext cx="27" cy="109"/>
            </a:xfrm>
            <a:custGeom>
              <a:rect b="b" l="l" r="r" t="t"/>
              <a:pathLst>
                <a:path extrusionOk="0" h="4" w="1">
                  <a:moveTo>
                    <a:pt x="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0"/>
            <p:cNvSpPr/>
            <p:nvPr/>
          </p:nvSpPr>
          <p:spPr>
            <a:xfrm>
              <a:off x="3652020" y="2227281"/>
              <a:ext cx="518" cy="218"/>
            </a:xfrm>
            <a:custGeom>
              <a:rect b="b" l="l" r="r" t="t"/>
              <a:pathLst>
                <a:path extrusionOk="0" h="8" w="19">
                  <a:moveTo>
                    <a:pt x="1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0"/>
            <p:cNvSpPr/>
            <p:nvPr/>
          </p:nvSpPr>
          <p:spPr>
            <a:xfrm>
              <a:off x="3652511" y="2227172"/>
              <a:ext cx="409" cy="218"/>
            </a:xfrm>
            <a:custGeom>
              <a:rect b="b" l="l" r="r" t="t"/>
              <a:pathLst>
                <a:path extrusionOk="0" h="8" w="15">
                  <a:moveTo>
                    <a:pt x="14" y="1"/>
                  </a:moveTo>
                  <a:lnTo>
                    <a:pt x="14" y="1"/>
                  </a:ln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0"/>
            <p:cNvSpPr/>
            <p:nvPr/>
          </p:nvSpPr>
          <p:spPr>
            <a:xfrm>
              <a:off x="3633137" y="2226028"/>
              <a:ext cx="11008" cy="1362"/>
            </a:xfrm>
            <a:custGeom>
              <a:rect b="b" l="l" r="r" t="t"/>
              <a:pathLst>
                <a:path extrusionOk="0" h="50" w="404">
                  <a:moveTo>
                    <a:pt x="1" y="50"/>
                  </a:moveTo>
                  <a:lnTo>
                    <a:pt x="1" y="50"/>
                  </a:lnTo>
                  <a:cubicBezTo>
                    <a:pt x="134" y="15"/>
                    <a:pt x="267" y="1"/>
                    <a:pt x="403" y="4"/>
                  </a:cubicBezTo>
                  <a:cubicBezTo>
                    <a:pt x="267" y="1"/>
                    <a:pt x="134" y="15"/>
                    <a:pt x="1" y="5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0"/>
            <p:cNvSpPr/>
            <p:nvPr/>
          </p:nvSpPr>
          <p:spPr>
            <a:xfrm>
              <a:off x="3632674" y="2227363"/>
              <a:ext cx="490" cy="327"/>
            </a:xfrm>
            <a:custGeom>
              <a:rect b="b" l="l" r="r" t="t"/>
              <a:pathLst>
                <a:path extrusionOk="0" h="12" w="18">
                  <a:moveTo>
                    <a:pt x="18" y="1"/>
                  </a:moveTo>
                  <a:cubicBezTo>
                    <a:pt x="11" y="4"/>
                    <a:pt x="4" y="8"/>
                    <a:pt x="0" y="11"/>
                  </a:cubicBezTo>
                  <a:cubicBezTo>
                    <a:pt x="4" y="8"/>
                    <a:pt x="11" y="4"/>
                    <a:pt x="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0"/>
            <p:cNvSpPr/>
            <p:nvPr/>
          </p:nvSpPr>
          <p:spPr>
            <a:xfrm>
              <a:off x="3650876" y="2227554"/>
              <a:ext cx="599" cy="136"/>
            </a:xfrm>
            <a:custGeom>
              <a:rect b="b" l="l" r="r" t="t"/>
              <a:pathLst>
                <a:path extrusionOk="0" h="5" w="22">
                  <a:moveTo>
                    <a:pt x="22" y="1"/>
                  </a:moveTo>
                  <a:cubicBezTo>
                    <a:pt x="15" y="4"/>
                    <a:pt x="8" y="4"/>
                    <a:pt x="1" y="1"/>
                  </a:cubicBezTo>
                  <a:cubicBezTo>
                    <a:pt x="8" y="4"/>
                    <a:pt x="15" y="4"/>
                    <a:pt x="2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0"/>
            <p:cNvSpPr/>
            <p:nvPr/>
          </p:nvSpPr>
          <p:spPr>
            <a:xfrm>
              <a:off x="3650412" y="2227663"/>
              <a:ext cx="409" cy="27"/>
            </a:xfrm>
            <a:custGeom>
              <a:rect b="b" l="l" r="r" t="t"/>
              <a:pathLst>
                <a:path extrusionOk="0" h="1" w="15">
                  <a:moveTo>
                    <a:pt x="1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0"/>
            <p:cNvSpPr/>
            <p:nvPr/>
          </p:nvSpPr>
          <p:spPr>
            <a:xfrm>
              <a:off x="3631720" y="2228617"/>
              <a:ext cx="218" cy="490"/>
            </a:xfrm>
            <a:custGeom>
              <a:rect b="b" l="l" r="r" t="t"/>
              <a:pathLst>
                <a:path extrusionOk="0" h="18" w="8">
                  <a:moveTo>
                    <a:pt x="7" y="0"/>
                  </a:moveTo>
                  <a:cubicBezTo>
                    <a:pt x="4" y="4"/>
                    <a:pt x="0" y="11"/>
                    <a:pt x="0" y="18"/>
                  </a:cubicBezTo>
                  <a:cubicBezTo>
                    <a:pt x="0" y="11"/>
                    <a:pt x="4" y="4"/>
                    <a:pt x="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0"/>
            <p:cNvSpPr/>
            <p:nvPr/>
          </p:nvSpPr>
          <p:spPr>
            <a:xfrm>
              <a:off x="3649840" y="2227472"/>
              <a:ext cx="490" cy="109"/>
            </a:xfrm>
            <a:custGeom>
              <a:rect b="b" l="l" r="r" t="t"/>
              <a:pathLst>
                <a:path extrusionOk="0" h="4" w="18">
                  <a:moveTo>
                    <a:pt x="18" y="4"/>
                  </a:moveTo>
                  <a:cubicBezTo>
                    <a:pt x="11" y="4"/>
                    <a:pt x="7" y="0"/>
                    <a:pt x="0" y="0"/>
                  </a:cubicBezTo>
                  <a:cubicBezTo>
                    <a:pt x="7" y="0"/>
                    <a:pt x="11" y="4"/>
                    <a:pt x="18"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0"/>
            <p:cNvSpPr/>
            <p:nvPr/>
          </p:nvSpPr>
          <p:spPr>
            <a:xfrm>
              <a:off x="3631611" y="2229080"/>
              <a:ext cx="27" cy="599"/>
            </a:xfrm>
            <a:custGeom>
              <a:rect b="b" l="l" r="r" t="t"/>
              <a:pathLst>
                <a:path extrusionOk="0" h="22" w="1">
                  <a:moveTo>
                    <a:pt x="1" y="1"/>
                  </a:moveTo>
                  <a:cubicBezTo>
                    <a:pt x="1" y="8"/>
                    <a:pt x="1" y="15"/>
                    <a:pt x="1" y="22"/>
                  </a:cubicBezTo>
                  <a:cubicBezTo>
                    <a:pt x="1" y="15"/>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0"/>
            <p:cNvSpPr/>
            <p:nvPr/>
          </p:nvSpPr>
          <p:spPr>
            <a:xfrm>
              <a:off x="3661285" y="2197798"/>
              <a:ext cx="599" cy="218"/>
            </a:xfrm>
            <a:custGeom>
              <a:rect b="b" l="l" r="r" t="t"/>
              <a:pathLst>
                <a:path extrusionOk="0" h="8" w="22">
                  <a:moveTo>
                    <a:pt x="21"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0"/>
            <p:cNvSpPr/>
            <p:nvPr/>
          </p:nvSpPr>
          <p:spPr>
            <a:xfrm>
              <a:off x="3627605" y="2189406"/>
              <a:ext cx="16431" cy="4414"/>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0"/>
            <p:cNvSpPr/>
            <p:nvPr/>
          </p:nvSpPr>
          <p:spPr>
            <a:xfrm>
              <a:off x="3644009" y="2189406"/>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0"/>
            <p:cNvSpPr/>
            <p:nvPr/>
          </p:nvSpPr>
          <p:spPr>
            <a:xfrm>
              <a:off x="3576296" y="2191013"/>
              <a:ext cx="109" cy="27"/>
            </a:xfrm>
            <a:custGeom>
              <a:rect b="b" l="l" r="r" t="t"/>
              <a:pathLst>
                <a:path extrusionOk="0" h="1" w="4">
                  <a:moveTo>
                    <a:pt x="0" y="1"/>
                  </a:moveTo>
                  <a:lnTo>
                    <a:pt x="4" y="1"/>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0"/>
            <p:cNvSpPr/>
            <p:nvPr/>
          </p:nvSpPr>
          <p:spPr>
            <a:xfrm>
              <a:off x="3657170" y="2195973"/>
              <a:ext cx="327" cy="218"/>
            </a:xfrm>
            <a:custGeom>
              <a:rect b="b" l="l" r="r" t="t"/>
              <a:pathLst>
                <a:path extrusionOk="0" h="8" w="12">
                  <a:moveTo>
                    <a:pt x="1" y="1"/>
                  </a:moveTo>
                  <a:lnTo>
                    <a:pt x="1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0"/>
            <p:cNvSpPr/>
            <p:nvPr/>
          </p:nvSpPr>
          <p:spPr>
            <a:xfrm>
              <a:off x="3578203" y="2192267"/>
              <a:ext cx="109" cy="109"/>
            </a:xfrm>
            <a:custGeom>
              <a:rect b="b" l="l" r="r" t="t"/>
              <a:pathLst>
                <a:path extrusionOk="0" h="4" w="4">
                  <a:moveTo>
                    <a:pt x="4"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0"/>
            <p:cNvSpPr/>
            <p:nvPr/>
          </p:nvSpPr>
          <p:spPr>
            <a:xfrm>
              <a:off x="3656598" y="2195700"/>
              <a:ext cx="218" cy="109"/>
            </a:xfrm>
            <a:custGeom>
              <a:rect b="b" l="l" r="r" t="t"/>
              <a:pathLst>
                <a:path extrusionOk="0" h="4" w="8">
                  <a:moveTo>
                    <a:pt x="1" y="0"/>
                  </a:moveTo>
                  <a:lnTo>
                    <a:pt x="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0"/>
            <p:cNvSpPr/>
            <p:nvPr/>
          </p:nvSpPr>
          <p:spPr>
            <a:xfrm>
              <a:off x="3658124" y="2196463"/>
              <a:ext cx="327" cy="109"/>
            </a:xfrm>
            <a:custGeom>
              <a:rect b="b" l="l" r="r" t="t"/>
              <a:pathLst>
                <a:path extrusionOk="0" h="4" w="12">
                  <a:moveTo>
                    <a:pt x="1" y="0"/>
                  </a:moveTo>
                  <a:lnTo>
                    <a:pt x="1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0"/>
            <p:cNvSpPr/>
            <p:nvPr/>
          </p:nvSpPr>
          <p:spPr>
            <a:xfrm>
              <a:off x="3656026" y="2195401"/>
              <a:ext cx="327" cy="136"/>
            </a:xfrm>
            <a:custGeom>
              <a:rect b="b" l="l" r="r" t="t"/>
              <a:pathLst>
                <a:path extrusionOk="0" h="5" w="12">
                  <a:moveTo>
                    <a:pt x="1" y="1"/>
                  </a:moveTo>
                  <a:lnTo>
                    <a:pt x="1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0"/>
            <p:cNvSpPr/>
            <p:nvPr/>
          </p:nvSpPr>
          <p:spPr>
            <a:xfrm>
              <a:off x="3577250" y="2191586"/>
              <a:ext cx="218" cy="136"/>
            </a:xfrm>
            <a:custGeom>
              <a:rect b="b" l="l" r="r" t="t"/>
              <a:pathLst>
                <a:path extrusionOk="0" h="5" w="8">
                  <a:moveTo>
                    <a:pt x="7"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0"/>
            <p:cNvSpPr/>
            <p:nvPr/>
          </p:nvSpPr>
          <p:spPr>
            <a:xfrm>
              <a:off x="3579157" y="2193112"/>
              <a:ext cx="218" cy="218"/>
            </a:xfrm>
            <a:custGeom>
              <a:rect b="b" l="l" r="r" t="t"/>
              <a:pathLst>
                <a:path extrusionOk="0" h="8" w="8">
                  <a:moveTo>
                    <a:pt x="7"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0"/>
            <p:cNvSpPr/>
            <p:nvPr/>
          </p:nvSpPr>
          <p:spPr>
            <a:xfrm>
              <a:off x="3655644" y="2195128"/>
              <a:ext cx="218" cy="109"/>
            </a:xfrm>
            <a:custGeom>
              <a:rect b="b" l="l" r="r" t="t"/>
              <a:pathLst>
                <a:path extrusionOk="0" h="4" w="8">
                  <a:moveTo>
                    <a:pt x="1" y="0"/>
                  </a:moveTo>
                  <a:lnTo>
                    <a:pt x="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0"/>
            <p:cNvSpPr/>
            <p:nvPr/>
          </p:nvSpPr>
          <p:spPr>
            <a:xfrm>
              <a:off x="3659078" y="2196926"/>
              <a:ext cx="409" cy="136"/>
            </a:xfrm>
            <a:custGeom>
              <a:rect b="b" l="l" r="r" t="t"/>
              <a:pathLst>
                <a:path extrusionOk="0" h="5" w="15">
                  <a:moveTo>
                    <a:pt x="1" y="1"/>
                  </a:moveTo>
                  <a:lnTo>
                    <a:pt x="1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0"/>
            <p:cNvSpPr/>
            <p:nvPr/>
          </p:nvSpPr>
          <p:spPr>
            <a:xfrm>
              <a:off x="3660140" y="2197308"/>
              <a:ext cx="490" cy="218"/>
            </a:xfrm>
            <a:custGeom>
              <a:rect b="b" l="l" r="r" t="t"/>
              <a:pathLst>
                <a:path extrusionOk="0" h="8" w="18">
                  <a:moveTo>
                    <a:pt x="0" y="1"/>
                  </a:moveTo>
                  <a:lnTo>
                    <a:pt x="18"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0"/>
            <p:cNvSpPr/>
            <p:nvPr/>
          </p:nvSpPr>
          <p:spPr>
            <a:xfrm>
              <a:off x="3654799" y="2194365"/>
              <a:ext cx="109" cy="109"/>
            </a:xfrm>
            <a:custGeom>
              <a:rect b="b" l="l" r="r" t="t"/>
              <a:pathLst>
                <a:path extrusionOk="0" h="4" w="4">
                  <a:moveTo>
                    <a:pt x="4"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0"/>
            <p:cNvSpPr/>
            <p:nvPr/>
          </p:nvSpPr>
          <p:spPr>
            <a:xfrm>
              <a:off x="3654990" y="2194638"/>
              <a:ext cx="218" cy="136"/>
            </a:xfrm>
            <a:custGeom>
              <a:rect b="b" l="l" r="r" t="t"/>
              <a:pathLst>
                <a:path extrusionOk="0" h="5" w="8">
                  <a:moveTo>
                    <a:pt x="0" y="1"/>
                  </a:moveTo>
                  <a:lnTo>
                    <a:pt x="7"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0"/>
            <p:cNvSpPr/>
            <p:nvPr/>
          </p:nvSpPr>
          <p:spPr>
            <a:xfrm>
              <a:off x="3654609" y="2194256"/>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0"/>
            <p:cNvSpPr/>
            <p:nvPr/>
          </p:nvSpPr>
          <p:spPr>
            <a:xfrm>
              <a:off x="3654500" y="2194065"/>
              <a:ext cx="27" cy="136"/>
            </a:xfrm>
            <a:custGeom>
              <a:rect b="b" l="l" r="r" t="t"/>
              <a:pathLst>
                <a:path extrusionOk="0" h="5" w="1">
                  <a:moveTo>
                    <a:pt x="1"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0"/>
            <p:cNvSpPr/>
            <p:nvPr/>
          </p:nvSpPr>
          <p:spPr>
            <a:xfrm>
              <a:off x="3654418" y="219398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0"/>
            <p:cNvSpPr/>
            <p:nvPr/>
          </p:nvSpPr>
          <p:spPr>
            <a:xfrm>
              <a:off x="3655263" y="2194828"/>
              <a:ext cx="218" cy="136"/>
            </a:xfrm>
            <a:custGeom>
              <a:rect b="b" l="l" r="r" t="t"/>
              <a:pathLst>
                <a:path extrusionOk="0" h="5" w="8">
                  <a:moveTo>
                    <a:pt x="1" y="1"/>
                  </a:moveTo>
                  <a:lnTo>
                    <a:pt x="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0"/>
            <p:cNvSpPr/>
            <p:nvPr/>
          </p:nvSpPr>
          <p:spPr>
            <a:xfrm>
              <a:off x="3547194" y="2222704"/>
              <a:ext cx="36186" cy="24633"/>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0"/>
            <p:cNvSpPr/>
            <p:nvPr/>
          </p:nvSpPr>
          <p:spPr>
            <a:xfrm>
              <a:off x="3547276" y="223270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0"/>
            <p:cNvSpPr/>
            <p:nvPr/>
          </p:nvSpPr>
          <p:spPr>
            <a:xfrm>
              <a:off x="3547085" y="2234339"/>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0"/>
            <p:cNvSpPr/>
            <p:nvPr/>
          </p:nvSpPr>
          <p:spPr>
            <a:xfrm>
              <a:off x="3547085" y="2238617"/>
              <a:ext cx="27" cy="136"/>
            </a:xfrm>
            <a:custGeom>
              <a:rect b="b" l="l" r="r" t="t"/>
              <a:pathLst>
                <a:path extrusionOk="0" h="5" w="1">
                  <a:moveTo>
                    <a:pt x="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0"/>
            <p:cNvSpPr/>
            <p:nvPr/>
          </p:nvSpPr>
          <p:spPr>
            <a:xfrm>
              <a:off x="3554061" y="2247119"/>
              <a:ext cx="409" cy="300"/>
            </a:xfrm>
            <a:custGeom>
              <a:rect b="b" l="l" r="r" t="t"/>
              <a:pathLst>
                <a:path extrusionOk="0" h="11" w="15">
                  <a:moveTo>
                    <a:pt x="15" y="11"/>
                  </a:moveTo>
                  <a:lnTo>
                    <a:pt x="15" y="11"/>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0"/>
            <p:cNvSpPr/>
            <p:nvPr/>
          </p:nvSpPr>
          <p:spPr>
            <a:xfrm>
              <a:off x="3548530" y="2242050"/>
              <a:ext cx="409" cy="599"/>
            </a:xfrm>
            <a:custGeom>
              <a:rect b="b" l="l" r="r" t="t"/>
              <a:pathLst>
                <a:path extrusionOk="0" h="22" w="15">
                  <a:moveTo>
                    <a:pt x="14" y="22"/>
                  </a:moveTo>
                  <a:cubicBezTo>
                    <a:pt x="11" y="15"/>
                    <a:pt x="4" y="8"/>
                    <a:pt x="0" y="1"/>
                  </a:cubicBezTo>
                  <a:cubicBezTo>
                    <a:pt x="4" y="8"/>
                    <a:pt x="11" y="15"/>
                    <a:pt x="14"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0"/>
            <p:cNvSpPr/>
            <p:nvPr/>
          </p:nvSpPr>
          <p:spPr>
            <a:xfrm>
              <a:off x="3547004" y="2235756"/>
              <a:ext cx="27" cy="218"/>
            </a:xfrm>
            <a:custGeom>
              <a:rect b="b" l="l" r="r" t="t"/>
              <a:pathLst>
                <a:path extrusionOk="0" h="8" w="1">
                  <a:moveTo>
                    <a:pt x="0" y="8"/>
                  </a:moveTo>
                  <a:lnTo>
                    <a:pt x="0" y="1"/>
                  </a:lnTo>
                  <a:cubicBezTo>
                    <a:pt x="0" y="1"/>
                    <a:pt x="0" y="8"/>
                    <a:pt x="0"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0"/>
            <p:cNvSpPr/>
            <p:nvPr/>
          </p:nvSpPr>
          <p:spPr>
            <a:xfrm>
              <a:off x="3549293" y="2243004"/>
              <a:ext cx="599" cy="518"/>
            </a:xfrm>
            <a:custGeom>
              <a:rect b="b" l="l" r="r" t="t"/>
              <a:pathLst>
                <a:path extrusionOk="0" h="19" w="22">
                  <a:moveTo>
                    <a:pt x="21" y="1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0"/>
            <p:cNvSpPr/>
            <p:nvPr/>
          </p:nvSpPr>
          <p:spPr>
            <a:xfrm>
              <a:off x="3547004" y="223747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0"/>
            <p:cNvSpPr/>
            <p:nvPr/>
          </p:nvSpPr>
          <p:spPr>
            <a:xfrm>
              <a:off x="3552726" y="2245974"/>
              <a:ext cx="790" cy="681"/>
            </a:xfrm>
            <a:custGeom>
              <a:rect b="b" l="l" r="r" t="t"/>
              <a:pathLst>
                <a:path extrusionOk="0" h="25" w="29">
                  <a:moveTo>
                    <a:pt x="29" y="25"/>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0"/>
            <p:cNvSpPr/>
            <p:nvPr/>
          </p:nvSpPr>
          <p:spPr>
            <a:xfrm>
              <a:off x="3547467" y="2230715"/>
              <a:ext cx="27" cy="218"/>
            </a:xfrm>
            <a:custGeom>
              <a:rect b="b" l="l" r="r" t="t"/>
              <a:pathLst>
                <a:path extrusionOk="0" h="8" w="1">
                  <a:moveTo>
                    <a:pt x="1"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0"/>
            <p:cNvSpPr/>
            <p:nvPr/>
          </p:nvSpPr>
          <p:spPr>
            <a:xfrm>
              <a:off x="3551391" y="2245020"/>
              <a:ext cx="681" cy="490"/>
            </a:xfrm>
            <a:custGeom>
              <a:rect b="b" l="l" r="r" t="t"/>
              <a:pathLst>
                <a:path extrusionOk="0" h="18" w="25">
                  <a:moveTo>
                    <a:pt x="25" y="1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0"/>
            <p:cNvSpPr/>
            <p:nvPr/>
          </p:nvSpPr>
          <p:spPr>
            <a:xfrm>
              <a:off x="3547276" y="2239680"/>
              <a:ext cx="409" cy="1063"/>
            </a:xfrm>
            <a:custGeom>
              <a:rect b="b" l="l" r="r" t="t"/>
              <a:pathLst>
                <a:path extrusionOk="0" h="39" w="15">
                  <a:moveTo>
                    <a:pt x="15" y="39"/>
                  </a:moveTo>
                  <a:cubicBezTo>
                    <a:pt x="8" y="25"/>
                    <a:pt x="4" y="14"/>
                    <a:pt x="1" y="0"/>
                  </a:cubicBezTo>
                  <a:cubicBezTo>
                    <a:pt x="4" y="14"/>
                    <a:pt x="8" y="25"/>
                    <a:pt x="15" y="3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0"/>
            <p:cNvSpPr/>
            <p:nvPr/>
          </p:nvSpPr>
          <p:spPr>
            <a:xfrm>
              <a:off x="3550328" y="2243958"/>
              <a:ext cx="518" cy="599"/>
            </a:xfrm>
            <a:custGeom>
              <a:rect b="b" l="l" r="r" t="t"/>
              <a:pathLst>
                <a:path extrusionOk="0" h="22" w="19">
                  <a:moveTo>
                    <a:pt x="18" y="22"/>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0"/>
            <p:cNvSpPr/>
            <p:nvPr/>
          </p:nvSpPr>
          <p:spPr>
            <a:xfrm>
              <a:off x="3547848" y="2228807"/>
              <a:ext cx="27" cy="300"/>
            </a:xfrm>
            <a:custGeom>
              <a:rect b="b" l="l" r="r" t="t"/>
              <a:pathLst>
                <a:path extrusionOk="0" h="11" w="1">
                  <a:moveTo>
                    <a:pt x="1"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0"/>
            <p:cNvSpPr/>
            <p:nvPr/>
          </p:nvSpPr>
          <p:spPr>
            <a:xfrm>
              <a:off x="3547848" y="2241015"/>
              <a:ext cx="409" cy="681"/>
            </a:xfrm>
            <a:custGeom>
              <a:rect b="b" l="l" r="r" t="t"/>
              <a:pathLst>
                <a:path extrusionOk="0" h="25" w="15">
                  <a:moveTo>
                    <a:pt x="15" y="25"/>
                  </a:moveTo>
                  <a:cubicBezTo>
                    <a:pt x="8" y="18"/>
                    <a:pt x="4" y="7"/>
                    <a:pt x="1" y="0"/>
                  </a:cubicBezTo>
                  <a:cubicBezTo>
                    <a:pt x="4" y="7"/>
                    <a:pt x="8" y="18"/>
                    <a:pt x="15"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0"/>
            <p:cNvSpPr/>
            <p:nvPr/>
          </p:nvSpPr>
          <p:spPr>
            <a:xfrm>
              <a:off x="3548339" y="222717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0"/>
            <p:cNvSpPr/>
            <p:nvPr/>
          </p:nvSpPr>
          <p:spPr>
            <a:xfrm>
              <a:off x="3582972" y="2236710"/>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0"/>
            <p:cNvSpPr/>
            <p:nvPr/>
          </p:nvSpPr>
          <p:spPr>
            <a:xfrm>
              <a:off x="3583244" y="2237009"/>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0"/>
            <p:cNvSpPr/>
            <p:nvPr/>
          </p:nvSpPr>
          <p:spPr>
            <a:xfrm>
              <a:off x="3571909" y="2222704"/>
              <a:ext cx="872" cy="2016"/>
            </a:xfrm>
            <a:custGeom>
              <a:rect b="b" l="l" r="r" t="t"/>
              <a:pathLst>
                <a:path extrusionOk="0" h="74" w="32">
                  <a:moveTo>
                    <a:pt x="32" y="74"/>
                  </a:moveTo>
                  <a:cubicBezTo>
                    <a:pt x="14" y="53"/>
                    <a:pt x="4" y="28"/>
                    <a:pt x="0" y="0"/>
                  </a:cubicBezTo>
                  <a:lnTo>
                    <a:pt x="0" y="0"/>
                  </a:lnTo>
                  <a:cubicBezTo>
                    <a:pt x="4" y="28"/>
                    <a:pt x="14" y="53"/>
                    <a:pt x="32" y="7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0"/>
            <p:cNvSpPr/>
            <p:nvPr/>
          </p:nvSpPr>
          <p:spPr>
            <a:xfrm>
              <a:off x="3572863" y="2032263"/>
              <a:ext cx="261669" cy="149078"/>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0"/>
            <p:cNvSpPr/>
            <p:nvPr/>
          </p:nvSpPr>
          <p:spPr>
            <a:xfrm>
              <a:off x="3593354" y="2050220"/>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0"/>
            <p:cNvSpPr/>
            <p:nvPr/>
          </p:nvSpPr>
          <p:spPr>
            <a:xfrm>
              <a:off x="3578776" y="2096215"/>
              <a:ext cx="599" cy="790"/>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0"/>
            <p:cNvSpPr/>
            <p:nvPr/>
          </p:nvSpPr>
          <p:spPr>
            <a:xfrm>
              <a:off x="3596024" y="2054416"/>
              <a:ext cx="4414" cy="11771"/>
            </a:xfrm>
            <a:custGeom>
              <a:rect b="b" l="l" r="r" t="t"/>
              <a:pathLst>
                <a:path extrusionOk="0" h="432" w="162">
                  <a:moveTo>
                    <a:pt x="134" y="431"/>
                  </a:moveTo>
                  <a:cubicBezTo>
                    <a:pt x="151" y="389"/>
                    <a:pt x="162" y="281"/>
                    <a:pt x="1" y="1"/>
                  </a:cubicBezTo>
                  <a:cubicBezTo>
                    <a:pt x="162" y="281"/>
                    <a:pt x="151" y="389"/>
                    <a:pt x="134" y="43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0"/>
            <p:cNvSpPr/>
            <p:nvPr/>
          </p:nvSpPr>
          <p:spPr>
            <a:xfrm>
              <a:off x="3576950" y="2111366"/>
              <a:ext cx="518" cy="327"/>
            </a:xfrm>
            <a:custGeom>
              <a:rect b="b" l="l" r="r" t="t"/>
              <a:pathLst>
                <a:path extrusionOk="0" h="12" w="19">
                  <a:moveTo>
                    <a:pt x="1" y="1"/>
                  </a:moveTo>
                  <a:lnTo>
                    <a:pt x="18"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0"/>
            <p:cNvSpPr/>
            <p:nvPr/>
          </p:nvSpPr>
          <p:spPr>
            <a:xfrm>
              <a:off x="3575342" y="2110221"/>
              <a:ext cx="1362" cy="981"/>
            </a:xfrm>
            <a:custGeom>
              <a:rect b="b" l="l" r="r" t="t"/>
              <a:pathLst>
                <a:path extrusionOk="0" h="36" w="50">
                  <a:moveTo>
                    <a:pt x="0" y="1"/>
                  </a:moveTo>
                  <a:lnTo>
                    <a:pt x="7" y="8"/>
                  </a:lnTo>
                  <a:cubicBezTo>
                    <a:pt x="21" y="18"/>
                    <a:pt x="35" y="29"/>
                    <a:pt x="49" y="36"/>
                  </a:cubicBezTo>
                  <a:cubicBezTo>
                    <a:pt x="32" y="25"/>
                    <a:pt x="18" y="15"/>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0"/>
            <p:cNvSpPr/>
            <p:nvPr/>
          </p:nvSpPr>
          <p:spPr>
            <a:xfrm>
              <a:off x="3579048" y="2112319"/>
              <a:ext cx="599" cy="327"/>
            </a:xfrm>
            <a:custGeom>
              <a:rect b="b" l="l" r="r" t="t"/>
              <a:pathLst>
                <a:path extrusionOk="0" h="12" w="22">
                  <a:moveTo>
                    <a:pt x="1" y="1"/>
                  </a:moveTo>
                  <a:lnTo>
                    <a:pt x="22"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0"/>
            <p:cNvSpPr/>
            <p:nvPr/>
          </p:nvSpPr>
          <p:spPr>
            <a:xfrm>
              <a:off x="3579729" y="2112701"/>
              <a:ext cx="1172" cy="790"/>
            </a:xfrm>
            <a:custGeom>
              <a:rect b="b" l="l" r="r" t="t"/>
              <a:pathLst>
                <a:path extrusionOk="0" h="29" w="43">
                  <a:moveTo>
                    <a:pt x="0" y="1"/>
                  </a:moveTo>
                  <a:lnTo>
                    <a:pt x="0" y="1"/>
                  </a:lnTo>
                  <a:cubicBezTo>
                    <a:pt x="18" y="8"/>
                    <a:pt x="28" y="18"/>
                    <a:pt x="42" y="29"/>
                  </a:cubicBezTo>
                  <a:cubicBezTo>
                    <a:pt x="32" y="18"/>
                    <a:pt x="18"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0"/>
            <p:cNvSpPr/>
            <p:nvPr/>
          </p:nvSpPr>
          <p:spPr>
            <a:xfrm>
              <a:off x="3574852" y="2109649"/>
              <a:ext cx="409" cy="409"/>
            </a:xfrm>
            <a:custGeom>
              <a:rect b="b" l="l" r="r" t="t"/>
              <a:pathLst>
                <a:path extrusionOk="0" h="15" w="15">
                  <a:moveTo>
                    <a:pt x="1" y="1"/>
                  </a:moveTo>
                  <a:lnTo>
                    <a:pt x="15" y="15"/>
                  </a:lnTo>
                  <a:lnTo>
                    <a:pt x="15" y="15"/>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0"/>
            <p:cNvSpPr/>
            <p:nvPr/>
          </p:nvSpPr>
          <p:spPr>
            <a:xfrm>
              <a:off x="3573244" y="2107660"/>
              <a:ext cx="218" cy="300"/>
            </a:xfrm>
            <a:custGeom>
              <a:rect b="b" l="l" r="r" t="t"/>
              <a:pathLst>
                <a:path extrusionOk="0" h="11" w="8">
                  <a:moveTo>
                    <a:pt x="0" y="0"/>
                  </a:moveTo>
                  <a:lnTo>
                    <a:pt x="7"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0"/>
            <p:cNvSpPr/>
            <p:nvPr/>
          </p:nvSpPr>
          <p:spPr>
            <a:xfrm>
              <a:off x="3574389" y="2109267"/>
              <a:ext cx="409" cy="409"/>
            </a:xfrm>
            <a:custGeom>
              <a:rect b="b" l="l" r="r" t="t"/>
              <a:pathLst>
                <a:path extrusionOk="0" h="15" w="15">
                  <a:moveTo>
                    <a:pt x="14" y="1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0"/>
            <p:cNvSpPr/>
            <p:nvPr/>
          </p:nvSpPr>
          <p:spPr>
            <a:xfrm>
              <a:off x="3573816" y="2108504"/>
              <a:ext cx="218" cy="327"/>
            </a:xfrm>
            <a:custGeom>
              <a:rect b="b" l="l" r="r" t="t"/>
              <a:pathLst>
                <a:path extrusionOk="0" h="12" w="8">
                  <a:moveTo>
                    <a:pt x="0" y="1"/>
                  </a:moveTo>
                  <a:lnTo>
                    <a:pt x="7"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0"/>
            <p:cNvSpPr/>
            <p:nvPr/>
          </p:nvSpPr>
          <p:spPr>
            <a:xfrm>
              <a:off x="3573053" y="2106979"/>
              <a:ext cx="27" cy="136"/>
            </a:xfrm>
            <a:custGeom>
              <a:rect b="b" l="l" r="r" t="t"/>
              <a:pathLst>
                <a:path extrusionOk="0" h="5" w="1">
                  <a:moveTo>
                    <a:pt x="0"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0"/>
            <p:cNvSpPr/>
            <p:nvPr/>
          </p:nvSpPr>
          <p:spPr>
            <a:xfrm>
              <a:off x="3579620" y="2093545"/>
              <a:ext cx="1172" cy="2125"/>
            </a:xfrm>
            <a:custGeom>
              <a:rect b="b" l="l" r="r" t="t"/>
              <a:pathLst>
                <a:path extrusionOk="0" h="78" w="43">
                  <a:moveTo>
                    <a:pt x="15" y="0"/>
                  </a:moveTo>
                  <a:cubicBezTo>
                    <a:pt x="15" y="28"/>
                    <a:pt x="11" y="53"/>
                    <a:pt x="1" y="77"/>
                  </a:cubicBezTo>
                  <a:lnTo>
                    <a:pt x="43" y="4"/>
                  </a:ln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0"/>
            <p:cNvSpPr/>
            <p:nvPr/>
          </p:nvSpPr>
          <p:spPr>
            <a:xfrm>
              <a:off x="3578776" y="2096406"/>
              <a:ext cx="490" cy="490"/>
            </a:xfrm>
            <a:custGeom>
              <a:rect b="b" l="l" r="r" t="t"/>
              <a:pathLst>
                <a:path extrusionOk="0" h="18" w="18">
                  <a:moveTo>
                    <a:pt x="18" y="0"/>
                  </a:moveTo>
                  <a:cubicBezTo>
                    <a:pt x="14" y="7"/>
                    <a:pt x="7" y="11"/>
                    <a:pt x="0" y="18"/>
                  </a:cubicBezTo>
                  <a:cubicBezTo>
                    <a:pt x="7" y="14"/>
                    <a:pt x="14" y="7"/>
                    <a:pt x="1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0"/>
            <p:cNvSpPr/>
            <p:nvPr/>
          </p:nvSpPr>
          <p:spPr>
            <a:xfrm>
              <a:off x="3575152" y="2110030"/>
              <a:ext cx="272" cy="272"/>
            </a:xfrm>
            <a:custGeom>
              <a:rect b="b" l="l" r="r" t="t"/>
              <a:pathLst>
                <a:path extrusionOk="0" h="10" w="10">
                  <a:moveTo>
                    <a:pt x="0" y="1"/>
                  </a:moveTo>
                  <a:lnTo>
                    <a:pt x="10" y="10"/>
                  </a:lnTo>
                  <a:lnTo>
                    <a:pt x="10" y="10"/>
                  </a:lnTo>
                  <a:lnTo>
                    <a:pt x="7" y="8"/>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0"/>
            <p:cNvSpPr/>
            <p:nvPr/>
          </p:nvSpPr>
          <p:spPr>
            <a:xfrm>
              <a:off x="3582291" y="2113191"/>
              <a:ext cx="1281" cy="109"/>
            </a:xfrm>
            <a:custGeom>
              <a:rect b="b" l="l" r="r" t="t"/>
              <a:pathLst>
                <a:path extrusionOk="0" h="4" w="47">
                  <a:moveTo>
                    <a:pt x="1" y="4"/>
                  </a:moveTo>
                  <a:lnTo>
                    <a:pt x="46"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0"/>
            <p:cNvSpPr/>
            <p:nvPr/>
          </p:nvSpPr>
          <p:spPr>
            <a:xfrm>
              <a:off x="3584961" y="2113082"/>
              <a:ext cx="899" cy="27"/>
            </a:xfrm>
            <a:custGeom>
              <a:rect b="b" l="l" r="r" t="t"/>
              <a:pathLst>
                <a:path extrusionOk="0" h="1" w="33">
                  <a:moveTo>
                    <a:pt x="1" y="1"/>
                  </a:moveTo>
                  <a:lnTo>
                    <a:pt x="3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0"/>
            <p:cNvSpPr/>
            <p:nvPr/>
          </p:nvSpPr>
          <p:spPr>
            <a:xfrm>
              <a:off x="3635725" y="2109077"/>
              <a:ext cx="27" cy="27"/>
            </a:xfrm>
            <a:custGeom>
              <a:rect b="b" l="l" r="r" t="t"/>
              <a:pathLst>
                <a:path extrusionOk="0" h="1" w="1">
                  <a:moveTo>
                    <a:pt x="0"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0"/>
            <p:cNvSpPr/>
            <p:nvPr/>
          </p:nvSpPr>
          <p:spPr>
            <a:xfrm>
              <a:off x="3639731" y="2107551"/>
              <a:ext cx="490" cy="136"/>
            </a:xfrm>
            <a:custGeom>
              <a:rect b="b" l="l" r="r" t="t"/>
              <a:pathLst>
                <a:path extrusionOk="0" h="5" w="18">
                  <a:moveTo>
                    <a:pt x="18" y="1"/>
                  </a:moveTo>
                  <a:lnTo>
                    <a:pt x="0" y="4"/>
                  </a:ln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0"/>
            <p:cNvSpPr/>
            <p:nvPr/>
          </p:nvSpPr>
          <p:spPr>
            <a:xfrm>
              <a:off x="3583735" y="2113082"/>
              <a:ext cx="1063" cy="136"/>
            </a:xfrm>
            <a:custGeom>
              <a:rect b="b" l="l" r="r" t="t"/>
              <a:pathLst>
                <a:path extrusionOk="0" h="5" w="39">
                  <a:moveTo>
                    <a:pt x="0" y="4"/>
                  </a:moveTo>
                  <a:lnTo>
                    <a:pt x="3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0"/>
            <p:cNvSpPr/>
            <p:nvPr/>
          </p:nvSpPr>
          <p:spPr>
            <a:xfrm>
              <a:off x="3630575" y="2109186"/>
              <a:ext cx="4878" cy="3079"/>
            </a:xfrm>
            <a:custGeom>
              <a:rect b="b" l="l" r="r" t="t"/>
              <a:pathLst>
                <a:path extrusionOk="0" h="113" w="179">
                  <a:moveTo>
                    <a:pt x="179" y="0"/>
                  </a:moveTo>
                  <a:lnTo>
                    <a:pt x="179" y="0"/>
                  </a:lnTo>
                  <a:cubicBezTo>
                    <a:pt x="53" y="49"/>
                    <a:pt x="18" y="84"/>
                    <a:pt x="0" y="112"/>
                  </a:cubicBezTo>
                  <a:cubicBezTo>
                    <a:pt x="25" y="74"/>
                    <a:pt x="91" y="35"/>
                    <a:pt x="17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0"/>
            <p:cNvSpPr/>
            <p:nvPr/>
          </p:nvSpPr>
          <p:spPr>
            <a:xfrm>
              <a:off x="3580874" y="2113382"/>
              <a:ext cx="1362" cy="109"/>
            </a:xfrm>
            <a:custGeom>
              <a:rect b="b" l="l" r="r" t="t"/>
              <a:pathLst>
                <a:path extrusionOk="0" h="4" w="50">
                  <a:moveTo>
                    <a:pt x="0" y="4"/>
                  </a:moveTo>
                  <a:lnTo>
                    <a:pt x="4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0"/>
            <p:cNvSpPr/>
            <p:nvPr/>
          </p:nvSpPr>
          <p:spPr>
            <a:xfrm>
              <a:off x="3618177" y="2115289"/>
              <a:ext cx="3651" cy="300"/>
            </a:xfrm>
            <a:custGeom>
              <a:rect b="b" l="l" r="r" t="t"/>
              <a:pathLst>
                <a:path extrusionOk="0" h="11" w="134">
                  <a:moveTo>
                    <a:pt x="133" y="11"/>
                  </a:moveTo>
                  <a:cubicBezTo>
                    <a:pt x="91" y="4"/>
                    <a:pt x="46" y="0"/>
                    <a:pt x="0" y="7"/>
                  </a:cubicBezTo>
                  <a:cubicBezTo>
                    <a:pt x="46" y="0"/>
                    <a:pt x="91" y="4"/>
                    <a:pt x="133"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0"/>
            <p:cNvSpPr/>
            <p:nvPr/>
          </p:nvSpPr>
          <p:spPr>
            <a:xfrm>
              <a:off x="3677607" y="2164119"/>
              <a:ext cx="599" cy="518"/>
            </a:xfrm>
            <a:custGeom>
              <a:rect b="b" l="l" r="r" t="t"/>
              <a:pathLst>
                <a:path extrusionOk="0" h="19" w="22">
                  <a:moveTo>
                    <a:pt x="21" y="1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0"/>
            <p:cNvSpPr/>
            <p:nvPr/>
          </p:nvSpPr>
          <p:spPr>
            <a:xfrm>
              <a:off x="3677034" y="2163738"/>
              <a:ext cx="490" cy="409"/>
            </a:xfrm>
            <a:custGeom>
              <a:rect b="b" l="l" r="r" t="t"/>
              <a:pathLst>
                <a:path extrusionOk="0" h="15" w="18">
                  <a:moveTo>
                    <a:pt x="18" y="1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0"/>
            <p:cNvSpPr/>
            <p:nvPr/>
          </p:nvSpPr>
          <p:spPr>
            <a:xfrm>
              <a:off x="3675127" y="2162975"/>
              <a:ext cx="218" cy="27"/>
            </a:xfrm>
            <a:custGeom>
              <a:rect b="b" l="l" r="r" t="t"/>
              <a:pathLst>
                <a:path extrusionOk="0" h="1" w="8">
                  <a:moveTo>
                    <a:pt x="7"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0"/>
            <p:cNvSpPr/>
            <p:nvPr/>
          </p:nvSpPr>
          <p:spPr>
            <a:xfrm>
              <a:off x="3675318" y="2162975"/>
              <a:ext cx="300" cy="136"/>
            </a:xfrm>
            <a:custGeom>
              <a:rect b="b" l="l" r="r" t="t"/>
              <a:pathLst>
                <a:path extrusionOk="0" h="5" w="11">
                  <a:moveTo>
                    <a:pt x="11"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0"/>
            <p:cNvSpPr/>
            <p:nvPr/>
          </p:nvSpPr>
          <p:spPr>
            <a:xfrm>
              <a:off x="3665099" y="2166135"/>
              <a:ext cx="109" cy="27"/>
            </a:xfrm>
            <a:custGeom>
              <a:rect b="b" l="l" r="r" t="t"/>
              <a:pathLst>
                <a:path extrusionOk="0" h="1" w="4">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0"/>
            <p:cNvSpPr/>
            <p:nvPr/>
          </p:nvSpPr>
          <p:spPr>
            <a:xfrm>
              <a:off x="3675699" y="2163084"/>
              <a:ext cx="300" cy="109"/>
            </a:xfrm>
            <a:custGeom>
              <a:rect b="b" l="l" r="r" t="t"/>
              <a:pathLst>
                <a:path extrusionOk="0" h="4" w="11">
                  <a:moveTo>
                    <a:pt x="11"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0"/>
            <p:cNvSpPr/>
            <p:nvPr/>
          </p:nvSpPr>
          <p:spPr>
            <a:xfrm>
              <a:off x="3675972" y="2163165"/>
              <a:ext cx="409" cy="218"/>
            </a:xfrm>
            <a:custGeom>
              <a:rect b="b" l="l" r="r" t="t"/>
              <a:pathLst>
                <a:path extrusionOk="0" h="8" w="15">
                  <a:moveTo>
                    <a:pt x="15"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0"/>
            <p:cNvSpPr/>
            <p:nvPr/>
          </p:nvSpPr>
          <p:spPr>
            <a:xfrm>
              <a:off x="3675018" y="2162893"/>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0"/>
            <p:cNvSpPr/>
            <p:nvPr/>
          </p:nvSpPr>
          <p:spPr>
            <a:xfrm>
              <a:off x="3663001" y="2165454"/>
              <a:ext cx="218" cy="136"/>
            </a:xfrm>
            <a:custGeom>
              <a:rect b="b" l="l" r="r" t="t"/>
              <a:pathLst>
                <a:path extrusionOk="0" h="5" w="8">
                  <a:moveTo>
                    <a:pt x="7"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0"/>
            <p:cNvSpPr/>
            <p:nvPr/>
          </p:nvSpPr>
          <p:spPr>
            <a:xfrm>
              <a:off x="3676462" y="2163465"/>
              <a:ext cx="490" cy="218"/>
            </a:xfrm>
            <a:custGeom>
              <a:rect b="b" l="l" r="r" t="t"/>
              <a:pathLst>
                <a:path extrusionOk="0" h="8" w="18">
                  <a:moveTo>
                    <a:pt x="18"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0"/>
            <p:cNvSpPr/>
            <p:nvPr/>
          </p:nvSpPr>
          <p:spPr>
            <a:xfrm>
              <a:off x="3674364" y="2121012"/>
              <a:ext cx="1444" cy="3461"/>
            </a:xfrm>
            <a:custGeom>
              <a:rect b="b" l="l" r="r" t="t"/>
              <a:pathLst>
                <a:path extrusionOk="0" h="127" w="53">
                  <a:moveTo>
                    <a:pt x="0" y="0"/>
                  </a:moveTo>
                  <a:lnTo>
                    <a:pt x="0" y="0"/>
                  </a:lnTo>
                  <a:cubicBezTo>
                    <a:pt x="14" y="42"/>
                    <a:pt x="32" y="84"/>
                    <a:pt x="53" y="126"/>
                  </a:cubicBezTo>
                  <a:cubicBezTo>
                    <a:pt x="32" y="84"/>
                    <a:pt x="14" y="42"/>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0"/>
            <p:cNvSpPr/>
            <p:nvPr/>
          </p:nvSpPr>
          <p:spPr>
            <a:xfrm>
              <a:off x="3641638" y="2105262"/>
              <a:ext cx="7929" cy="1935"/>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0"/>
            <p:cNvSpPr/>
            <p:nvPr/>
          </p:nvSpPr>
          <p:spPr>
            <a:xfrm>
              <a:off x="3679323" y="2130358"/>
              <a:ext cx="1744" cy="2398"/>
            </a:xfrm>
            <a:custGeom>
              <a:rect b="b" l="l" r="r" t="t"/>
              <a:pathLst>
                <a:path extrusionOk="0" h="88" w="64">
                  <a:moveTo>
                    <a:pt x="0" y="0"/>
                  </a:moveTo>
                  <a:lnTo>
                    <a:pt x="0" y="0"/>
                  </a:lnTo>
                  <a:cubicBezTo>
                    <a:pt x="21" y="35"/>
                    <a:pt x="42" y="63"/>
                    <a:pt x="63" y="88"/>
                  </a:cubicBezTo>
                  <a:cubicBezTo>
                    <a:pt x="42" y="63"/>
                    <a:pt x="21" y="32"/>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0"/>
            <p:cNvSpPr/>
            <p:nvPr/>
          </p:nvSpPr>
          <p:spPr>
            <a:xfrm>
              <a:off x="3636679" y="2108314"/>
              <a:ext cx="981" cy="409"/>
            </a:xfrm>
            <a:custGeom>
              <a:rect b="b" l="l" r="r" t="t"/>
              <a:pathLst>
                <a:path extrusionOk="0" h="15" w="36">
                  <a:moveTo>
                    <a:pt x="0" y="15"/>
                  </a:moveTo>
                  <a:lnTo>
                    <a:pt x="0" y="15"/>
                  </a:lnTo>
                  <a:lnTo>
                    <a:pt x="3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0"/>
            <p:cNvSpPr/>
            <p:nvPr/>
          </p:nvSpPr>
          <p:spPr>
            <a:xfrm>
              <a:off x="3662511" y="2150958"/>
              <a:ext cx="8829" cy="14333"/>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0"/>
            <p:cNvSpPr/>
            <p:nvPr/>
          </p:nvSpPr>
          <p:spPr>
            <a:xfrm>
              <a:off x="3662511" y="2165182"/>
              <a:ext cx="136" cy="109"/>
            </a:xfrm>
            <a:custGeom>
              <a:rect b="b" l="l" r="r" t="t"/>
              <a:pathLst>
                <a:path extrusionOk="0" h="4" w="5">
                  <a:moveTo>
                    <a:pt x="1" y="4"/>
                  </a:moveTo>
                  <a:lnTo>
                    <a:pt x="1" y="4"/>
                  </a:ln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0"/>
            <p:cNvSpPr/>
            <p:nvPr/>
          </p:nvSpPr>
          <p:spPr>
            <a:xfrm>
              <a:off x="3587740" y="1954250"/>
              <a:ext cx="136162" cy="94389"/>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0"/>
            <p:cNvSpPr/>
            <p:nvPr/>
          </p:nvSpPr>
          <p:spPr>
            <a:xfrm>
              <a:off x="3593735" y="2007003"/>
              <a:ext cx="708" cy="899"/>
            </a:xfrm>
            <a:custGeom>
              <a:rect b="b" l="l" r="r" t="t"/>
              <a:pathLst>
                <a:path extrusionOk="0" h="33" w="26">
                  <a:moveTo>
                    <a:pt x="25" y="32"/>
                  </a:moveTo>
                  <a:cubicBezTo>
                    <a:pt x="15" y="22"/>
                    <a:pt x="8" y="11"/>
                    <a:pt x="1" y="1"/>
                  </a:cubicBezTo>
                  <a:cubicBezTo>
                    <a:pt x="8" y="11"/>
                    <a:pt x="15" y="22"/>
                    <a:pt x="25"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0"/>
            <p:cNvSpPr/>
            <p:nvPr/>
          </p:nvSpPr>
          <p:spPr>
            <a:xfrm>
              <a:off x="3592209" y="1999292"/>
              <a:ext cx="1662" cy="7739"/>
            </a:xfrm>
            <a:custGeom>
              <a:rect b="b" l="l" r="r" t="t"/>
              <a:pathLst>
                <a:path extrusionOk="0" h="284" w="61">
                  <a:moveTo>
                    <a:pt x="39" y="0"/>
                  </a:moveTo>
                  <a:lnTo>
                    <a:pt x="39" y="0"/>
                  </a:lnTo>
                  <a:cubicBezTo>
                    <a:pt x="1" y="91"/>
                    <a:pt x="8" y="200"/>
                    <a:pt x="60" y="284"/>
                  </a:cubicBezTo>
                  <a:cubicBezTo>
                    <a:pt x="8" y="200"/>
                    <a:pt x="1" y="91"/>
                    <a:pt x="3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0"/>
            <p:cNvSpPr/>
            <p:nvPr/>
          </p:nvSpPr>
          <p:spPr>
            <a:xfrm>
              <a:off x="3704883" y="2033543"/>
              <a:ext cx="300" cy="27"/>
            </a:xfrm>
            <a:custGeom>
              <a:rect b="b" l="l" r="r" t="t"/>
              <a:pathLst>
                <a:path extrusionOk="0" h="1" w="11">
                  <a:moveTo>
                    <a:pt x="0"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0"/>
            <p:cNvSpPr/>
            <p:nvPr/>
          </p:nvSpPr>
          <p:spPr>
            <a:xfrm>
              <a:off x="3595643" y="2044116"/>
              <a:ext cx="327" cy="136"/>
            </a:xfrm>
            <a:custGeom>
              <a:rect b="b" l="l" r="r" t="t"/>
              <a:pathLst>
                <a:path extrusionOk="0" h="5" w="12">
                  <a:moveTo>
                    <a:pt x="1" y="4"/>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0"/>
            <p:cNvSpPr/>
            <p:nvPr/>
          </p:nvSpPr>
          <p:spPr>
            <a:xfrm>
              <a:off x="3596896" y="2043162"/>
              <a:ext cx="490" cy="518"/>
            </a:xfrm>
            <a:custGeom>
              <a:rect b="b" l="l" r="r" t="t"/>
              <a:pathLst>
                <a:path extrusionOk="0" h="19" w="18">
                  <a:moveTo>
                    <a:pt x="0" y="18"/>
                  </a:moveTo>
                  <a:cubicBezTo>
                    <a:pt x="4" y="11"/>
                    <a:pt x="11" y="4"/>
                    <a:pt x="18" y="1"/>
                  </a:cubicBezTo>
                  <a:cubicBezTo>
                    <a:pt x="11" y="4"/>
                    <a:pt x="4" y="11"/>
                    <a:pt x="0"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0"/>
            <p:cNvSpPr/>
            <p:nvPr/>
          </p:nvSpPr>
          <p:spPr>
            <a:xfrm>
              <a:off x="3596215" y="2043734"/>
              <a:ext cx="327" cy="218"/>
            </a:xfrm>
            <a:custGeom>
              <a:rect b="b" l="l" r="r" t="t"/>
              <a:pathLst>
                <a:path extrusionOk="0" h="8" w="12">
                  <a:moveTo>
                    <a:pt x="1" y="8"/>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0"/>
            <p:cNvSpPr/>
            <p:nvPr/>
          </p:nvSpPr>
          <p:spPr>
            <a:xfrm>
              <a:off x="3703738" y="2033625"/>
              <a:ext cx="300" cy="27"/>
            </a:xfrm>
            <a:custGeom>
              <a:rect b="b" l="l" r="r" t="t"/>
              <a:pathLst>
                <a:path extrusionOk="0" h="1" w="11">
                  <a:moveTo>
                    <a:pt x="0"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0"/>
            <p:cNvSpPr/>
            <p:nvPr/>
          </p:nvSpPr>
          <p:spPr>
            <a:xfrm>
              <a:off x="3704201" y="2033625"/>
              <a:ext cx="409" cy="27"/>
            </a:xfrm>
            <a:custGeom>
              <a:rect b="b" l="l" r="r" t="t"/>
              <a:pathLst>
                <a:path extrusionOk="0" h="1" w="15">
                  <a:moveTo>
                    <a:pt x="1" y="1"/>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0"/>
            <p:cNvSpPr/>
            <p:nvPr/>
          </p:nvSpPr>
          <p:spPr>
            <a:xfrm>
              <a:off x="3676925" y="2047277"/>
              <a:ext cx="218" cy="109"/>
            </a:xfrm>
            <a:custGeom>
              <a:rect b="b" l="l" r="r" t="t"/>
              <a:pathLst>
                <a:path extrusionOk="0" h="4" w="8">
                  <a:moveTo>
                    <a:pt x="1" y="4"/>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0"/>
            <p:cNvSpPr/>
            <p:nvPr/>
          </p:nvSpPr>
          <p:spPr>
            <a:xfrm>
              <a:off x="3665590" y="2044879"/>
              <a:ext cx="300" cy="27"/>
            </a:xfrm>
            <a:custGeom>
              <a:rect b="b" l="l" r="r" t="t"/>
              <a:pathLst>
                <a:path extrusionOk="0" h="1" w="11">
                  <a:moveTo>
                    <a:pt x="0" y="1"/>
                  </a:moveTo>
                  <a:cubicBezTo>
                    <a:pt x="4" y="1"/>
                    <a:pt x="7" y="1"/>
                    <a:pt x="11" y="1"/>
                  </a:cubicBezTo>
                  <a:cubicBezTo>
                    <a:pt x="7" y="1"/>
                    <a:pt x="4"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0"/>
            <p:cNvSpPr/>
            <p:nvPr/>
          </p:nvSpPr>
          <p:spPr>
            <a:xfrm>
              <a:off x="3663655" y="2044688"/>
              <a:ext cx="327" cy="136"/>
            </a:xfrm>
            <a:custGeom>
              <a:rect b="b" l="l" r="r" t="t"/>
              <a:pathLst>
                <a:path extrusionOk="0" h="5" w="12">
                  <a:moveTo>
                    <a:pt x="1" y="1"/>
                  </a:moveTo>
                  <a:lnTo>
                    <a:pt x="1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0"/>
            <p:cNvSpPr/>
            <p:nvPr/>
          </p:nvSpPr>
          <p:spPr>
            <a:xfrm>
              <a:off x="3595070" y="2044307"/>
              <a:ext cx="218" cy="136"/>
            </a:xfrm>
            <a:custGeom>
              <a:rect b="b" l="l" r="r" t="t"/>
              <a:pathLst>
                <a:path extrusionOk="0" h="5" w="8">
                  <a:moveTo>
                    <a:pt x="1" y="4"/>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0"/>
            <p:cNvSpPr/>
            <p:nvPr/>
          </p:nvSpPr>
          <p:spPr>
            <a:xfrm>
              <a:off x="3706790" y="2033053"/>
              <a:ext cx="681" cy="218"/>
            </a:xfrm>
            <a:custGeom>
              <a:rect b="b" l="l" r="r" t="t"/>
              <a:pathLst>
                <a:path extrusionOk="0" h="8" w="25">
                  <a:moveTo>
                    <a:pt x="0" y="8"/>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0"/>
            <p:cNvSpPr/>
            <p:nvPr/>
          </p:nvSpPr>
          <p:spPr>
            <a:xfrm>
              <a:off x="3706109" y="2033244"/>
              <a:ext cx="708" cy="136"/>
            </a:xfrm>
            <a:custGeom>
              <a:rect b="b" l="l" r="r" t="t"/>
              <a:pathLst>
                <a:path extrusionOk="0" h="5" w="26">
                  <a:moveTo>
                    <a:pt x="1" y="4"/>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0"/>
            <p:cNvSpPr/>
            <p:nvPr/>
          </p:nvSpPr>
          <p:spPr>
            <a:xfrm>
              <a:off x="3690577" y="2047931"/>
              <a:ext cx="790" cy="409"/>
            </a:xfrm>
            <a:custGeom>
              <a:rect b="b" l="l" r="r" t="t"/>
              <a:pathLst>
                <a:path extrusionOk="0" h="15" w="29">
                  <a:moveTo>
                    <a:pt x="0" y="1"/>
                  </a:moveTo>
                  <a:cubicBezTo>
                    <a:pt x="11" y="4"/>
                    <a:pt x="18" y="8"/>
                    <a:pt x="28" y="15"/>
                  </a:cubicBezTo>
                  <a:cubicBezTo>
                    <a:pt x="18" y="8"/>
                    <a:pt x="11"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0"/>
            <p:cNvSpPr/>
            <p:nvPr/>
          </p:nvSpPr>
          <p:spPr>
            <a:xfrm>
              <a:off x="3705455" y="2033353"/>
              <a:ext cx="409" cy="109"/>
            </a:xfrm>
            <a:custGeom>
              <a:rect b="b" l="l" r="r" t="t"/>
              <a:pathLst>
                <a:path extrusionOk="0" h="4" w="15">
                  <a:moveTo>
                    <a:pt x="0" y="4"/>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0"/>
            <p:cNvSpPr/>
            <p:nvPr/>
          </p:nvSpPr>
          <p:spPr>
            <a:xfrm>
              <a:off x="3594498" y="2044497"/>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0"/>
            <p:cNvSpPr/>
            <p:nvPr/>
          </p:nvSpPr>
          <p:spPr>
            <a:xfrm>
              <a:off x="3593735" y="2044497"/>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0"/>
            <p:cNvSpPr/>
            <p:nvPr/>
          </p:nvSpPr>
          <p:spPr>
            <a:xfrm>
              <a:off x="3686653" y="2046786"/>
              <a:ext cx="599" cy="136"/>
            </a:xfrm>
            <a:custGeom>
              <a:rect b="b" l="l" r="r" t="t"/>
              <a:pathLst>
                <a:path extrusionOk="0" h="5" w="22">
                  <a:moveTo>
                    <a:pt x="1" y="1"/>
                  </a:moveTo>
                  <a:lnTo>
                    <a:pt x="22"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0"/>
            <p:cNvSpPr/>
            <p:nvPr/>
          </p:nvSpPr>
          <p:spPr>
            <a:xfrm>
              <a:off x="3685509" y="2046704"/>
              <a:ext cx="599" cy="27"/>
            </a:xfrm>
            <a:custGeom>
              <a:rect b="b" l="l" r="r" t="t"/>
              <a:pathLst>
                <a:path extrusionOk="0" h="1" w="22">
                  <a:moveTo>
                    <a:pt x="1" y="0"/>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0"/>
            <p:cNvSpPr/>
            <p:nvPr/>
          </p:nvSpPr>
          <p:spPr>
            <a:xfrm>
              <a:off x="3702212" y="2033816"/>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0"/>
            <p:cNvSpPr/>
            <p:nvPr/>
          </p:nvSpPr>
          <p:spPr>
            <a:xfrm>
              <a:off x="3707635" y="2032971"/>
              <a:ext cx="518" cy="109"/>
            </a:xfrm>
            <a:custGeom>
              <a:rect b="b" l="l" r="r" t="t"/>
              <a:pathLst>
                <a:path extrusionOk="0" h="4" w="19">
                  <a:moveTo>
                    <a:pt x="1" y="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0"/>
            <p:cNvSpPr/>
            <p:nvPr/>
          </p:nvSpPr>
          <p:spPr>
            <a:xfrm>
              <a:off x="3683138" y="204651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0"/>
            <p:cNvSpPr/>
            <p:nvPr/>
          </p:nvSpPr>
          <p:spPr>
            <a:xfrm>
              <a:off x="3684364" y="2046595"/>
              <a:ext cx="599" cy="27"/>
            </a:xfrm>
            <a:custGeom>
              <a:rect b="b" l="l" r="r" t="t"/>
              <a:pathLst>
                <a:path extrusionOk="0" h="1" w="22">
                  <a:moveTo>
                    <a:pt x="1" y="1"/>
                  </a:moveTo>
                  <a:lnTo>
                    <a:pt x="2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0"/>
            <p:cNvSpPr/>
            <p:nvPr/>
          </p:nvSpPr>
          <p:spPr>
            <a:xfrm>
              <a:off x="3689705" y="2047549"/>
              <a:ext cx="599" cy="327"/>
            </a:xfrm>
            <a:custGeom>
              <a:rect b="b" l="l" r="r" t="t"/>
              <a:pathLst>
                <a:path extrusionOk="0" h="12" w="22">
                  <a:moveTo>
                    <a:pt x="1" y="1"/>
                  </a:moveTo>
                  <a:lnTo>
                    <a:pt x="22"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0"/>
            <p:cNvSpPr/>
            <p:nvPr/>
          </p:nvSpPr>
          <p:spPr>
            <a:xfrm>
              <a:off x="3688751" y="2047277"/>
              <a:ext cx="599" cy="218"/>
            </a:xfrm>
            <a:custGeom>
              <a:rect b="b" l="l" r="r" t="t"/>
              <a:pathLst>
                <a:path extrusionOk="0" h="8" w="22">
                  <a:moveTo>
                    <a:pt x="1" y="0"/>
                  </a:moveTo>
                  <a:lnTo>
                    <a:pt x="22"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0"/>
            <p:cNvSpPr/>
            <p:nvPr/>
          </p:nvSpPr>
          <p:spPr>
            <a:xfrm>
              <a:off x="3677607" y="2046977"/>
              <a:ext cx="300" cy="136"/>
            </a:xfrm>
            <a:custGeom>
              <a:rect b="b" l="l" r="r" t="t"/>
              <a:pathLst>
                <a:path extrusionOk="0" h="5" w="11">
                  <a:moveTo>
                    <a:pt x="0" y="4"/>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0"/>
            <p:cNvSpPr/>
            <p:nvPr/>
          </p:nvSpPr>
          <p:spPr>
            <a:xfrm>
              <a:off x="3687716" y="2046977"/>
              <a:ext cx="599" cy="218"/>
            </a:xfrm>
            <a:custGeom>
              <a:rect b="b" l="l" r="r" t="t"/>
              <a:pathLst>
                <a:path extrusionOk="0" h="8" w="22">
                  <a:moveTo>
                    <a:pt x="0" y="1"/>
                  </a:moveTo>
                  <a:lnTo>
                    <a:pt x="2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0"/>
            <p:cNvSpPr/>
            <p:nvPr/>
          </p:nvSpPr>
          <p:spPr>
            <a:xfrm>
              <a:off x="3679214" y="2046786"/>
              <a:ext cx="409" cy="27"/>
            </a:xfrm>
            <a:custGeom>
              <a:rect b="b" l="l" r="r" t="t"/>
              <a:pathLst>
                <a:path extrusionOk="0" h="1" w="15">
                  <a:moveTo>
                    <a:pt x="1" y="1"/>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0"/>
            <p:cNvSpPr/>
            <p:nvPr/>
          </p:nvSpPr>
          <p:spPr>
            <a:xfrm>
              <a:off x="3703057" y="2033734"/>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0"/>
            <p:cNvSpPr/>
            <p:nvPr/>
          </p:nvSpPr>
          <p:spPr>
            <a:xfrm>
              <a:off x="3678370" y="2046895"/>
              <a:ext cx="409" cy="27"/>
            </a:xfrm>
            <a:custGeom>
              <a:rect b="b" l="l" r="r" t="t"/>
              <a:pathLst>
                <a:path extrusionOk="0" h="1" w="15">
                  <a:moveTo>
                    <a:pt x="0" y="0"/>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0"/>
            <p:cNvSpPr/>
            <p:nvPr/>
          </p:nvSpPr>
          <p:spPr>
            <a:xfrm>
              <a:off x="3681231" y="2046595"/>
              <a:ext cx="409" cy="27"/>
            </a:xfrm>
            <a:custGeom>
              <a:rect b="b" l="l" r="r" t="t"/>
              <a:pathLst>
                <a:path extrusionOk="0" h="1" w="15">
                  <a:moveTo>
                    <a:pt x="0" y="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0"/>
            <p:cNvSpPr/>
            <p:nvPr/>
          </p:nvSpPr>
          <p:spPr>
            <a:xfrm>
              <a:off x="3682266" y="2046514"/>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0"/>
            <p:cNvSpPr/>
            <p:nvPr/>
          </p:nvSpPr>
          <p:spPr>
            <a:xfrm>
              <a:off x="3702675" y="2033734"/>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0"/>
            <p:cNvSpPr/>
            <p:nvPr/>
          </p:nvSpPr>
          <p:spPr>
            <a:xfrm>
              <a:off x="3702403" y="2033816"/>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0"/>
            <p:cNvSpPr/>
            <p:nvPr/>
          </p:nvSpPr>
          <p:spPr>
            <a:xfrm>
              <a:off x="3680168" y="2046704"/>
              <a:ext cx="409" cy="27"/>
            </a:xfrm>
            <a:custGeom>
              <a:rect b="b" l="l" r="r" t="t"/>
              <a:pathLst>
                <a:path extrusionOk="0" h="1" w="15">
                  <a:moveTo>
                    <a:pt x="1" y="0"/>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0"/>
            <p:cNvSpPr/>
            <p:nvPr/>
          </p:nvSpPr>
          <p:spPr>
            <a:xfrm>
              <a:off x="3592400" y="2044497"/>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0"/>
            <p:cNvSpPr/>
            <p:nvPr/>
          </p:nvSpPr>
          <p:spPr>
            <a:xfrm>
              <a:off x="3664037" y="2044797"/>
              <a:ext cx="1281" cy="109"/>
            </a:xfrm>
            <a:custGeom>
              <a:rect b="b" l="l" r="r" t="t"/>
              <a:pathLst>
                <a:path extrusionOk="0" h="4" w="47">
                  <a:moveTo>
                    <a:pt x="47" y="4"/>
                  </a:moveTo>
                  <a:cubicBezTo>
                    <a:pt x="33" y="4"/>
                    <a:pt x="15" y="4"/>
                    <a:pt x="1" y="0"/>
                  </a:cubicBezTo>
                  <a:cubicBezTo>
                    <a:pt x="15" y="4"/>
                    <a:pt x="33" y="4"/>
                    <a:pt x="47"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0"/>
            <p:cNvSpPr/>
            <p:nvPr/>
          </p:nvSpPr>
          <p:spPr>
            <a:xfrm>
              <a:off x="3593163" y="2044497"/>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0"/>
            <p:cNvSpPr/>
            <p:nvPr/>
          </p:nvSpPr>
          <p:spPr>
            <a:xfrm>
              <a:off x="3709079" y="2032671"/>
              <a:ext cx="109" cy="27"/>
            </a:xfrm>
            <a:custGeom>
              <a:rect b="b" l="l" r="r" t="t"/>
              <a:pathLst>
                <a:path extrusionOk="0" h="1" w="4">
                  <a:moveTo>
                    <a:pt x="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0"/>
            <p:cNvSpPr/>
            <p:nvPr/>
          </p:nvSpPr>
          <p:spPr>
            <a:xfrm>
              <a:off x="3708398" y="2032780"/>
              <a:ext cx="518" cy="109"/>
            </a:xfrm>
            <a:custGeom>
              <a:rect b="b" l="l" r="r" t="t"/>
              <a:pathLst>
                <a:path extrusionOk="0" h="4" w="19">
                  <a:moveTo>
                    <a:pt x="1" y="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0"/>
            <p:cNvSpPr/>
            <p:nvPr/>
          </p:nvSpPr>
          <p:spPr>
            <a:xfrm>
              <a:off x="3552344" y="1913322"/>
              <a:ext cx="105916" cy="47167"/>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0"/>
            <p:cNvSpPr/>
            <p:nvPr/>
          </p:nvSpPr>
          <p:spPr>
            <a:xfrm>
              <a:off x="3638968" y="1956157"/>
              <a:ext cx="6976" cy="2234"/>
            </a:xfrm>
            <a:custGeom>
              <a:rect b="b" l="l" r="r" t="t"/>
              <a:pathLst>
                <a:path extrusionOk="0" h="82" w="256">
                  <a:moveTo>
                    <a:pt x="256" y="8"/>
                  </a:moveTo>
                  <a:cubicBezTo>
                    <a:pt x="165" y="1"/>
                    <a:pt x="74" y="25"/>
                    <a:pt x="0" y="81"/>
                  </a:cubicBezTo>
                  <a:cubicBezTo>
                    <a:pt x="74" y="25"/>
                    <a:pt x="165" y="1"/>
                    <a:pt x="256"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0"/>
            <p:cNvSpPr/>
            <p:nvPr/>
          </p:nvSpPr>
          <p:spPr>
            <a:xfrm>
              <a:off x="3636570" y="1958364"/>
              <a:ext cx="2425" cy="2316"/>
            </a:xfrm>
            <a:custGeom>
              <a:rect b="b" l="l" r="r" t="t"/>
              <a:pathLst>
                <a:path extrusionOk="0" h="85" w="89">
                  <a:moveTo>
                    <a:pt x="88" y="0"/>
                  </a:moveTo>
                  <a:cubicBezTo>
                    <a:pt x="57" y="25"/>
                    <a:pt x="25" y="53"/>
                    <a:pt x="1" y="84"/>
                  </a:cubicBezTo>
                  <a:lnTo>
                    <a:pt x="1" y="84"/>
                  </a:lnTo>
                  <a:cubicBezTo>
                    <a:pt x="25" y="53"/>
                    <a:pt x="57" y="25"/>
                    <a:pt x="8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0"/>
            <p:cNvSpPr/>
            <p:nvPr/>
          </p:nvSpPr>
          <p:spPr>
            <a:xfrm>
              <a:off x="3655644" y="1951007"/>
              <a:ext cx="327" cy="218"/>
            </a:xfrm>
            <a:custGeom>
              <a:rect b="b" l="l" r="r" t="t"/>
              <a:pathLst>
                <a:path extrusionOk="0" h="8" w="12">
                  <a:moveTo>
                    <a:pt x="1" y="8"/>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0"/>
            <p:cNvSpPr/>
            <p:nvPr/>
          </p:nvSpPr>
          <p:spPr>
            <a:xfrm>
              <a:off x="3656898" y="1950435"/>
              <a:ext cx="218" cy="136"/>
            </a:xfrm>
            <a:custGeom>
              <a:rect b="b" l="l" r="r" t="t"/>
              <a:pathLst>
                <a:path extrusionOk="0" h="5" w="8">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0"/>
            <p:cNvSpPr/>
            <p:nvPr/>
          </p:nvSpPr>
          <p:spPr>
            <a:xfrm>
              <a:off x="3553598" y="1946811"/>
              <a:ext cx="81283" cy="48911"/>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0"/>
            <p:cNvSpPr/>
            <p:nvPr/>
          </p:nvSpPr>
          <p:spPr>
            <a:xfrm>
              <a:off x="3589348" y="1992125"/>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0"/>
            <p:cNvSpPr/>
            <p:nvPr/>
          </p:nvSpPr>
          <p:spPr>
            <a:xfrm>
              <a:off x="3589920" y="1992507"/>
              <a:ext cx="708" cy="518"/>
            </a:xfrm>
            <a:custGeom>
              <a:rect b="b" l="l" r="r" t="t"/>
              <a:pathLst>
                <a:path extrusionOk="0" h="19" w="26">
                  <a:moveTo>
                    <a:pt x="25" y="1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0"/>
            <p:cNvSpPr/>
            <p:nvPr/>
          </p:nvSpPr>
          <p:spPr>
            <a:xfrm>
              <a:off x="3590602" y="1992997"/>
              <a:ext cx="2316" cy="2589"/>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0"/>
            <p:cNvSpPr/>
            <p:nvPr/>
          </p:nvSpPr>
          <p:spPr>
            <a:xfrm>
              <a:off x="3596896" y="1995749"/>
              <a:ext cx="681" cy="27"/>
            </a:xfrm>
            <a:custGeom>
              <a:rect b="b" l="l" r="r" t="t"/>
              <a:pathLst>
                <a:path extrusionOk="0" h="1" w="25">
                  <a:moveTo>
                    <a:pt x="0" y="1"/>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0"/>
            <p:cNvSpPr/>
            <p:nvPr/>
          </p:nvSpPr>
          <p:spPr>
            <a:xfrm>
              <a:off x="3594416" y="1995668"/>
              <a:ext cx="981" cy="27"/>
            </a:xfrm>
            <a:custGeom>
              <a:rect b="b" l="l" r="r" t="t"/>
              <a:pathLst>
                <a:path extrusionOk="0" h="1" w="36">
                  <a:moveTo>
                    <a:pt x="0" y="0"/>
                  </a:moveTo>
                  <a:lnTo>
                    <a:pt x="3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0"/>
            <p:cNvSpPr/>
            <p:nvPr/>
          </p:nvSpPr>
          <p:spPr>
            <a:xfrm>
              <a:off x="3599566" y="1995940"/>
              <a:ext cx="409" cy="27"/>
            </a:xfrm>
            <a:custGeom>
              <a:rect b="b" l="l" r="r" t="t"/>
              <a:pathLst>
                <a:path extrusionOk="0" h="1" w="15">
                  <a:moveTo>
                    <a:pt x="0" y="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0"/>
            <p:cNvSpPr/>
            <p:nvPr/>
          </p:nvSpPr>
          <p:spPr>
            <a:xfrm>
              <a:off x="3595643" y="1995668"/>
              <a:ext cx="790" cy="27"/>
            </a:xfrm>
            <a:custGeom>
              <a:rect b="b" l="l" r="r" t="t"/>
              <a:pathLst>
                <a:path extrusionOk="0" h="1" w="29">
                  <a:moveTo>
                    <a:pt x="1" y="0"/>
                  </a:moveTo>
                  <a:lnTo>
                    <a:pt x="2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0"/>
            <p:cNvSpPr/>
            <p:nvPr/>
          </p:nvSpPr>
          <p:spPr>
            <a:xfrm>
              <a:off x="3597850" y="1995858"/>
              <a:ext cx="599" cy="27"/>
            </a:xfrm>
            <a:custGeom>
              <a:rect b="b" l="l" r="r" t="t"/>
              <a:pathLst>
                <a:path extrusionOk="0" h="1" w="22">
                  <a:moveTo>
                    <a:pt x="0" y="0"/>
                  </a:moveTo>
                  <a:lnTo>
                    <a:pt x="2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0"/>
            <p:cNvSpPr/>
            <p:nvPr/>
          </p:nvSpPr>
          <p:spPr>
            <a:xfrm>
              <a:off x="3592972" y="1995559"/>
              <a:ext cx="1172" cy="27"/>
            </a:xfrm>
            <a:custGeom>
              <a:rect b="b" l="l" r="r" t="t"/>
              <a:pathLst>
                <a:path extrusionOk="0" h="1" w="43">
                  <a:moveTo>
                    <a:pt x="1" y="1"/>
                  </a:moveTo>
                  <a:lnTo>
                    <a:pt x="43"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0"/>
            <p:cNvSpPr/>
            <p:nvPr/>
          </p:nvSpPr>
          <p:spPr>
            <a:xfrm>
              <a:off x="3598694" y="1995858"/>
              <a:ext cx="599" cy="27"/>
            </a:xfrm>
            <a:custGeom>
              <a:rect b="b" l="l" r="r" t="t"/>
              <a:pathLst>
                <a:path extrusionOk="0" h="1" w="22">
                  <a:moveTo>
                    <a:pt x="1" y="0"/>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0"/>
            <p:cNvSpPr/>
            <p:nvPr/>
          </p:nvSpPr>
          <p:spPr>
            <a:xfrm>
              <a:off x="3600220" y="1995940"/>
              <a:ext cx="409" cy="27"/>
            </a:xfrm>
            <a:custGeom>
              <a:rect b="b" l="l" r="r" t="t"/>
              <a:pathLst>
                <a:path extrusionOk="0" h="1" w="15">
                  <a:moveTo>
                    <a:pt x="1" y="1"/>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0"/>
            <p:cNvSpPr/>
            <p:nvPr/>
          </p:nvSpPr>
          <p:spPr>
            <a:xfrm>
              <a:off x="3634090" y="1963705"/>
              <a:ext cx="708" cy="4414"/>
            </a:xfrm>
            <a:custGeom>
              <a:rect b="b" l="l" r="r" t="t"/>
              <a:pathLst>
                <a:path extrusionOk="0" h="162" w="26">
                  <a:moveTo>
                    <a:pt x="25" y="0"/>
                  </a:moveTo>
                  <a:lnTo>
                    <a:pt x="25" y="0"/>
                  </a:lnTo>
                  <a:cubicBezTo>
                    <a:pt x="4" y="53"/>
                    <a:pt x="1" y="109"/>
                    <a:pt x="11" y="161"/>
                  </a:cubicBezTo>
                  <a:cubicBezTo>
                    <a:pt x="1" y="109"/>
                    <a:pt x="4" y="53"/>
                    <a:pt x="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0"/>
            <p:cNvSpPr/>
            <p:nvPr/>
          </p:nvSpPr>
          <p:spPr>
            <a:xfrm>
              <a:off x="3600793" y="1996049"/>
              <a:ext cx="327" cy="27"/>
            </a:xfrm>
            <a:custGeom>
              <a:rect b="b" l="l" r="r" t="t"/>
              <a:pathLst>
                <a:path extrusionOk="0" h="1" w="12">
                  <a:moveTo>
                    <a:pt x="1"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0"/>
            <p:cNvSpPr/>
            <p:nvPr/>
          </p:nvSpPr>
          <p:spPr>
            <a:xfrm>
              <a:off x="3602809" y="199632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0"/>
            <p:cNvSpPr/>
            <p:nvPr/>
          </p:nvSpPr>
          <p:spPr>
            <a:xfrm>
              <a:off x="3602700" y="1996322"/>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0"/>
            <p:cNvSpPr/>
            <p:nvPr/>
          </p:nvSpPr>
          <p:spPr>
            <a:xfrm>
              <a:off x="3602128" y="1996240"/>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0"/>
            <p:cNvSpPr/>
            <p:nvPr/>
          </p:nvSpPr>
          <p:spPr>
            <a:xfrm>
              <a:off x="3602428" y="1996240"/>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0"/>
            <p:cNvSpPr/>
            <p:nvPr/>
          </p:nvSpPr>
          <p:spPr>
            <a:xfrm>
              <a:off x="3601746" y="1996131"/>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0"/>
            <p:cNvSpPr/>
            <p:nvPr/>
          </p:nvSpPr>
          <p:spPr>
            <a:xfrm>
              <a:off x="3601365" y="1996131"/>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0"/>
            <p:cNvSpPr/>
            <p:nvPr/>
          </p:nvSpPr>
          <p:spPr>
            <a:xfrm>
              <a:off x="3630003" y="1960735"/>
              <a:ext cx="599" cy="409"/>
            </a:xfrm>
            <a:custGeom>
              <a:rect b="b" l="l" r="r" t="t"/>
              <a:pathLst>
                <a:path extrusionOk="0" h="15" w="22">
                  <a:moveTo>
                    <a:pt x="0" y="1"/>
                  </a:moveTo>
                  <a:lnTo>
                    <a:pt x="2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0"/>
            <p:cNvSpPr/>
            <p:nvPr/>
          </p:nvSpPr>
          <p:spPr>
            <a:xfrm>
              <a:off x="3562072" y="1950925"/>
              <a:ext cx="518" cy="218"/>
            </a:xfrm>
            <a:custGeom>
              <a:rect b="b" l="l" r="r" t="t"/>
              <a:pathLst>
                <a:path extrusionOk="0" h="8" w="19">
                  <a:moveTo>
                    <a:pt x="1" y="7"/>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0"/>
            <p:cNvSpPr/>
            <p:nvPr/>
          </p:nvSpPr>
          <p:spPr>
            <a:xfrm>
              <a:off x="3565996" y="1949399"/>
              <a:ext cx="409" cy="218"/>
            </a:xfrm>
            <a:custGeom>
              <a:rect b="b" l="l" r="r" t="t"/>
              <a:pathLst>
                <a:path extrusionOk="0" h="8" w="15">
                  <a:moveTo>
                    <a:pt x="0" y="7"/>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0"/>
            <p:cNvSpPr/>
            <p:nvPr/>
          </p:nvSpPr>
          <p:spPr>
            <a:xfrm>
              <a:off x="3600030" y="1949863"/>
              <a:ext cx="3842" cy="218"/>
            </a:xfrm>
            <a:custGeom>
              <a:rect b="b" l="l" r="r" t="t"/>
              <a:pathLst>
                <a:path extrusionOk="0" h="8" w="141">
                  <a:moveTo>
                    <a:pt x="141" y="1"/>
                  </a:moveTo>
                  <a:cubicBezTo>
                    <a:pt x="92" y="4"/>
                    <a:pt x="46" y="8"/>
                    <a:pt x="1" y="8"/>
                  </a:cubicBezTo>
                  <a:cubicBezTo>
                    <a:pt x="46" y="8"/>
                    <a:pt x="92" y="4"/>
                    <a:pt x="14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0"/>
            <p:cNvSpPr/>
            <p:nvPr/>
          </p:nvSpPr>
          <p:spPr>
            <a:xfrm>
              <a:off x="3564743" y="1949972"/>
              <a:ext cx="518" cy="218"/>
            </a:xfrm>
            <a:custGeom>
              <a:rect b="b" l="l" r="r" t="t"/>
              <a:pathLst>
                <a:path extrusionOk="0" h="8" w="19">
                  <a:moveTo>
                    <a:pt x="1" y="7"/>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0"/>
            <p:cNvSpPr/>
            <p:nvPr/>
          </p:nvSpPr>
          <p:spPr>
            <a:xfrm>
              <a:off x="3631720" y="1961879"/>
              <a:ext cx="681" cy="409"/>
            </a:xfrm>
            <a:custGeom>
              <a:rect b="b" l="l" r="r" t="t"/>
              <a:pathLst>
                <a:path extrusionOk="0" h="15" w="25">
                  <a:moveTo>
                    <a:pt x="0" y="1"/>
                  </a:moveTo>
                  <a:lnTo>
                    <a:pt x="25"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0"/>
            <p:cNvSpPr/>
            <p:nvPr/>
          </p:nvSpPr>
          <p:spPr>
            <a:xfrm>
              <a:off x="3563516" y="1950435"/>
              <a:ext cx="490" cy="218"/>
            </a:xfrm>
            <a:custGeom>
              <a:rect b="b" l="l" r="r" t="t"/>
              <a:pathLst>
                <a:path extrusionOk="0" h="8" w="18">
                  <a:moveTo>
                    <a:pt x="0" y="8"/>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0"/>
            <p:cNvSpPr/>
            <p:nvPr/>
          </p:nvSpPr>
          <p:spPr>
            <a:xfrm>
              <a:off x="3633437" y="1962942"/>
              <a:ext cx="1063" cy="599"/>
            </a:xfrm>
            <a:custGeom>
              <a:rect b="b" l="l" r="r" t="t"/>
              <a:pathLst>
                <a:path extrusionOk="0" h="22" w="39">
                  <a:moveTo>
                    <a:pt x="0" y="0"/>
                  </a:moveTo>
                  <a:lnTo>
                    <a:pt x="39"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0"/>
            <p:cNvSpPr/>
            <p:nvPr/>
          </p:nvSpPr>
          <p:spPr>
            <a:xfrm>
              <a:off x="3558748" y="1951688"/>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0"/>
            <p:cNvSpPr/>
            <p:nvPr/>
          </p:nvSpPr>
          <p:spPr>
            <a:xfrm>
              <a:off x="3608531" y="1948718"/>
              <a:ext cx="2044" cy="1090"/>
            </a:xfrm>
            <a:custGeom>
              <a:rect b="b" l="l" r="r" t="t"/>
              <a:pathLst>
                <a:path extrusionOk="0" h="40" w="75">
                  <a:moveTo>
                    <a:pt x="74" y="39"/>
                  </a:moveTo>
                  <a:cubicBezTo>
                    <a:pt x="57" y="15"/>
                    <a:pt x="29" y="1"/>
                    <a:pt x="1" y="1"/>
                  </a:cubicBezTo>
                  <a:cubicBezTo>
                    <a:pt x="29" y="1"/>
                    <a:pt x="57" y="15"/>
                    <a:pt x="74" y="3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0"/>
            <p:cNvSpPr/>
            <p:nvPr/>
          </p:nvSpPr>
          <p:spPr>
            <a:xfrm>
              <a:off x="3560465" y="1951307"/>
              <a:ext cx="490" cy="109"/>
            </a:xfrm>
            <a:custGeom>
              <a:rect b="b" l="l" r="r" t="t"/>
              <a:pathLst>
                <a:path extrusionOk="0" h="4" w="18">
                  <a:moveTo>
                    <a:pt x="0" y="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0"/>
            <p:cNvSpPr/>
            <p:nvPr/>
          </p:nvSpPr>
          <p:spPr>
            <a:xfrm>
              <a:off x="3340486" y="2125044"/>
              <a:ext cx="61173" cy="31390"/>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0"/>
            <p:cNvSpPr/>
            <p:nvPr/>
          </p:nvSpPr>
          <p:spPr>
            <a:xfrm>
              <a:off x="3398008" y="2139786"/>
              <a:ext cx="300" cy="136"/>
            </a:xfrm>
            <a:custGeom>
              <a:rect b="b" l="l" r="r" t="t"/>
              <a:pathLst>
                <a:path extrusionOk="0" h="5" w="11">
                  <a:moveTo>
                    <a:pt x="11"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0"/>
            <p:cNvSpPr/>
            <p:nvPr/>
          </p:nvSpPr>
          <p:spPr>
            <a:xfrm>
              <a:off x="3401714" y="2139704"/>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0"/>
            <p:cNvSpPr/>
            <p:nvPr/>
          </p:nvSpPr>
          <p:spPr>
            <a:xfrm>
              <a:off x="3387926" y="2129104"/>
              <a:ext cx="272" cy="5096"/>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0"/>
            <p:cNvSpPr/>
            <p:nvPr/>
          </p:nvSpPr>
          <p:spPr>
            <a:xfrm>
              <a:off x="3400488" y="2139513"/>
              <a:ext cx="300" cy="27"/>
            </a:xfrm>
            <a:custGeom>
              <a:rect b="b" l="l" r="r" t="t"/>
              <a:pathLst>
                <a:path extrusionOk="0" h="1" w="11">
                  <a:moveTo>
                    <a:pt x="0"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0"/>
            <p:cNvSpPr/>
            <p:nvPr/>
          </p:nvSpPr>
          <p:spPr>
            <a:xfrm>
              <a:off x="3399534" y="2139513"/>
              <a:ext cx="409" cy="27"/>
            </a:xfrm>
            <a:custGeom>
              <a:rect b="b" l="l" r="r" t="t"/>
              <a:pathLst>
                <a:path extrusionOk="0" h="1" w="15">
                  <a:moveTo>
                    <a:pt x="0" y="0"/>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0"/>
            <p:cNvSpPr/>
            <p:nvPr/>
          </p:nvSpPr>
          <p:spPr>
            <a:xfrm>
              <a:off x="3398280" y="2139513"/>
              <a:ext cx="790" cy="300"/>
            </a:xfrm>
            <a:custGeom>
              <a:rect b="b" l="l" r="r" t="t"/>
              <a:pathLst>
                <a:path extrusionOk="0" h="11" w="29">
                  <a:moveTo>
                    <a:pt x="1" y="11"/>
                  </a:moveTo>
                  <a:cubicBezTo>
                    <a:pt x="11" y="4"/>
                    <a:pt x="18" y="4"/>
                    <a:pt x="29" y="0"/>
                  </a:cubicBezTo>
                  <a:cubicBezTo>
                    <a:pt x="18" y="4"/>
                    <a:pt x="11" y="4"/>
                    <a:pt x="1"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0"/>
            <p:cNvSpPr/>
            <p:nvPr/>
          </p:nvSpPr>
          <p:spPr>
            <a:xfrm>
              <a:off x="3338088" y="1982970"/>
              <a:ext cx="128805" cy="145018"/>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0"/>
            <p:cNvSpPr/>
            <p:nvPr/>
          </p:nvSpPr>
          <p:spPr>
            <a:xfrm>
              <a:off x="3466402" y="2054988"/>
              <a:ext cx="599" cy="2234"/>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0"/>
            <p:cNvSpPr/>
            <p:nvPr/>
          </p:nvSpPr>
          <p:spPr>
            <a:xfrm>
              <a:off x="3466593" y="2052999"/>
              <a:ext cx="27" cy="109"/>
            </a:xfrm>
            <a:custGeom>
              <a:rect b="b" l="l" r="r" t="t"/>
              <a:pathLst>
                <a:path extrusionOk="0" h="4" w="1">
                  <a:moveTo>
                    <a:pt x="0"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0"/>
            <p:cNvSpPr/>
            <p:nvPr/>
          </p:nvSpPr>
          <p:spPr>
            <a:xfrm>
              <a:off x="3466865" y="2054334"/>
              <a:ext cx="136" cy="300"/>
            </a:xfrm>
            <a:custGeom>
              <a:rect b="b" l="l" r="r" t="t"/>
              <a:pathLst>
                <a:path extrusionOk="0" h="11" w="5">
                  <a:moveTo>
                    <a:pt x="1" y="0"/>
                  </a:moveTo>
                  <a:lnTo>
                    <a:pt x="1" y="11"/>
                  </a:lnTo>
                  <a:cubicBezTo>
                    <a:pt x="4" y="7"/>
                    <a:pt x="1"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0"/>
            <p:cNvSpPr/>
            <p:nvPr/>
          </p:nvSpPr>
          <p:spPr>
            <a:xfrm>
              <a:off x="3456184" y="2001662"/>
              <a:ext cx="27" cy="599"/>
            </a:xfrm>
            <a:custGeom>
              <a:rect b="b" l="l" r="r" t="t"/>
              <a:pathLst>
                <a:path extrusionOk="0" h="22" w="1">
                  <a:moveTo>
                    <a:pt x="1" y="22"/>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0"/>
            <p:cNvSpPr/>
            <p:nvPr/>
          </p:nvSpPr>
          <p:spPr>
            <a:xfrm>
              <a:off x="3466865" y="2053653"/>
              <a:ext cx="27" cy="218"/>
            </a:xfrm>
            <a:custGeom>
              <a:rect b="b" l="l" r="r" t="t"/>
              <a:pathLst>
                <a:path extrusionOk="0" h="8" w="1">
                  <a:moveTo>
                    <a:pt x="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0"/>
            <p:cNvSpPr/>
            <p:nvPr/>
          </p:nvSpPr>
          <p:spPr>
            <a:xfrm>
              <a:off x="3456184" y="2002425"/>
              <a:ext cx="218" cy="899"/>
            </a:xfrm>
            <a:custGeom>
              <a:rect b="b" l="l" r="r" t="t"/>
              <a:pathLst>
                <a:path extrusionOk="0" h="33" w="8">
                  <a:moveTo>
                    <a:pt x="8" y="32"/>
                  </a:moveTo>
                  <a:cubicBezTo>
                    <a:pt x="4" y="22"/>
                    <a:pt x="1" y="11"/>
                    <a:pt x="1" y="1"/>
                  </a:cubicBezTo>
                  <a:cubicBezTo>
                    <a:pt x="1" y="11"/>
                    <a:pt x="4" y="22"/>
                    <a:pt x="8"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0"/>
            <p:cNvSpPr/>
            <p:nvPr/>
          </p:nvSpPr>
          <p:spPr>
            <a:xfrm>
              <a:off x="3443595" y="2103845"/>
              <a:ext cx="7575" cy="4796"/>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0"/>
            <p:cNvSpPr/>
            <p:nvPr/>
          </p:nvSpPr>
          <p:spPr>
            <a:xfrm>
              <a:off x="3391986" y="2124445"/>
              <a:ext cx="409" cy="27"/>
            </a:xfrm>
            <a:custGeom>
              <a:rect b="b" l="l" r="r" t="t"/>
              <a:pathLst>
                <a:path extrusionOk="0" h="1" w="15">
                  <a:moveTo>
                    <a:pt x="1" y="0"/>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0"/>
            <p:cNvSpPr/>
            <p:nvPr/>
          </p:nvSpPr>
          <p:spPr>
            <a:xfrm>
              <a:off x="3389234" y="2124636"/>
              <a:ext cx="1635" cy="981"/>
            </a:xfrm>
            <a:custGeom>
              <a:rect b="b" l="l" r="r" t="t"/>
              <a:pathLst>
                <a:path extrusionOk="0" h="36" w="60">
                  <a:moveTo>
                    <a:pt x="60" y="0"/>
                  </a:moveTo>
                  <a:cubicBezTo>
                    <a:pt x="39" y="4"/>
                    <a:pt x="14" y="14"/>
                    <a:pt x="0" y="35"/>
                  </a:cubicBezTo>
                  <a:cubicBezTo>
                    <a:pt x="14" y="18"/>
                    <a:pt x="39" y="4"/>
                    <a:pt x="6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0"/>
            <p:cNvSpPr/>
            <p:nvPr/>
          </p:nvSpPr>
          <p:spPr>
            <a:xfrm>
              <a:off x="3391414" y="2124445"/>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0"/>
            <p:cNvSpPr/>
            <p:nvPr/>
          </p:nvSpPr>
          <p:spPr>
            <a:xfrm>
              <a:off x="3393239" y="2124636"/>
              <a:ext cx="490" cy="218"/>
            </a:xfrm>
            <a:custGeom>
              <a:rect b="b" l="l" r="r" t="t"/>
              <a:pathLst>
                <a:path extrusionOk="0" h="8" w="18">
                  <a:moveTo>
                    <a:pt x="0" y="0"/>
                  </a:moveTo>
                  <a:lnTo>
                    <a:pt x="18"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0"/>
            <p:cNvSpPr/>
            <p:nvPr/>
          </p:nvSpPr>
          <p:spPr>
            <a:xfrm>
              <a:off x="3395147" y="2125589"/>
              <a:ext cx="300" cy="218"/>
            </a:xfrm>
            <a:custGeom>
              <a:rect b="b" l="l" r="r" t="t"/>
              <a:pathLst>
                <a:path extrusionOk="0" h="8" w="11">
                  <a:moveTo>
                    <a:pt x="0" y="0"/>
                  </a:moveTo>
                  <a:lnTo>
                    <a:pt x="1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0"/>
            <p:cNvSpPr/>
            <p:nvPr/>
          </p:nvSpPr>
          <p:spPr>
            <a:xfrm>
              <a:off x="3394466" y="2125208"/>
              <a:ext cx="409" cy="218"/>
            </a:xfrm>
            <a:custGeom>
              <a:rect b="b" l="l" r="r" t="t"/>
              <a:pathLst>
                <a:path extrusionOk="0" h="8" w="15">
                  <a:moveTo>
                    <a:pt x="1" y="0"/>
                  </a:moveTo>
                  <a:lnTo>
                    <a:pt x="15"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0"/>
            <p:cNvSpPr/>
            <p:nvPr/>
          </p:nvSpPr>
          <p:spPr>
            <a:xfrm>
              <a:off x="3393893" y="2124908"/>
              <a:ext cx="409" cy="218"/>
            </a:xfrm>
            <a:custGeom>
              <a:rect b="b" l="l" r="r" t="t"/>
              <a:pathLst>
                <a:path extrusionOk="0" h="8" w="15">
                  <a:moveTo>
                    <a:pt x="1" y="1"/>
                  </a:moveTo>
                  <a:lnTo>
                    <a:pt x="15"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0"/>
            <p:cNvSpPr/>
            <p:nvPr/>
          </p:nvSpPr>
          <p:spPr>
            <a:xfrm>
              <a:off x="3392558" y="2124527"/>
              <a:ext cx="518" cy="136"/>
            </a:xfrm>
            <a:custGeom>
              <a:rect b="b" l="l" r="r" t="t"/>
              <a:pathLst>
                <a:path extrusionOk="0" h="5" w="19">
                  <a:moveTo>
                    <a:pt x="1" y="1"/>
                  </a:moveTo>
                  <a:lnTo>
                    <a:pt x="1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0"/>
            <p:cNvSpPr/>
            <p:nvPr/>
          </p:nvSpPr>
          <p:spPr>
            <a:xfrm>
              <a:off x="3395719" y="2125971"/>
              <a:ext cx="872" cy="599"/>
            </a:xfrm>
            <a:custGeom>
              <a:rect b="b" l="l" r="r" t="t"/>
              <a:pathLst>
                <a:path extrusionOk="0" h="22" w="32">
                  <a:moveTo>
                    <a:pt x="0" y="0"/>
                  </a:moveTo>
                  <a:lnTo>
                    <a:pt x="32"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0"/>
            <p:cNvSpPr/>
            <p:nvPr/>
          </p:nvSpPr>
          <p:spPr>
            <a:xfrm>
              <a:off x="3442178" y="2097169"/>
              <a:ext cx="109" cy="27"/>
            </a:xfrm>
            <a:custGeom>
              <a:rect b="b" l="l" r="r" t="t"/>
              <a:pathLst>
                <a:path extrusionOk="0" h="1" w="4">
                  <a:moveTo>
                    <a:pt x="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0"/>
            <p:cNvSpPr/>
            <p:nvPr/>
          </p:nvSpPr>
          <p:spPr>
            <a:xfrm>
              <a:off x="3442832" y="2097632"/>
              <a:ext cx="218" cy="136"/>
            </a:xfrm>
            <a:custGeom>
              <a:rect b="b" l="l" r="r" t="t"/>
              <a:pathLst>
                <a:path extrusionOk="0" h="5" w="8">
                  <a:moveTo>
                    <a:pt x="8"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0"/>
            <p:cNvSpPr/>
            <p:nvPr/>
          </p:nvSpPr>
          <p:spPr>
            <a:xfrm>
              <a:off x="3451034" y="2103736"/>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0"/>
            <p:cNvSpPr/>
            <p:nvPr/>
          </p:nvSpPr>
          <p:spPr>
            <a:xfrm>
              <a:off x="3465912" y="2057277"/>
              <a:ext cx="518" cy="1090"/>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0"/>
            <p:cNvSpPr/>
            <p:nvPr/>
          </p:nvSpPr>
          <p:spPr>
            <a:xfrm>
              <a:off x="3450761" y="2103463"/>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0"/>
            <p:cNvSpPr/>
            <p:nvPr/>
          </p:nvSpPr>
          <p:spPr>
            <a:xfrm>
              <a:off x="3465067" y="2058149"/>
              <a:ext cx="109" cy="27"/>
            </a:xfrm>
            <a:custGeom>
              <a:rect b="b" l="l" r="r" t="t"/>
              <a:pathLst>
                <a:path extrusionOk="0" h="1" w="4">
                  <a:moveTo>
                    <a:pt x="0"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0"/>
            <p:cNvSpPr/>
            <p:nvPr/>
          </p:nvSpPr>
          <p:spPr>
            <a:xfrm>
              <a:off x="3465530" y="205823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0"/>
            <p:cNvSpPr/>
            <p:nvPr/>
          </p:nvSpPr>
          <p:spPr>
            <a:xfrm>
              <a:off x="3443895" y="2098395"/>
              <a:ext cx="109" cy="27"/>
            </a:xfrm>
            <a:custGeom>
              <a:rect b="b" l="l" r="r" t="t"/>
              <a:pathLst>
                <a:path extrusionOk="0" h="1" w="4">
                  <a:moveTo>
                    <a:pt x="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0"/>
            <p:cNvSpPr/>
            <p:nvPr/>
          </p:nvSpPr>
          <p:spPr>
            <a:xfrm>
              <a:off x="3444848" y="209896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0"/>
            <p:cNvSpPr/>
            <p:nvPr/>
          </p:nvSpPr>
          <p:spPr>
            <a:xfrm>
              <a:off x="3440080" y="2095725"/>
              <a:ext cx="599" cy="409"/>
            </a:xfrm>
            <a:custGeom>
              <a:rect b="b" l="l" r="r" t="t"/>
              <a:pathLst>
                <a:path extrusionOk="0" h="15" w="22">
                  <a:moveTo>
                    <a:pt x="21" y="1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0"/>
            <p:cNvSpPr/>
            <p:nvPr/>
          </p:nvSpPr>
          <p:spPr>
            <a:xfrm>
              <a:off x="3439399" y="2095262"/>
              <a:ext cx="599" cy="409"/>
            </a:xfrm>
            <a:custGeom>
              <a:rect b="b" l="l" r="r" t="t"/>
              <a:pathLst>
                <a:path extrusionOk="0" h="15" w="22">
                  <a:moveTo>
                    <a:pt x="22" y="1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0"/>
            <p:cNvSpPr/>
            <p:nvPr/>
          </p:nvSpPr>
          <p:spPr>
            <a:xfrm>
              <a:off x="3466211" y="2056705"/>
              <a:ext cx="409" cy="1090"/>
            </a:xfrm>
            <a:custGeom>
              <a:rect b="b" l="l" r="r" t="t"/>
              <a:pathLst>
                <a:path extrusionOk="0" h="40" w="15">
                  <a:moveTo>
                    <a:pt x="14" y="1"/>
                  </a:moveTo>
                  <a:lnTo>
                    <a:pt x="7" y="18"/>
                  </a:lnTo>
                  <a:lnTo>
                    <a:pt x="7" y="22"/>
                  </a:lnTo>
                  <a:lnTo>
                    <a:pt x="0" y="39"/>
                  </a:lnTo>
                  <a:cubicBezTo>
                    <a:pt x="7" y="25"/>
                    <a:pt x="11" y="15"/>
                    <a:pt x="1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0"/>
            <p:cNvSpPr/>
            <p:nvPr/>
          </p:nvSpPr>
          <p:spPr>
            <a:xfrm>
              <a:off x="3451143" y="2103845"/>
              <a:ext cx="27" cy="27"/>
            </a:xfrm>
            <a:custGeom>
              <a:rect b="b" l="l" r="r" t="t"/>
              <a:pathLst>
                <a:path extrusionOk="0" h="1" w="1">
                  <a:moveTo>
                    <a:pt x="0"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0"/>
            <p:cNvSpPr/>
            <p:nvPr/>
          </p:nvSpPr>
          <p:spPr>
            <a:xfrm>
              <a:off x="3354791" y="2010436"/>
              <a:ext cx="218" cy="981"/>
            </a:xfrm>
            <a:custGeom>
              <a:rect b="b" l="l" r="r" t="t"/>
              <a:pathLst>
                <a:path extrusionOk="0" h="36" w="8">
                  <a:moveTo>
                    <a:pt x="7" y="36"/>
                  </a:moveTo>
                  <a:cubicBezTo>
                    <a:pt x="7" y="25"/>
                    <a:pt x="4" y="15"/>
                    <a:pt x="0" y="1"/>
                  </a:cubicBezTo>
                  <a:cubicBezTo>
                    <a:pt x="4" y="15"/>
                    <a:pt x="7" y="25"/>
                    <a:pt x="7" y="3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0"/>
            <p:cNvSpPr/>
            <p:nvPr/>
          </p:nvSpPr>
          <p:spPr>
            <a:xfrm>
              <a:off x="3355173" y="2019510"/>
              <a:ext cx="109" cy="300"/>
            </a:xfrm>
            <a:custGeom>
              <a:rect b="b" l="l" r="r" t="t"/>
              <a:pathLst>
                <a:path extrusionOk="0" h="11" w="4">
                  <a:moveTo>
                    <a:pt x="4" y="0"/>
                  </a:moveTo>
                  <a:lnTo>
                    <a:pt x="4" y="0"/>
                  </a:lnTo>
                  <a:cubicBezTo>
                    <a:pt x="0" y="4"/>
                    <a:pt x="0" y="7"/>
                    <a:pt x="0" y="11"/>
                  </a:cubicBezTo>
                  <a:cubicBezTo>
                    <a:pt x="0" y="7"/>
                    <a:pt x="0" y="7"/>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0"/>
            <p:cNvSpPr/>
            <p:nvPr/>
          </p:nvSpPr>
          <p:spPr>
            <a:xfrm>
              <a:off x="3355255" y="2012453"/>
              <a:ext cx="136" cy="790"/>
            </a:xfrm>
            <a:custGeom>
              <a:rect b="b" l="l" r="r" t="t"/>
              <a:pathLst>
                <a:path extrusionOk="0" h="29" w="5">
                  <a:moveTo>
                    <a:pt x="4" y="28"/>
                  </a:moveTo>
                  <a:cubicBezTo>
                    <a:pt x="4" y="18"/>
                    <a:pt x="1" y="7"/>
                    <a:pt x="1" y="0"/>
                  </a:cubicBezTo>
                  <a:cubicBezTo>
                    <a:pt x="1" y="7"/>
                    <a:pt x="4" y="18"/>
                    <a:pt x="4"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0"/>
            <p:cNvSpPr/>
            <p:nvPr/>
          </p:nvSpPr>
          <p:spPr>
            <a:xfrm>
              <a:off x="3355554" y="2014170"/>
              <a:ext cx="27" cy="790"/>
            </a:xfrm>
            <a:custGeom>
              <a:rect b="b" l="l" r="r" t="t"/>
              <a:pathLst>
                <a:path extrusionOk="0" h="29" w="1">
                  <a:moveTo>
                    <a:pt x="0" y="28"/>
                  </a:moveTo>
                  <a:cubicBezTo>
                    <a:pt x="0" y="18"/>
                    <a:pt x="0" y="11"/>
                    <a:pt x="0" y="0"/>
                  </a:cubicBezTo>
                  <a:cubicBezTo>
                    <a:pt x="0" y="7"/>
                    <a:pt x="0" y="18"/>
                    <a:pt x="0"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0"/>
            <p:cNvSpPr/>
            <p:nvPr/>
          </p:nvSpPr>
          <p:spPr>
            <a:xfrm>
              <a:off x="3355636" y="2015695"/>
              <a:ext cx="27" cy="681"/>
            </a:xfrm>
            <a:custGeom>
              <a:rect b="b" l="l" r="r" t="t"/>
              <a:pathLst>
                <a:path extrusionOk="0" h="25" w="1">
                  <a:moveTo>
                    <a:pt x="1" y="0"/>
                  </a:moveTo>
                  <a:lnTo>
                    <a:pt x="1" y="25"/>
                  </a:lnTo>
                  <a:cubicBezTo>
                    <a:pt x="1" y="14"/>
                    <a:pt x="1"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0"/>
            <p:cNvSpPr/>
            <p:nvPr/>
          </p:nvSpPr>
          <p:spPr>
            <a:xfrm>
              <a:off x="3355445" y="2018366"/>
              <a:ext cx="136" cy="490"/>
            </a:xfrm>
            <a:custGeom>
              <a:rect b="b" l="l" r="r" t="t"/>
              <a:pathLst>
                <a:path extrusionOk="0" h="18" w="5">
                  <a:moveTo>
                    <a:pt x="4" y="0"/>
                  </a:moveTo>
                  <a:cubicBezTo>
                    <a:pt x="1" y="4"/>
                    <a:pt x="1" y="11"/>
                    <a:pt x="1" y="18"/>
                  </a:cubicBezTo>
                  <a:cubicBezTo>
                    <a:pt x="1" y="11"/>
                    <a:pt x="1" y="7"/>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0"/>
            <p:cNvSpPr/>
            <p:nvPr/>
          </p:nvSpPr>
          <p:spPr>
            <a:xfrm>
              <a:off x="3355636" y="2017112"/>
              <a:ext cx="27" cy="518"/>
            </a:xfrm>
            <a:custGeom>
              <a:rect b="b" l="l" r="r" t="t"/>
              <a:pathLst>
                <a:path extrusionOk="0" h="19" w="1">
                  <a:moveTo>
                    <a:pt x="1" y="18"/>
                  </a:moveTo>
                  <a:lnTo>
                    <a:pt x="1" y="1"/>
                  </a:lnTo>
                  <a:cubicBezTo>
                    <a:pt x="1" y="8"/>
                    <a:pt x="1" y="15"/>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0"/>
            <p:cNvSpPr/>
            <p:nvPr/>
          </p:nvSpPr>
          <p:spPr>
            <a:xfrm>
              <a:off x="3339532" y="2051282"/>
              <a:ext cx="300" cy="981"/>
            </a:xfrm>
            <a:custGeom>
              <a:rect b="b" l="l" r="r" t="t"/>
              <a:pathLst>
                <a:path extrusionOk="0" h="36" w="11">
                  <a:moveTo>
                    <a:pt x="0" y="35"/>
                  </a:moveTo>
                  <a:cubicBezTo>
                    <a:pt x="4" y="25"/>
                    <a:pt x="7" y="11"/>
                    <a:pt x="11" y="0"/>
                  </a:cubicBezTo>
                  <a:cubicBezTo>
                    <a:pt x="7" y="11"/>
                    <a:pt x="4" y="25"/>
                    <a:pt x="0" y="3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0"/>
            <p:cNvSpPr/>
            <p:nvPr/>
          </p:nvSpPr>
          <p:spPr>
            <a:xfrm>
              <a:off x="3340104" y="2078367"/>
              <a:ext cx="109" cy="218"/>
            </a:xfrm>
            <a:custGeom>
              <a:rect b="b" l="l" r="r" t="t"/>
              <a:pathLst>
                <a:path extrusionOk="0" h="8" w="4">
                  <a:moveTo>
                    <a:pt x="0" y="0"/>
                  </a:moveTo>
                  <a:lnTo>
                    <a:pt x="4"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0"/>
            <p:cNvSpPr/>
            <p:nvPr/>
          </p:nvSpPr>
          <p:spPr>
            <a:xfrm>
              <a:off x="3339532" y="2077604"/>
              <a:ext cx="490" cy="599"/>
            </a:xfrm>
            <a:custGeom>
              <a:rect b="b" l="l" r="r" t="t"/>
              <a:pathLst>
                <a:path extrusionOk="0" h="22" w="18">
                  <a:moveTo>
                    <a:pt x="0" y="0"/>
                  </a:moveTo>
                  <a:lnTo>
                    <a:pt x="18"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0"/>
            <p:cNvSpPr/>
            <p:nvPr/>
          </p:nvSpPr>
          <p:spPr>
            <a:xfrm>
              <a:off x="3339232" y="2077114"/>
              <a:ext cx="27" cy="136"/>
            </a:xfrm>
            <a:custGeom>
              <a:rect b="b" l="l" r="r" t="t"/>
              <a:pathLst>
                <a:path extrusionOk="0" h="5" w="1">
                  <a:moveTo>
                    <a:pt x="1"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0"/>
            <p:cNvSpPr/>
            <p:nvPr/>
          </p:nvSpPr>
          <p:spPr>
            <a:xfrm>
              <a:off x="3343619" y="2088204"/>
              <a:ext cx="27" cy="218"/>
            </a:xfrm>
            <a:custGeom>
              <a:rect b="b" l="l" r="r" t="t"/>
              <a:pathLst>
                <a:path extrusionOk="0" h="8" w="1">
                  <a:moveTo>
                    <a:pt x="1"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0"/>
            <p:cNvSpPr/>
            <p:nvPr/>
          </p:nvSpPr>
          <p:spPr>
            <a:xfrm>
              <a:off x="3341249" y="2080357"/>
              <a:ext cx="218" cy="327"/>
            </a:xfrm>
            <a:custGeom>
              <a:rect b="b" l="l" r="r" t="t"/>
              <a:pathLst>
                <a:path extrusionOk="0" h="12" w="8">
                  <a:moveTo>
                    <a:pt x="0" y="1"/>
                  </a:moveTo>
                  <a:lnTo>
                    <a:pt x="7"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0"/>
            <p:cNvSpPr/>
            <p:nvPr/>
          </p:nvSpPr>
          <p:spPr>
            <a:xfrm>
              <a:off x="3340949" y="2079784"/>
              <a:ext cx="218" cy="327"/>
            </a:xfrm>
            <a:custGeom>
              <a:rect b="b" l="l" r="r" t="t"/>
              <a:pathLst>
                <a:path extrusionOk="0" h="12" w="8">
                  <a:moveTo>
                    <a:pt x="1" y="1"/>
                  </a:moveTo>
                  <a:lnTo>
                    <a:pt x="8"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0"/>
            <p:cNvSpPr/>
            <p:nvPr/>
          </p:nvSpPr>
          <p:spPr>
            <a:xfrm>
              <a:off x="3343429" y="2086951"/>
              <a:ext cx="136" cy="327"/>
            </a:xfrm>
            <a:custGeom>
              <a:rect b="b" l="l" r="r" t="t"/>
              <a:pathLst>
                <a:path extrusionOk="0" h="12" w="5">
                  <a:moveTo>
                    <a:pt x="1" y="1"/>
                  </a:moveTo>
                  <a:lnTo>
                    <a:pt x="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0"/>
            <p:cNvSpPr/>
            <p:nvPr/>
          </p:nvSpPr>
          <p:spPr>
            <a:xfrm>
              <a:off x="3343047" y="2084853"/>
              <a:ext cx="27" cy="409"/>
            </a:xfrm>
            <a:custGeom>
              <a:rect b="b" l="l" r="r" t="t"/>
              <a:pathLst>
                <a:path extrusionOk="0" h="15" w="1">
                  <a:moveTo>
                    <a:pt x="1" y="0"/>
                  </a:move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0"/>
            <p:cNvSpPr/>
            <p:nvPr/>
          </p:nvSpPr>
          <p:spPr>
            <a:xfrm>
              <a:off x="3342475" y="2083136"/>
              <a:ext cx="136" cy="300"/>
            </a:xfrm>
            <a:custGeom>
              <a:rect b="b" l="l" r="r" t="t"/>
              <a:pathLst>
                <a:path extrusionOk="0" h="11" w="5">
                  <a:moveTo>
                    <a:pt x="1" y="0"/>
                  </a:moveTo>
                  <a:lnTo>
                    <a:pt x="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0"/>
            <p:cNvSpPr/>
            <p:nvPr/>
          </p:nvSpPr>
          <p:spPr>
            <a:xfrm>
              <a:off x="3342203" y="2082264"/>
              <a:ext cx="109" cy="409"/>
            </a:xfrm>
            <a:custGeom>
              <a:rect b="b" l="l" r="r" t="t"/>
              <a:pathLst>
                <a:path extrusionOk="0" h="15" w="4">
                  <a:moveTo>
                    <a:pt x="0" y="1"/>
                  </a:moveTo>
                  <a:lnTo>
                    <a:pt x="4"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0"/>
            <p:cNvSpPr/>
            <p:nvPr/>
          </p:nvSpPr>
          <p:spPr>
            <a:xfrm>
              <a:off x="3343238" y="2085806"/>
              <a:ext cx="136" cy="409"/>
            </a:xfrm>
            <a:custGeom>
              <a:rect b="b" l="l" r="r" t="t"/>
              <a:pathLst>
                <a:path extrusionOk="0" h="15" w="5">
                  <a:moveTo>
                    <a:pt x="1" y="1"/>
                  </a:moveTo>
                  <a:lnTo>
                    <a:pt x="4"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0"/>
            <p:cNvSpPr/>
            <p:nvPr/>
          </p:nvSpPr>
          <p:spPr>
            <a:xfrm>
              <a:off x="3342775" y="2083899"/>
              <a:ext cx="109" cy="409"/>
            </a:xfrm>
            <a:custGeom>
              <a:rect b="b" l="l" r="r" t="t"/>
              <a:pathLst>
                <a:path extrusionOk="0" h="15" w="4">
                  <a:moveTo>
                    <a:pt x="0" y="0"/>
                  </a:moveTo>
                  <a:lnTo>
                    <a:pt x="4"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0"/>
            <p:cNvSpPr/>
            <p:nvPr/>
          </p:nvSpPr>
          <p:spPr>
            <a:xfrm>
              <a:off x="3341630" y="2080929"/>
              <a:ext cx="109" cy="327"/>
            </a:xfrm>
            <a:custGeom>
              <a:rect b="b" l="l" r="r" t="t"/>
              <a:pathLst>
                <a:path extrusionOk="0" h="12" w="4">
                  <a:moveTo>
                    <a:pt x="0" y="1"/>
                  </a:moveTo>
                  <a:lnTo>
                    <a:pt x="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0"/>
            <p:cNvSpPr/>
            <p:nvPr/>
          </p:nvSpPr>
          <p:spPr>
            <a:xfrm>
              <a:off x="3341903" y="2081692"/>
              <a:ext cx="136" cy="327"/>
            </a:xfrm>
            <a:custGeom>
              <a:rect b="b" l="l" r="r" t="t"/>
              <a:pathLst>
                <a:path extrusionOk="0" h="12" w="5">
                  <a:moveTo>
                    <a:pt x="1" y="1"/>
                  </a:moveTo>
                  <a:lnTo>
                    <a:pt x="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0"/>
            <p:cNvSpPr/>
            <p:nvPr/>
          </p:nvSpPr>
          <p:spPr>
            <a:xfrm>
              <a:off x="3340677" y="2079321"/>
              <a:ext cx="109" cy="218"/>
            </a:xfrm>
            <a:custGeom>
              <a:rect b="b" l="l" r="r" t="t"/>
              <a:pathLst>
                <a:path extrusionOk="0" h="8" w="4">
                  <a:moveTo>
                    <a:pt x="0" y="0"/>
                  </a:moveTo>
                  <a:lnTo>
                    <a:pt x="4"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0"/>
            <p:cNvSpPr/>
            <p:nvPr/>
          </p:nvSpPr>
          <p:spPr>
            <a:xfrm>
              <a:off x="3340377" y="2078831"/>
              <a:ext cx="136" cy="218"/>
            </a:xfrm>
            <a:custGeom>
              <a:rect b="b" l="l" r="r" t="t"/>
              <a:pathLst>
                <a:path extrusionOk="0" h="8" w="5">
                  <a:moveTo>
                    <a:pt x="1" y="1"/>
                  </a:moveTo>
                  <a:lnTo>
                    <a:pt x="4"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0"/>
            <p:cNvSpPr/>
            <p:nvPr/>
          </p:nvSpPr>
          <p:spPr>
            <a:xfrm>
              <a:off x="3339423" y="2076160"/>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0"/>
            <p:cNvSpPr/>
            <p:nvPr/>
          </p:nvSpPr>
          <p:spPr>
            <a:xfrm>
              <a:off x="3339042" y="2076351"/>
              <a:ext cx="327" cy="51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0"/>
            <p:cNvSpPr/>
            <p:nvPr/>
          </p:nvSpPr>
          <p:spPr>
            <a:xfrm>
              <a:off x="3338088" y="2062727"/>
              <a:ext cx="1935" cy="3733"/>
            </a:xfrm>
            <a:custGeom>
              <a:rect b="b" l="l" r="r" t="t"/>
              <a:pathLst>
                <a:path extrusionOk="0" h="137" w="71">
                  <a:moveTo>
                    <a:pt x="71" y="137"/>
                  </a:moveTo>
                  <a:cubicBezTo>
                    <a:pt x="46" y="95"/>
                    <a:pt x="1" y="28"/>
                    <a:pt x="4" y="0"/>
                  </a:cubicBezTo>
                  <a:lnTo>
                    <a:pt x="4" y="0"/>
                  </a:lnTo>
                  <a:cubicBezTo>
                    <a:pt x="1" y="28"/>
                    <a:pt x="46" y="95"/>
                    <a:pt x="71" y="13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0"/>
            <p:cNvSpPr/>
            <p:nvPr/>
          </p:nvSpPr>
          <p:spPr>
            <a:xfrm>
              <a:off x="3339042" y="2076841"/>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0"/>
            <p:cNvSpPr/>
            <p:nvPr/>
          </p:nvSpPr>
          <p:spPr>
            <a:xfrm>
              <a:off x="3368906" y="2123382"/>
              <a:ext cx="300" cy="27"/>
            </a:xfrm>
            <a:custGeom>
              <a:rect b="b" l="l" r="r" t="t"/>
              <a:pathLst>
                <a:path extrusionOk="0" h="1" w="11">
                  <a:moveTo>
                    <a:pt x="0"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0"/>
            <p:cNvSpPr/>
            <p:nvPr/>
          </p:nvSpPr>
          <p:spPr>
            <a:xfrm>
              <a:off x="3370132" y="2123110"/>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0"/>
            <p:cNvSpPr/>
            <p:nvPr/>
          </p:nvSpPr>
          <p:spPr>
            <a:xfrm>
              <a:off x="3385310" y="2123682"/>
              <a:ext cx="1744" cy="790"/>
            </a:xfrm>
            <a:custGeom>
              <a:rect b="b" l="l" r="r" t="t"/>
              <a:pathLst>
                <a:path extrusionOk="0" h="29" w="64">
                  <a:moveTo>
                    <a:pt x="1" y="0"/>
                  </a:moveTo>
                  <a:lnTo>
                    <a:pt x="64"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0"/>
            <p:cNvSpPr/>
            <p:nvPr/>
          </p:nvSpPr>
          <p:spPr>
            <a:xfrm>
              <a:off x="3367762" y="2123491"/>
              <a:ext cx="490" cy="27"/>
            </a:xfrm>
            <a:custGeom>
              <a:rect b="b" l="l" r="r" t="t"/>
              <a:pathLst>
                <a:path extrusionOk="0" h="1" w="18">
                  <a:moveTo>
                    <a:pt x="0" y="0"/>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0"/>
            <p:cNvSpPr/>
            <p:nvPr/>
          </p:nvSpPr>
          <p:spPr>
            <a:xfrm>
              <a:off x="3369669" y="2123192"/>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0"/>
            <p:cNvSpPr/>
            <p:nvPr/>
          </p:nvSpPr>
          <p:spPr>
            <a:xfrm>
              <a:off x="3383512" y="2123001"/>
              <a:ext cx="1553" cy="599"/>
            </a:xfrm>
            <a:custGeom>
              <a:rect b="b" l="l" r="r" t="t"/>
              <a:pathLst>
                <a:path extrusionOk="0" h="22" w="57">
                  <a:moveTo>
                    <a:pt x="0" y="1"/>
                  </a:moveTo>
                  <a:lnTo>
                    <a:pt x="56"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0"/>
            <p:cNvSpPr/>
            <p:nvPr/>
          </p:nvSpPr>
          <p:spPr>
            <a:xfrm>
              <a:off x="3370323" y="2123001"/>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0"/>
            <p:cNvSpPr/>
            <p:nvPr/>
          </p:nvSpPr>
          <p:spPr>
            <a:xfrm>
              <a:off x="3369288" y="2123301"/>
              <a:ext cx="300" cy="27"/>
            </a:xfrm>
            <a:custGeom>
              <a:rect b="b" l="l" r="r" t="t"/>
              <a:pathLst>
                <a:path extrusionOk="0" h="1" w="11">
                  <a:moveTo>
                    <a:pt x="0"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0"/>
            <p:cNvSpPr/>
            <p:nvPr/>
          </p:nvSpPr>
          <p:spPr>
            <a:xfrm>
              <a:off x="3387217" y="2124636"/>
              <a:ext cx="1935" cy="872"/>
            </a:xfrm>
            <a:custGeom>
              <a:rect b="b" l="l" r="r" t="t"/>
              <a:pathLst>
                <a:path extrusionOk="0" h="32" w="71">
                  <a:moveTo>
                    <a:pt x="1" y="0"/>
                  </a:moveTo>
                  <a:lnTo>
                    <a:pt x="71"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0"/>
            <p:cNvSpPr/>
            <p:nvPr/>
          </p:nvSpPr>
          <p:spPr>
            <a:xfrm>
              <a:off x="3366999" y="2123573"/>
              <a:ext cx="681" cy="27"/>
            </a:xfrm>
            <a:custGeom>
              <a:rect b="b" l="l" r="r" t="t"/>
              <a:pathLst>
                <a:path extrusionOk="0" h="1" w="25">
                  <a:moveTo>
                    <a:pt x="0" y="1"/>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0"/>
            <p:cNvSpPr/>
            <p:nvPr/>
          </p:nvSpPr>
          <p:spPr>
            <a:xfrm>
              <a:off x="3368334" y="2123382"/>
              <a:ext cx="409" cy="27"/>
            </a:xfrm>
            <a:custGeom>
              <a:rect b="b" l="l" r="r" t="t"/>
              <a:pathLst>
                <a:path extrusionOk="0" h="1" w="15">
                  <a:moveTo>
                    <a:pt x="0" y="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0"/>
            <p:cNvSpPr/>
            <p:nvPr/>
          </p:nvSpPr>
          <p:spPr>
            <a:xfrm>
              <a:off x="3381877" y="2122429"/>
              <a:ext cx="1362" cy="518"/>
            </a:xfrm>
            <a:custGeom>
              <a:rect b="b" l="l" r="r" t="t"/>
              <a:pathLst>
                <a:path extrusionOk="0" h="19" w="50">
                  <a:moveTo>
                    <a:pt x="1" y="1"/>
                  </a:moveTo>
                  <a:cubicBezTo>
                    <a:pt x="15" y="4"/>
                    <a:pt x="32" y="11"/>
                    <a:pt x="50" y="18"/>
                  </a:cubicBezTo>
                  <a:cubicBezTo>
                    <a:pt x="32" y="11"/>
                    <a:pt x="15"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0"/>
            <p:cNvSpPr/>
            <p:nvPr/>
          </p:nvSpPr>
          <p:spPr>
            <a:xfrm>
              <a:off x="3361849" y="2123491"/>
              <a:ext cx="1172" cy="27"/>
            </a:xfrm>
            <a:custGeom>
              <a:rect b="b" l="l" r="r" t="t"/>
              <a:pathLst>
                <a:path extrusionOk="0" h="1" w="43">
                  <a:moveTo>
                    <a:pt x="0" y="0"/>
                  </a:moveTo>
                  <a:lnTo>
                    <a:pt x="4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0"/>
            <p:cNvSpPr/>
            <p:nvPr/>
          </p:nvSpPr>
          <p:spPr>
            <a:xfrm>
              <a:off x="3360786" y="2123382"/>
              <a:ext cx="599" cy="27"/>
            </a:xfrm>
            <a:custGeom>
              <a:rect b="b" l="l" r="r" t="t"/>
              <a:pathLst>
                <a:path extrusionOk="0" h="1" w="22">
                  <a:moveTo>
                    <a:pt x="22" y="1"/>
                  </a:moveTo>
                  <a:lnTo>
                    <a:pt x="1" y="1"/>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0"/>
            <p:cNvSpPr/>
            <p:nvPr/>
          </p:nvSpPr>
          <p:spPr>
            <a:xfrm>
              <a:off x="3369942" y="2123192"/>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0"/>
            <p:cNvSpPr/>
            <p:nvPr/>
          </p:nvSpPr>
          <p:spPr>
            <a:xfrm>
              <a:off x="3363075" y="2123573"/>
              <a:ext cx="3951" cy="27"/>
            </a:xfrm>
            <a:custGeom>
              <a:rect b="b" l="l" r="r" t="t"/>
              <a:pathLst>
                <a:path extrusionOk="0" h="1" w="145">
                  <a:moveTo>
                    <a:pt x="144" y="1"/>
                  </a:moveTo>
                  <a:lnTo>
                    <a:pt x="1" y="1"/>
                  </a:lnTo>
                  <a:cubicBezTo>
                    <a:pt x="60" y="1"/>
                    <a:pt x="106" y="1"/>
                    <a:pt x="14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0"/>
            <p:cNvSpPr/>
            <p:nvPr/>
          </p:nvSpPr>
          <p:spPr>
            <a:xfrm>
              <a:off x="3555969" y="1622279"/>
              <a:ext cx="152375" cy="243521"/>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0"/>
            <p:cNvSpPr/>
            <p:nvPr/>
          </p:nvSpPr>
          <p:spPr>
            <a:xfrm>
              <a:off x="3755919" y="2402273"/>
              <a:ext cx="310063" cy="247418"/>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0"/>
            <p:cNvSpPr/>
            <p:nvPr/>
          </p:nvSpPr>
          <p:spPr>
            <a:xfrm>
              <a:off x="3756383" y="2443636"/>
              <a:ext cx="790" cy="2125"/>
            </a:xfrm>
            <a:custGeom>
              <a:rect b="b" l="l" r="r" t="t"/>
              <a:pathLst>
                <a:path extrusionOk="0" h="78" w="29">
                  <a:moveTo>
                    <a:pt x="29" y="0"/>
                  </a:moveTo>
                  <a:lnTo>
                    <a:pt x="1" y="7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0"/>
            <p:cNvSpPr/>
            <p:nvPr/>
          </p:nvSpPr>
          <p:spPr>
            <a:xfrm>
              <a:off x="3819818" y="2402327"/>
              <a:ext cx="3079" cy="27"/>
            </a:xfrm>
            <a:custGeom>
              <a:rect b="b" l="l" r="r" t="t"/>
              <a:pathLst>
                <a:path extrusionOk="0" h="1" w="113">
                  <a:moveTo>
                    <a:pt x="113" y="0"/>
                  </a:moveTo>
                  <a:lnTo>
                    <a:pt x="113" y="0"/>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0"/>
            <p:cNvSpPr/>
            <p:nvPr/>
          </p:nvSpPr>
          <p:spPr>
            <a:xfrm>
              <a:off x="3775947" y="2448214"/>
              <a:ext cx="872" cy="409"/>
            </a:xfrm>
            <a:custGeom>
              <a:rect b="b" l="l" r="r" t="t"/>
              <a:pathLst>
                <a:path extrusionOk="0" h="15" w="32">
                  <a:moveTo>
                    <a:pt x="32" y="0"/>
                  </a:moveTo>
                  <a:lnTo>
                    <a:pt x="0"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0"/>
            <p:cNvSpPr/>
            <p:nvPr/>
          </p:nvSpPr>
          <p:spPr>
            <a:xfrm>
              <a:off x="3773468" y="2449059"/>
              <a:ext cx="872" cy="218"/>
            </a:xfrm>
            <a:custGeom>
              <a:rect b="b" l="l" r="r" t="t"/>
              <a:pathLst>
                <a:path extrusionOk="0" h="8" w="32">
                  <a:moveTo>
                    <a:pt x="32"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0"/>
            <p:cNvSpPr/>
            <p:nvPr/>
          </p:nvSpPr>
          <p:spPr>
            <a:xfrm>
              <a:off x="3779571" y="2445543"/>
              <a:ext cx="1172" cy="981"/>
            </a:xfrm>
            <a:custGeom>
              <a:rect b="b" l="l" r="r" t="t"/>
              <a:pathLst>
                <a:path extrusionOk="0" h="36" w="43">
                  <a:moveTo>
                    <a:pt x="43" y="0"/>
                  </a:moveTo>
                  <a:cubicBezTo>
                    <a:pt x="29" y="14"/>
                    <a:pt x="15" y="25"/>
                    <a:pt x="1" y="35"/>
                  </a:cubicBezTo>
                  <a:cubicBezTo>
                    <a:pt x="15" y="25"/>
                    <a:pt x="29" y="14"/>
                    <a:pt x="4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0"/>
            <p:cNvSpPr/>
            <p:nvPr/>
          </p:nvSpPr>
          <p:spPr>
            <a:xfrm>
              <a:off x="3772323" y="2449358"/>
              <a:ext cx="790" cy="109"/>
            </a:xfrm>
            <a:custGeom>
              <a:rect b="b" l="l" r="r" t="t"/>
              <a:pathLst>
                <a:path extrusionOk="0" h="4" w="29">
                  <a:moveTo>
                    <a:pt x="28" y="0"/>
                  </a:moveTo>
                  <a:cubicBezTo>
                    <a:pt x="18" y="0"/>
                    <a:pt x="11" y="0"/>
                    <a:pt x="0" y="4"/>
                  </a:cubicBezTo>
                  <a:cubicBezTo>
                    <a:pt x="11" y="0"/>
                    <a:pt x="18" y="0"/>
                    <a:pt x="2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0"/>
            <p:cNvSpPr/>
            <p:nvPr/>
          </p:nvSpPr>
          <p:spPr>
            <a:xfrm>
              <a:off x="3777173" y="2447533"/>
              <a:ext cx="899" cy="518"/>
            </a:xfrm>
            <a:custGeom>
              <a:rect b="b" l="l" r="r" t="t"/>
              <a:pathLst>
                <a:path extrusionOk="0" h="19" w="33">
                  <a:moveTo>
                    <a:pt x="33" y="1"/>
                  </a:moveTo>
                  <a:cubicBezTo>
                    <a:pt x="22" y="8"/>
                    <a:pt x="12" y="11"/>
                    <a:pt x="1" y="18"/>
                  </a:cubicBezTo>
                  <a:cubicBezTo>
                    <a:pt x="12" y="11"/>
                    <a:pt x="22" y="8"/>
                    <a:pt x="3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0"/>
            <p:cNvSpPr/>
            <p:nvPr/>
          </p:nvSpPr>
          <p:spPr>
            <a:xfrm>
              <a:off x="3778427" y="2446688"/>
              <a:ext cx="899" cy="599"/>
            </a:xfrm>
            <a:custGeom>
              <a:rect b="b" l="l" r="r" t="t"/>
              <a:pathLst>
                <a:path extrusionOk="0" h="22" w="33">
                  <a:moveTo>
                    <a:pt x="32" y="0"/>
                  </a:moveTo>
                  <a:cubicBezTo>
                    <a:pt x="18" y="7"/>
                    <a:pt x="11" y="14"/>
                    <a:pt x="1" y="21"/>
                  </a:cubicBezTo>
                  <a:cubicBezTo>
                    <a:pt x="11" y="18"/>
                    <a:pt x="22" y="7"/>
                    <a:pt x="3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0"/>
            <p:cNvSpPr/>
            <p:nvPr/>
          </p:nvSpPr>
          <p:spPr>
            <a:xfrm>
              <a:off x="3762296" y="2446306"/>
              <a:ext cx="8529" cy="3079"/>
            </a:xfrm>
            <a:custGeom>
              <a:rect b="b" l="l" r="r" t="t"/>
              <a:pathLst>
                <a:path extrusionOk="0" h="113" w="313">
                  <a:moveTo>
                    <a:pt x="312" y="112"/>
                  </a:moveTo>
                  <a:cubicBezTo>
                    <a:pt x="204" y="91"/>
                    <a:pt x="99" y="53"/>
                    <a:pt x="1" y="0"/>
                  </a:cubicBezTo>
                  <a:cubicBezTo>
                    <a:pt x="99" y="53"/>
                    <a:pt x="204" y="91"/>
                    <a:pt x="312" y="11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0"/>
            <p:cNvSpPr/>
            <p:nvPr/>
          </p:nvSpPr>
          <p:spPr>
            <a:xfrm>
              <a:off x="3774694" y="2448677"/>
              <a:ext cx="899" cy="327"/>
            </a:xfrm>
            <a:custGeom>
              <a:rect b="b" l="l" r="r" t="t"/>
              <a:pathLst>
                <a:path extrusionOk="0" h="12" w="33">
                  <a:moveTo>
                    <a:pt x="32"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0"/>
            <p:cNvSpPr/>
            <p:nvPr/>
          </p:nvSpPr>
          <p:spPr>
            <a:xfrm>
              <a:off x="3761260" y="2445734"/>
              <a:ext cx="409" cy="218"/>
            </a:xfrm>
            <a:custGeom>
              <a:rect b="b" l="l" r="r" t="t"/>
              <a:pathLst>
                <a:path extrusionOk="0" h="8" w="15">
                  <a:moveTo>
                    <a:pt x="14"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0"/>
            <p:cNvSpPr/>
            <p:nvPr/>
          </p:nvSpPr>
          <p:spPr>
            <a:xfrm>
              <a:off x="3770797" y="2449440"/>
              <a:ext cx="1172" cy="27"/>
            </a:xfrm>
            <a:custGeom>
              <a:rect b="b" l="l" r="r" t="t"/>
              <a:pathLst>
                <a:path extrusionOk="0" h="1" w="43">
                  <a:moveTo>
                    <a:pt x="35" y="1"/>
                  </a:moveTo>
                  <a:lnTo>
                    <a:pt x="42" y="1"/>
                  </a:lnTo>
                  <a:cubicBezTo>
                    <a:pt x="28" y="1"/>
                    <a:pt x="14" y="1"/>
                    <a:pt x="0" y="1"/>
                  </a:cubicBezTo>
                  <a:cubicBezTo>
                    <a:pt x="11" y="1"/>
                    <a:pt x="25" y="1"/>
                    <a:pt x="3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0"/>
            <p:cNvSpPr/>
            <p:nvPr/>
          </p:nvSpPr>
          <p:spPr>
            <a:xfrm>
              <a:off x="4014346" y="2518406"/>
              <a:ext cx="115071" cy="128423"/>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0"/>
            <p:cNvSpPr/>
            <p:nvPr/>
          </p:nvSpPr>
          <p:spPr>
            <a:xfrm>
              <a:off x="4063094" y="2553421"/>
              <a:ext cx="1253" cy="981"/>
            </a:xfrm>
            <a:custGeom>
              <a:rect b="b" l="l" r="r" t="t"/>
              <a:pathLst>
                <a:path extrusionOk="0" h="36" w="46">
                  <a:moveTo>
                    <a:pt x="0" y="1"/>
                  </a:moveTo>
                  <a:cubicBezTo>
                    <a:pt x="18" y="11"/>
                    <a:pt x="32" y="22"/>
                    <a:pt x="46" y="36"/>
                  </a:cubicBezTo>
                  <a:cubicBezTo>
                    <a:pt x="32" y="22"/>
                    <a:pt x="18" y="1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0"/>
            <p:cNvSpPr/>
            <p:nvPr/>
          </p:nvSpPr>
          <p:spPr>
            <a:xfrm>
              <a:off x="4058489" y="2597591"/>
              <a:ext cx="218" cy="136"/>
            </a:xfrm>
            <a:custGeom>
              <a:rect b="b" l="l" r="r" t="t"/>
              <a:pathLst>
                <a:path extrusionOk="0" h="5" w="8">
                  <a:moveTo>
                    <a:pt x="8"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0"/>
            <p:cNvSpPr/>
            <p:nvPr/>
          </p:nvSpPr>
          <p:spPr>
            <a:xfrm>
              <a:off x="4062985" y="2553339"/>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0"/>
            <p:cNvSpPr/>
            <p:nvPr/>
          </p:nvSpPr>
          <p:spPr>
            <a:xfrm>
              <a:off x="4058216" y="2597782"/>
              <a:ext cx="109" cy="27"/>
            </a:xfrm>
            <a:custGeom>
              <a:rect b="b" l="l" r="r" t="t"/>
              <a:pathLst>
                <a:path extrusionOk="0" h="1" w="4">
                  <a:moveTo>
                    <a:pt x="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0"/>
            <p:cNvSpPr/>
            <p:nvPr/>
          </p:nvSpPr>
          <p:spPr>
            <a:xfrm>
              <a:off x="4059933" y="2552576"/>
              <a:ext cx="2125" cy="409"/>
            </a:xfrm>
            <a:custGeom>
              <a:rect b="b" l="l" r="r" t="t"/>
              <a:pathLst>
                <a:path extrusionOk="0" h="15" w="78">
                  <a:moveTo>
                    <a:pt x="78" y="14"/>
                  </a:moveTo>
                  <a:cubicBezTo>
                    <a:pt x="53" y="4"/>
                    <a:pt x="25" y="0"/>
                    <a:pt x="0" y="4"/>
                  </a:cubicBezTo>
                  <a:lnTo>
                    <a:pt x="0" y="4"/>
                  </a:lnTo>
                  <a:cubicBezTo>
                    <a:pt x="25" y="0"/>
                    <a:pt x="53" y="4"/>
                    <a:pt x="78"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0"/>
            <p:cNvSpPr/>
            <p:nvPr/>
          </p:nvSpPr>
          <p:spPr>
            <a:xfrm>
              <a:off x="3995245" y="2502929"/>
              <a:ext cx="11962" cy="1989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0"/>
            <p:cNvSpPr/>
            <p:nvPr/>
          </p:nvSpPr>
          <p:spPr>
            <a:xfrm>
              <a:off x="4002302" y="2522902"/>
              <a:ext cx="708" cy="27"/>
            </a:xfrm>
            <a:custGeom>
              <a:rect b="b" l="l" r="r" t="t"/>
              <a:pathLst>
                <a:path extrusionOk="0" h="1" w="26">
                  <a:moveTo>
                    <a:pt x="25"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0"/>
            <p:cNvSpPr/>
            <p:nvPr/>
          </p:nvSpPr>
          <p:spPr>
            <a:xfrm>
              <a:off x="3996879" y="2519660"/>
              <a:ext cx="490" cy="599"/>
            </a:xfrm>
            <a:custGeom>
              <a:rect b="b" l="l" r="r" t="t"/>
              <a:pathLst>
                <a:path extrusionOk="0" h="22" w="18">
                  <a:moveTo>
                    <a:pt x="18" y="21"/>
                  </a:moveTo>
                  <a:cubicBezTo>
                    <a:pt x="11" y="14"/>
                    <a:pt x="4" y="7"/>
                    <a:pt x="0" y="0"/>
                  </a:cubicBezTo>
                  <a:cubicBezTo>
                    <a:pt x="4" y="7"/>
                    <a:pt x="11" y="14"/>
                    <a:pt x="18"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0"/>
            <p:cNvSpPr/>
            <p:nvPr/>
          </p:nvSpPr>
          <p:spPr>
            <a:xfrm>
              <a:off x="3995245" y="2517262"/>
              <a:ext cx="218" cy="409"/>
            </a:xfrm>
            <a:custGeom>
              <a:rect b="b" l="l" r="r" t="t"/>
              <a:pathLst>
                <a:path extrusionOk="0" h="15" w="8">
                  <a:moveTo>
                    <a:pt x="1" y="1"/>
                  </a:moveTo>
                  <a:lnTo>
                    <a:pt x="8" y="15"/>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0"/>
            <p:cNvSpPr/>
            <p:nvPr/>
          </p:nvSpPr>
          <p:spPr>
            <a:xfrm>
              <a:off x="3995544" y="2517834"/>
              <a:ext cx="1172" cy="1744"/>
            </a:xfrm>
            <a:custGeom>
              <a:rect b="b" l="l" r="r" t="t"/>
              <a:pathLst>
                <a:path extrusionOk="0" h="64" w="43">
                  <a:moveTo>
                    <a:pt x="42" y="64"/>
                  </a:moveTo>
                  <a:cubicBezTo>
                    <a:pt x="28" y="43"/>
                    <a:pt x="14" y="22"/>
                    <a:pt x="0" y="1"/>
                  </a:cubicBezTo>
                  <a:cubicBezTo>
                    <a:pt x="14" y="22"/>
                    <a:pt x="28" y="43"/>
                    <a:pt x="42" y="6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0"/>
            <p:cNvSpPr/>
            <p:nvPr/>
          </p:nvSpPr>
          <p:spPr>
            <a:xfrm>
              <a:off x="4003174" y="2522984"/>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0"/>
            <p:cNvSpPr/>
            <p:nvPr/>
          </p:nvSpPr>
          <p:spPr>
            <a:xfrm>
              <a:off x="4000204" y="2522330"/>
              <a:ext cx="708" cy="218"/>
            </a:xfrm>
            <a:custGeom>
              <a:rect b="b" l="l" r="r" t="t"/>
              <a:pathLst>
                <a:path extrusionOk="0" h="8" w="26">
                  <a:moveTo>
                    <a:pt x="25"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0"/>
            <p:cNvSpPr/>
            <p:nvPr/>
          </p:nvSpPr>
          <p:spPr>
            <a:xfrm>
              <a:off x="3999468" y="2521949"/>
              <a:ext cx="763" cy="300"/>
            </a:xfrm>
            <a:custGeom>
              <a:rect b="b" l="l" r="r" t="t"/>
              <a:pathLst>
                <a:path extrusionOk="0" h="11" w="28">
                  <a:moveTo>
                    <a:pt x="0" y="0"/>
                  </a:moveTo>
                  <a:cubicBezTo>
                    <a:pt x="10" y="4"/>
                    <a:pt x="17" y="7"/>
                    <a:pt x="28" y="11"/>
                  </a:cubicBezTo>
                  <a:cubicBezTo>
                    <a:pt x="21" y="7"/>
                    <a:pt x="10"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0"/>
            <p:cNvSpPr/>
            <p:nvPr/>
          </p:nvSpPr>
          <p:spPr>
            <a:xfrm>
              <a:off x="3997452" y="2520314"/>
              <a:ext cx="681" cy="708"/>
            </a:xfrm>
            <a:custGeom>
              <a:rect b="b" l="l" r="r" t="t"/>
              <a:pathLst>
                <a:path extrusionOk="0" h="26" w="25">
                  <a:moveTo>
                    <a:pt x="25" y="25"/>
                  </a:moveTo>
                  <a:cubicBezTo>
                    <a:pt x="14" y="18"/>
                    <a:pt x="7" y="11"/>
                    <a:pt x="0" y="1"/>
                  </a:cubicBezTo>
                  <a:cubicBezTo>
                    <a:pt x="7" y="11"/>
                    <a:pt x="14" y="18"/>
                    <a:pt x="25"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0"/>
            <p:cNvSpPr/>
            <p:nvPr/>
          </p:nvSpPr>
          <p:spPr>
            <a:xfrm>
              <a:off x="3998869" y="2521567"/>
              <a:ext cx="599" cy="409"/>
            </a:xfrm>
            <a:custGeom>
              <a:rect b="b" l="l" r="r" t="t"/>
              <a:pathLst>
                <a:path extrusionOk="0" h="15" w="22">
                  <a:moveTo>
                    <a:pt x="22" y="14"/>
                  </a:moveTo>
                  <a:cubicBezTo>
                    <a:pt x="15" y="7"/>
                    <a:pt x="8" y="4"/>
                    <a:pt x="1" y="0"/>
                  </a:cubicBezTo>
                  <a:cubicBezTo>
                    <a:pt x="8" y="4"/>
                    <a:pt x="15" y="7"/>
                    <a:pt x="22"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0"/>
            <p:cNvSpPr/>
            <p:nvPr/>
          </p:nvSpPr>
          <p:spPr>
            <a:xfrm>
              <a:off x="3998024" y="2520995"/>
              <a:ext cx="681" cy="490"/>
            </a:xfrm>
            <a:custGeom>
              <a:rect b="b" l="l" r="r" t="t"/>
              <a:pathLst>
                <a:path extrusionOk="0" h="18" w="25">
                  <a:moveTo>
                    <a:pt x="25" y="18"/>
                  </a:moveTo>
                  <a:cubicBezTo>
                    <a:pt x="18" y="11"/>
                    <a:pt x="11" y="4"/>
                    <a:pt x="0" y="0"/>
                  </a:cubicBezTo>
                  <a:cubicBezTo>
                    <a:pt x="11" y="4"/>
                    <a:pt x="18" y="11"/>
                    <a:pt x="25"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0"/>
            <p:cNvSpPr/>
            <p:nvPr/>
          </p:nvSpPr>
          <p:spPr>
            <a:xfrm>
              <a:off x="4000885" y="2522521"/>
              <a:ext cx="1444" cy="409"/>
            </a:xfrm>
            <a:custGeom>
              <a:rect b="b" l="l" r="r" t="t"/>
              <a:pathLst>
                <a:path extrusionOk="0" h="15" w="53">
                  <a:moveTo>
                    <a:pt x="53" y="14"/>
                  </a:moveTo>
                  <a:cubicBezTo>
                    <a:pt x="35" y="11"/>
                    <a:pt x="18" y="7"/>
                    <a:pt x="0" y="0"/>
                  </a:cubicBezTo>
                  <a:cubicBezTo>
                    <a:pt x="18" y="7"/>
                    <a:pt x="35" y="11"/>
                    <a:pt x="53"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0"/>
            <p:cNvSpPr/>
            <p:nvPr/>
          </p:nvSpPr>
          <p:spPr>
            <a:xfrm>
              <a:off x="4013964" y="2499332"/>
              <a:ext cx="66323" cy="53271"/>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0"/>
            <p:cNvSpPr/>
            <p:nvPr/>
          </p:nvSpPr>
          <p:spPr>
            <a:xfrm>
              <a:off x="4022629" y="2548080"/>
              <a:ext cx="518" cy="327"/>
            </a:xfrm>
            <a:custGeom>
              <a:rect b="b" l="l" r="r" t="t"/>
              <a:pathLst>
                <a:path extrusionOk="0" h="12" w="19">
                  <a:moveTo>
                    <a:pt x="18"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0"/>
            <p:cNvSpPr/>
            <p:nvPr/>
          </p:nvSpPr>
          <p:spPr>
            <a:xfrm>
              <a:off x="4016635" y="2541895"/>
              <a:ext cx="409" cy="599"/>
            </a:xfrm>
            <a:custGeom>
              <a:rect b="b" l="l" r="r" t="t"/>
              <a:pathLst>
                <a:path extrusionOk="0" h="22" w="15">
                  <a:moveTo>
                    <a:pt x="14" y="2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0"/>
            <p:cNvSpPr/>
            <p:nvPr/>
          </p:nvSpPr>
          <p:spPr>
            <a:xfrm>
              <a:off x="4022057" y="2547617"/>
              <a:ext cx="409" cy="300"/>
            </a:xfrm>
            <a:custGeom>
              <a:rect b="b" l="l" r="r" t="t"/>
              <a:pathLst>
                <a:path extrusionOk="0" h="11" w="15">
                  <a:moveTo>
                    <a:pt x="15"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0"/>
            <p:cNvSpPr/>
            <p:nvPr/>
          </p:nvSpPr>
          <p:spPr>
            <a:xfrm>
              <a:off x="4030368" y="2549906"/>
              <a:ext cx="22426" cy="2507"/>
            </a:xfrm>
            <a:custGeom>
              <a:rect b="b" l="l" r="r" t="t"/>
              <a:pathLst>
                <a:path extrusionOk="0" h="92" w="823">
                  <a:moveTo>
                    <a:pt x="0" y="0"/>
                  </a:moveTo>
                  <a:lnTo>
                    <a:pt x="0" y="0"/>
                  </a:lnTo>
                  <a:cubicBezTo>
                    <a:pt x="231" y="32"/>
                    <a:pt x="571" y="70"/>
                    <a:pt x="823" y="91"/>
                  </a:cubicBezTo>
                  <a:cubicBezTo>
                    <a:pt x="581" y="70"/>
                    <a:pt x="235" y="32"/>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0"/>
            <p:cNvSpPr/>
            <p:nvPr/>
          </p:nvSpPr>
          <p:spPr>
            <a:xfrm>
              <a:off x="4023202" y="2548380"/>
              <a:ext cx="327" cy="300"/>
            </a:xfrm>
            <a:custGeom>
              <a:rect b="b" l="l" r="r" t="t"/>
              <a:pathLst>
                <a:path extrusionOk="0" h="11" w="12">
                  <a:moveTo>
                    <a:pt x="11" y="11"/>
                  </a:moveTo>
                  <a:lnTo>
                    <a:pt x="11" y="11"/>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0"/>
            <p:cNvSpPr/>
            <p:nvPr/>
          </p:nvSpPr>
          <p:spPr>
            <a:xfrm>
              <a:off x="4015872" y="2540832"/>
              <a:ext cx="490" cy="708"/>
            </a:xfrm>
            <a:custGeom>
              <a:rect b="b" l="l" r="r" t="t"/>
              <a:pathLst>
                <a:path extrusionOk="0" h="26" w="18">
                  <a:moveTo>
                    <a:pt x="18"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0"/>
            <p:cNvSpPr/>
            <p:nvPr/>
          </p:nvSpPr>
          <p:spPr>
            <a:xfrm>
              <a:off x="4013964" y="2537099"/>
              <a:ext cx="300" cy="708"/>
            </a:xfrm>
            <a:custGeom>
              <a:rect b="b" l="l" r="r" t="t"/>
              <a:pathLst>
                <a:path extrusionOk="0" h="26" w="11">
                  <a:moveTo>
                    <a:pt x="0" y="1"/>
                  </a:moveTo>
                  <a:cubicBezTo>
                    <a:pt x="4" y="8"/>
                    <a:pt x="7" y="15"/>
                    <a:pt x="11" y="26"/>
                  </a:cubicBezTo>
                  <a:cubicBezTo>
                    <a:pt x="7" y="15"/>
                    <a:pt x="4"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0"/>
            <p:cNvSpPr/>
            <p:nvPr/>
          </p:nvSpPr>
          <p:spPr>
            <a:xfrm>
              <a:off x="4021403" y="2547045"/>
              <a:ext cx="409" cy="409"/>
            </a:xfrm>
            <a:custGeom>
              <a:rect b="b" l="l" r="r" t="t"/>
              <a:pathLst>
                <a:path extrusionOk="0" h="15" w="15">
                  <a:moveTo>
                    <a:pt x="14"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0"/>
            <p:cNvSpPr/>
            <p:nvPr/>
          </p:nvSpPr>
          <p:spPr>
            <a:xfrm>
              <a:off x="4017289" y="2542930"/>
              <a:ext cx="518" cy="599"/>
            </a:xfrm>
            <a:custGeom>
              <a:rect b="b" l="l" r="r" t="t"/>
              <a:pathLst>
                <a:path extrusionOk="0" h="22" w="19">
                  <a:moveTo>
                    <a:pt x="18" y="22"/>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0"/>
            <p:cNvSpPr/>
            <p:nvPr/>
          </p:nvSpPr>
          <p:spPr>
            <a:xfrm>
              <a:off x="4020722" y="2546473"/>
              <a:ext cx="409" cy="409"/>
            </a:xfrm>
            <a:custGeom>
              <a:rect b="b" l="l" r="r" t="t"/>
              <a:pathLst>
                <a:path extrusionOk="0" h="15" w="15">
                  <a:moveTo>
                    <a:pt x="15" y="1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0"/>
            <p:cNvSpPr/>
            <p:nvPr/>
          </p:nvSpPr>
          <p:spPr>
            <a:xfrm>
              <a:off x="4018161" y="2543802"/>
              <a:ext cx="599" cy="681"/>
            </a:xfrm>
            <a:custGeom>
              <a:rect b="b" l="l" r="r" t="t"/>
              <a:pathLst>
                <a:path extrusionOk="0" h="25" w="22">
                  <a:moveTo>
                    <a:pt x="21" y="25"/>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0"/>
            <p:cNvSpPr/>
            <p:nvPr/>
          </p:nvSpPr>
          <p:spPr>
            <a:xfrm>
              <a:off x="4019959" y="2545710"/>
              <a:ext cx="518" cy="490"/>
            </a:xfrm>
            <a:custGeom>
              <a:rect b="b" l="l" r="r" t="t"/>
              <a:pathLst>
                <a:path extrusionOk="0" h="18" w="19">
                  <a:moveTo>
                    <a:pt x="18" y="1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0"/>
            <p:cNvSpPr/>
            <p:nvPr/>
          </p:nvSpPr>
          <p:spPr>
            <a:xfrm>
              <a:off x="4015109" y="2539497"/>
              <a:ext cx="490" cy="899"/>
            </a:xfrm>
            <a:custGeom>
              <a:rect b="b" l="l" r="r" t="t"/>
              <a:pathLst>
                <a:path extrusionOk="0" h="33" w="18">
                  <a:moveTo>
                    <a:pt x="18" y="32"/>
                  </a:moveTo>
                  <a:cubicBezTo>
                    <a:pt x="11" y="22"/>
                    <a:pt x="7" y="11"/>
                    <a:pt x="0" y="1"/>
                  </a:cubicBezTo>
                  <a:cubicBezTo>
                    <a:pt x="7" y="11"/>
                    <a:pt x="11" y="22"/>
                    <a:pt x="18"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0"/>
            <p:cNvSpPr/>
            <p:nvPr/>
          </p:nvSpPr>
          <p:spPr>
            <a:xfrm>
              <a:off x="4018924" y="2544756"/>
              <a:ext cx="790" cy="790"/>
            </a:xfrm>
            <a:custGeom>
              <a:rect b="b" l="l" r="r" t="t"/>
              <a:pathLst>
                <a:path extrusionOk="0" h="29" w="29">
                  <a:moveTo>
                    <a:pt x="28" y="28"/>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0"/>
            <p:cNvSpPr/>
            <p:nvPr/>
          </p:nvSpPr>
          <p:spPr>
            <a:xfrm>
              <a:off x="4014428" y="2538080"/>
              <a:ext cx="518" cy="1253"/>
            </a:xfrm>
            <a:custGeom>
              <a:rect b="b" l="l" r="r" t="t"/>
              <a:pathLst>
                <a:path extrusionOk="0" h="46" w="19">
                  <a:moveTo>
                    <a:pt x="18" y="46"/>
                  </a:moveTo>
                  <a:cubicBezTo>
                    <a:pt x="11" y="32"/>
                    <a:pt x="4" y="14"/>
                    <a:pt x="1" y="0"/>
                  </a:cubicBezTo>
                  <a:cubicBezTo>
                    <a:pt x="4" y="14"/>
                    <a:pt x="11" y="32"/>
                    <a:pt x="18" y="4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0"/>
            <p:cNvSpPr/>
            <p:nvPr/>
          </p:nvSpPr>
          <p:spPr>
            <a:xfrm>
              <a:off x="4055927" y="2540941"/>
              <a:ext cx="4605" cy="11662"/>
            </a:xfrm>
            <a:custGeom>
              <a:rect b="b" l="l" r="r" t="t"/>
              <a:pathLst>
                <a:path extrusionOk="0" h="428" w="169">
                  <a:moveTo>
                    <a:pt x="0" y="427"/>
                  </a:moveTo>
                  <a:lnTo>
                    <a:pt x="16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0"/>
            <p:cNvSpPr/>
            <p:nvPr/>
          </p:nvSpPr>
          <p:spPr>
            <a:xfrm>
              <a:off x="4718425" y="2805444"/>
              <a:ext cx="58694" cy="76542"/>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0"/>
            <p:cNvSpPr/>
            <p:nvPr/>
          </p:nvSpPr>
          <p:spPr>
            <a:xfrm>
              <a:off x="4861235" y="2803646"/>
              <a:ext cx="140821" cy="84198"/>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0"/>
            <p:cNvSpPr/>
            <p:nvPr/>
          </p:nvSpPr>
          <p:spPr>
            <a:xfrm>
              <a:off x="4737608" y="281707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0"/>
            <p:cNvSpPr/>
            <p:nvPr/>
          </p:nvSpPr>
          <p:spPr>
            <a:xfrm>
              <a:off x="4734447" y="2816889"/>
              <a:ext cx="599" cy="136"/>
            </a:xfrm>
            <a:custGeom>
              <a:rect b="b" l="l" r="r" t="t"/>
              <a:pathLst>
                <a:path extrusionOk="0" h="5" w="22">
                  <a:moveTo>
                    <a:pt x="1" y="1"/>
                  </a:moveTo>
                  <a:lnTo>
                    <a:pt x="22"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0"/>
            <p:cNvSpPr/>
            <p:nvPr/>
          </p:nvSpPr>
          <p:spPr>
            <a:xfrm>
              <a:off x="4738643" y="2817079"/>
              <a:ext cx="790" cy="27"/>
            </a:xfrm>
            <a:custGeom>
              <a:rect b="b" l="l" r="r" t="t"/>
              <a:pathLst>
                <a:path extrusionOk="0" h="1" w="29">
                  <a:moveTo>
                    <a:pt x="1" y="1"/>
                  </a:moveTo>
                  <a:lnTo>
                    <a:pt x="2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0"/>
            <p:cNvSpPr/>
            <p:nvPr/>
          </p:nvSpPr>
          <p:spPr>
            <a:xfrm>
              <a:off x="4735401" y="2816998"/>
              <a:ext cx="790" cy="27"/>
            </a:xfrm>
            <a:custGeom>
              <a:rect b="b" l="l" r="r" t="t"/>
              <a:pathLst>
                <a:path extrusionOk="0" h="1" w="29">
                  <a:moveTo>
                    <a:pt x="1" y="0"/>
                  </a:moveTo>
                  <a:lnTo>
                    <a:pt x="2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0"/>
            <p:cNvSpPr/>
            <p:nvPr/>
          </p:nvSpPr>
          <p:spPr>
            <a:xfrm>
              <a:off x="4740660" y="2816889"/>
              <a:ext cx="708" cy="27"/>
            </a:xfrm>
            <a:custGeom>
              <a:rect b="b" l="l" r="r" t="t"/>
              <a:pathLst>
                <a:path extrusionOk="0" h="1" w="26">
                  <a:moveTo>
                    <a:pt x="1" y="1"/>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0"/>
            <p:cNvSpPr/>
            <p:nvPr/>
          </p:nvSpPr>
          <p:spPr>
            <a:xfrm>
              <a:off x="4739624" y="2816998"/>
              <a:ext cx="763" cy="27"/>
            </a:xfrm>
            <a:custGeom>
              <a:rect b="b" l="l" r="r" t="t"/>
              <a:pathLst>
                <a:path extrusionOk="0" h="1" w="28">
                  <a:moveTo>
                    <a:pt x="0" y="0"/>
                  </a:moveTo>
                  <a:lnTo>
                    <a:pt x="2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0"/>
            <p:cNvSpPr/>
            <p:nvPr/>
          </p:nvSpPr>
          <p:spPr>
            <a:xfrm>
              <a:off x="4741613" y="2816807"/>
              <a:ext cx="599" cy="27"/>
            </a:xfrm>
            <a:custGeom>
              <a:rect b="b" l="l" r="r" t="t"/>
              <a:pathLst>
                <a:path extrusionOk="0" h="1" w="22">
                  <a:moveTo>
                    <a:pt x="1" y="0"/>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0"/>
            <p:cNvSpPr/>
            <p:nvPr/>
          </p:nvSpPr>
          <p:spPr>
            <a:xfrm>
              <a:off x="4731014" y="2815662"/>
              <a:ext cx="708" cy="490"/>
            </a:xfrm>
            <a:custGeom>
              <a:rect b="b" l="l" r="r" t="t"/>
              <a:pathLst>
                <a:path extrusionOk="0" h="18" w="26">
                  <a:moveTo>
                    <a:pt x="1" y="0"/>
                  </a:moveTo>
                  <a:cubicBezTo>
                    <a:pt x="8" y="7"/>
                    <a:pt x="15" y="11"/>
                    <a:pt x="25" y="18"/>
                  </a:cubicBezTo>
                  <a:cubicBezTo>
                    <a:pt x="15" y="11"/>
                    <a:pt x="8"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0"/>
            <p:cNvSpPr/>
            <p:nvPr/>
          </p:nvSpPr>
          <p:spPr>
            <a:xfrm>
              <a:off x="4720714" y="2805826"/>
              <a:ext cx="790" cy="136"/>
            </a:xfrm>
            <a:custGeom>
              <a:rect b="b" l="l" r="r" t="t"/>
              <a:pathLst>
                <a:path extrusionOk="0" h="5" w="29">
                  <a:moveTo>
                    <a:pt x="1" y="1"/>
                  </a:moveTo>
                  <a:lnTo>
                    <a:pt x="29"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0"/>
            <p:cNvSpPr/>
            <p:nvPr/>
          </p:nvSpPr>
          <p:spPr>
            <a:xfrm>
              <a:off x="4718343" y="2805744"/>
              <a:ext cx="490" cy="27"/>
            </a:xfrm>
            <a:custGeom>
              <a:rect b="b" l="l" r="r" t="t"/>
              <a:pathLst>
                <a:path extrusionOk="0" h="1" w="18">
                  <a:moveTo>
                    <a:pt x="0" y="0"/>
                  </a:moveTo>
                  <a:lnTo>
                    <a:pt x="0" y="0"/>
                  </a:ln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0"/>
            <p:cNvSpPr/>
            <p:nvPr/>
          </p:nvSpPr>
          <p:spPr>
            <a:xfrm>
              <a:off x="4732648" y="2816507"/>
              <a:ext cx="599" cy="218"/>
            </a:xfrm>
            <a:custGeom>
              <a:rect b="b" l="l" r="r" t="t"/>
              <a:pathLst>
                <a:path extrusionOk="0" h="8" w="22">
                  <a:moveTo>
                    <a:pt x="0" y="1"/>
                  </a:moveTo>
                  <a:lnTo>
                    <a:pt x="2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0"/>
            <p:cNvSpPr/>
            <p:nvPr/>
          </p:nvSpPr>
          <p:spPr>
            <a:xfrm>
              <a:off x="4731885" y="2816235"/>
              <a:ext cx="490" cy="218"/>
            </a:xfrm>
            <a:custGeom>
              <a:rect b="b" l="l" r="r" t="t"/>
              <a:pathLst>
                <a:path extrusionOk="0" h="8" w="18">
                  <a:moveTo>
                    <a:pt x="0" y="0"/>
                  </a:moveTo>
                  <a:lnTo>
                    <a:pt x="18"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0"/>
            <p:cNvSpPr/>
            <p:nvPr/>
          </p:nvSpPr>
          <p:spPr>
            <a:xfrm>
              <a:off x="4733493" y="2816698"/>
              <a:ext cx="599" cy="218"/>
            </a:xfrm>
            <a:custGeom>
              <a:rect b="b" l="l" r="r" t="t"/>
              <a:pathLst>
                <a:path extrusionOk="0" h="8" w="22">
                  <a:moveTo>
                    <a:pt x="1" y="1"/>
                  </a:moveTo>
                  <a:lnTo>
                    <a:pt x="22"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0"/>
            <p:cNvSpPr/>
            <p:nvPr/>
          </p:nvSpPr>
          <p:spPr>
            <a:xfrm>
              <a:off x="4743630" y="281650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0"/>
            <p:cNvSpPr/>
            <p:nvPr/>
          </p:nvSpPr>
          <p:spPr>
            <a:xfrm>
              <a:off x="4745919" y="2813264"/>
              <a:ext cx="109" cy="409"/>
            </a:xfrm>
            <a:custGeom>
              <a:rect b="b" l="l" r="r" t="t"/>
              <a:pathLst>
                <a:path extrusionOk="0" h="15" w="4">
                  <a:moveTo>
                    <a:pt x="0" y="15"/>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0"/>
            <p:cNvSpPr/>
            <p:nvPr/>
          </p:nvSpPr>
          <p:spPr>
            <a:xfrm>
              <a:off x="4737417" y="281707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0"/>
            <p:cNvSpPr/>
            <p:nvPr/>
          </p:nvSpPr>
          <p:spPr>
            <a:xfrm>
              <a:off x="4742867" y="2816616"/>
              <a:ext cx="409" cy="109"/>
            </a:xfrm>
            <a:custGeom>
              <a:rect b="b" l="l" r="r" t="t"/>
              <a:pathLst>
                <a:path extrusionOk="0" h="4" w="15">
                  <a:moveTo>
                    <a:pt x="0" y="4"/>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0"/>
            <p:cNvSpPr/>
            <p:nvPr/>
          </p:nvSpPr>
          <p:spPr>
            <a:xfrm>
              <a:off x="4743330" y="2816616"/>
              <a:ext cx="327" cy="27"/>
            </a:xfrm>
            <a:custGeom>
              <a:rect b="b" l="l" r="r" t="t"/>
              <a:pathLst>
                <a:path extrusionOk="0" h="1" w="12">
                  <a:moveTo>
                    <a:pt x="1"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0"/>
            <p:cNvSpPr/>
            <p:nvPr/>
          </p:nvSpPr>
          <p:spPr>
            <a:xfrm>
              <a:off x="4746000" y="2812801"/>
              <a:ext cx="136" cy="300"/>
            </a:xfrm>
            <a:custGeom>
              <a:rect b="b" l="l" r="r" t="t"/>
              <a:pathLst>
                <a:path extrusionOk="0" h="11" w="5">
                  <a:moveTo>
                    <a:pt x="1" y="11"/>
                  </a:moveTo>
                  <a:cubicBezTo>
                    <a:pt x="1" y="7"/>
                    <a:pt x="1" y="4"/>
                    <a:pt x="4" y="0"/>
                  </a:cubicBezTo>
                  <a:cubicBezTo>
                    <a:pt x="1" y="4"/>
                    <a:pt x="1" y="7"/>
                    <a:pt x="1"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0"/>
            <p:cNvSpPr/>
            <p:nvPr/>
          </p:nvSpPr>
          <p:spPr>
            <a:xfrm>
              <a:off x="4747254" y="281108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0"/>
            <p:cNvSpPr/>
            <p:nvPr/>
          </p:nvSpPr>
          <p:spPr>
            <a:xfrm>
              <a:off x="4746872" y="2811166"/>
              <a:ext cx="300" cy="327"/>
            </a:xfrm>
            <a:custGeom>
              <a:rect b="b" l="l" r="r" t="t"/>
              <a:pathLst>
                <a:path extrusionOk="0" h="12" w="11">
                  <a:moveTo>
                    <a:pt x="0" y="1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0"/>
            <p:cNvSpPr/>
            <p:nvPr/>
          </p:nvSpPr>
          <p:spPr>
            <a:xfrm>
              <a:off x="4746109" y="2812229"/>
              <a:ext cx="109" cy="409"/>
            </a:xfrm>
            <a:custGeom>
              <a:rect b="b" l="l" r="r" t="t"/>
              <a:pathLst>
                <a:path extrusionOk="0" h="15" w="4">
                  <a:moveTo>
                    <a:pt x="0" y="14"/>
                  </a:moveTo>
                  <a:cubicBezTo>
                    <a:pt x="0" y="11"/>
                    <a:pt x="4" y="7"/>
                    <a:pt x="4" y="0"/>
                  </a:cubicBezTo>
                  <a:cubicBezTo>
                    <a:pt x="4" y="7"/>
                    <a:pt x="0" y="11"/>
                    <a:pt x="0"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0"/>
            <p:cNvSpPr/>
            <p:nvPr/>
          </p:nvSpPr>
          <p:spPr>
            <a:xfrm>
              <a:off x="4746491" y="2811548"/>
              <a:ext cx="300" cy="218"/>
            </a:xfrm>
            <a:custGeom>
              <a:rect b="b" l="l" r="r" t="t"/>
              <a:pathLst>
                <a:path extrusionOk="0" h="8" w="11">
                  <a:moveTo>
                    <a:pt x="0" y="8"/>
                  </a:moveTo>
                  <a:cubicBezTo>
                    <a:pt x="4" y="4"/>
                    <a:pt x="7" y="1"/>
                    <a:pt x="11" y="1"/>
                  </a:cubicBezTo>
                  <a:cubicBezTo>
                    <a:pt x="7" y="1"/>
                    <a:pt x="4" y="4"/>
                    <a:pt x="0"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0"/>
            <p:cNvSpPr/>
            <p:nvPr/>
          </p:nvSpPr>
          <p:spPr>
            <a:xfrm>
              <a:off x="4746300" y="2811848"/>
              <a:ext cx="218" cy="409"/>
            </a:xfrm>
            <a:custGeom>
              <a:rect b="b" l="l" r="r" t="t"/>
              <a:pathLst>
                <a:path extrusionOk="0" h="15" w="8">
                  <a:moveTo>
                    <a:pt x="0" y="14"/>
                  </a:moveTo>
                  <a:cubicBezTo>
                    <a:pt x="0" y="11"/>
                    <a:pt x="4" y="4"/>
                    <a:pt x="7" y="0"/>
                  </a:cubicBezTo>
                  <a:cubicBezTo>
                    <a:pt x="4" y="4"/>
                    <a:pt x="0" y="11"/>
                    <a:pt x="0"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0"/>
            <p:cNvSpPr/>
            <p:nvPr/>
          </p:nvSpPr>
          <p:spPr>
            <a:xfrm>
              <a:off x="4742185" y="2816698"/>
              <a:ext cx="599" cy="136"/>
            </a:xfrm>
            <a:custGeom>
              <a:rect b="b" l="l" r="r" t="t"/>
              <a:pathLst>
                <a:path extrusionOk="0" h="5" w="22">
                  <a:moveTo>
                    <a:pt x="1" y="4"/>
                  </a:moveTo>
                  <a:lnTo>
                    <a:pt x="2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0"/>
            <p:cNvSpPr/>
            <p:nvPr/>
          </p:nvSpPr>
          <p:spPr>
            <a:xfrm>
              <a:off x="4929547" y="2833020"/>
              <a:ext cx="13188" cy="8229"/>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0"/>
            <p:cNvSpPr/>
            <p:nvPr/>
          </p:nvSpPr>
          <p:spPr>
            <a:xfrm>
              <a:off x="4931727" y="2839232"/>
              <a:ext cx="409" cy="490"/>
            </a:xfrm>
            <a:custGeom>
              <a:rect b="b" l="l" r="r" t="t"/>
              <a:pathLst>
                <a:path extrusionOk="0" h="18" w="15">
                  <a:moveTo>
                    <a:pt x="15" y="1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0"/>
            <p:cNvSpPr/>
            <p:nvPr/>
          </p:nvSpPr>
          <p:spPr>
            <a:xfrm>
              <a:off x="4932218" y="2839805"/>
              <a:ext cx="218" cy="409"/>
            </a:xfrm>
            <a:custGeom>
              <a:rect b="b" l="l" r="r" t="t"/>
              <a:pathLst>
                <a:path extrusionOk="0" h="15" w="8">
                  <a:moveTo>
                    <a:pt x="7"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0"/>
            <p:cNvSpPr/>
            <p:nvPr/>
          </p:nvSpPr>
          <p:spPr>
            <a:xfrm>
              <a:off x="4931264" y="2838660"/>
              <a:ext cx="300" cy="409"/>
            </a:xfrm>
            <a:custGeom>
              <a:rect b="b" l="l" r="r" t="t"/>
              <a:pathLst>
                <a:path extrusionOk="0" h="15" w="11">
                  <a:moveTo>
                    <a:pt x="11"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0"/>
            <p:cNvSpPr/>
            <p:nvPr/>
          </p:nvSpPr>
          <p:spPr>
            <a:xfrm>
              <a:off x="4932490" y="2840268"/>
              <a:ext cx="327" cy="327"/>
            </a:xfrm>
            <a:custGeom>
              <a:rect b="b" l="l" r="r" t="t"/>
              <a:pathLst>
                <a:path extrusionOk="0" h="12" w="12">
                  <a:moveTo>
                    <a:pt x="1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0"/>
            <p:cNvSpPr/>
            <p:nvPr/>
          </p:nvSpPr>
          <p:spPr>
            <a:xfrm>
              <a:off x="4929547" y="2835990"/>
              <a:ext cx="599" cy="872"/>
            </a:xfrm>
            <a:custGeom>
              <a:rect b="b" l="l" r="r" t="t"/>
              <a:pathLst>
                <a:path extrusionOk="0" h="32" w="22">
                  <a:moveTo>
                    <a:pt x="0" y="0"/>
                  </a:moveTo>
                  <a:lnTo>
                    <a:pt x="21"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0"/>
            <p:cNvSpPr/>
            <p:nvPr/>
          </p:nvSpPr>
          <p:spPr>
            <a:xfrm>
              <a:off x="4930883" y="2837979"/>
              <a:ext cx="300" cy="409"/>
            </a:xfrm>
            <a:custGeom>
              <a:rect b="b" l="l" r="r" t="t"/>
              <a:pathLst>
                <a:path extrusionOk="0" h="15" w="11">
                  <a:moveTo>
                    <a:pt x="11" y="1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0"/>
            <p:cNvSpPr/>
            <p:nvPr/>
          </p:nvSpPr>
          <p:spPr>
            <a:xfrm>
              <a:off x="4932872" y="2840649"/>
              <a:ext cx="218" cy="218"/>
            </a:xfrm>
            <a:custGeom>
              <a:rect b="b" l="l" r="r" t="t"/>
              <a:pathLst>
                <a:path extrusionOk="0" h="8" w="8">
                  <a:moveTo>
                    <a:pt x="8"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0"/>
            <p:cNvSpPr/>
            <p:nvPr/>
          </p:nvSpPr>
          <p:spPr>
            <a:xfrm>
              <a:off x="4930201" y="2837025"/>
              <a:ext cx="409" cy="708"/>
            </a:xfrm>
            <a:custGeom>
              <a:rect b="b" l="l" r="r" t="t"/>
              <a:pathLst>
                <a:path extrusionOk="0" h="26" w="15">
                  <a:moveTo>
                    <a:pt x="15" y="2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0"/>
            <p:cNvSpPr/>
            <p:nvPr/>
          </p:nvSpPr>
          <p:spPr>
            <a:xfrm>
              <a:off x="4933063" y="2840949"/>
              <a:ext cx="327" cy="218"/>
            </a:xfrm>
            <a:custGeom>
              <a:rect b="b" l="l" r="r" t="t"/>
              <a:pathLst>
                <a:path extrusionOk="0" h="8" w="12">
                  <a:moveTo>
                    <a:pt x="11"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0"/>
            <p:cNvSpPr/>
            <p:nvPr/>
          </p:nvSpPr>
          <p:spPr>
            <a:xfrm>
              <a:off x="4942027" y="2833319"/>
              <a:ext cx="27" cy="109"/>
            </a:xfrm>
            <a:custGeom>
              <a:rect b="b" l="l" r="r" t="t"/>
              <a:pathLst>
                <a:path extrusionOk="0" h="4" w="1">
                  <a:moveTo>
                    <a:pt x="1" y="0"/>
                  </a:moveTo>
                  <a:lnTo>
                    <a:pt x="1" y="0"/>
                  </a:ln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0"/>
            <p:cNvSpPr/>
            <p:nvPr/>
          </p:nvSpPr>
          <p:spPr>
            <a:xfrm>
              <a:off x="4933362" y="2841140"/>
              <a:ext cx="109" cy="109"/>
            </a:xfrm>
            <a:custGeom>
              <a:rect b="b" l="l" r="r" t="t"/>
              <a:pathLst>
                <a:path extrusionOk="0" h="4" w="4">
                  <a:moveTo>
                    <a:pt x="4"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0"/>
            <p:cNvSpPr/>
            <p:nvPr/>
          </p:nvSpPr>
          <p:spPr>
            <a:xfrm>
              <a:off x="4933553" y="2841331"/>
              <a:ext cx="109" cy="27"/>
            </a:xfrm>
            <a:custGeom>
              <a:rect b="b" l="l" r="r" t="t"/>
              <a:pathLst>
                <a:path extrusionOk="0" h="1" w="4">
                  <a:moveTo>
                    <a:pt x="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0"/>
            <p:cNvSpPr/>
            <p:nvPr/>
          </p:nvSpPr>
          <p:spPr>
            <a:xfrm>
              <a:off x="4933635" y="2841412"/>
              <a:ext cx="136" cy="27"/>
            </a:xfrm>
            <a:custGeom>
              <a:rect b="b" l="l" r="r" t="t"/>
              <a:pathLst>
                <a:path extrusionOk="0" h="1" w="5">
                  <a:moveTo>
                    <a:pt x="4"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0"/>
            <p:cNvSpPr/>
            <p:nvPr/>
          </p:nvSpPr>
          <p:spPr>
            <a:xfrm>
              <a:off x="4942790" y="2837216"/>
              <a:ext cx="136" cy="708"/>
            </a:xfrm>
            <a:custGeom>
              <a:rect b="b" l="l" r="r" t="t"/>
              <a:pathLst>
                <a:path extrusionOk="0" h="26" w="5">
                  <a:moveTo>
                    <a:pt x="1" y="1"/>
                  </a:moveTo>
                  <a:cubicBezTo>
                    <a:pt x="1" y="11"/>
                    <a:pt x="1" y="18"/>
                    <a:pt x="4" y="25"/>
                  </a:cubicBezTo>
                  <a:cubicBezTo>
                    <a:pt x="1" y="18"/>
                    <a:pt x="1"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0"/>
            <p:cNvSpPr/>
            <p:nvPr/>
          </p:nvSpPr>
          <p:spPr>
            <a:xfrm>
              <a:off x="4942327" y="2834736"/>
              <a:ext cx="109" cy="599"/>
            </a:xfrm>
            <a:custGeom>
              <a:rect b="b" l="l" r="r" t="t"/>
              <a:pathLst>
                <a:path extrusionOk="0" h="22" w="4">
                  <a:moveTo>
                    <a:pt x="0" y="1"/>
                  </a:moveTo>
                  <a:lnTo>
                    <a:pt x="4"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0"/>
            <p:cNvSpPr/>
            <p:nvPr/>
          </p:nvSpPr>
          <p:spPr>
            <a:xfrm>
              <a:off x="4942518" y="2835608"/>
              <a:ext cx="109" cy="790"/>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0"/>
            <p:cNvSpPr/>
            <p:nvPr/>
          </p:nvSpPr>
          <p:spPr>
            <a:xfrm>
              <a:off x="4942709" y="2836453"/>
              <a:ext cx="109" cy="708"/>
            </a:xfrm>
            <a:custGeom>
              <a:rect b="b" l="l" r="r" t="t"/>
              <a:pathLst>
                <a:path extrusionOk="0" h="26" w="4">
                  <a:moveTo>
                    <a:pt x="0" y="1"/>
                  </a:moveTo>
                  <a:cubicBezTo>
                    <a:pt x="0" y="8"/>
                    <a:pt x="0" y="15"/>
                    <a:pt x="4" y="25"/>
                  </a:cubicBezTo>
                  <a:cubicBezTo>
                    <a:pt x="0" y="15"/>
                    <a:pt x="0"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0"/>
            <p:cNvSpPr/>
            <p:nvPr/>
          </p:nvSpPr>
          <p:spPr>
            <a:xfrm>
              <a:off x="4933825" y="2841521"/>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0"/>
            <p:cNvSpPr/>
            <p:nvPr/>
          </p:nvSpPr>
          <p:spPr>
            <a:xfrm>
              <a:off x="4942136" y="2833783"/>
              <a:ext cx="109" cy="708"/>
            </a:xfrm>
            <a:custGeom>
              <a:rect b="b" l="l" r="r" t="t"/>
              <a:pathLst>
                <a:path extrusionOk="0" h="26" w="4">
                  <a:moveTo>
                    <a:pt x="0" y="1"/>
                  </a:moveTo>
                  <a:lnTo>
                    <a:pt x="4"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0"/>
            <p:cNvSpPr/>
            <p:nvPr/>
          </p:nvSpPr>
          <p:spPr>
            <a:xfrm>
              <a:off x="3817910" y="2311807"/>
              <a:ext cx="140467" cy="137851"/>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0"/>
            <p:cNvSpPr/>
            <p:nvPr/>
          </p:nvSpPr>
          <p:spPr>
            <a:xfrm>
              <a:off x="3872680" y="2314178"/>
              <a:ext cx="1172" cy="409"/>
            </a:xfrm>
            <a:custGeom>
              <a:rect b="b" l="l" r="r" t="t"/>
              <a:pathLst>
                <a:path extrusionOk="0" h="15" w="43">
                  <a:moveTo>
                    <a:pt x="0" y="1"/>
                  </a:moveTo>
                  <a:lnTo>
                    <a:pt x="42" y="15"/>
                  </a:lnTo>
                  <a:lnTo>
                    <a:pt x="42" y="15"/>
                  </a:lnTo>
                  <a:lnTo>
                    <a:pt x="0" y="1"/>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0"/>
            <p:cNvSpPr/>
            <p:nvPr/>
          </p:nvSpPr>
          <p:spPr>
            <a:xfrm>
              <a:off x="3817910" y="2363307"/>
              <a:ext cx="31036" cy="16349"/>
            </a:xfrm>
            <a:custGeom>
              <a:rect b="b" l="l" r="r" t="t"/>
              <a:pathLst>
                <a:path extrusionOk="0" h="600" w="1139">
                  <a:moveTo>
                    <a:pt x="1139" y="0"/>
                  </a:moveTo>
                  <a:cubicBezTo>
                    <a:pt x="1086" y="28"/>
                    <a:pt x="501" y="340"/>
                    <a:pt x="1" y="599"/>
                  </a:cubicBezTo>
                  <a:cubicBezTo>
                    <a:pt x="452" y="368"/>
                    <a:pt x="971" y="91"/>
                    <a:pt x="113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0"/>
            <p:cNvSpPr/>
            <p:nvPr/>
          </p:nvSpPr>
          <p:spPr>
            <a:xfrm>
              <a:off x="3817910" y="2379629"/>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0"/>
            <p:cNvSpPr/>
            <p:nvPr/>
          </p:nvSpPr>
          <p:spPr>
            <a:xfrm>
              <a:off x="3820008" y="2389738"/>
              <a:ext cx="2125" cy="8992"/>
            </a:xfrm>
            <a:custGeom>
              <a:rect b="b" l="l" r="r" t="t"/>
              <a:pathLst>
                <a:path extrusionOk="0" h="330" w="78">
                  <a:moveTo>
                    <a:pt x="78" y="329"/>
                  </a:moveTo>
                  <a:cubicBezTo>
                    <a:pt x="53" y="224"/>
                    <a:pt x="25" y="105"/>
                    <a:pt x="1" y="0"/>
                  </a:cubicBezTo>
                  <a:cubicBezTo>
                    <a:pt x="25" y="105"/>
                    <a:pt x="53" y="224"/>
                    <a:pt x="78" y="3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0"/>
            <p:cNvSpPr/>
            <p:nvPr/>
          </p:nvSpPr>
          <p:spPr>
            <a:xfrm>
              <a:off x="3819627" y="2388103"/>
              <a:ext cx="409" cy="1662"/>
            </a:xfrm>
            <a:custGeom>
              <a:rect b="b" l="l" r="r" t="t"/>
              <a:pathLst>
                <a:path extrusionOk="0" h="61" w="15">
                  <a:moveTo>
                    <a:pt x="1" y="1"/>
                  </a:moveTo>
                  <a:lnTo>
                    <a:pt x="15" y="6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0"/>
            <p:cNvSpPr/>
            <p:nvPr/>
          </p:nvSpPr>
          <p:spPr>
            <a:xfrm>
              <a:off x="3819245" y="2386686"/>
              <a:ext cx="409" cy="1444"/>
            </a:xfrm>
            <a:custGeom>
              <a:rect b="b" l="l" r="r" t="t"/>
              <a:pathLst>
                <a:path extrusionOk="0" h="53" w="15">
                  <a:moveTo>
                    <a:pt x="1" y="0"/>
                  </a:moveTo>
                  <a:lnTo>
                    <a:pt x="15" y="53"/>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0"/>
            <p:cNvSpPr/>
            <p:nvPr/>
          </p:nvSpPr>
          <p:spPr>
            <a:xfrm>
              <a:off x="3818101" y="2381346"/>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0"/>
            <p:cNvSpPr/>
            <p:nvPr/>
          </p:nvSpPr>
          <p:spPr>
            <a:xfrm>
              <a:off x="3818864" y="2385433"/>
              <a:ext cx="409" cy="1172"/>
            </a:xfrm>
            <a:custGeom>
              <a:rect b="b" l="l" r="r" t="t"/>
              <a:pathLst>
                <a:path extrusionOk="0" h="43" w="15">
                  <a:moveTo>
                    <a:pt x="1" y="1"/>
                  </a:moveTo>
                  <a:cubicBezTo>
                    <a:pt x="4" y="11"/>
                    <a:pt x="8" y="29"/>
                    <a:pt x="15" y="43"/>
                  </a:cubicBezTo>
                  <a:cubicBezTo>
                    <a:pt x="8" y="29"/>
                    <a:pt x="4"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0"/>
            <p:cNvSpPr/>
            <p:nvPr/>
          </p:nvSpPr>
          <p:spPr>
            <a:xfrm>
              <a:off x="3818292" y="2382762"/>
              <a:ext cx="27" cy="218"/>
            </a:xfrm>
            <a:custGeom>
              <a:rect b="b" l="l" r="r" t="t"/>
              <a:pathLst>
                <a:path extrusionOk="0" h="8" w="1">
                  <a:moveTo>
                    <a:pt x="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0"/>
            <p:cNvSpPr/>
            <p:nvPr/>
          </p:nvSpPr>
          <p:spPr>
            <a:xfrm>
              <a:off x="3818673" y="2384207"/>
              <a:ext cx="27" cy="218"/>
            </a:xfrm>
            <a:custGeom>
              <a:rect b="b" l="l" r="r" t="t"/>
              <a:pathLst>
                <a:path extrusionOk="0" h="8" w="1">
                  <a:moveTo>
                    <a:pt x="1"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0"/>
            <p:cNvSpPr/>
            <p:nvPr/>
          </p:nvSpPr>
          <p:spPr>
            <a:xfrm>
              <a:off x="3817910" y="2379629"/>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0"/>
            <p:cNvSpPr/>
            <p:nvPr/>
          </p:nvSpPr>
          <p:spPr>
            <a:xfrm>
              <a:off x="3890228" y="2314178"/>
              <a:ext cx="5177" cy="2507"/>
            </a:xfrm>
            <a:custGeom>
              <a:rect b="b" l="l" r="r" t="t"/>
              <a:pathLst>
                <a:path extrusionOk="0" h="92" w="190">
                  <a:moveTo>
                    <a:pt x="0" y="8"/>
                  </a:moveTo>
                  <a:cubicBezTo>
                    <a:pt x="29" y="1"/>
                    <a:pt x="130" y="57"/>
                    <a:pt x="190" y="92"/>
                  </a:cubicBezTo>
                  <a:cubicBezTo>
                    <a:pt x="130" y="57"/>
                    <a:pt x="29" y="1"/>
                    <a:pt x="0"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0"/>
            <p:cNvSpPr/>
            <p:nvPr/>
          </p:nvSpPr>
          <p:spPr>
            <a:xfrm>
              <a:off x="3846930" y="2406142"/>
              <a:ext cx="5259" cy="3461"/>
            </a:xfrm>
            <a:custGeom>
              <a:rect b="b" l="l" r="r" t="t"/>
              <a:pathLst>
                <a:path extrusionOk="0" h="127" w="193">
                  <a:moveTo>
                    <a:pt x="0" y="0"/>
                  </a:moveTo>
                  <a:lnTo>
                    <a:pt x="0" y="0"/>
                  </a:lnTo>
                  <a:cubicBezTo>
                    <a:pt x="63" y="39"/>
                    <a:pt x="126" y="84"/>
                    <a:pt x="193" y="126"/>
                  </a:cubicBezTo>
                  <a:cubicBezTo>
                    <a:pt x="126" y="81"/>
                    <a:pt x="63" y="39"/>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0"/>
            <p:cNvSpPr/>
            <p:nvPr/>
          </p:nvSpPr>
          <p:spPr>
            <a:xfrm>
              <a:off x="3825921" y="239859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0"/>
            <p:cNvSpPr/>
            <p:nvPr/>
          </p:nvSpPr>
          <p:spPr>
            <a:xfrm>
              <a:off x="3826684" y="2398512"/>
              <a:ext cx="1362" cy="27"/>
            </a:xfrm>
            <a:custGeom>
              <a:rect b="b" l="l" r="r" t="t"/>
              <a:pathLst>
                <a:path extrusionOk="0" h="1" w="50">
                  <a:moveTo>
                    <a:pt x="1" y="0"/>
                  </a:moveTo>
                  <a:lnTo>
                    <a:pt x="5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0"/>
            <p:cNvSpPr/>
            <p:nvPr/>
          </p:nvSpPr>
          <p:spPr>
            <a:xfrm>
              <a:off x="3835949" y="2399847"/>
              <a:ext cx="708" cy="409"/>
            </a:xfrm>
            <a:custGeom>
              <a:rect b="b" l="l" r="r" t="t"/>
              <a:pathLst>
                <a:path extrusionOk="0" h="15" w="26">
                  <a:moveTo>
                    <a:pt x="1" y="0"/>
                  </a:moveTo>
                  <a:lnTo>
                    <a:pt x="25"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0"/>
            <p:cNvSpPr/>
            <p:nvPr/>
          </p:nvSpPr>
          <p:spPr>
            <a:xfrm>
              <a:off x="3838810" y="2401373"/>
              <a:ext cx="8147" cy="4796"/>
            </a:xfrm>
            <a:custGeom>
              <a:rect b="b" l="l" r="r" t="t"/>
              <a:pathLst>
                <a:path extrusionOk="0" h="176" w="299">
                  <a:moveTo>
                    <a:pt x="1" y="0"/>
                  </a:moveTo>
                  <a:cubicBezTo>
                    <a:pt x="88" y="46"/>
                    <a:pt x="186" y="105"/>
                    <a:pt x="298" y="175"/>
                  </a:cubicBezTo>
                  <a:cubicBezTo>
                    <a:pt x="186" y="105"/>
                    <a:pt x="88" y="46"/>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0"/>
            <p:cNvSpPr/>
            <p:nvPr/>
          </p:nvSpPr>
          <p:spPr>
            <a:xfrm>
              <a:off x="3837011" y="2400420"/>
              <a:ext cx="218" cy="109"/>
            </a:xfrm>
            <a:custGeom>
              <a:rect b="b" l="l" r="r" t="t"/>
              <a:pathLst>
                <a:path extrusionOk="0" h="4" w="8">
                  <a:moveTo>
                    <a:pt x="0" y="0"/>
                  </a:moveTo>
                  <a:lnTo>
                    <a:pt x="7"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0"/>
            <p:cNvSpPr/>
            <p:nvPr/>
          </p:nvSpPr>
          <p:spPr>
            <a:xfrm>
              <a:off x="3828019" y="2398512"/>
              <a:ext cx="4033" cy="218"/>
            </a:xfrm>
            <a:custGeom>
              <a:rect b="b" l="l" r="r" t="t"/>
              <a:pathLst>
                <a:path extrusionOk="0" h="8" w="148">
                  <a:moveTo>
                    <a:pt x="1" y="0"/>
                  </a:moveTo>
                  <a:cubicBezTo>
                    <a:pt x="50" y="0"/>
                    <a:pt x="99" y="4"/>
                    <a:pt x="148" y="7"/>
                  </a:cubicBezTo>
                  <a:cubicBezTo>
                    <a:pt x="99" y="4"/>
                    <a:pt x="50" y="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0"/>
            <p:cNvSpPr/>
            <p:nvPr/>
          </p:nvSpPr>
          <p:spPr>
            <a:xfrm>
              <a:off x="3915515" y="244821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0"/>
            <p:cNvSpPr/>
            <p:nvPr/>
          </p:nvSpPr>
          <p:spPr>
            <a:xfrm>
              <a:off x="3924480" y="2449059"/>
              <a:ext cx="6894" cy="790"/>
            </a:xfrm>
            <a:custGeom>
              <a:rect b="b" l="l" r="r" t="t"/>
              <a:pathLst>
                <a:path extrusionOk="0" h="29" w="253">
                  <a:moveTo>
                    <a:pt x="252" y="29"/>
                  </a:moveTo>
                  <a:lnTo>
                    <a:pt x="0" y="1"/>
                  </a:lnTo>
                  <a:lnTo>
                    <a:pt x="252"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0"/>
            <p:cNvSpPr/>
            <p:nvPr/>
          </p:nvSpPr>
          <p:spPr>
            <a:xfrm>
              <a:off x="3935161" y="2434780"/>
              <a:ext cx="23407" cy="23189"/>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0"/>
            <p:cNvSpPr/>
            <p:nvPr/>
          </p:nvSpPr>
          <p:spPr>
            <a:xfrm>
              <a:off x="3934970" y="2450312"/>
              <a:ext cx="6894" cy="872"/>
            </a:xfrm>
            <a:custGeom>
              <a:rect b="b" l="l" r="r" t="t"/>
              <a:pathLst>
                <a:path extrusionOk="0" h="32" w="253">
                  <a:moveTo>
                    <a:pt x="0" y="0"/>
                  </a:moveTo>
                  <a:lnTo>
                    <a:pt x="0" y="0"/>
                  </a:lnTo>
                  <a:lnTo>
                    <a:pt x="252" y="32"/>
                  </a:lnTo>
                  <a:lnTo>
                    <a:pt x="252"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0"/>
            <p:cNvSpPr/>
            <p:nvPr/>
          </p:nvSpPr>
          <p:spPr>
            <a:xfrm>
              <a:off x="3949957" y="2457642"/>
              <a:ext cx="8502" cy="409"/>
            </a:xfrm>
            <a:custGeom>
              <a:rect b="b" l="l" r="r" t="t"/>
              <a:pathLst>
                <a:path extrusionOk="0" h="15" w="312">
                  <a:moveTo>
                    <a:pt x="312" y="15"/>
                  </a:moveTo>
                  <a:lnTo>
                    <a:pt x="312" y="15"/>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0"/>
            <p:cNvSpPr/>
            <p:nvPr/>
          </p:nvSpPr>
          <p:spPr>
            <a:xfrm>
              <a:off x="3946987" y="2434944"/>
              <a:ext cx="409" cy="27"/>
            </a:xfrm>
            <a:custGeom>
              <a:rect b="b" l="l" r="r" t="t"/>
              <a:pathLst>
                <a:path extrusionOk="0" h="1" w="15">
                  <a:moveTo>
                    <a:pt x="0" y="1"/>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0"/>
            <p:cNvSpPr/>
            <p:nvPr/>
          </p:nvSpPr>
          <p:spPr>
            <a:xfrm>
              <a:off x="3937341" y="2444862"/>
              <a:ext cx="27" cy="136"/>
            </a:xfrm>
            <a:custGeom>
              <a:rect b="b" l="l" r="r" t="t"/>
              <a:pathLst>
                <a:path extrusionOk="0" h="5" w="1">
                  <a:moveTo>
                    <a:pt x="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0"/>
            <p:cNvSpPr/>
            <p:nvPr/>
          </p:nvSpPr>
          <p:spPr>
            <a:xfrm>
              <a:off x="3950420" y="2436660"/>
              <a:ext cx="409" cy="409"/>
            </a:xfrm>
            <a:custGeom>
              <a:rect b="b" l="l" r="r" t="t"/>
              <a:pathLst>
                <a:path extrusionOk="0" h="15" w="15">
                  <a:moveTo>
                    <a:pt x="1" y="1"/>
                  </a:moveTo>
                  <a:lnTo>
                    <a:pt x="15"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0"/>
            <p:cNvSpPr/>
            <p:nvPr/>
          </p:nvSpPr>
          <p:spPr>
            <a:xfrm>
              <a:off x="3949467" y="2436006"/>
              <a:ext cx="409" cy="300"/>
            </a:xfrm>
            <a:custGeom>
              <a:rect b="b" l="l" r="r" t="t"/>
              <a:pathLst>
                <a:path extrusionOk="0" h="11" w="15">
                  <a:moveTo>
                    <a:pt x="1" y="0"/>
                  </a:moveTo>
                  <a:lnTo>
                    <a:pt x="15"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0"/>
            <p:cNvSpPr/>
            <p:nvPr/>
          </p:nvSpPr>
          <p:spPr>
            <a:xfrm>
              <a:off x="3947859" y="2435134"/>
              <a:ext cx="300" cy="136"/>
            </a:xfrm>
            <a:custGeom>
              <a:rect b="b" l="l" r="r" t="t"/>
              <a:pathLst>
                <a:path extrusionOk="0" h="5" w="11">
                  <a:moveTo>
                    <a:pt x="0" y="1"/>
                  </a:moveTo>
                  <a:lnTo>
                    <a:pt x="1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0"/>
            <p:cNvSpPr/>
            <p:nvPr/>
          </p:nvSpPr>
          <p:spPr>
            <a:xfrm>
              <a:off x="3945734" y="2434944"/>
              <a:ext cx="790" cy="27"/>
            </a:xfrm>
            <a:custGeom>
              <a:rect b="b" l="l" r="r" t="t"/>
              <a:pathLst>
                <a:path extrusionOk="0" h="1" w="29">
                  <a:moveTo>
                    <a:pt x="1" y="1"/>
                  </a:moveTo>
                  <a:cubicBezTo>
                    <a:pt x="8" y="1"/>
                    <a:pt x="18" y="1"/>
                    <a:pt x="29" y="1"/>
                  </a:cubicBezTo>
                  <a:cubicBezTo>
                    <a:pt x="18" y="1"/>
                    <a:pt x="8"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0"/>
            <p:cNvSpPr/>
            <p:nvPr/>
          </p:nvSpPr>
          <p:spPr>
            <a:xfrm>
              <a:off x="3938486" y="2442301"/>
              <a:ext cx="136" cy="218"/>
            </a:xfrm>
            <a:custGeom>
              <a:rect b="b" l="l" r="r" t="t"/>
              <a:pathLst>
                <a:path extrusionOk="0" h="8" w="5">
                  <a:moveTo>
                    <a:pt x="1"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0"/>
            <p:cNvSpPr/>
            <p:nvPr/>
          </p:nvSpPr>
          <p:spPr>
            <a:xfrm>
              <a:off x="3952519" y="2438568"/>
              <a:ext cx="409" cy="327"/>
            </a:xfrm>
            <a:custGeom>
              <a:rect b="b" l="l" r="r" t="t"/>
              <a:pathLst>
                <a:path extrusionOk="0" h="12" w="15">
                  <a:moveTo>
                    <a:pt x="15"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0"/>
            <p:cNvSpPr/>
            <p:nvPr/>
          </p:nvSpPr>
          <p:spPr>
            <a:xfrm>
              <a:off x="3937723" y="2443827"/>
              <a:ext cx="136" cy="218"/>
            </a:xfrm>
            <a:custGeom>
              <a:rect b="b" l="l" r="r" t="t"/>
              <a:pathLst>
                <a:path extrusionOk="0" h="8" w="5">
                  <a:moveTo>
                    <a:pt x="1"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0"/>
            <p:cNvSpPr/>
            <p:nvPr/>
          </p:nvSpPr>
          <p:spPr>
            <a:xfrm>
              <a:off x="3951374" y="2437532"/>
              <a:ext cx="599" cy="490"/>
            </a:xfrm>
            <a:custGeom>
              <a:rect b="b" l="l" r="r" t="t"/>
              <a:pathLst>
                <a:path extrusionOk="0" h="18" w="22">
                  <a:moveTo>
                    <a:pt x="1" y="0"/>
                  </a:moveTo>
                  <a:lnTo>
                    <a:pt x="22"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0"/>
            <p:cNvSpPr/>
            <p:nvPr/>
          </p:nvSpPr>
          <p:spPr>
            <a:xfrm>
              <a:off x="3938104" y="2442955"/>
              <a:ext cx="136" cy="218"/>
            </a:xfrm>
            <a:custGeom>
              <a:rect b="b" l="l" r="r" t="t"/>
              <a:pathLst>
                <a:path extrusionOk="0" h="8" w="5">
                  <a:moveTo>
                    <a:pt x="1" y="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0"/>
            <p:cNvSpPr/>
            <p:nvPr/>
          </p:nvSpPr>
          <p:spPr>
            <a:xfrm>
              <a:off x="3948622" y="2435516"/>
              <a:ext cx="409" cy="218"/>
            </a:xfrm>
            <a:custGeom>
              <a:rect b="b" l="l" r="r" t="t"/>
              <a:pathLst>
                <a:path extrusionOk="0" h="8" w="15">
                  <a:moveTo>
                    <a:pt x="0" y="1"/>
                  </a:moveTo>
                  <a:lnTo>
                    <a:pt x="14"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0"/>
            <p:cNvSpPr/>
            <p:nvPr/>
          </p:nvSpPr>
          <p:spPr>
            <a:xfrm>
              <a:off x="3939821" y="2440012"/>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0"/>
            <p:cNvSpPr/>
            <p:nvPr/>
          </p:nvSpPr>
          <p:spPr>
            <a:xfrm>
              <a:off x="3939058" y="2441156"/>
              <a:ext cx="136" cy="218"/>
            </a:xfrm>
            <a:custGeom>
              <a:rect b="b" l="l" r="r" t="t"/>
              <a:pathLst>
                <a:path extrusionOk="0" h="8" w="5">
                  <a:moveTo>
                    <a:pt x="1"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0"/>
            <p:cNvSpPr/>
            <p:nvPr/>
          </p:nvSpPr>
          <p:spPr>
            <a:xfrm>
              <a:off x="3939248" y="2440775"/>
              <a:ext cx="27" cy="109"/>
            </a:xfrm>
            <a:custGeom>
              <a:rect b="b" l="l" r="r" t="t"/>
              <a:pathLst>
                <a:path extrusionOk="0" h="4" w="1">
                  <a:moveTo>
                    <a:pt x="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0"/>
            <p:cNvSpPr/>
            <p:nvPr/>
          </p:nvSpPr>
          <p:spPr>
            <a:xfrm>
              <a:off x="3939439" y="2440475"/>
              <a:ext cx="27" cy="136"/>
            </a:xfrm>
            <a:custGeom>
              <a:rect b="b" l="l" r="r" t="t"/>
              <a:pathLst>
                <a:path extrusionOk="0" h="5" w="1">
                  <a:moveTo>
                    <a:pt x="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0"/>
            <p:cNvSpPr/>
            <p:nvPr/>
          </p:nvSpPr>
          <p:spPr>
            <a:xfrm>
              <a:off x="3939739" y="2440094"/>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0"/>
            <p:cNvSpPr/>
            <p:nvPr/>
          </p:nvSpPr>
          <p:spPr>
            <a:xfrm>
              <a:off x="3939630" y="244028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0"/>
            <p:cNvSpPr/>
            <p:nvPr/>
          </p:nvSpPr>
          <p:spPr>
            <a:xfrm>
              <a:off x="3938785" y="2441620"/>
              <a:ext cx="109" cy="218"/>
            </a:xfrm>
            <a:custGeom>
              <a:rect b="b" l="l" r="r" t="t"/>
              <a:pathLst>
                <a:path extrusionOk="0" h="8" w="4">
                  <a:moveTo>
                    <a:pt x="0" y="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0"/>
            <p:cNvSpPr/>
            <p:nvPr/>
          </p:nvSpPr>
          <p:spPr>
            <a:xfrm>
              <a:off x="3174977" y="2059675"/>
              <a:ext cx="190605" cy="160713"/>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0"/>
            <p:cNvSpPr/>
            <p:nvPr/>
          </p:nvSpPr>
          <p:spPr>
            <a:xfrm>
              <a:off x="3375855" y="2213248"/>
              <a:ext cx="11199" cy="23706"/>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0"/>
            <p:cNvSpPr/>
            <p:nvPr/>
          </p:nvSpPr>
          <p:spPr>
            <a:xfrm>
              <a:off x="3332284" y="2090384"/>
              <a:ext cx="9265" cy="1090"/>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0"/>
            <p:cNvSpPr/>
            <p:nvPr/>
          </p:nvSpPr>
          <p:spPr>
            <a:xfrm>
              <a:off x="3315962" y="2079021"/>
              <a:ext cx="300" cy="218"/>
            </a:xfrm>
            <a:custGeom>
              <a:rect b="b" l="l" r="r" t="t"/>
              <a:pathLst>
                <a:path extrusionOk="0" h="8" w="11">
                  <a:moveTo>
                    <a:pt x="11"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0"/>
            <p:cNvSpPr/>
            <p:nvPr/>
          </p:nvSpPr>
          <p:spPr>
            <a:xfrm>
              <a:off x="3282664" y="2059566"/>
              <a:ext cx="136" cy="136"/>
            </a:xfrm>
            <a:custGeom>
              <a:rect b="b" l="l" r="r" t="t"/>
              <a:pathLst>
                <a:path extrusionOk="0" h="5" w="5">
                  <a:moveTo>
                    <a:pt x="1" y="1"/>
                  </a:move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0"/>
            <p:cNvSpPr/>
            <p:nvPr/>
          </p:nvSpPr>
          <p:spPr>
            <a:xfrm>
              <a:off x="3324545" y="2087523"/>
              <a:ext cx="490" cy="599"/>
            </a:xfrm>
            <a:custGeom>
              <a:rect b="b" l="l" r="r" t="t"/>
              <a:pathLst>
                <a:path extrusionOk="0" h="22" w="18">
                  <a:moveTo>
                    <a:pt x="1" y="1"/>
                  </a:moveTo>
                  <a:lnTo>
                    <a:pt x="18"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0"/>
            <p:cNvSpPr/>
            <p:nvPr/>
          </p:nvSpPr>
          <p:spPr>
            <a:xfrm>
              <a:off x="3328360" y="2090575"/>
              <a:ext cx="708" cy="218"/>
            </a:xfrm>
            <a:custGeom>
              <a:rect b="b" l="l" r="r" t="t"/>
              <a:pathLst>
                <a:path extrusionOk="0" h="8" w="26">
                  <a:moveTo>
                    <a:pt x="1" y="1"/>
                  </a:moveTo>
                  <a:cubicBezTo>
                    <a:pt x="8" y="4"/>
                    <a:pt x="18" y="4"/>
                    <a:pt x="25" y="8"/>
                  </a:cubicBezTo>
                  <a:cubicBezTo>
                    <a:pt x="18" y="4"/>
                    <a:pt x="8"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0"/>
            <p:cNvSpPr/>
            <p:nvPr/>
          </p:nvSpPr>
          <p:spPr>
            <a:xfrm>
              <a:off x="3327597" y="2090302"/>
              <a:ext cx="599" cy="300"/>
            </a:xfrm>
            <a:custGeom>
              <a:rect b="b" l="l" r="r" t="t"/>
              <a:pathLst>
                <a:path extrusionOk="0" h="11" w="22">
                  <a:moveTo>
                    <a:pt x="1" y="0"/>
                  </a:moveTo>
                  <a:cubicBezTo>
                    <a:pt x="8" y="4"/>
                    <a:pt x="15" y="7"/>
                    <a:pt x="22" y="11"/>
                  </a:cubicBezTo>
                  <a:cubicBezTo>
                    <a:pt x="15" y="7"/>
                    <a:pt x="8"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0"/>
            <p:cNvSpPr/>
            <p:nvPr/>
          </p:nvSpPr>
          <p:spPr>
            <a:xfrm>
              <a:off x="3308796" y="2081883"/>
              <a:ext cx="3270" cy="599"/>
            </a:xfrm>
            <a:custGeom>
              <a:rect b="b" l="l" r="r" t="t"/>
              <a:pathLst>
                <a:path extrusionOk="0" h="22" w="120">
                  <a:moveTo>
                    <a:pt x="120" y="1"/>
                  </a:moveTo>
                  <a:cubicBezTo>
                    <a:pt x="81" y="22"/>
                    <a:pt x="39" y="22"/>
                    <a:pt x="1" y="8"/>
                  </a:cubicBezTo>
                  <a:cubicBezTo>
                    <a:pt x="39" y="22"/>
                    <a:pt x="81" y="22"/>
                    <a:pt x="12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0"/>
            <p:cNvSpPr/>
            <p:nvPr/>
          </p:nvSpPr>
          <p:spPr>
            <a:xfrm>
              <a:off x="3325690" y="2088858"/>
              <a:ext cx="409" cy="409"/>
            </a:xfrm>
            <a:custGeom>
              <a:rect b="b" l="l" r="r" t="t"/>
              <a:pathLst>
                <a:path extrusionOk="0" h="15" w="15">
                  <a:moveTo>
                    <a:pt x="15" y="1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0"/>
            <p:cNvSpPr/>
            <p:nvPr/>
          </p:nvSpPr>
          <p:spPr>
            <a:xfrm>
              <a:off x="3326834" y="2089921"/>
              <a:ext cx="599" cy="300"/>
            </a:xfrm>
            <a:custGeom>
              <a:rect b="b" l="l" r="r" t="t"/>
              <a:pathLst>
                <a:path extrusionOk="0" h="11" w="22">
                  <a:moveTo>
                    <a:pt x="1" y="0"/>
                  </a:moveTo>
                  <a:cubicBezTo>
                    <a:pt x="8" y="4"/>
                    <a:pt x="15" y="7"/>
                    <a:pt x="22" y="11"/>
                  </a:cubicBezTo>
                  <a:cubicBezTo>
                    <a:pt x="15" y="7"/>
                    <a:pt x="8"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0"/>
            <p:cNvSpPr/>
            <p:nvPr/>
          </p:nvSpPr>
          <p:spPr>
            <a:xfrm>
              <a:off x="3329123" y="2090493"/>
              <a:ext cx="3188" cy="218"/>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0"/>
            <p:cNvSpPr/>
            <p:nvPr/>
          </p:nvSpPr>
          <p:spPr>
            <a:xfrm>
              <a:off x="3325118" y="2088204"/>
              <a:ext cx="409" cy="490"/>
            </a:xfrm>
            <a:custGeom>
              <a:rect b="b" l="l" r="r" t="t"/>
              <a:pathLst>
                <a:path extrusionOk="0" h="18" w="15">
                  <a:moveTo>
                    <a:pt x="1" y="0"/>
                  </a:moveTo>
                  <a:lnTo>
                    <a:pt x="15"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0"/>
            <p:cNvSpPr/>
            <p:nvPr/>
          </p:nvSpPr>
          <p:spPr>
            <a:xfrm>
              <a:off x="3326262" y="2089430"/>
              <a:ext cx="518" cy="409"/>
            </a:xfrm>
            <a:custGeom>
              <a:rect b="b" l="l" r="r" t="t"/>
              <a:pathLst>
                <a:path extrusionOk="0" h="15" w="19">
                  <a:moveTo>
                    <a:pt x="1" y="1"/>
                  </a:moveTo>
                  <a:lnTo>
                    <a:pt x="18"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0"/>
            <p:cNvSpPr/>
            <p:nvPr/>
          </p:nvSpPr>
          <p:spPr>
            <a:xfrm>
              <a:off x="3331330" y="2090384"/>
              <a:ext cx="2207" cy="136"/>
            </a:xfrm>
            <a:custGeom>
              <a:rect b="b" l="l" r="r" t="t"/>
              <a:pathLst>
                <a:path extrusionOk="0" h="5" w="81">
                  <a:moveTo>
                    <a:pt x="81" y="1"/>
                  </a:moveTo>
                  <a:cubicBezTo>
                    <a:pt x="56" y="1"/>
                    <a:pt x="28" y="1"/>
                    <a:pt x="0" y="4"/>
                  </a:cubicBezTo>
                  <a:lnTo>
                    <a:pt x="35" y="4"/>
                  </a:lnTo>
                  <a:lnTo>
                    <a:pt x="8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0"/>
            <p:cNvSpPr/>
            <p:nvPr/>
          </p:nvSpPr>
          <p:spPr>
            <a:xfrm>
              <a:off x="3336753" y="2151530"/>
              <a:ext cx="218" cy="518"/>
            </a:xfrm>
            <a:custGeom>
              <a:rect b="b" l="l" r="r" t="t"/>
              <a:pathLst>
                <a:path extrusionOk="0" h="19" w="8">
                  <a:moveTo>
                    <a:pt x="8" y="18"/>
                  </a:moveTo>
                  <a:cubicBezTo>
                    <a:pt x="4" y="11"/>
                    <a:pt x="1" y="8"/>
                    <a:pt x="1" y="1"/>
                  </a:cubicBezTo>
                  <a:cubicBezTo>
                    <a:pt x="1" y="8"/>
                    <a:pt x="4" y="11"/>
                    <a:pt x="8"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0"/>
            <p:cNvSpPr/>
            <p:nvPr/>
          </p:nvSpPr>
          <p:spPr>
            <a:xfrm>
              <a:off x="3356508" y="2124527"/>
              <a:ext cx="409" cy="899"/>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0"/>
            <p:cNvSpPr/>
            <p:nvPr/>
          </p:nvSpPr>
          <p:spPr>
            <a:xfrm>
              <a:off x="3352312" y="2126434"/>
              <a:ext cx="490" cy="327"/>
            </a:xfrm>
            <a:custGeom>
              <a:rect b="b" l="l" r="r" t="t"/>
              <a:pathLst>
                <a:path extrusionOk="0" h="12" w="18">
                  <a:moveTo>
                    <a:pt x="0" y="1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0"/>
            <p:cNvSpPr/>
            <p:nvPr/>
          </p:nvSpPr>
          <p:spPr>
            <a:xfrm>
              <a:off x="3348116" y="2155072"/>
              <a:ext cx="1008" cy="2779"/>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0"/>
            <p:cNvSpPr/>
            <p:nvPr/>
          </p:nvSpPr>
          <p:spPr>
            <a:xfrm>
              <a:off x="3351549" y="2126816"/>
              <a:ext cx="490" cy="327"/>
            </a:xfrm>
            <a:custGeom>
              <a:rect b="b" l="l" r="r" t="t"/>
              <a:pathLst>
                <a:path extrusionOk="0" h="12" w="18">
                  <a:moveTo>
                    <a:pt x="0" y="1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0"/>
            <p:cNvSpPr/>
            <p:nvPr/>
          </p:nvSpPr>
          <p:spPr>
            <a:xfrm>
              <a:off x="3350214" y="2127769"/>
              <a:ext cx="490" cy="409"/>
            </a:xfrm>
            <a:custGeom>
              <a:rect b="b" l="l" r="r" t="t"/>
              <a:pathLst>
                <a:path extrusionOk="0" h="15" w="18">
                  <a:moveTo>
                    <a:pt x="0" y="15"/>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0"/>
            <p:cNvSpPr/>
            <p:nvPr/>
          </p:nvSpPr>
          <p:spPr>
            <a:xfrm>
              <a:off x="3350868" y="2127306"/>
              <a:ext cx="518" cy="409"/>
            </a:xfrm>
            <a:custGeom>
              <a:rect b="b" l="l" r="r" t="t"/>
              <a:pathLst>
                <a:path extrusionOk="0" h="15" w="19">
                  <a:moveTo>
                    <a:pt x="1" y="1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0"/>
            <p:cNvSpPr/>
            <p:nvPr/>
          </p:nvSpPr>
          <p:spPr>
            <a:xfrm>
              <a:off x="3353075" y="2126053"/>
              <a:ext cx="409" cy="327"/>
            </a:xfrm>
            <a:custGeom>
              <a:rect b="b" l="l" r="r" t="t"/>
              <a:pathLst>
                <a:path extrusionOk="0" h="12" w="15">
                  <a:moveTo>
                    <a:pt x="0" y="1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0"/>
            <p:cNvSpPr/>
            <p:nvPr/>
          </p:nvSpPr>
          <p:spPr>
            <a:xfrm>
              <a:off x="3355255" y="2125480"/>
              <a:ext cx="518" cy="136"/>
            </a:xfrm>
            <a:custGeom>
              <a:rect b="b" l="l" r="r" t="t"/>
              <a:pathLst>
                <a:path extrusionOk="0" h="5" w="19">
                  <a:moveTo>
                    <a:pt x="1" y="4"/>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0"/>
            <p:cNvSpPr/>
            <p:nvPr/>
          </p:nvSpPr>
          <p:spPr>
            <a:xfrm>
              <a:off x="3354601" y="2125671"/>
              <a:ext cx="409" cy="136"/>
            </a:xfrm>
            <a:custGeom>
              <a:rect b="b" l="l" r="r" t="t"/>
              <a:pathLst>
                <a:path extrusionOk="0" h="5" w="15">
                  <a:moveTo>
                    <a:pt x="0" y="4"/>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0"/>
            <p:cNvSpPr/>
            <p:nvPr/>
          </p:nvSpPr>
          <p:spPr>
            <a:xfrm>
              <a:off x="3353838" y="2125862"/>
              <a:ext cx="409" cy="136"/>
            </a:xfrm>
            <a:custGeom>
              <a:rect b="b" l="l" r="r" t="t"/>
              <a:pathLst>
                <a:path extrusionOk="0" h="5" w="15">
                  <a:moveTo>
                    <a:pt x="0" y="4"/>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0"/>
            <p:cNvSpPr/>
            <p:nvPr/>
          </p:nvSpPr>
          <p:spPr>
            <a:xfrm>
              <a:off x="3349641" y="2128451"/>
              <a:ext cx="409" cy="409"/>
            </a:xfrm>
            <a:custGeom>
              <a:rect b="b" l="l" r="r" t="t"/>
              <a:pathLst>
                <a:path extrusionOk="0" h="15" w="15">
                  <a:moveTo>
                    <a:pt x="0" y="14"/>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0"/>
            <p:cNvSpPr/>
            <p:nvPr/>
          </p:nvSpPr>
          <p:spPr>
            <a:xfrm>
              <a:off x="3347734" y="2131012"/>
              <a:ext cx="300" cy="599"/>
            </a:xfrm>
            <a:custGeom>
              <a:rect b="b" l="l" r="r" t="t"/>
              <a:pathLst>
                <a:path extrusionOk="0" h="22" w="11">
                  <a:moveTo>
                    <a:pt x="0" y="22"/>
                  </a:moveTo>
                  <a:cubicBezTo>
                    <a:pt x="4" y="15"/>
                    <a:pt x="7" y="8"/>
                    <a:pt x="11" y="1"/>
                  </a:cubicBezTo>
                  <a:cubicBezTo>
                    <a:pt x="7" y="8"/>
                    <a:pt x="4" y="15"/>
                    <a:pt x="0"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0"/>
            <p:cNvSpPr/>
            <p:nvPr/>
          </p:nvSpPr>
          <p:spPr>
            <a:xfrm>
              <a:off x="3348116" y="2130249"/>
              <a:ext cx="300" cy="518"/>
            </a:xfrm>
            <a:custGeom>
              <a:rect b="b" l="l" r="r" t="t"/>
              <a:pathLst>
                <a:path extrusionOk="0" h="19" w="11">
                  <a:moveTo>
                    <a:pt x="0" y="18"/>
                  </a:moveTo>
                  <a:cubicBezTo>
                    <a:pt x="4" y="15"/>
                    <a:pt x="7" y="8"/>
                    <a:pt x="11" y="1"/>
                  </a:cubicBezTo>
                  <a:cubicBezTo>
                    <a:pt x="7" y="8"/>
                    <a:pt x="4" y="15"/>
                    <a:pt x="0"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0"/>
            <p:cNvSpPr/>
            <p:nvPr/>
          </p:nvSpPr>
          <p:spPr>
            <a:xfrm>
              <a:off x="3347434" y="2131693"/>
              <a:ext cx="327" cy="599"/>
            </a:xfrm>
            <a:custGeom>
              <a:rect b="b" l="l" r="r" t="t"/>
              <a:pathLst>
                <a:path extrusionOk="0" h="22" w="12">
                  <a:moveTo>
                    <a:pt x="1" y="21"/>
                  </a:moveTo>
                  <a:cubicBezTo>
                    <a:pt x="4" y="14"/>
                    <a:pt x="8" y="7"/>
                    <a:pt x="11" y="0"/>
                  </a:cubicBezTo>
                  <a:cubicBezTo>
                    <a:pt x="8" y="7"/>
                    <a:pt x="4" y="14"/>
                    <a:pt x="1"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0"/>
            <p:cNvSpPr/>
            <p:nvPr/>
          </p:nvSpPr>
          <p:spPr>
            <a:xfrm>
              <a:off x="3347244" y="2132456"/>
              <a:ext cx="218" cy="681"/>
            </a:xfrm>
            <a:custGeom>
              <a:rect b="b" l="l" r="r" t="t"/>
              <a:pathLst>
                <a:path extrusionOk="0" h="25" w="8">
                  <a:moveTo>
                    <a:pt x="1" y="25"/>
                  </a:moveTo>
                  <a:cubicBezTo>
                    <a:pt x="1" y="18"/>
                    <a:pt x="4" y="7"/>
                    <a:pt x="8" y="0"/>
                  </a:cubicBezTo>
                  <a:cubicBezTo>
                    <a:pt x="4" y="7"/>
                    <a:pt x="1" y="18"/>
                    <a:pt x="1"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0"/>
            <p:cNvSpPr/>
            <p:nvPr/>
          </p:nvSpPr>
          <p:spPr>
            <a:xfrm>
              <a:off x="3336944" y="2152402"/>
              <a:ext cx="1090" cy="1172"/>
            </a:xfrm>
            <a:custGeom>
              <a:rect b="b" l="l" r="r" t="t"/>
              <a:pathLst>
                <a:path extrusionOk="0" h="43" w="40">
                  <a:moveTo>
                    <a:pt x="1" y="0"/>
                  </a:moveTo>
                  <a:cubicBezTo>
                    <a:pt x="11" y="18"/>
                    <a:pt x="22" y="32"/>
                    <a:pt x="39" y="42"/>
                  </a:cubicBezTo>
                  <a:cubicBezTo>
                    <a:pt x="22" y="32"/>
                    <a:pt x="11" y="18"/>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0"/>
            <p:cNvSpPr/>
            <p:nvPr/>
          </p:nvSpPr>
          <p:spPr>
            <a:xfrm>
              <a:off x="3349069" y="2129023"/>
              <a:ext cx="409" cy="490"/>
            </a:xfrm>
            <a:custGeom>
              <a:rect b="b" l="l" r="r" t="t"/>
              <a:pathLst>
                <a:path extrusionOk="0" h="18" w="15">
                  <a:moveTo>
                    <a:pt x="0" y="18"/>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0"/>
            <p:cNvSpPr/>
            <p:nvPr/>
          </p:nvSpPr>
          <p:spPr>
            <a:xfrm>
              <a:off x="3348579" y="2129595"/>
              <a:ext cx="327" cy="599"/>
            </a:xfrm>
            <a:custGeom>
              <a:rect b="b" l="l" r="r" t="t"/>
              <a:pathLst>
                <a:path extrusionOk="0" h="22" w="12">
                  <a:moveTo>
                    <a:pt x="11" y="0"/>
                  </a:moveTo>
                  <a:lnTo>
                    <a:pt x="11" y="0"/>
                  </a:lnTo>
                  <a:cubicBezTo>
                    <a:pt x="8" y="7"/>
                    <a:pt x="4" y="14"/>
                    <a:pt x="1" y="21"/>
                  </a:cubicBezTo>
                  <a:cubicBezTo>
                    <a:pt x="4" y="14"/>
                    <a:pt x="11" y="7"/>
                    <a:pt x="1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0"/>
            <p:cNvSpPr/>
            <p:nvPr/>
          </p:nvSpPr>
          <p:spPr>
            <a:xfrm>
              <a:off x="3341521" y="2091529"/>
              <a:ext cx="2234" cy="981"/>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0"/>
            <p:cNvSpPr/>
            <p:nvPr/>
          </p:nvSpPr>
          <p:spPr>
            <a:xfrm>
              <a:off x="3356890" y="2120249"/>
              <a:ext cx="599" cy="430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0"/>
            <p:cNvSpPr/>
            <p:nvPr/>
          </p:nvSpPr>
          <p:spPr>
            <a:xfrm>
              <a:off x="3359260" y="2099458"/>
              <a:ext cx="3951" cy="1253"/>
            </a:xfrm>
            <a:custGeom>
              <a:rect b="b" l="l" r="r" t="t"/>
              <a:pathLst>
                <a:path extrusionOk="0" h="46" w="145">
                  <a:moveTo>
                    <a:pt x="1" y="0"/>
                  </a:moveTo>
                  <a:cubicBezTo>
                    <a:pt x="43" y="32"/>
                    <a:pt x="92" y="46"/>
                    <a:pt x="144" y="42"/>
                  </a:cubicBezTo>
                  <a:lnTo>
                    <a:pt x="144" y="42"/>
                  </a:lnTo>
                  <a:cubicBezTo>
                    <a:pt x="92" y="46"/>
                    <a:pt x="43" y="32"/>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0"/>
            <p:cNvSpPr/>
            <p:nvPr/>
          </p:nvSpPr>
          <p:spPr>
            <a:xfrm>
              <a:off x="3340568" y="2091256"/>
              <a:ext cx="2044" cy="599"/>
            </a:xfrm>
            <a:custGeom>
              <a:rect b="b" l="l" r="r" t="t"/>
              <a:pathLst>
                <a:path extrusionOk="0" h="22" w="75">
                  <a:moveTo>
                    <a:pt x="1" y="0"/>
                  </a:moveTo>
                  <a:lnTo>
                    <a:pt x="36" y="11"/>
                  </a:lnTo>
                  <a:lnTo>
                    <a:pt x="74" y="21"/>
                  </a:lnTo>
                  <a:cubicBezTo>
                    <a:pt x="53" y="11"/>
                    <a:pt x="29"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0"/>
            <p:cNvSpPr/>
            <p:nvPr/>
          </p:nvSpPr>
          <p:spPr>
            <a:xfrm>
              <a:off x="3356699" y="2124063"/>
              <a:ext cx="300" cy="1063"/>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0"/>
            <p:cNvSpPr/>
            <p:nvPr/>
          </p:nvSpPr>
          <p:spPr>
            <a:xfrm>
              <a:off x="1894207" y="2685059"/>
              <a:ext cx="29510" cy="15096"/>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0"/>
            <p:cNvSpPr/>
            <p:nvPr/>
          </p:nvSpPr>
          <p:spPr>
            <a:xfrm>
              <a:off x="1905270" y="2659391"/>
              <a:ext cx="86269" cy="43925"/>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0"/>
            <p:cNvSpPr/>
            <p:nvPr/>
          </p:nvSpPr>
          <p:spPr>
            <a:xfrm>
              <a:off x="1927505" y="2693452"/>
              <a:ext cx="136" cy="218"/>
            </a:xfrm>
            <a:custGeom>
              <a:rect b="b" l="l" r="r" t="t"/>
              <a:pathLst>
                <a:path extrusionOk="0" h="8" w="5">
                  <a:moveTo>
                    <a:pt x="1" y="1"/>
                  </a:moveTo>
                  <a:lnTo>
                    <a:pt x="1" y="8"/>
                  </a:lnTo>
                  <a:cubicBezTo>
                    <a:pt x="4" y="4"/>
                    <a:pt x="4" y="1"/>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0"/>
            <p:cNvSpPr/>
            <p:nvPr/>
          </p:nvSpPr>
          <p:spPr>
            <a:xfrm>
              <a:off x="1927505" y="2695359"/>
              <a:ext cx="27" cy="327"/>
            </a:xfrm>
            <a:custGeom>
              <a:rect b="b" l="l" r="r" t="t"/>
              <a:pathLst>
                <a:path extrusionOk="0" h="12" w="1">
                  <a:moveTo>
                    <a:pt x="1" y="1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0"/>
            <p:cNvSpPr/>
            <p:nvPr/>
          </p:nvSpPr>
          <p:spPr>
            <a:xfrm>
              <a:off x="1927505" y="2694215"/>
              <a:ext cx="27" cy="327"/>
            </a:xfrm>
            <a:custGeom>
              <a:rect b="b" l="l" r="r" t="t"/>
              <a:pathLst>
                <a:path extrusionOk="0" h="12" w="1">
                  <a:moveTo>
                    <a:pt x="1" y="11"/>
                  </a:moveTo>
                  <a:lnTo>
                    <a:pt x="1" y="1"/>
                  </a:lnTo>
                  <a:cubicBezTo>
                    <a:pt x="1" y="1"/>
                    <a:pt x="1" y="8"/>
                    <a:pt x="1" y="1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0"/>
            <p:cNvSpPr/>
            <p:nvPr/>
          </p:nvSpPr>
          <p:spPr>
            <a:xfrm>
              <a:off x="1927233" y="2690209"/>
              <a:ext cx="27" cy="136"/>
            </a:xfrm>
            <a:custGeom>
              <a:rect b="b" l="l" r="r" t="t"/>
              <a:pathLst>
                <a:path extrusionOk="0" h="5" w="1">
                  <a:moveTo>
                    <a:pt x="0" y="4"/>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0"/>
            <p:cNvSpPr/>
            <p:nvPr/>
          </p:nvSpPr>
          <p:spPr>
            <a:xfrm>
              <a:off x="1906796" y="2682771"/>
              <a:ext cx="409" cy="327"/>
            </a:xfrm>
            <a:custGeom>
              <a:rect b="b" l="l" r="r" t="t"/>
              <a:pathLst>
                <a:path extrusionOk="0" h="12" w="15">
                  <a:moveTo>
                    <a:pt x="15" y="1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0"/>
            <p:cNvSpPr/>
            <p:nvPr/>
          </p:nvSpPr>
          <p:spPr>
            <a:xfrm>
              <a:off x="1926851" y="2689365"/>
              <a:ext cx="27" cy="109"/>
            </a:xfrm>
            <a:custGeom>
              <a:rect b="b" l="l" r="r" t="t"/>
              <a:pathLst>
                <a:path extrusionOk="0" h="4" w="1">
                  <a:moveTo>
                    <a:pt x="0" y="4"/>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0"/>
            <p:cNvSpPr/>
            <p:nvPr/>
          </p:nvSpPr>
          <p:spPr>
            <a:xfrm>
              <a:off x="1908322" y="2683642"/>
              <a:ext cx="409" cy="218"/>
            </a:xfrm>
            <a:custGeom>
              <a:rect b="b" l="l" r="r" t="t"/>
              <a:pathLst>
                <a:path extrusionOk="0" h="8" w="15">
                  <a:moveTo>
                    <a:pt x="15" y="7"/>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0"/>
            <p:cNvSpPr/>
            <p:nvPr/>
          </p:nvSpPr>
          <p:spPr>
            <a:xfrm>
              <a:off x="1927505" y="2692689"/>
              <a:ext cx="136" cy="327"/>
            </a:xfrm>
            <a:custGeom>
              <a:rect b="b" l="l" r="r" t="t"/>
              <a:pathLst>
                <a:path extrusionOk="0" h="12" w="5">
                  <a:moveTo>
                    <a:pt x="1" y="1"/>
                  </a:moveTo>
                  <a:lnTo>
                    <a:pt x="1" y="11"/>
                  </a:lnTo>
                  <a:cubicBezTo>
                    <a:pt x="4" y="8"/>
                    <a:pt x="4" y="4"/>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0"/>
            <p:cNvSpPr/>
            <p:nvPr/>
          </p:nvSpPr>
          <p:spPr>
            <a:xfrm>
              <a:off x="1927315" y="2696313"/>
              <a:ext cx="27" cy="409"/>
            </a:xfrm>
            <a:custGeom>
              <a:rect b="b" l="l" r="r" t="t"/>
              <a:pathLst>
                <a:path extrusionOk="0" h="15" w="1">
                  <a:moveTo>
                    <a:pt x="1" y="15"/>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0"/>
            <p:cNvSpPr/>
            <p:nvPr/>
          </p:nvSpPr>
          <p:spPr>
            <a:xfrm>
              <a:off x="1927505" y="2691545"/>
              <a:ext cx="27" cy="218"/>
            </a:xfrm>
            <a:custGeom>
              <a:rect b="b" l="l" r="r" t="t"/>
              <a:pathLst>
                <a:path extrusionOk="0" h="8" w="1">
                  <a:moveTo>
                    <a:pt x="1" y="8"/>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0"/>
            <p:cNvSpPr/>
            <p:nvPr/>
          </p:nvSpPr>
          <p:spPr>
            <a:xfrm>
              <a:off x="1927505" y="2692308"/>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0"/>
            <p:cNvSpPr/>
            <p:nvPr/>
          </p:nvSpPr>
          <p:spPr>
            <a:xfrm>
              <a:off x="1927505" y="2691163"/>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0"/>
            <p:cNvSpPr/>
            <p:nvPr/>
          </p:nvSpPr>
          <p:spPr>
            <a:xfrm>
              <a:off x="1927315" y="2690591"/>
              <a:ext cx="27" cy="136"/>
            </a:xfrm>
            <a:custGeom>
              <a:rect b="b" l="l" r="r" t="t"/>
              <a:pathLst>
                <a:path extrusionOk="0" h="5" w="1">
                  <a:moveTo>
                    <a:pt x="1" y="4"/>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0"/>
            <p:cNvSpPr/>
            <p:nvPr/>
          </p:nvSpPr>
          <p:spPr>
            <a:xfrm>
              <a:off x="1927042" y="2689637"/>
              <a:ext cx="27" cy="136"/>
            </a:xfrm>
            <a:custGeom>
              <a:rect b="b" l="l" r="r" t="t"/>
              <a:pathLst>
                <a:path extrusionOk="0" h="5" w="1">
                  <a:moveTo>
                    <a:pt x="0" y="4"/>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0"/>
            <p:cNvSpPr/>
            <p:nvPr/>
          </p:nvSpPr>
          <p:spPr>
            <a:xfrm>
              <a:off x="1927124" y="2689937"/>
              <a:ext cx="27" cy="109"/>
            </a:xfrm>
            <a:custGeom>
              <a:rect b="b" l="l" r="r" t="t"/>
              <a:pathLst>
                <a:path extrusionOk="0" h="4" w="1">
                  <a:moveTo>
                    <a:pt x="1" y="4"/>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0"/>
            <p:cNvSpPr/>
            <p:nvPr/>
          </p:nvSpPr>
          <p:spPr>
            <a:xfrm>
              <a:off x="1490709" y="2393744"/>
              <a:ext cx="448949" cy="277719"/>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0"/>
            <p:cNvSpPr/>
            <p:nvPr/>
          </p:nvSpPr>
          <p:spPr>
            <a:xfrm>
              <a:off x="1856059" y="2632115"/>
              <a:ext cx="56514" cy="57740"/>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0"/>
            <p:cNvSpPr/>
            <p:nvPr/>
          </p:nvSpPr>
          <p:spPr>
            <a:xfrm>
              <a:off x="1901074" y="2681626"/>
              <a:ext cx="27" cy="27"/>
            </a:xfrm>
            <a:custGeom>
              <a:rect b="b" l="l" r="r" t="t"/>
              <a:pathLst>
                <a:path extrusionOk="0" h="1" w="1">
                  <a:moveTo>
                    <a:pt x="1" y="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0"/>
            <p:cNvSpPr/>
            <p:nvPr/>
          </p:nvSpPr>
          <p:spPr>
            <a:xfrm>
              <a:off x="1892682" y="2688111"/>
              <a:ext cx="327" cy="327"/>
            </a:xfrm>
            <a:custGeom>
              <a:rect b="b" l="l" r="r" t="t"/>
              <a:pathLst>
                <a:path extrusionOk="0" h="12" w="12">
                  <a:moveTo>
                    <a:pt x="11" y="1"/>
                  </a:moveTo>
                  <a:lnTo>
                    <a:pt x="1"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0"/>
            <p:cNvSpPr/>
            <p:nvPr/>
          </p:nvSpPr>
          <p:spPr>
            <a:xfrm>
              <a:off x="1891455" y="2689256"/>
              <a:ext cx="300" cy="327"/>
            </a:xfrm>
            <a:custGeom>
              <a:rect b="b" l="l" r="r" t="t"/>
              <a:pathLst>
                <a:path extrusionOk="0" h="12" w="11">
                  <a:moveTo>
                    <a:pt x="11" y="1"/>
                  </a:moveTo>
                  <a:lnTo>
                    <a:pt x="0"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0"/>
            <p:cNvSpPr/>
            <p:nvPr/>
          </p:nvSpPr>
          <p:spPr>
            <a:xfrm>
              <a:off x="1899167" y="2682689"/>
              <a:ext cx="218" cy="109"/>
            </a:xfrm>
            <a:custGeom>
              <a:rect b="b" l="l" r="r" t="t"/>
              <a:pathLst>
                <a:path extrusionOk="0" h="4" w="8">
                  <a:moveTo>
                    <a:pt x="8" y="0"/>
                  </a:moveTo>
                  <a:lnTo>
                    <a:pt x="1"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0"/>
            <p:cNvSpPr/>
            <p:nvPr/>
          </p:nvSpPr>
          <p:spPr>
            <a:xfrm>
              <a:off x="1900693" y="2681735"/>
              <a:ext cx="136" cy="27"/>
            </a:xfrm>
            <a:custGeom>
              <a:rect b="b" l="l" r="r" t="t"/>
              <a:pathLst>
                <a:path extrusionOk="0" h="1" w="5">
                  <a:moveTo>
                    <a:pt x="4" y="0"/>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0"/>
            <p:cNvSpPr/>
            <p:nvPr/>
          </p:nvSpPr>
          <p:spPr>
            <a:xfrm>
              <a:off x="1898703" y="2683070"/>
              <a:ext cx="218" cy="109"/>
            </a:xfrm>
            <a:custGeom>
              <a:rect b="b" l="l" r="r" t="t"/>
              <a:pathLst>
                <a:path extrusionOk="0" h="4" w="8">
                  <a:moveTo>
                    <a:pt x="7" y="0"/>
                  </a:moveTo>
                  <a:lnTo>
                    <a:pt x="0"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0"/>
            <p:cNvSpPr/>
            <p:nvPr/>
          </p:nvSpPr>
          <p:spPr>
            <a:xfrm>
              <a:off x="1898022" y="2683452"/>
              <a:ext cx="327" cy="218"/>
            </a:xfrm>
            <a:custGeom>
              <a:rect b="b" l="l" r="r" t="t"/>
              <a:pathLst>
                <a:path extrusionOk="0" h="8" w="12">
                  <a:moveTo>
                    <a:pt x="11" y="0"/>
                  </a:moveTo>
                  <a:lnTo>
                    <a:pt x="1"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0"/>
            <p:cNvSpPr/>
            <p:nvPr/>
          </p:nvSpPr>
          <p:spPr>
            <a:xfrm>
              <a:off x="1897368" y="2684024"/>
              <a:ext cx="300" cy="218"/>
            </a:xfrm>
            <a:custGeom>
              <a:rect b="b" l="l" r="r" t="t"/>
              <a:pathLst>
                <a:path extrusionOk="0" h="8" w="11">
                  <a:moveTo>
                    <a:pt x="11" y="0"/>
                  </a:moveTo>
                  <a:lnTo>
                    <a:pt x="0"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0"/>
            <p:cNvSpPr/>
            <p:nvPr/>
          </p:nvSpPr>
          <p:spPr>
            <a:xfrm>
              <a:off x="1894889" y="2686122"/>
              <a:ext cx="300" cy="300"/>
            </a:xfrm>
            <a:custGeom>
              <a:rect b="b" l="l" r="r" t="t"/>
              <a:pathLst>
                <a:path extrusionOk="0" h="11" w="11">
                  <a:moveTo>
                    <a:pt x="11" y="0"/>
                  </a:moveTo>
                  <a:lnTo>
                    <a:pt x="0"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0"/>
            <p:cNvSpPr/>
            <p:nvPr/>
          </p:nvSpPr>
          <p:spPr>
            <a:xfrm>
              <a:off x="1899657" y="2682389"/>
              <a:ext cx="218" cy="136"/>
            </a:xfrm>
            <a:custGeom>
              <a:rect b="b" l="l" r="r" t="t"/>
              <a:pathLst>
                <a:path extrusionOk="0" h="5" w="8">
                  <a:moveTo>
                    <a:pt x="7" y="1"/>
                  </a:moveTo>
                  <a:lnTo>
                    <a:pt x="0"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0"/>
            <p:cNvSpPr/>
            <p:nvPr/>
          </p:nvSpPr>
          <p:spPr>
            <a:xfrm>
              <a:off x="1900120" y="2682117"/>
              <a:ext cx="136" cy="109"/>
            </a:xfrm>
            <a:custGeom>
              <a:rect b="b" l="l" r="r" t="t"/>
              <a:pathLst>
                <a:path extrusionOk="0" h="4" w="5">
                  <a:moveTo>
                    <a:pt x="4" y="0"/>
                  </a:moveTo>
                  <a:lnTo>
                    <a:pt x="1"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0"/>
            <p:cNvSpPr/>
            <p:nvPr/>
          </p:nvSpPr>
          <p:spPr>
            <a:xfrm>
              <a:off x="1893744" y="2687076"/>
              <a:ext cx="409" cy="300"/>
            </a:xfrm>
            <a:custGeom>
              <a:rect b="b" l="l" r="r" t="t"/>
              <a:pathLst>
                <a:path extrusionOk="0" h="11" w="15">
                  <a:moveTo>
                    <a:pt x="14" y="0"/>
                  </a:moveTo>
                  <a:lnTo>
                    <a:pt x="0"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0"/>
            <p:cNvSpPr/>
            <p:nvPr/>
          </p:nvSpPr>
          <p:spPr>
            <a:xfrm>
              <a:off x="1895733" y="2685359"/>
              <a:ext cx="409" cy="218"/>
            </a:xfrm>
            <a:custGeom>
              <a:rect b="b" l="l" r="r" t="t"/>
              <a:pathLst>
                <a:path extrusionOk="0" h="8" w="15">
                  <a:moveTo>
                    <a:pt x="15" y="0"/>
                  </a:moveTo>
                  <a:lnTo>
                    <a:pt x="1"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0"/>
            <p:cNvSpPr/>
            <p:nvPr/>
          </p:nvSpPr>
          <p:spPr>
            <a:xfrm>
              <a:off x="1896605" y="2684596"/>
              <a:ext cx="300" cy="300"/>
            </a:xfrm>
            <a:custGeom>
              <a:rect b="b" l="l" r="r" t="t"/>
              <a:pathLst>
                <a:path extrusionOk="0" h="11" w="11">
                  <a:moveTo>
                    <a:pt x="11" y="0"/>
                  </a:moveTo>
                  <a:lnTo>
                    <a:pt x="0"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0"/>
            <p:cNvSpPr/>
            <p:nvPr/>
          </p:nvSpPr>
          <p:spPr>
            <a:xfrm>
              <a:off x="1900420" y="2681926"/>
              <a:ext cx="109" cy="27"/>
            </a:xfrm>
            <a:custGeom>
              <a:rect b="b" l="l" r="r" t="t"/>
              <a:pathLst>
                <a:path extrusionOk="0" h="1" w="4">
                  <a:moveTo>
                    <a:pt x="4" y="0"/>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0"/>
            <p:cNvSpPr/>
            <p:nvPr/>
          </p:nvSpPr>
          <p:spPr>
            <a:xfrm>
              <a:off x="1901265" y="2670100"/>
              <a:ext cx="6894" cy="11472"/>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0"/>
            <p:cNvSpPr/>
            <p:nvPr/>
          </p:nvSpPr>
          <p:spPr>
            <a:xfrm>
              <a:off x="1912164" y="2665985"/>
              <a:ext cx="409" cy="409"/>
            </a:xfrm>
            <a:custGeom>
              <a:rect b="b" l="l" r="r" t="t"/>
              <a:pathLst>
                <a:path extrusionOk="0" h="15" w="15">
                  <a:moveTo>
                    <a:pt x="14" y="1"/>
                  </a:moveTo>
                  <a:lnTo>
                    <a:pt x="14" y="1"/>
                  </a:lnTo>
                  <a:lnTo>
                    <a:pt x="0" y="1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0"/>
            <p:cNvSpPr/>
            <p:nvPr/>
          </p:nvSpPr>
          <p:spPr>
            <a:xfrm>
              <a:off x="1910257" y="2666558"/>
              <a:ext cx="1744" cy="1744"/>
            </a:xfrm>
            <a:custGeom>
              <a:rect b="b" l="l" r="r" t="t"/>
              <a:pathLst>
                <a:path extrusionOk="0" h="64" w="64">
                  <a:moveTo>
                    <a:pt x="63" y="1"/>
                  </a:moveTo>
                  <a:cubicBezTo>
                    <a:pt x="39" y="22"/>
                    <a:pt x="21" y="43"/>
                    <a:pt x="0" y="64"/>
                  </a:cubicBezTo>
                  <a:cubicBezTo>
                    <a:pt x="21" y="46"/>
                    <a:pt x="42" y="22"/>
                    <a:pt x="63"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0"/>
            <p:cNvSpPr/>
            <p:nvPr/>
          </p:nvSpPr>
          <p:spPr>
            <a:xfrm>
              <a:off x="1901265" y="2681354"/>
              <a:ext cx="409" cy="300"/>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0"/>
            <p:cNvSpPr/>
            <p:nvPr/>
          </p:nvSpPr>
          <p:spPr>
            <a:xfrm>
              <a:off x="1860256" y="2666939"/>
              <a:ext cx="790" cy="1090"/>
            </a:xfrm>
            <a:custGeom>
              <a:rect b="b" l="l" r="r" t="t"/>
              <a:pathLst>
                <a:path extrusionOk="0" h="40" w="29">
                  <a:moveTo>
                    <a:pt x="1" y="39"/>
                  </a:moveTo>
                  <a:lnTo>
                    <a:pt x="29"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0"/>
            <p:cNvSpPr/>
            <p:nvPr/>
          </p:nvSpPr>
          <p:spPr>
            <a:xfrm>
              <a:off x="1865596" y="2660645"/>
              <a:ext cx="218" cy="327"/>
            </a:xfrm>
            <a:custGeom>
              <a:rect b="b" l="l" r="r" t="t"/>
              <a:pathLst>
                <a:path extrusionOk="0" h="12" w="8">
                  <a:moveTo>
                    <a:pt x="1" y="11"/>
                  </a:moveTo>
                  <a:lnTo>
                    <a:pt x="8"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0"/>
            <p:cNvSpPr/>
            <p:nvPr/>
          </p:nvSpPr>
          <p:spPr>
            <a:xfrm>
              <a:off x="1865978" y="2660181"/>
              <a:ext cx="218" cy="300"/>
            </a:xfrm>
            <a:custGeom>
              <a:rect b="b" l="l" r="r" t="t"/>
              <a:pathLst>
                <a:path extrusionOk="0" h="11" w="8">
                  <a:moveTo>
                    <a:pt x="1" y="11"/>
                  </a:moveTo>
                  <a:lnTo>
                    <a:pt x="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0"/>
            <p:cNvSpPr/>
            <p:nvPr/>
          </p:nvSpPr>
          <p:spPr>
            <a:xfrm>
              <a:off x="1856059" y="2668083"/>
              <a:ext cx="4142" cy="5749"/>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0"/>
            <p:cNvSpPr/>
            <p:nvPr/>
          </p:nvSpPr>
          <p:spPr>
            <a:xfrm>
              <a:off x="1861128" y="2665904"/>
              <a:ext cx="681" cy="872"/>
            </a:xfrm>
            <a:custGeom>
              <a:rect b="b" l="l" r="r" t="t"/>
              <a:pathLst>
                <a:path extrusionOk="0" h="32" w="25">
                  <a:moveTo>
                    <a:pt x="0" y="32"/>
                  </a:moveTo>
                  <a:lnTo>
                    <a:pt x="25"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0"/>
            <p:cNvSpPr/>
            <p:nvPr/>
          </p:nvSpPr>
          <p:spPr>
            <a:xfrm>
              <a:off x="1898894" y="2632306"/>
              <a:ext cx="3924" cy="27"/>
            </a:xfrm>
            <a:custGeom>
              <a:rect b="b" l="l" r="r" t="t"/>
              <a:pathLst>
                <a:path extrusionOk="0" h="1" w="144">
                  <a:moveTo>
                    <a:pt x="144" y="1"/>
                  </a:moveTo>
                  <a:lnTo>
                    <a:pt x="144" y="1"/>
                  </a:lnTo>
                  <a:lnTo>
                    <a:pt x="0" y="1"/>
                  </a:lnTo>
                  <a:cubicBezTo>
                    <a:pt x="60" y="1"/>
                    <a:pt x="105" y="1"/>
                    <a:pt x="144"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0"/>
            <p:cNvSpPr/>
            <p:nvPr/>
          </p:nvSpPr>
          <p:spPr>
            <a:xfrm>
              <a:off x="1863416" y="2663124"/>
              <a:ext cx="409" cy="599"/>
            </a:xfrm>
            <a:custGeom>
              <a:rect b="b" l="l" r="r" t="t"/>
              <a:pathLst>
                <a:path extrusionOk="0" h="22" w="15">
                  <a:moveTo>
                    <a:pt x="0" y="22"/>
                  </a:moveTo>
                  <a:lnTo>
                    <a:pt x="14"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0"/>
            <p:cNvSpPr/>
            <p:nvPr/>
          </p:nvSpPr>
          <p:spPr>
            <a:xfrm>
              <a:off x="1862735" y="2663996"/>
              <a:ext cx="518" cy="681"/>
            </a:xfrm>
            <a:custGeom>
              <a:rect b="b" l="l" r="r" t="t"/>
              <a:pathLst>
                <a:path extrusionOk="0" h="25" w="19">
                  <a:moveTo>
                    <a:pt x="1" y="25"/>
                  </a:moveTo>
                  <a:lnTo>
                    <a:pt x="1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0"/>
            <p:cNvSpPr/>
            <p:nvPr/>
          </p:nvSpPr>
          <p:spPr>
            <a:xfrm>
              <a:off x="1864070" y="2662470"/>
              <a:ext cx="327" cy="409"/>
            </a:xfrm>
            <a:custGeom>
              <a:rect b="b" l="l" r="r" t="t"/>
              <a:pathLst>
                <a:path extrusionOk="0" h="15" w="12">
                  <a:moveTo>
                    <a:pt x="1" y="14"/>
                  </a:move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0"/>
            <p:cNvSpPr/>
            <p:nvPr/>
          </p:nvSpPr>
          <p:spPr>
            <a:xfrm>
              <a:off x="1866278" y="2659800"/>
              <a:ext cx="300" cy="300"/>
            </a:xfrm>
            <a:custGeom>
              <a:rect b="b" l="l" r="r" t="t"/>
              <a:pathLst>
                <a:path extrusionOk="0" h="11" w="11">
                  <a:moveTo>
                    <a:pt x="0" y="11"/>
                  </a:move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0"/>
            <p:cNvSpPr/>
            <p:nvPr/>
          </p:nvSpPr>
          <p:spPr>
            <a:xfrm>
              <a:off x="1865133" y="2661135"/>
              <a:ext cx="300" cy="409"/>
            </a:xfrm>
            <a:custGeom>
              <a:rect b="b" l="l" r="r" t="t"/>
              <a:pathLst>
                <a:path extrusionOk="0" h="15" w="11">
                  <a:moveTo>
                    <a:pt x="0" y="14"/>
                  </a:move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0"/>
            <p:cNvSpPr/>
            <p:nvPr/>
          </p:nvSpPr>
          <p:spPr>
            <a:xfrm>
              <a:off x="1864643" y="2661707"/>
              <a:ext cx="327" cy="490"/>
            </a:xfrm>
            <a:custGeom>
              <a:rect b="b" l="l" r="r" t="t"/>
              <a:pathLst>
                <a:path extrusionOk="0" h="18" w="12">
                  <a:moveTo>
                    <a:pt x="1" y="18"/>
                  </a:move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0"/>
            <p:cNvSpPr/>
            <p:nvPr/>
          </p:nvSpPr>
          <p:spPr>
            <a:xfrm>
              <a:off x="1861972" y="2664950"/>
              <a:ext cx="518" cy="681"/>
            </a:xfrm>
            <a:custGeom>
              <a:rect b="b" l="l" r="r" t="t"/>
              <a:pathLst>
                <a:path extrusionOk="0" h="25" w="19">
                  <a:moveTo>
                    <a:pt x="1" y="25"/>
                  </a:moveTo>
                  <a:lnTo>
                    <a:pt x="1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0"/>
            <p:cNvSpPr/>
            <p:nvPr/>
          </p:nvSpPr>
          <p:spPr>
            <a:xfrm>
              <a:off x="1905652" y="2622769"/>
              <a:ext cx="14823" cy="35805"/>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0"/>
            <p:cNvSpPr/>
            <p:nvPr/>
          </p:nvSpPr>
          <p:spPr>
            <a:xfrm>
              <a:off x="1907941" y="2631461"/>
              <a:ext cx="218" cy="109"/>
            </a:xfrm>
            <a:custGeom>
              <a:rect b="b" l="l" r="r" t="t"/>
              <a:pathLst>
                <a:path extrusionOk="0" h="4" w="8">
                  <a:moveTo>
                    <a:pt x="1" y="4"/>
                  </a:moveTo>
                  <a:lnTo>
                    <a:pt x="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0"/>
            <p:cNvSpPr/>
            <p:nvPr/>
          </p:nvSpPr>
          <p:spPr>
            <a:xfrm>
              <a:off x="1907668" y="2631734"/>
              <a:ext cx="218" cy="27"/>
            </a:xfrm>
            <a:custGeom>
              <a:rect b="b" l="l" r="r" t="t"/>
              <a:pathLst>
                <a:path extrusionOk="0" h="1" w="8">
                  <a:moveTo>
                    <a:pt x="0" y="1"/>
                  </a:moveTo>
                  <a:lnTo>
                    <a:pt x="7"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0"/>
            <p:cNvSpPr/>
            <p:nvPr/>
          </p:nvSpPr>
          <p:spPr>
            <a:xfrm>
              <a:off x="1917968" y="2623341"/>
              <a:ext cx="136" cy="136"/>
            </a:xfrm>
            <a:custGeom>
              <a:rect b="b" l="l" r="r" t="t"/>
              <a:pathLst>
                <a:path extrusionOk="0" h="5" w="5">
                  <a:moveTo>
                    <a:pt x="1" y="1"/>
                  </a:moveTo>
                  <a:lnTo>
                    <a:pt x="4"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0"/>
            <p:cNvSpPr/>
            <p:nvPr/>
          </p:nvSpPr>
          <p:spPr>
            <a:xfrm>
              <a:off x="1908241" y="2631161"/>
              <a:ext cx="218" cy="218"/>
            </a:xfrm>
            <a:custGeom>
              <a:rect b="b" l="l" r="r" t="t"/>
              <a:pathLst>
                <a:path extrusionOk="0" h="8" w="8">
                  <a:moveTo>
                    <a:pt x="7" y="1"/>
                  </a:moveTo>
                  <a:lnTo>
                    <a:pt x="0"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0"/>
            <p:cNvSpPr/>
            <p:nvPr/>
          </p:nvSpPr>
          <p:spPr>
            <a:xfrm>
              <a:off x="1909085" y="2628873"/>
              <a:ext cx="1172" cy="1553"/>
            </a:xfrm>
            <a:custGeom>
              <a:rect b="b" l="l" r="r" t="t"/>
              <a:pathLst>
                <a:path extrusionOk="0" h="57" w="43">
                  <a:moveTo>
                    <a:pt x="1" y="57"/>
                  </a:moveTo>
                  <a:cubicBezTo>
                    <a:pt x="11" y="43"/>
                    <a:pt x="25" y="22"/>
                    <a:pt x="43" y="1"/>
                  </a:cubicBezTo>
                  <a:cubicBezTo>
                    <a:pt x="25" y="22"/>
                    <a:pt x="11" y="43"/>
                    <a:pt x="1" y="57"/>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0"/>
            <p:cNvSpPr/>
            <p:nvPr/>
          </p:nvSpPr>
          <p:spPr>
            <a:xfrm>
              <a:off x="1918459" y="2623641"/>
              <a:ext cx="490" cy="409"/>
            </a:xfrm>
            <a:custGeom>
              <a:rect b="b" l="l" r="r" t="t"/>
              <a:pathLst>
                <a:path extrusionOk="0" h="15" w="18">
                  <a:moveTo>
                    <a:pt x="0" y="0"/>
                  </a:moveTo>
                  <a:lnTo>
                    <a:pt x="18" y="1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0"/>
            <p:cNvSpPr/>
            <p:nvPr/>
          </p:nvSpPr>
          <p:spPr>
            <a:xfrm>
              <a:off x="1908813" y="2630508"/>
              <a:ext cx="218" cy="300"/>
            </a:xfrm>
            <a:custGeom>
              <a:rect b="b" l="l" r="r" t="t"/>
              <a:pathLst>
                <a:path extrusionOk="0" h="11" w="8">
                  <a:moveTo>
                    <a:pt x="0" y="11"/>
                  </a:moveTo>
                  <a:lnTo>
                    <a:pt x="7"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0"/>
            <p:cNvSpPr/>
            <p:nvPr/>
          </p:nvSpPr>
          <p:spPr>
            <a:xfrm>
              <a:off x="1907178" y="2632033"/>
              <a:ext cx="27" cy="27"/>
            </a:xfrm>
            <a:custGeom>
              <a:rect b="b" l="l" r="r" t="t"/>
              <a:pathLst>
                <a:path extrusionOk="0" h="1" w="1">
                  <a:moveTo>
                    <a:pt x="1"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0"/>
            <p:cNvSpPr/>
            <p:nvPr/>
          </p:nvSpPr>
          <p:spPr>
            <a:xfrm>
              <a:off x="1919031" y="2624022"/>
              <a:ext cx="1444" cy="1172"/>
            </a:xfrm>
            <a:custGeom>
              <a:rect b="b" l="l" r="r" t="t"/>
              <a:pathLst>
                <a:path extrusionOk="0" h="43" w="53">
                  <a:moveTo>
                    <a:pt x="0" y="0"/>
                  </a:moveTo>
                  <a:cubicBezTo>
                    <a:pt x="14" y="14"/>
                    <a:pt x="32" y="25"/>
                    <a:pt x="53" y="42"/>
                  </a:cubicBezTo>
                  <a:cubicBezTo>
                    <a:pt x="32" y="25"/>
                    <a:pt x="14" y="11"/>
                    <a:pt x="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0"/>
            <p:cNvSpPr/>
            <p:nvPr/>
          </p:nvSpPr>
          <p:spPr>
            <a:xfrm>
              <a:off x="1908513" y="2630889"/>
              <a:ext cx="218" cy="218"/>
            </a:xfrm>
            <a:custGeom>
              <a:rect b="b" l="l" r="r" t="t"/>
              <a:pathLst>
                <a:path extrusionOk="0" h="8" w="8">
                  <a:moveTo>
                    <a:pt x="1" y="7"/>
                  </a:moveTo>
                  <a:lnTo>
                    <a:pt x="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0"/>
            <p:cNvSpPr/>
            <p:nvPr/>
          </p:nvSpPr>
          <p:spPr>
            <a:xfrm>
              <a:off x="1907369" y="2631843"/>
              <a:ext cx="218" cy="109"/>
            </a:xfrm>
            <a:custGeom>
              <a:rect b="b" l="l" r="r" t="t"/>
              <a:pathLst>
                <a:path extrusionOk="0" h="4" w="8">
                  <a:moveTo>
                    <a:pt x="4" y="0"/>
                  </a:moveTo>
                  <a:lnTo>
                    <a:pt x="1" y="4"/>
                  </a:lnTo>
                  <a:lnTo>
                    <a:pt x="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0"/>
            <p:cNvSpPr/>
            <p:nvPr/>
          </p:nvSpPr>
          <p:spPr>
            <a:xfrm>
              <a:off x="1905652" y="2657974"/>
              <a:ext cx="4224" cy="599"/>
            </a:xfrm>
            <a:custGeom>
              <a:rect b="b" l="l" r="r" t="t"/>
              <a:pathLst>
                <a:path extrusionOk="0" h="22" w="155">
                  <a:moveTo>
                    <a:pt x="155" y="1"/>
                  </a:moveTo>
                  <a:lnTo>
                    <a:pt x="155" y="1"/>
                  </a:lnTo>
                  <a:lnTo>
                    <a:pt x="1" y="22"/>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0"/>
            <p:cNvSpPr/>
            <p:nvPr/>
          </p:nvSpPr>
          <p:spPr>
            <a:xfrm>
              <a:off x="2125821" y="2596583"/>
              <a:ext cx="38966" cy="29647"/>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0"/>
            <p:cNvSpPr/>
            <p:nvPr/>
          </p:nvSpPr>
          <p:spPr>
            <a:xfrm>
              <a:off x="2166177" y="2601896"/>
              <a:ext cx="46868" cy="26595"/>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0"/>
            <p:cNvSpPr/>
            <p:nvPr/>
          </p:nvSpPr>
          <p:spPr>
            <a:xfrm>
              <a:off x="2166476" y="2620861"/>
              <a:ext cx="27" cy="518"/>
            </a:xfrm>
            <a:custGeom>
              <a:rect b="b" l="l" r="r" t="t"/>
              <a:pathLst>
                <a:path extrusionOk="0" h="19" w="1">
                  <a:moveTo>
                    <a:pt x="0" y="18"/>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0"/>
            <p:cNvSpPr/>
            <p:nvPr/>
          </p:nvSpPr>
          <p:spPr>
            <a:xfrm>
              <a:off x="2168084" y="2604948"/>
              <a:ext cx="27" cy="409"/>
            </a:xfrm>
            <a:custGeom>
              <a:rect b="b" l="l" r="r" t="t"/>
              <a:pathLst>
                <a:path extrusionOk="0" h="15" w="1">
                  <a:moveTo>
                    <a:pt x="1" y="14"/>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0"/>
            <p:cNvSpPr/>
            <p:nvPr/>
          </p:nvSpPr>
          <p:spPr>
            <a:xfrm>
              <a:off x="2166177" y="2624104"/>
              <a:ext cx="27" cy="899"/>
            </a:xfrm>
            <a:custGeom>
              <a:rect b="b" l="l" r="r" t="t"/>
              <a:pathLst>
                <a:path extrusionOk="0" h="33" w="1">
                  <a:moveTo>
                    <a:pt x="1" y="32"/>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0"/>
            <p:cNvSpPr/>
            <p:nvPr/>
          </p:nvSpPr>
          <p:spPr>
            <a:xfrm>
              <a:off x="2165986" y="2627537"/>
              <a:ext cx="27" cy="409"/>
            </a:xfrm>
            <a:custGeom>
              <a:rect b="b" l="l" r="r" t="t"/>
              <a:pathLst>
                <a:path extrusionOk="0" h="15" w="1">
                  <a:moveTo>
                    <a:pt x="1" y="15"/>
                  </a:moveTo>
                  <a:lnTo>
                    <a:pt x="1" y="15"/>
                  </a:ln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0"/>
            <p:cNvSpPr/>
            <p:nvPr/>
          </p:nvSpPr>
          <p:spPr>
            <a:xfrm>
              <a:off x="2166749" y="2617728"/>
              <a:ext cx="27" cy="409"/>
            </a:xfrm>
            <a:custGeom>
              <a:rect b="b" l="l" r="r" t="t"/>
              <a:pathLst>
                <a:path extrusionOk="0" h="15" w="1">
                  <a:moveTo>
                    <a:pt x="1" y="14"/>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0"/>
            <p:cNvSpPr/>
            <p:nvPr/>
          </p:nvSpPr>
          <p:spPr>
            <a:xfrm>
              <a:off x="2167049" y="2614186"/>
              <a:ext cx="109" cy="708"/>
            </a:xfrm>
            <a:custGeom>
              <a:rect b="b" l="l" r="r" t="t"/>
              <a:pathLst>
                <a:path extrusionOk="0" h="26" w="4">
                  <a:moveTo>
                    <a:pt x="0" y="25"/>
                  </a:moveTo>
                  <a:lnTo>
                    <a:pt x="4"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0"/>
            <p:cNvSpPr/>
            <p:nvPr/>
          </p:nvSpPr>
          <p:spPr>
            <a:xfrm>
              <a:off x="2167812" y="2607700"/>
              <a:ext cx="27" cy="518"/>
            </a:xfrm>
            <a:custGeom>
              <a:rect b="b" l="l" r="r" t="t"/>
              <a:pathLst>
                <a:path extrusionOk="0" h="19" w="1">
                  <a:moveTo>
                    <a:pt x="0" y="18"/>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0"/>
            <p:cNvSpPr/>
            <p:nvPr/>
          </p:nvSpPr>
          <p:spPr>
            <a:xfrm>
              <a:off x="2167430" y="2610861"/>
              <a:ext cx="109" cy="681"/>
            </a:xfrm>
            <a:custGeom>
              <a:rect b="b" l="l" r="r" t="t"/>
              <a:pathLst>
                <a:path extrusionOk="0" h="25" w="4">
                  <a:moveTo>
                    <a:pt x="0" y="25"/>
                  </a:moveTo>
                  <a:lnTo>
                    <a:pt x="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0"/>
            <p:cNvSpPr/>
            <p:nvPr/>
          </p:nvSpPr>
          <p:spPr>
            <a:xfrm>
              <a:off x="2168465" y="2602169"/>
              <a:ext cx="27" cy="327"/>
            </a:xfrm>
            <a:custGeom>
              <a:rect b="b" l="l" r="r" t="t"/>
              <a:pathLst>
                <a:path extrusionOk="0" h="12" w="1">
                  <a:moveTo>
                    <a:pt x="1" y="1"/>
                  </a:moveTo>
                  <a:lnTo>
                    <a:pt x="1"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0"/>
            <p:cNvSpPr/>
            <p:nvPr/>
          </p:nvSpPr>
          <p:spPr>
            <a:xfrm>
              <a:off x="1932465" y="2675522"/>
              <a:ext cx="59375" cy="61173"/>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0"/>
            <p:cNvSpPr/>
            <p:nvPr/>
          </p:nvSpPr>
          <p:spPr>
            <a:xfrm>
              <a:off x="1981975" y="2679528"/>
              <a:ext cx="409" cy="218"/>
            </a:xfrm>
            <a:custGeom>
              <a:rect b="b" l="l" r="r" t="t"/>
              <a:pathLst>
                <a:path extrusionOk="0" h="8" w="15">
                  <a:moveTo>
                    <a:pt x="1" y="8"/>
                  </a:moveTo>
                  <a:lnTo>
                    <a:pt x="15"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0"/>
            <p:cNvSpPr/>
            <p:nvPr/>
          </p:nvSpPr>
          <p:spPr>
            <a:xfrm>
              <a:off x="1983229" y="2678683"/>
              <a:ext cx="490" cy="300"/>
            </a:xfrm>
            <a:custGeom>
              <a:rect b="b" l="l" r="r" t="t"/>
              <a:pathLst>
                <a:path extrusionOk="0" h="11" w="18">
                  <a:moveTo>
                    <a:pt x="0" y="11"/>
                  </a:moveTo>
                  <a:lnTo>
                    <a:pt x="1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0"/>
            <p:cNvSpPr/>
            <p:nvPr/>
          </p:nvSpPr>
          <p:spPr>
            <a:xfrm>
              <a:off x="1987125" y="2676667"/>
              <a:ext cx="708" cy="327"/>
            </a:xfrm>
            <a:custGeom>
              <a:rect b="b" l="l" r="r" t="t"/>
              <a:pathLst>
                <a:path extrusionOk="0" h="12" w="26">
                  <a:moveTo>
                    <a:pt x="1" y="11"/>
                  </a:moveTo>
                  <a:lnTo>
                    <a:pt x="25"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0"/>
            <p:cNvSpPr/>
            <p:nvPr/>
          </p:nvSpPr>
          <p:spPr>
            <a:xfrm>
              <a:off x="1984373" y="2677920"/>
              <a:ext cx="790" cy="409"/>
            </a:xfrm>
            <a:custGeom>
              <a:rect b="b" l="l" r="r" t="t"/>
              <a:pathLst>
                <a:path extrusionOk="0" h="15" w="29">
                  <a:moveTo>
                    <a:pt x="0" y="14"/>
                  </a:moveTo>
                  <a:lnTo>
                    <a:pt x="2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0"/>
            <p:cNvSpPr/>
            <p:nvPr/>
          </p:nvSpPr>
          <p:spPr>
            <a:xfrm>
              <a:off x="1991431" y="2675522"/>
              <a:ext cx="409" cy="27"/>
            </a:xfrm>
            <a:custGeom>
              <a:rect b="b" l="l" r="r" t="t"/>
              <a:pathLst>
                <a:path extrusionOk="0" h="1" w="15">
                  <a:moveTo>
                    <a:pt x="14" y="1"/>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0"/>
            <p:cNvSpPr/>
            <p:nvPr/>
          </p:nvSpPr>
          <p:spPr>
            <a:xfrm>
              <a:off x="1988651" y="2676204"/>
              <a:ext cx="599" cy="218"/>
            </a:xfrm>
            <a:custGeom>
              <a:rect b="b" l="l" r="r" t="t"/>
              <a:pathLst>
                <a:path extrusionOk="0" h="8" w="22">
                  <a:moveTo>
                    <a:pt x="1" y="7"/>
                  </a:moveTo>
                  <a:lnTo>
                    <a:pt x="22"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0"/>
            <p:cNvSpPr/>
            <p:nvPr/>
          </p:nvSpPr>
          <p:spPr>
            <a:xfrm>
              <a:off x="1989905" y="2675822"/>
              <a:ext cx="790" cy="218"/>
            </a:xfrm>
            <a:custGeom>
              <a:rect b="b" l="l" r="r" t="t"/>
              <a:pathLst>
                <a:path extrusionOk="0" h="8" w="29">
                  <a:moveTo>
                    <a:pt x="0" y="7"/>
                  </a:moveTo>
                  <a:lnTo>
                    <a:pt x="2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0"/>
            <p:cNvSpPr/>
            <p:nvPr/>
          </p:nvSpPr>
          <p:spPr>
            <a:xfrm>
              <a:off x="1942492" y="2700891"/>
              <a:ext cx="27" cy="27"/>
            </a:xfrm>
            <a:custGeom>
              <a:rect b="b" l="l" r="r" t="t"/>
              <a:pathLst>
                <a:path extrusionOk="0" h="1" w="1">
                  <a:moveTo>
                    <a:pt x="0" y="1"/>
                  </a:moveTo>
                  <a:lnTo>
                    <a:pt x="0" y="1"/>
                  </a:lnTo>
                  <a:lnTo>
                    <a:pt x="0" y="1"/>
                  </a:lnTo>
                  <a:cubicBezTo>
                    <a:pt x="0" y="1"/>
                    <a:pt x="0" y="1"/>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0"/>
            <p:cNvSpPr/>
            <p:nvPr/>
          </p:nvSpPr>
          <p:spPr>
            <a:xfrm>
              <a:off x="1985600" y="2677157"/>
              <a:ext cx="981" cy="490"/>
            </a:xfrm>
            <a:custGeom>
              <a:rect b="b" l="l" r="r" t="t"/>
              <a:pathLst>
                <a:path extrusionOk="0" h="18" w="36">
                  <a:moveTo>
                    <a:pt x="1" y="18"/>
                  </a:moveTo>
                  <a:lnTo>
                    <a:pt x="36"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0"/>
            <p:cNvSpPr/>
            <p:nvPr/>
          </p:nvSpPr>
          <p:spPr>
            <a:xfrm>
              <a:off x="1942383" y="2697948"/>
              <a:ext cx="409" cy="2398"/>
            </a:xfrm>
            <a:custGeom>
              <a:rect b="b" l="l" r="r" t="t"/>
              <a:pathLst>
                <a:path extrusionOk="0" h="88" w="15">
                  <a:moveTo>
                    <a:pt x="1" y="0"/>
                  </a:moveTo>
                  <a:cubicBezTo>
                    <a:pt x="11" y="28"/>
                    <a:pt x="15" y="56"/>
                    <a:pt x="11" y="88"/>
                  </a:cubicBezTo>
                  <a:cubicBezTo>
                    <a:pt x="15" y="56"/>
                    <a:pt x="11" y="28"/>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0"/>
            <p:cNvSpPr/>
            <p:nvPr/>
          </p:nvSpPr>
          <p:spPr>
            <a:xfrm>
              <a:off x="2134132" y="2825308"/>
              <a:ext cx="588599" cy="601079"/>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0"/>
            <p:cNvSpPr/>
            <p:nvPr/>
          </p:nvSpPr>
          <p:spPr>
            <a:xfrm>
              <a:off x="2367272" y="3370936"/>
              <a:ext cx="70629" cy="75070"/>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0"/>
            <p:cNvSpPr/>
            <p:nvPr/>
          </p:nvSpPr>
          <p:spPr>
            <a:xfrm>
              <a:off x="2435966" y="3422545"/>
              <a:ext cx="109" cy="599"/>
            </a:xfrm>
            <a:custGeom>
              <a:rect b="b" l="l" r="r" t="t"/>
              <a:pathLst>
                <a:path extrusionOk="0" h="22" w="4">
                  <a:moveTo>
                    <a:pt x="0" y="1"/>
                  </a:moveTo>
                  <a:cubicBezTo>
                    <a:pt x="0" y="8"/>
                    <a:pt x="0" y="15"/>
                    <a:pt x="4" y="22"/>
                  </a:cubicBez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0"/>
            <p:cNvSpPr/>
            <p:nvPr/>
          </p:nvSpPr>
          <p:spPr>
            <a:xfrm>
              <a:off x="2435775" y="3415406"/>
              <a:ext cx="109" cy="490"/>
            </a:xfrm>
            <a:custGeom>
              <a:rect b="b" l="l" r="r" t="t"/>
              <a:pathLst>
                <a:path extrusionOk="0" h="18" w="4">
                  <a:moveTo>
                    <a:pt x="4" y="0"/>
                  </a:moveTo>
                  <a:cubicBezTo>
                    <a:pt x="4" y="7"/>
                    <a:pt x="0" y="11"/>
                    <a:pt x="4" y="18"/>
                  </a:cubicBezTo>
                  <a:lnTo>
                    <a:pt x="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0"/>
            <p:cNvSpPr/>
            <p:nvPr/>
          </p:nvSpPr>
          <p:spPr>
            <a:xfrm>
              <a:off x="2436157" y="3423798"/>
              <a:ext cx="109" cy="599"/>
            </a:xfrm>
            <a:custGeom>
              <a:rect b="b" l="l" r="r" t="t"/>
              <a:pathLst>
                <a:path extrusionOk="0" h="22" w="4">
                  <a:moveTo>
                    <a:pt x="0" y="0"/>
                  </a:moveTo>
                  <a:cubicBezTo>
                    <a:pt x="0" y="7"/>
                    <a:pt x="4" y="14"/>
                    <a:pt x="4" y="21"/>
                  </a:cubicBezTo>
                  <a:cubicBezTo>
                    <a:pt x="4" y="14"/>
                    <a:pt x="0" y="7"/>
                    <a:pt x="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0"/>
            <p:cNvSpPr/>
            <p:nvPr/>
          </p:nvSpPr>
          <p:spPr>
            <a:xfrm>
              <a:off x="2435857" y="3421319"/>
              <a:ext cx="27" cy="599"/>
            </a:xfrm>
            <a:custGeom>
              <a:rect b="b" l="l" r="r" t="t"/>
              <a:pathLst>
                <a:path extrusionOk="0" h="22" w="1">
                  <a:moveTo>
                    <a:pt x="1" y="0"/>
                  </a:moveTo>
                  <a:lnTo>
                    <a:pt x="1" y="21"/>
                  </a:lnTo>
                  <a:cubicBezTo>
                    <a:pt x="1" y="14"/>
                    <a:pt x="1" y="7"/>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0"/>
            <p:cNvSpPr/>
            <p:nvPr/>
          </p:nvSpPr>
          <p:spPr>
            <a:xfrm>
              <a:off x="2436347" y="3425025"/>
              <a:ext cx="218" cy="599"/>
            </a:xfrm>
            <a:custGeom>
              <a:rect b="b" l="l" r="r" t="t"/>
              <a:pathLst>
                <a:path extrusionOk="0" h="22" w="8">
                  <a:moveTo>
                    <a:pt x="0" y="1"/>
                  </a:moveTo>
                  <a:cubicBezTo>
                    <a:pt x="0" y="8"/>
                    <a:pt x="4" y="15"/>
                    <a:pt x="7" y="22"/>
                  </a:cubicBezTo>
                  <a:cubicBezTo>
                    <a:pt x="4" y="15"/>
                    <a:pt x="4" y="8"/>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0"/>
            <p:cNvSpPr/>
            <p:nvPr/>
          </p:nvSpPr>
          <p:spPr>
            <a:xfrm>
              <a:off x="2435775" y="3418839"/>
              <a:ext cx="27" cy="599"/>
            </a:xfrm>
            <a:custGeom>
              <a:rect b="b" l="l" r="r" t="t"/>
              <a:pathLst>
                <a:path extrusionOk="0" h="22" w="1">
                  <a:moveTo>
                    <a:pt x="0" y="0"/>
                  </a:moveTo>
                  <a:lnTo>
                    <a:pt x="0" y="2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0"/>
            <p:cNvSpPr/>
            <p:nvPr/>
          </p:nvSpPr>
          <p:spPr>
            <a:xfrm>
              <a:off x="2435775" y="3420065"/>
              <a:ext cx="27" cy="599"/>
            </a:xfrm>
            <a:custGeom>
              <a:rect b="b" l="l" r="r" t="t"/>
              <a:pathLst>
                <a:path extrusionOk="0" h="22" w="1">
                  <a:moveTo>
                    <a:pt x="0" y="1"/>
                  </a:moveTo>
                  <a:lnTo>
                    <a:pt x="0" y="22"/>
                  </a:lnTo>
                  <a:cubicBezTo>
                    <a:pt x="0" y="15"/>
                    <a:pt x="0" y="8"/>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0"/>
            <p:cNvSpPr/>
            <p:nvPr/>
          </p:nvSpPr>
          <p:spPr>
            <a:xfrm>
              <a:off x="2435775" y="3416550"/>
              <a:ext cx="27" cy="490"/>
            </a:xfrm>
            <a:custGeom>
              <a:rect b="b" l="l" r="r" t="t"/>
              <a:pathLst>
                <a:path extrusionOk="0" h="18" w="1">
                  <a:moveTo>
                    <a:pt x="0" y="0"/>
                  </a:moveTo>
                  <a:lnTo>
                    <a:pt x="0" y="18"/>
                  </a:lnTo>
                  <a:cubicBezTo>
                    <a:pt x="0" y="11"/>
                    <a:pt x="0" y="7"/>
                    <a:pt x="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0"/>
            <p:cNvSpPr/>
            <p:nvPr/>
          </p:nvSpPr>
          <p:spPr>
            <a:xfrm>
              <a:off x="2437492" y="3428758"/>
              <a:ext cx="218" cy="599"/>
            </a:xfrm>
            <a:custGeom>
              <a:rect b="b" l="l" r="r" t="t"/>
              <a:pathLst>
                <a:path extrusionOk="0" h="22" w="8">
                  <a:moveTo>
                    <a:pt x="0" y="0"/>
                  </a:moveTo>
                  <a:cubicBezTo>
                    <a:pt x="4" y="7"/>
                    <a:pt x="4" y="14"/>
                    <a:pt x="7" y="21"/>
                  </a:cubicBezTo>
                  <a:cubicBezTo>
                    <a:pt x="4" y="14"/>
                    <a:pt x="4" y="7"/>
                    <a:pt x="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0"/>
            <p:cNvSpPr/>
            <p:nvPr/>
          </p:nvSpPr>
          <p:spPr>
            <a:xfrm>
              <a:off x="2437001" y="3427504"/>
              <a:ext cx="218" cy="599"/>
            </a:xfrm>
            <a:custGeom>
              <a:rect b="b" l="l" r="r" t="t"/>
              <a:pathLst>
                <a:path extrusionOk="0" h="22" w="8">
                  <a:moveTo>
                    <a:pt x="1" y="1"/>
                  </a:moveTo>
                  <a:cubicBezTo>
                    <a:pt x="4" y="8"/>
                    <a:pt x="4" y="15"/>
                    <a:pt x="8" y="22"/>
                  </a:cubicBezTo>
                  <a:cubicBezTo>
                    <a:pt x="8" y="15"/>
                    <a:pt x="4" y="8"/>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0"/>
            <p:cNvSpPr/>
            <p:nvPr/>
          </p:nvSpPr>
          <p:spPr>
            <a:xfrm>
              <a:off x="2436620" y="3426278"/>
              <a:ext cx="218" cy="599"/>
            </a:xfrm>
            <a:custGeom>
              <a:rect b="b" l="l" r="r" t="t"/>
              <a:pathLst>
                <a:path extrusionOk="0" h="22" w="8">
                  <a:moveTo>
                    <a:pt x="1" y="0"/>
                  </a:moveTo>
                  <a:cubicBezTo>
                    <a:pt x="1" y="7"/>
                    <a:pt x="4" y="14"/>
                    <a:pt x="8" y="21"/>
                  </a:cubicBezTo>
                  <a:cubicBezTo>
                    <a:pt x="8" y="14"/>
                    <a:pt x="4" y="7"/>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0"/>
            <p:cNvSpPr/>
            <p:nvPr/>
          </p:nvSpPr>
          <p:spPr>
            <a:xfrm>
              <a:off x="2380242" y="3372080"/>
              <a:ext cx="599" cy="27"/>
            </a:xfrm>
            <a:custGeom>
              <a:rect b="b" l="l" r="r" t="t"/>
              <a:pathLst>
                <a:path extrusionOk="0" h="1" w="22">
                  <a:moveTo>
                    <a:pt x="22" y="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0"/>
            <p:cNvSpPr/>
            <p:nvPr/>
          </p:nvSpPr>
          <p:spPr>
            <a:xfrm>
              <a:off x="2381686" y="3371999"/>
              <a:ext cx="490" cy="27"/>
            </a:xfrm>
            <a:custGeom>
              <a:rect b="b" l="l" r="r" t="t"/>
              <a:pathLst>
                <a:path extrusionOk="0" h="1" w="18">
                  <a:moveTo>
                    <a:pt x="0" y="0"/>
                  </a:moveTo>
                  <a:lnTo>
                    <a:pt x="1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0"/>
            <p:cNvSpPr/>
            <p:nvPr/>
          </p:nvSpPr>
          <p:spPr>
            <a:xfrm>
              <a:off x="2435857" y="3414261"/>
              <a:ext cx="27" cy="490"/>
            </a:xfrm>
            <a:custGeom>
              <a:rect b="b" l="l" r="r" t="t"/>
              <a:pathLst>
                <a:path extrusionOk="0" h="18" w="1">
                  <a:moveTo>
                    <a:pt x="1" y="0"/>
                  </a:moveTo>
                  <a:lnTo>
                    <a:pt x="1" y="1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0"/>
            <p:cNvSpPr/>
            <p:nvPr/>
          </p:nvSpPr>
          <p:spPr>
            <a:xfrm>
              <a:off x="2435966" y="3413199"/>
              <a:ext cx="27" cy="518"/>
            </a:xfrm>
            <a:custGeom>
              <a:rect b="b" l="l" r="r" t="t"/>
              <a:pathLst>
                <a:path extrusionOk="0" h="19" w="1">
                  <a:moveTo>
                    <a:pt x="0" y="1"/>
                  </a:moveTo>
                  <a:lnTo>
                    <a:pt x="0" y="18"/>
                  </a:lnTo>
                  <a:cubicBezTo>
                    <a:pt x="0" y="11"/>
                    <a:pt x="0" y="4"/>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0"/>
            <p:cNvSpPr/>
            <p:nvPr/>
          </p:nvSpPr>
          <p:spPr>
            <a:xfrm>
              <a:off x="2435775" y="3417695"/>
              <a:ext cx="27" cy="599"/>
            </a:xfrm>
            <a:custGeom>
              <a:rect b="b" l="l" r="r" t="t"/>
              <a:pathLst>
                <a:path extrusionOk="0" h="22" w="1">
                  <a:moveTo>
                    <a:pt x="0" y="21"/>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0"/>
            <p:cNvSpPr/>
            <p:nvPr/>
          </p:nvSpPr>
          <p:spPr>
            <a:xfrm>
              <a:off x="2436048" y="3412163"/>
              <a:ext cx="27" cy="490"/>
            </a:xfrm>
            <a:custGeom>
              <a:rect b="b" l="l" r="r" t="t"/>
              <a:pathLst>
                <a:path extrusionOk="0" h="18" w="1">
                  <a:moveTo>
                    <a:pt x="1" y="0"/>
                  </a:moveTo>
                  <a:lnTo>
                    <a:pt x="1" y="1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0"/>
            <p:cNvSpPr/>
            <p:nvPr/>
          </p:nvSpPr>
          <p:spPr>
            <a:xfrm>
              <a:off x="2383022" y="3371808"/>
              <a:ext cx="409" cy="109"/>
            </a:xfrm>
            <a:custGeom>
              <a:rect b="b" l="l" r="r" t="t"/>
              <a:pathLst>
                <a:path extrusionOk="0" h="4" w="15">
                  <a:moveTo>
                    <a:pt x="0" y="4"/>
                  </a:moveTo>
                  <a:lnTo>
                    <a:pt x="1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0"/>
            <p:cNvSpPr/>
            <p:nvPr/>
          </p:nvSpPr>
          <p:spPr>
            <a:xfrm>
              <a:off x="2211219" y="3778277"/>
              <a:ext cx="3161" cy="6049"/>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0"/>
            <p:cNvSpPr/>
            <p:nvPr/>
          </p:nvSpPr>
          <p:spPr>
            <a:xfrm>
              <a:off x="2138519" y="3237853"/>
              <a:ext cx="296711" cy="529960"/>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0"/>
            <p:cNvSpPr/>
            <p:nvPr/>
          </p:nvSpPr>
          <p:spPr>
            <a:xfrm>
              <a:off x="2210456" y="3791547"/>
              <a:ext cx="49347" cy="33816"/>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0"/>
            <p:cNvSpPr/>
            <p:nvPr/>
          </p:nvSpPr>
          <p:spPr>
            <a:xfrm>
              <a:off x="2426129" y="3295593"/>
              <a:ext cx="6512" cy="490"/>
            </a:xfrm>
            <a:custGeom>
              <a:rect b="b" l="l" r="r" t="t"/>
              <a:pathLst>
                <a:path extrusionOk="0" h="18" w="239">
                  <a:moveTo>
                    <a:pt x="1" y="0"/>
                  </a:moveTo>
                  <a:lnTo>
                    <a:pt x="1" y="0"/>
                  </a:lnTo>
                  <a:cubicBezTo>
                    <a:pt x="165" y="0"/>
                    <a:pt x="221" y="11"/>
                    <a:pt x="239" y="18"/>
                  </a:cubicBezTo>
                  <a:cubicBezTo>
                    <a:pt x="221" y="11"/>
                    <a:pt x="169" y="0"/>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0"/>
            <p:cNvSpPr/>
            <p:nvPr/>
          </p:nvSpPr>
          <p:spPr>
            <a:xfrm>
              <a:off x="2425666" y="3295593"/>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0"/>
            <p:cNvSpPr/>
            <p:nvPr/>
          </p:nvSpPr>
          <p:spPr>
            <a:xfrm>
              <a:off x="2387490" y="3328973"/>
              <a:ext cx="25505" cy="29211"/>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0"/>
            <p:cNvSpPr/>
            <p:nvPr/>
          </p:nvSpPr>
          <p:spPr>
            <a:xfrm>
              <a:off x="2375664" y="3369792"/>
              <a:ext cx="1471" cy="1662"/>
            </a:xfrm>
            <a:custGeom>
              <a:rect b="b" l="l" r="r" t="t"/>
              <a:pathLst>
                <a:path extrusionOk="0" h="61" w="54">
                  <a:moveTo>
                    <a:pt x="53" y="1"/>
                  </a:moveTo>
                  <a:lnTo>
                    <a:pt x="1" y="60"/>
                  </a:lnTo>
                  <a:lnTo>
                    <a:pt x="8" y="60"/>
                  </a:lnTo>
                  <a:cubicBezTo>
                    <a:pt x="22" y="43"/>
                    <a:pt x="36" y="22"/>
                    <a:pt x="53"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0"/>
            <p:cNvSpPr/>
            <p:nvPr/>
          </p:nvSpPr>
          <p:spPr>
            <a:xfrm>
              <a:off x="2434712" y="3307038"/>
              <a:ext cx="218" cy="2207"/>
            </a:xfrm>
            <a:custGeom>
              <a:rect b="b" l="l" r="r" t="t"/>
              <a:pathLst>
                <a:path extrusionOk="0" h="81" w="8">
                  <a:moveTo>
                    <a:pt x="8" y="81"/>
                  </a:moveTo>
                  <a:cubicBezTo>
                    <a:pt x="8" y="56"/>
                    <a:pt x="4" y="28"/>
                    <a:pt x="1" y="0"/>
                  </a:cubicBezTo>
                  <a:cubicBezTo>
                    <a:pt x="4" y="28"/>
                    <a:pt x="8" y="56"/>
                    <a:pt x="8" y="8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0"/>
            <p:cNvSpPr/>
            <p:nvPr/>
          </p:nvSpPr>
          <p:spPr>
            <a:xfrm>
              <a:off x="2434522" y="3304449"/>
              <a:ext cx="218" cy="2425"/>
            </a:xfrm>
            <a:custGeom>
              <a:rect b="b" l="l" r="r" t="t"/>
              <a:pathLst>
                <a:path extrusionOk="0" h="89" w="8">
                  <a:moveTo>
                    <a:pt x="8" y="88"/>
                  </a:moveTo>
                  <a:cubicBezTo>
                    <a:pt x="8" y="57"/>
                    <a:pt x="4" y="29"/>
                    <a:pt x="1" y="1"/>
                  </a:cubicBezTo>
                  <a:cubicBezTo>
                    <a:pt x="4" y="29"/>
                    <a:pt x="8" y="57"/>
                    <a:pt x="8" y="8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0"/>
            <p:cNvSpPr/>
            <p:nvPr/>
          </p:nvSpPr>
          <p:spPr>
            <a:xfrm>
              <a:off x="2434140" y="3301779"/>
              <a:ext cx="136" cy="981"/>
            </a:xfrm>
            <a:custGeom>
              <a:rect b="b" l="l" r="r" t="t"/>
              <a:pathLst>
                <a:path extrusionOk="0" h="36" w="5">
                  <a:moveTo>
                    <a:pt x="1" y="1"/>
                  </a:moveTo>
                  <a:cubicBezTo>
                    <a:pt x="1" y="11"/>
                    <a:pt x="4" y="22"/>
                    <a:pt x="4" y="36"/>
                  </a:cubicBezTo>
                  <a:cubicBezTo>
                    <a:pt x="4" y="22"/>
                    <a:pt x="4" y="11"/>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0"/>
            <p:cNvSpPr/>
            <p:nvPr/>
          </p:nvSpPr>
          <p:spPr>
            <a:xfrm>
              <a:off x="2434522" y="3304259"/>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0"/>
            <p:cNvSpPr/>
            <p:nvPr/>
          </p:nvSpPr>
          <p:spPr>
            <a:xfrm>
              <a:off x="2417164" y="3321997"/>
              <a:ext cx="7466" cy="3842"/>
            </a:xfrm>
            <a:custGeom>
              <a:rect b="b" l="l" r="r" t="t"/>
              <a:pathLst>
                <a:path extrusionOk="0" h="141" w="274">
                  <a:moveTo>
                    <a:pt x="0" y="141"/>
                  </a:moveTo>
                  <a:cubicBezTo>
                    <a:pt x="88" y="88"/>
                    <a:pt x="179" y="43"/>
                    <a:pt x="274" y="1"/>
                  </a:cubicBezTo>
                  <a:cubicBezTo>
                    <a:pt x="179" y="43"/>
                    <a:pt x="88" y="88"/>
                    <a:pt x="0" y="14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0"/>
            <p:cNvSpPr/>
            <p:nvPr/>
          </p:nvSpPr>
          <p:spPr>
            <a:xfrm>
              <a:off x="2373757" y="3374751"/>
              <a:ext cx="27" cy="136"/>
            </a:xfrm>
            <a:custGeom>
              <a:rect b="b" l="l" r="r" t="t"/>
              <a:pathLst>
                <a:path extrusionOk="0" h="5" w="1">
                  <a:moveTo>
                    <a:pt x="1" y="1"/>
                  </a:moveTo>
                  <a:lnTo>
                    <a:pt x="1"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0"/>
            <p:cNvSpPr/>
            <p:nvPr/>
          </p:nvSpPr>
          <p:spPr>
            <a:xfrm>
              <a:off x="2368144" y="3435134"/>
              <a:ext cx="27" cy="218"/>
            </a:xfrm>
            <a:custGeom>
              <a:rect b="b" l="l" r="r" t="t"/>
              <a:pathLst>
                <a:path extrusionOk="0" h="8" w="1">
                  <a:moveTo>
                    <a:pt x="0" y="1"/>
                  </a:moveTo>
                  <a:lnTo>
                    <a:pt x="0"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0"/>
            <p:cNvSpPr/>
            <p:nvPr/>
          </p:nvSpPr>
          <p:spPr>
            <a:xfrm>
              <a:off x="2368335" y="3434371"/>
              <a:ext cx="27" cy="27"/>
            </a:xfrm>
            <a:custGeom>
              <a:rect b="b" l="l" r="r" t="t"/>
              <a:pathLst>
                <a:path extrusionOk="0" h="1" w="1">
                  <a:moveTo>
                    <a:pt x="0"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0"/>
            <p:cNvSpPr/>
            <p:nvPr/>
          </p:nvSpPr>
          <p:spPr>
            <a:xfrm>
              <a:off x="2368335" y="3433908"/>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0"/>
            <p:cNvSpPr/>
            <p:nvPr/>
          </p:nvSpPr>
          <p:spPr>
            <a:xfrm>
              <a:off x="2372994" y="3377149"/>
              <a:ext cx="27" cy="300"/>
            </a:xfrm>
            <a:custGeom>
              <a:rect b="b" l="l" r="r" t="t"/>
              <a:pathLst>
                <a:path extrusionOk="0" h="11" w="1">
                  <a:moveTo>
                    <a:pt x="1" y="0"/>
                  </a:moveTo>
                  <a:lnTo>
                    <a:pt x="1"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0"/>
            <p:cNvSpPr/>
            <p:nvPr/>
          </p:nvSpPr>
          <p:spPr>
            <a:xfrm>
              <a:off x="2367844" y="3436006"/>
              <a:ext cx="27" cy="109"/>
            </a:xfrm>
            <a:custGeom>
              <a:rect b="b" l="l" r="r" t="t"/>
              <a:pathLst>
                <a:path extrusionOk="0" h="4" w="1">
                  <a:moveTo>
                    <a:pt x="1" y="4"/>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0"/>
            <p:cNvSpPr/>
            <p:nvPr/>
          </p:nvSpPr>
          <p:spPr>
            <a:xfrm>
              <a:off x="2108001" y="3170822"/>
              <a:ext cx="123355" cy="665386"/>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0"/>
            <p:cNvSpPr/>
            <p:nvPr/>
          </p:nvSpPr>
          <p:spPr>
            <a:xfrm>
              <a:off x="2221519" y="3826098"/>
              <a:ext cx="9374" cy="1717"/>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0"/>
            <p:cNvSpPr/>
            <p:nvPr/>
          </p:nvSpPr>
          <p:spPr>
            <a:xfrm>
              <a:off x="2125930" y="3623858"/>
              <a:ext cx="6976" cy="8502"/>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0"/>
            <p:cNvSpPr/>
            <p:nvPr/>
          </p:nvSpPr>
          <p:spPr>
            <a:xfrm>
              <a:off x="2107129" y="3659500"/>
              <a:ext cx="327" cy="1744"/>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0"/>
            <p:cNvSpPr/>
            <p:nvPr/>
          </p:nvSpPr>
          <p:spPr>
            <a:xfrm>
              <a:off x="2231519" y="3252268"/>
              <a:ext cx="27" cy="409"/>
            </a:xfrm>
            <a:custGeom>
              <a:rect b="b" l="l" r="r" t="t"/>
              <a:pathLst>
                <a:path extrusionOk="0" h="15" w="1">
                  <a:moveTo>
                    <a:pt x="1" y="15"/>
                  </a:moveTo>
                  <a:lnTo>
                    <a:pt x="1" y="1"/>
                  </a:ln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0"/>
            <p:cNvSpPr/>
            <p:nvPr/>
          </p:nvSpPr>
          <p:spPr>
            <a:xfrm>
              <a:off x="2229802" y="3262568"/>
              <a:ext cx="136" cy="599"/>
            </a:xfrm>
            <a:custGeom>
              <a:rect b="b" l="l" r="r" t="t"/>
              <a:pathLst>
                <a:path extrusionOk="0" h="22" w="5">
                  <a:moveTo>
                    <a:pt x="4" y="1"/>
                  </a:moveTo>
                  <a:lnTo>
                    <a:pt x="1" y="22"/>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0"/>
            <p:cNvSpPr/>
            <p:nvPr/>
          </p:nvSpPr>
          <p:spPr>
            <a:xfrm>
              <a:off x="2229993" y="3261533"/>
              <a:ext cx="218" cy="872"/>
            </a:xfrm>
            <a:custGeom>
              <a:rect b="b" l="l" r="r" t="t"/>
              <a:pathLst>
                <a:path extrusionOk="0" h="32" w="8">
                  <a:moveTo>
                    <a:pt x="8" y="0"/>
                  </a:moveTo>
                  <a:cubicBezTo>
                    <a:pt x="4" y="11"/>
                    <a:pt x="1" y="21"/>
                    <a:pt x="1" y="32"/>
                  </a:cubicBezTo>
                  <a:cubicBezTo>
                    <a:pt x="1" y="21"/>
                    <a:pt x="4" y="11"/>
                    <a:pt x="8"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0"/>
            <p:cNvSpPr/>
            <p:nvPr/>
          </p:nvSpPr>
          <p:spPr>
            <a:xfrm>
              <a:off x="2229612" y="3263331"/>
              <a:ext cx="136" cy="409"/>
            </a:xfrm>
            <a:custGeom>
              <a:rect b="b" l="l" r="r" t="t"/>
              <a:pathLst>
                <a:path extrusionOk="0" h="15" w="5">
                  <a:moveTo>
                    <a:pt x="4" y="1"/>
                  </a:moveTo>
                  <a:lnTo>
                    <a:pt x="1" y="1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0"/>
            <p:cNvSpPr/>
            <p:nvPr/>
          </p:nvSpPr>
          <p:spPr>
            <a:xfrm>
              <a:off x="2229230" y="3264584"/>
              <a:ext cx="136" cy="409"/>
            </a:xfrm>
            <a:custGeom>
              <a:rect b="b" l="l" r="r" t="t"/>
              <a:pathLst>
                <a:path extrusionOk="0" h="15" w="5">
                  <a:moveTo>
                    <a:pt x="4" y="0"/>
                  </a:moveTo>
                  <a:lnTo>
                    <a:pt x="1" y="1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0"/>
            <p:cNvSpPr/>
            <p:nvPr/>
          </p:nvSpPr>
          <p:spPr>
            <a:xfrm>
              <a:off x="2209965" y="3290716"/>
              <a:ext cx="3760" cy="12807"/>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0"/>
            <p:cNvSpPr/>
            <p:nvPr/>
          </p:nvSpPr>
          <p:spPr>
            <a:xfrm>
              <a:off x="2229421" y="3264094"/>
              <a:ext cx="136" cy="327"/>
            </a:xfrm>
            <a:custGeom>
              <a:rect b="b" l="l" r="r" t="t"/>
              <a:pathLst>
                <a:path extrusionOk="0" h="12" w="5">
                  <a:moveTo>
                    <a:pt x="4" y="1"/>
                  </a:moveTo>
                  <a:lnTo>
                    <a:pt x="1"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0"/>
            <p:cNvSpPr/>
            <p:nvPr/>
          </p:nvSpPr>
          <p:spPr>
            <a:xfrm>
              <a:off x="2231137" y="3254557"/>
              <a:ext cx="136" cy="1172"/>
            </a:xfrm>
            <a:custGeom>
              <a:rect b="b" l="l" r="r" t="t"/>
              <a:pathLst>
                <a:path extrusionOk="0" h="43" w="5">
                  <a:moveTo>
                    <a:pt x="4" y="1"/>
                  </a:moveTo>
                  <a:cubicBezTo>
                    <a:pt x="4" y="15"/>
                    <a:pt x="1" y="29"/>
                    <a:pt x="1" y="43"/>
                  </a:cubicBezTo>
                  <a:cubicBezTo>
                    <a:pt x="1" y="29"/>
                    <a:pt x="4" y="15"/>
                    <a:pt x="4"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0"/>
            <p:cNvSpPr/>
            <p:nvPr/>
          </p:nvSpPr>
          <p:spPr>
            <a:xfrm>
              <a:off x="2208249" y="3825390"/>
              <a:ext cx="409" cy="599"/>
            </a:xfrm>
            <a:custGeom>
              <a:rect b="b" l="l" r="r" t="t"/>
              <a:pathLst>
                <a:path extrusionOk="0" h="22" w="15">
                  <a:moveTo>
                    <a:pt x="15" y="22"/>
                  </a:moveTo>
                  <a:cubicBezTo>
                    <a:pt x="8" y="15"/>
                    <a:pt x="4" y="8"/>
                    <a:pt x="1" y="1"/>
                  </a:cubicBezTo>
                  <a:cubicBezTo>
                    <a:pt x="4" y="8"/>
                    <a:pt x="8" y="15"/>
                    <a:pt x="15" y="22"/>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0"/>
            <p:cNvSpPr/>
            <p:nvPr/>
          </p:nvSpPr>
          <p:spPr>
            <a:xfrm>
              <a:off x="2161980" y="3764925"/>
              <a:ext cx="2125" cy="300"/>
            </a:xfrm>
            <a:custGeom>
              <a:rect b="b" l="l" r="r" t="t"/>
              <a:pathLst>
                <a:path extrusionOk="0" h="11" w="78">
                  <a:moveTo>
                    <a:pt x="78" y="7"/>
                  </a:moveTo>
                  <a:lnTo>
                    <a:pt x="78" y="7"/>
                  </a:lnTo>
                  <a:cubicBezTo>
                    <a:pt x="53" y="11"/>
                    <a:pt x="25" y="7"/>
                    <a:pt x="1" y="0"/>
                  </a:cubicBezTo>
                  <a:cubicBezTo>
                    <a:pt x="25" y="7"/>
                    <a:pt x="53" y="11"/>
                    <a:pt x="78" y="7"/>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0"/>
            <p:cNvSpPr/>
            <p:nvPr/>
          </p:nvSpPr>
          <p:spPr>
            <a:xfrm>
              <a:off x="2230947" y="3256192"/>
              <a:ext cx="136" cy="681"/>
            </a:xfrm>
            <a:custGeom>
              <a:rect b="b" l="l" r="r" t="t"/>
              <a:pathLst>
                <a:path extrusionOk="0" h="25" w="5">
                  <a:moveTo>
                    <a:pt x="4" y="0"/>
                  </a:moveTo>
                  <a:lnTo>
                    <a:pt x="1" y="2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0"/>
            <p:cNvSpPr/>
            <p:nvPr/>
          </p:nvSpPr>
          <p:spPr>
            <a:xfrm>
              <a:off x="2211028" y="3826452"/>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0"/>
            <p:cNvSpPr/>
            <p:nvPr/>
          </p:nvSpPr>
          <p:spPr>
            <a:xfrm>
              <a:off x="2230756" y="3257418"/>
              <a:ext cx="136" cy="599"/>
            </a:xfrm>
            <a:custGeom>
              <a:rect b="b" l="l" r="r" t="t"/>
              <a:pathLst>
                <a:path extrusionOk="0" h="22" w="5">
                  <a:moveTo>
                    <a:pt x="4" y="1"/>
                  </a:moveTo>
                  <a:lnTo>
                    <a:pt x="1" y="22"/>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0"/>
            <p:cNvSpPr/>
            <p:nvPr/>
          </p:nvSpPr>
          <p:spPr>
            <a:xfrm>
              <a:off x="2226750" y="3825962"/>
              <a:ext cx="1281" cy="136"/>
            </a:xfrm>
            <a:custGeom>
              <a:rect b="b" l="l" r="r" t="t"/>
              <a:pathLst>
                <a:path extrusionOk="0" h="5" w="47">
                  <a:moveTo>
                    <a:pt x="1" y="1"/>
                  </a:moveTo>
                  <a:lnTo>
                    <a:pt x="46"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0"/>
            <p:cNvSpPr/>
            <p:nvPr/>
          </p:nvSpPr>
          <p:spPr>
            <a:xfrm>
              <a:off x="2231328" y="3253331"/>
              <a:ext cx="136" cy="599"/>
            </a:xfrm>
            <a:custGeom>
              <a:rect b="b" l="l" r="r" t="t"/>
              <a:pathLst>
                <a:path extrusionOk="0" h="22" w="5">
                  <a:moveTo>
                    <a:pt x="4" y="0"/>
                  </a:moveTo>
                  <a:lnTo>
                    <a:pt x="1" y="2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0"/>
            <p:cNvSpPr/>
            <p:nvPr/>
          </p:nvSpPr>
          <p:spPr>
            <a:xfrm>
              <a:off x="2161899" y="3647973"/>
              <a:ext cx="300" cy="2125"/>
            </a:xfrm>
            <a:custGeom>
              <a:rect b="b" l="l" r="r" t="t"/>
              <a:pathLst>
                <a:path extrusionOk="0" h="78" w="11">
                  <a:moveTo>
                    <a:pt x="0" y="77"/>
                  </a:moveTo>
                  <a:cubicBezTo>
                    <a:pt x="0" y="49"/>
                    <a:pt x="4" y="25"/>
                    <a:pt x="11" y="0"/>
                  </a:cubicBezTo>
                  <a:cubicBezTo>
                    <a:pt x="4" y="25"/>
                    <a:pt x="0" y="49"/>
                    <a:pt x="0" y="77"/>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0"/>
            <p:cNvSpPr/>
            <p:nvPr/>
          </p:nvSpPr>
          <p:spPr>
            <a:xfrm>
              <a:off x="2170373" y="3621270"/>
              <a:ext cx="136" cy="490"/>
            </a:xfrm>
            <a:custGeom>
              <a:rect b="b" l="l" r="r" t="t"/>
              <a:pathLst>
                <a:path extrusionOk="0" h="18" w="5">
                  <a:moveTo>
                    <a:pt x="1" y="18"/>
                  </a:moveTo>
                  <a:lnTo>
                    <a:pt x="1" y="18"/>
                  </a:lnTo>
                  <a:cubicBezTo>
                    <a:pt x="4" y="11"/>
                    <a:pt x="4" y="7"/>
                    <a:pt x="4" y="0"/>
                  </a:cubicBezTo>
                  <a:cubicBezTo>
                    <a:pt x="4" y="7"/>
                    <a:pt x="4" y="11"/>
                    <a:pt x="1" y="1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0"/>
            <p:cNvSpPr/>
            <p:nvPr/>
          </p:nvSpPr>
          <p:spPr>
            <a:xfrm>
              <a:off x="2160182" y="3616310"/>
              <a:ext cx="7848" cy="3461"/>
            </a:xfrm>
            <a:custGeom>
              <a:rect b="b" l="l" r="r" t="t"/>
              <a:pathLst>
                <a:path extrusionOk="0" h="127" w="288">
                  <a:moveTo>
                    <a:pt x="287" y="91"/>
                  </a:moveTo>
                  <a:cubicBezTo>
                    <a:pt x="168" y="126"/>
                    <a:pt x="56" y="91"/>
                    <a:pt x="0" y="0"/>
                  </a:cubicBezTo>
                  <a:cubicBezTo>
                    <a:pt x="56" y="91"/>
                    <a:pt x="168" y="126"/>
                    <a:pt x="287" y="9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0"/>
            <p:cNvSpPr/>
            <p:nvPr/>
          </p:nvSpPr>
          <p:spPr>
            <a:xfrm>
              <a:off x="2230184" y="3260579"/>
              <a:ext cx="218" cy="681"/>
            </a:xfrm>
            <a:custGeom>
              <a:rect b="b" l="l" r="r" t="t"/>
              <a:pathLst>
                <a:path extrusionOk="0" h="25" w="8">
                  <a:moveTo>
                    <a:pt x="8" y="0"/>
                  </a:moveTo>
                  <a:lnTo>
                    <a:pt x="1" y="2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0"/>
            <p:cNvSpPr/>
            <p:nvPr/>
          </p:nvSpPr>
          <p:spPr>
            <a:xfrm>
              <a:off x="2230674" y="3258562"/>
              <a:ext cx="109" cy="599"/>
            </a:xfrm>
            <a:custGeom>
              <a:rect b="b" l="l" r="r" t="t"/>
              <a:pathLst>
                <a:path extrusionOk="0" h="22" w="4">
                  <a:moveTo>
                    <a:pt x="4" y="1"/>
                  </a:moveTo>
                  <a:lnTo>
                    <a:pt x="0" y="22"/>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0"/>
            <p:cNvSpPr/>
            <p:nvPr/>
          </p:nvSpPr>
          <p:spPr>
            <a:xfrm>
              <a:off x="2228276" y="3826071"/>
              <a:ext cx="899" cy="109"/>
            </a:xfrm>
            <a:custGeom>
              <a:rect b="b" l="l" r="r" t="t"/>
              <a:pathLst>
                <a:path extrusionOk="0" h="4" w="33">
                  <a:moveTo>
                    <a:pt x="1" y="0"/>
                  </a:moveTo>
                  <a:lnTo>
                    <a:pt x="32"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0"/>
            <p:cNvSpPr/>
            <p:nvPr/>
          </p:nvSpPr>
          <p:spPr>
            <a:xfrm>
              <a:off x="2230374" y="3259625"/>
              <a:ext cx="218" cy="599"/>
            </a:xfrm>
            <a:custGeom>
              <a:rect b="b" l="l" r="r" t="t"/>
              <a:pathLst>
                <a:path extrusionOk="0" h="22" w="8">
                  <a:moveTo>
                    <a:pt x="8" y="0"/>
                  </a:moveTo>
                  <a:lnTo>
                    <a:pt x="1" y="2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0"/>
            <p:cNvSpPr/>
            <p:nvPr/>
          </p:nvSpPr>
          <p:spPr>
            <a:xfrm>
              <a:off x="2174869" y="3510613"/>
              <a:ext cx="409" cy="2398"/>
            </a:xfrm>
            <a:custGeom>
              <a:rect b="b" l="l" r="r" t="t"/>
              <a:pathLst>
                <a:path extrusionOk="0" h="88" w="15">
                  <a:moveTo>
                    <a:pt x="7" y="88"/>
                  </a:moveTo>
                  <a:cubicBezTo>
                    <a:pt x="14" y="60"/>
                    <a:pt x="14" y="28"/>
                    <a:pt x="0" y="0"/>
                  </a:cubicBezTo>
                  <a:cubicBezTo>
                    <a:pt x="14" y="28"/>
                    <a:pt x="14" y="60"/>
                    <a:pt x="7" y="8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0"/>
            <p:cNvSpPr/>
            <p:nvPr/>
          </p:nvSpPr>
          <p:spPr>
            <a:xfrm>
              <a:off x="2206259" y="3777132"/>
              <a:ext cx="2016" cy="48285"/>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0"/>
            <p:cNvSpPr/>
            <p:nvPr/>
          </p:nvSpPr>
          <p:spPr>
            <a:xfrm>
              <a:off x="2192690" y="3765769"/>
              <a:ext cx="218" cy="136"/>
            </a:xfrm>
            <a:custGeom>
              <a:rect b="b" l="l" r="r" t="t"/>
              <a:pathLst>
                <a:path extrusionOk="0" h="5" w="8">
                  <a:moveTo>
                    <a:pt x="1" y="1"/>
                  </a:moveTo>
                  <a:lnTo>
                    <a:pt x="8"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0"/>
            <p:cNvSpPr/>
            <p:nvPr/>
          </p:nvSpPr>
          <p:spPr>
            <a:xfrm>
              <a:off x="2195469" y="3767486"/>
              <a:ext cx="136" cy="136"/>
            </a:xfrm>
            <a:custGeom>
              <a:rect b="b" l="l" r="r" t="t"/>
              <a:pathLst>
                <a:path extrusionOk="0" h="5" w="5">
                  <a:moveTo>
                    <a:pt x="4" y="4"/>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0"/>
            <p:cNvSpPr/>
            <p:nvPr/>
          </p:nvSpPr>
          <p:spPr>
            <a:xfrm>
              <a:off x="2193943" y="3766532"/>
              <a:ext cx="327" cy="218"/>
            </a:xfrm>
            <a:custGeom>
              <a:rect b="b" l="l" r="r" t="t"/>
              <a:pathLst>
                <a:path extrusionOk="0" h="8" w="12">
                  <a:moveTo>
                    <a:pt x="1" y="1"/>
                  </a:moveTo>
                  <a:lnTo>
                    <a:pt x="11"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0"/>
            <p:cNvSpPr/>
            <p:nvPr/>
          </p:nvSpPr>
          <p:spPr>
            <a:xfrm>
              <a:off x="2191082" y="3765007"/>
              <a:ext cx="300" cy="218"/>
            </a:xfrm>
            <a:custGeom>
              <a:rect b="b" l="l" r="r" t="t"/>
              <a:pathLst>
                <a:path extrusionOk="0" h="8" w="11">
                  <a:moveTo>
                    <a:pt x="0" y="1"/>
                  </a:moveTo>
                  <a:lnTo>
                    <a:pt x="11"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0"/>
            <p:cNvSpPr/>
            <p:nvPr/>
          </p:nvSpPr>
          <p:spPr>
            <a:xfrm>
              <a:off x="2135549" y="3721899"/>
              <a:ext cx="2425" cy="5096"/>
            </a:xfrm>
            <a:custGeom>
              <a:rect b="b" l="l" r="r" t="t"/>
              <a:pathLst>
                <a:path extrusionOk="0" h="187" w="89">
                  <a:moveTo>
                    <a:pt x="1" y="0"/>
                  </a:moveTo>
                  <a:cubicBezTo>
                    <a:pt x="11" y="70"/>
                    <a:pt x="40" y="134"/>
                    <a:pt x="89" y="186"/>
                  </a:cubicBezTo>
                  <a:cubicBezTo>
                    <a:pt x="40" y="134"/>
                    <a:pt x="11" y="70"/>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0"/>
            <p:cNvSpPr/>
            <p:nvPr/>
          </p:nvSpPr>
          <p:spPr>
            <a:xfrm>
              <a:off x="2229530" y="3826153"/>
              <a:ext cx="681" cy="136"/>
            </a:xfrm>
            <a:custGeom>
              <a:rect b="b" l="l" r="r" t="t"/>
              <a:pathLst>
                <a:path extrusionOk="0" h="5" w="25">
                  <a:moveTo>
                    <a:pt x="0" y="1"/>
                  </a:moveTo>
                  <a:lnTo>
                    <a:pt x="25"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0"/>
            <p:cNvSpPr/>
            <p:nvPr/>
          </p:nvSpPr>
          <p:spPr>
            <a:xfrm>
              <a:off x="2208630" y="3825962"/>
              <a:ext cx="1090" cy="518"/>
            </a:xfrm>
            <a:custGeom>
              <a:rect b="b" l="l" r="r" t="t"/>
              <a:pathLst>
                <a:path extrusionOk="0" h="19" w="40">
                  <a:moveTo>
                    <a:pt x="1" y="1"/>
                  </a:moveTo>
                  <a:cubicBezTo>
                    <a:pt x="11" y="11"/>
                    <a:pt x="25" y="15"/>
                    <a:pt x="39" y="18"/>
                  </a:cubicBezTo>
                  <a:cubicBezTo>
                    <a:pt x="25" y="15"/>
                    <a:pt x="11" y="11"/>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0"/>
            <p:cNvSpPr/>
            <p:nvPr/>
          </p:nvSpPr>
          <p:spPr>
            <a:xfrm>
              <a:off x="2209965" y="3826452"/>
              <a:ext cx="27" cy="27"/>
            </a:xfrm>
            <a:custGeom>
              <a:rect b="b" l="l" r="r" t="t"/>
              <a:pathLst>
                <a:path extrusionOk="0" h="1" w="1">
                  <a:moveTo>
                    <a:pt x="1"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0"/>
            <p:cNvSpPr/>
            <p:nvPr/>
          </p:nvSpPr>
          <p:spPr>
            <a:xfrm>
              <a:off x="2210347" y="3826452"/>
              <a:ext cx="27" cy="27"/>
            </a:xfrm>
            <a:custGeom>
              <a:rect b="b" l="l" r="r" t="t"/>
              <a:pathLst>
                <a:path extrusionOk="0" h="1" w="1">
                  <a:moveTo>
                    <a:pt x="1"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0"/>
            <p:cNvSpPr/>
            <p:nvPr/>
          </p:nvSpPr>
          <p:spPr>
            <a:xfrm>
              <a:off x="2230674" y="3826452"/>
              <a:ext cx="218" cy="27"/>
            </a:xfrm>
            <a:custGeom>
              <a:rect b="b" l="l" r="r" t="t"/>
              <a:pathLst>
                <a:path extrusionOk="0" h="1" w="8">
                  <a:moveTo>
                    <a:pt x="7" y="0"/>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0"/>
            <p:cNvSpPr/>
            <p:nvPr/>
          </p:nvSpPr>
          <p:spPr>
            <a:xfrm>
              <a:off x="2189556" y="3427695"/>
              <a:ext cx="1253" cy="6049"/>
            </a:xfrm>
            <a:custGeom>
              <a:rect b="b" l="l" r="r" t="t"/>
              <a:pathLst>
                <a:path extrusionOk="0" h="222" w="46">
                  <a:moveTo>
                    <a:pt x="46" y="1"/>
                  </a:moveTo>
                  <a:cubicBezTo>
                    <a:pt x="25" y="71"/>
                    <a:pt x="7" y="144"/>
                    <a:pt x="0" y="221"/>
                  </a:cubicBezTo>
                  <a:cubicBezTo>
                    <a:pt x="7" y="144"/>
                    <a:pt x="25" y="71"/>
                    <a:pt x="46"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0"/>
            <p:cNvSpPr/>
            <p:nvPr/>
          </p:nvSpPr>
          <p:spPr>
            <a:xfrm>
              <a:off x="2228958" y="3265048"/>
              <a:ext cx="218" cy="409"/>
            </a:xfrm>
            <a:custGeom>
              <a:rect b="b" l="l" r="r" t="t"/>
              <a:pathLst>
                <a:path extrusionOk="0" h="15" w="8">
                  <a:moveTo>
                    <a:pt x="7" y="1"/>
                  </a:moveTo>
                  <a:cubicBezTo>
                    <a:pt x="4" y="4"/>
                    <a:pt x="4" y="11"/>
                    <a:pt x="0" y="15"/>
                  </a:cubicBezTo>
                  <a:cubicBezTo>
                    <a:pt x="4" y="11"/>
                    <a:pt x="4" y="4"/>
                    <a:pt x="7"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0"/>
            <p:cNvSpPr/>
            <p:nvPr/>
          </p:nvSpPr>
          <p:spPr>
            <a:xfrm>
              <a:off x="2221519" y="3825907"/>
              <a:ext cx="5259" cy="82"/>
            </a:xfrm>
            <a:custGeom>
              <a:rect b="b" l="l" r="r" t="t"/>
              <a:pathLst>
                <a:path extrusionOk="0" h="3" w="193">
                  <a:moveTo>
                    <a:pt x="97" y="0"/>
                  </a:moveTo>
                  <a:cubicBezTo>
                    <a:pt x="64" y="0"/>
                    <a:pt x="32" y="1"/>
                    <a:pt x="0" y="3"/>
                  </a:cubicBezTo>
                  <a:lnTo>
                    <a:pt x="193" y="3"/>
                  </a:lnTo>
                  <a:cubicBezTo>
                    <a:pt x="161" y="1"/>
                    <a:pt x="129" y="0"/>
                    <a:pt x="97"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0"/>
            <p:cNvSpPr/>
            <p:nvPr/>
          </p:nvSpPr>
          <p:spPr>
            <a:xfrm>
              <a:off x="2181926" y="3382680"/>
              <a:ext cx="1635" cy="872"/>
            </a:xfrm>
            <a:custGeom>
              <a:rect b="b" l="l" r="r" t="t"/>
              <a:pathLst>
                <a:path extrusionOk="0" h="32" w="60">
                  <a:moveTo>
                    <a:pt x="60" y="0"/>
                  </a:moveTo>
                  <a:cubicBezTo>
                    <a:pt x="39" y="4"/>
                    <a:pt x="14" y="14"/>
                    <a:pt x="0" y="32"/>
                  </a:cubicBezTo>
                  <a:cubicBezTo>
                    <a:pt x="14" y="14"/>
                    <a:pt x="39" y="4"/>
                    <a:pt x="6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0"/>
            <p:cNvSpPr/>
            <p:nvPr/>
          </p:nvSpPr>
          <p:spPr>
            <a:xfrm>
              <a:off x="2301930" y="3197525"/>
              <a:ext cx="123764" cy="127033"/>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0"/>
            <p:cNvSpPr/>
            <p:nvPr/>
          </p:nvSpPr>
          <p:spPr>
            <a:xfrm>
              <a:off x="2371959" y="3205346"/>
              <a:ext cx="109" cy="300"/>
            </a:xfrm>
            <a:custGeom>
              <a:rect b="b" l="l" r="r" t="t"/>
              <a:pathLst>
                <a:path extrusionOk="0" h="11" w="4">
                  <a:moveTo>
                    <a:pt x="0" y="0"/>
                  </a:moveTo>
                  <a:lnTo>
                    <a:pt x="4"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0"/>
            <p:cNvSpPr/>
            <p:nvPr/>
          </p:nvSpPr>
          <p:spPr>
            <a:xfrm>
              <a:off x="2371196" y="3204011"/>
              <a:ext cx="409" cy="681"/>
            </a:xfrm>
            <a:custGeom>
              <a:rect b="b" l="l" r="r" t="t"/>
              <a:pathLst>
                <a:path extrusionOk="0" h="25" w="15">
                  <a:moveTo>
                    <a:pt x="0" y="0"/>
                  </a:moveTo>
                  <a:cubicBezTo>
                    <a:pt x="7" y="11"/>
                    <a:pt x="11" y="18"/>
                    <a:pt x="14" y="25"/>
                  </a:cubicBezTo>
                  <a:cubicBezTo>
                    <a:pt x="11" y="18"/>
                    <a:pt x="7" y="11"/>
                    <a:pt x="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0"/>
            <p:cNvSpPr/>
            <p:nvPr/>
          </p:nvSpPr>
          <p:spPr>
            <a:xfrm>
              <a:off x="2371659" y="3204774"/>
              <a:ext cx="218" cy="409"/>
            </a:xfrm>
            <a:custGeom>
              <a:rect b="b" l="l" r="r" t="t"/>
              <a:pathLst>
                <a:path extrusionOk="0" h="15" w="8">
                  <a:moveTo>
                    <a:pt x="1" y="0"/>
                  </a:moveTo>
                  <a:lnTo>
                    <a:pt x="8" y="1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0"/>
            <p:cNvSpPr/>
            <p:nvPr/>
          </p:nvSpPr>
          <p:spPr>
            <a:xfrm>
              <a:off x="2421933" y="3293877"/>
              <a:ext cx="218" cy="1826"/>
            </a:xfrm>
            <a:custGeom>
              <a:rect b="b" l="l" r="r" t="t"/>
              <a:pathLst>
                <a:path extrusionOk="0" h="67" w="8">
                  <a:moveTo>
                    <a:pt x="1" y="0"/>
                  </a:moveTo>
                  <a:lnTo>
                    <a:pt x="1" y="67"/>
                  </a:lnTo>
                  <a:lnTo>
                    <a:pt x="8" y="67"/>
                  </a:lnTo>
                  <a:cubicBezTo>
                    <a:pt x="4" y="53"/>
                    <a:pt x="4" y="42"/>
                    <a:pt x="4" y="32"/>
                  </a:cubicBezTo>
                  <a:lnTo>
                    <a:pt x="4" y="18"/>
                  </a:lnTo>
                  <a:lnTo>
                    <a:pt x="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0"/>
            <p:cNvSpPr/>
            <p:nvPr/>
          </p:nvSpPr>
          <p:spPr>
            <a:xfrm>
              <a:off x="2370705" y="3203329"/>
              <a:ext cx="409" cy="599"/>
            </a:xfrm>
            <a:custGeom>
              <a:rect b="b" l="l" r="r" t="t"/>
              <a:pathLst>
                <a:path extrusionOk="0" h="22" w="15">
                  <a:moveTo>
                    <a:pt x="15" y="22"/>
                  </a:moveTo>
                  <a:lnTo>
                    <a:pt x="1" y="1"/>
                  </a:ln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0"/>
            <p:cNvSpPr/>
            <p:nvPr/>
          </p:nvSpPr>
          <p:spPr>
            <a:xfrm>
              <a:off x="2396074" y="3242295"/>
              <a:ext cx="599" cy="109"/>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0"/>
            <p:cNvSpPr/>
            <p:nvPr/>
          </p:nvSpPr>
          <p:spPr>
            <a:xfrm>
              <a:off x="2371959" y="3206299"/>
              <a:ext cx="300" cy="490"/>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0"/>
            <p:cNvSpPr/>
            <p:nvPr/>
          </p:nvSpPr>
          <p:spPr>
            <a:xfrm>
              <a:off x="2424331" y="3268781"/>
              <a:ext cx="872" cy="1362"/>
            </a:xfrm>
            <a:custGeom>
              <a:rect b="b" l="l" r="r" t="t"/>
              <a:pathLst>
                <a:path extrusionOk="0" h="50" w="32">
                  <a:moveTo>
                    <a:pt x="32" y="49"/>
                  </a:moveTo>
                  <a:cubicBezTo>
                    <a:pt x="28" y="32"/>
                    <a:pt x="18" y="11"/>
                    <a:pt x="0" y="0"/>
                  </a:cubicBezTo>
                  <a:lnTo>
                    <a:pt x="0" y="0"/>
                  </a:lnTo>
                  <a:cubicBezTo>
                    <a:pt x="18" y="11"/>
                    <a:pt x="28" y="32"/>
                    <a:pt x="32" y="49"/>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0"/>
            <p:cNvSpPr/>
            <p:nvPr/>
          </p:nvSpPr>
          <p:spPr>
            <a:xfrm>
              <a:off x="2372231" y="3206109"/>
              <a:ext cx="27" cy="218"/>
            </a:xfrm>
            <a:custGeom>
              <a:rect b="b" l="l" r="r" t="t"/>
              <a:pathLst>
                <a:path extrusionOk="0" h="8" w="1">
                  <a:moveTo>
                    <a:pt x="1" y="0"/>
                  </a:moveTo>
                  <a:cubicBezTo>
                    <a:pt x="1" y="4"/>
                    <a:pt x="1" y="4"/>
                    <a:pt x="1" y="7"/>
                  </a:cubicBezTo>
                  <a:cubicBezTo>
                    <a:pt x="1" y="4"/>
                    <a:pt x="1" y="4"/>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0"/>
            <p:cNvSpPr/>
            <p:nvPr/>
          </p:nvSpPr>
          <p:spPr>
            <a:xfrm>
              <a:off x="2372149" y="3205727"/>
              <a:ext cx="27" cy="300"/>
            </a:xfrm>
            <a:custGeom>
              <a:rect b="b" l="l" r="r" t="t"/>
              <a:pathLst>
                <a:path extrusionOk="0" h="11" w="1">
                  <a:moveTo>
                    <a:pt x="0" y="0"/>
                  </a:moveTo>
                  <a:lnTo>
                    <a:pt x="0"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0"/>
            <p:cNvSpPr/>
            <p:nvPr/>
          </p:nvSpPr>
          <p:spPr>
            <a:xfrm>
              <a:off x="2422123" y="3268208"/>
              <a:ext cx="2234" cy="599"/>
            </a:xfrm>
            <a:custGeom>
              <a:rect b="b" l="l" r="r" t="t"/>
              <a:pathLst>
                <a:path extrusionOk="0" h="22" w="82">
                  <a:moveTo>
                    <a:pt x="1" y="0"/>
                  </a:moveTo>
                  <a:cubicBezTo>
                    <a:pt x="29" y="4"/>
                    <a:pt x="57" y="11"/>
                    <a:pt x="81" y="21"/>
                  </a:cubicBezTo>
                  <a:cubicBezTo>
                    <a:pt x="57" y="11"/>
                    <a:pt x="29" y="4"/>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0"/>
            <p:cNvSpPr/>
            <p:nvPr/>
          </p:nvSpPr>
          <p:spPr>
            <a:xfrm>
              <a:off x="2415257" y="3315512"/>
              <a:ext cx="1172" cy="27"/>
            </a:xfrm>
            <a:custGeom>
              <a:rect b="b" l="l" r="r" t="t"/>
              <a:pathLst>
                <a:path extrusionOk="0" h="1" w="43">
                  <a:moveTo>
                    <a:pt x="0" y="1"/>
                  </a:moveTo>
                  <a:cubicBezTo>
                    <a:pt x="14" y="1"/>
                    <a:pt x="28" y="1"/>
                    <a:pt x="42" y="1"/>
                  </a:cubicBezTo>
                  <a:cubicBezTo>
                    <a:pt x="28" y="1"/>
                    <a:pt x="14" y="1"/>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0"/>
            <p:cNvSpPr/>
            <p:nvPr/>
          </p:nvSpPr>
          <p:spPr>
            <a:xfrm>
              <a:off x="2307570" y="3246273"/>
              <a:ext cx="981" cy="981"/>
            </a:xfrm>
            <a:custGeom>
              <a:rect b="b" l="l" r="r" t="t"/>
              <a:pathLst>
                <a:path extrusionOk="0" h="36" w="36">
                  <a:moveTo>
                    <a:pt x="35" y="35"/>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0"/>
            <p:cNvSpPr/>
            <p:nvPr/>
          </p:nvSpPr>
          <p:spPr>
            <a:xfrm>
              <a:off x="2306235" y="3244829"/>
              <a:ext cx="981" cy="981"/>
            </a:xfrm>
            <a:custGeom>
              <a:rect b="b" l="l" r="r" t="t"/>
              <a:pathLst>
                <a:path extrusionOk="0" h="36" w="36">
                  <a:moveTo>
                    <a:pt x="35" y="36"/>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0"/>
            <p:cNvSpPr/>
            <p:nvPr/>
          </p:nvSpPr>
          <p:spPr>
            <a:xfrm>
              <a:off x="2308987" y="3247690"/>
              <a:ext cx="899" cy="981"/>
            </a:xfrm>
            <a:custGeom>
              <a:rect b="b" l="l" r="r" t="t"/>
              <a:pathLst>
                <a:path extrusionOk="0" h="36" w="33">
                  <a:moveTo>
                    <a:pt x="32" y="36"/>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0"/>
            <p:cNvSpPr/>
            <p:nvPr/>
          </p:nvSpPr>
          <p:spPr>
            <a:xfrm>
              <a:off x="2310322" y="3249134"/>
              <a:ext cx="1090" cy="1063"/>
            </a:xfrm>
            <a:custGeom>
              <a:rect b="b" l="l" r="r" t="t"/>
              <a:pathLst>
                <a:path extrusionOk="0" h="39" w="40">
                  <a:moveTo>
                    <a:pt x="39" y="39"/>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0"/>
            <p:cNvSpPr/>
            <p:nvPr/>
          </p:nvSpPr>
          <p:spPr>
            <a:xfrm>
              <a:off x="2422042" y="3292160"/>
              <a:ext cx="27" cy="1744"/>
            </a:xfrm>
            <a:custGeom>
              <a:rect b="b" l="l" r="r" t="t"/>
              <a:pathLst>
                <a:path extrusionOk="0" h="64" w="1">
                  <a:moveTo>
                    <a:pt x="0" y="0"/>
                  </a:moveTo>
                  <a:lnTo>
                    <a:pt x="0" y="63"/>
                  </a:lnTo>
                  <a:lnTo>
                    <a:pt x="0" y="56"/>
                  </a:lnTo>
                  <a:lnTo>
                    <a:pt x="0" y="28"/>
                  </a:lnTo>
                  <a:lnTo>
                    <a:pt x="0" y="21"/>
                  </a:ln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0"/>
            <p:cNvSpPr/>
            <p:nvPr/>
          </p:nvSpPr>
          <p:spPr>
            <a:xfrm>
              <a:off x="2304682" y="3243112"/>
              <a:ext cx="1281" cy="1362"/>
            </a:xfrm>
            <a:custGeom>
              <a:rect b="b" l="l" r="r" t="t"/>
              <a:pathLst>
                <a:path extrusionOk="0" h="50" w="47">
                  <a:moveTo>
                    <a:pt x="46" y="50"/>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0"/>
            <p:cNvSpPr/>
            <p:nvPr/>
          </p:nvSpPr>
          <p:spPr>
            <a:xfrm>
              <a:off x="2303646" y="3241777"/>
              <a:ext cx="1063" cy="1362"/>
            </a:xfrm>
            <a:custGeom>
              <a:rect b="b" l="l" r="r" t="t"/>
              <a:pathLst>
                <a:path extrusionOk="0" h="50" w="39">
                  <a:moveTo>
                    <a:pt x="39" y="50"/>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0"/>
            <p:cNvSpPr/>
            <p:nvPr/>
          </p:nvSpPr>
          <p:spPr>
            <a:xfrm>
              <a:off x="2301930" y="3239597"/>
              <a:ext cx="409" cy="409"/>
            </a:xfrm>
            <a:custGeom>
              <a:rect b="b" l="l" r="r" t="t"/>
              <a:pathLst>
                <a:path extrusionOk="0" h="15" w="15">
                  <a:moveTo>
                    <a:pt x="0" y="0"/>
                  </a:moveTo>
                  <a:lnTo>
                    <a:pt x="14" y="1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0"/>
            <p:cNvSpPr/>
            <p:nvPr/>
          </p:nvSpPr>
          <p:spPr>
            <a:xfrm>
              <a:off x="2385501" y="3322951"/>
              <a:ext cx="1553" cy="136"/>
            </a:xfrm>
            <a:custGeom>
              <a:rect b="b" l="l" r="r" t="t"/>
              <a:pathLst>
                <a:path extrusionOk="0" h="5" w="57">
                  <a:moveTo>
                    <a:pt x="56" y="1"/>
                  </a:moveTo>
                  <a:cubicBezTo>
                    <a:pt x="39" y="1"/>
                    <a:pt x="18" y="1"/>
                    <a:pt x="0" y="4"/>
                  </a:cubicBezTo>
                  <a:cubicBezTo>
                    <a:pt x="18" y="4"/>
                    <a:pt x="39" y="1"/>
                    <a:pt x="56"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0"/>
            <p:cNvSpPr/>
            <p:nvPr/>
          </p:nvSpPr>
          <p:spPr>
            <a:xfrm>
              <a:off x="2302583" y="3240442"/>
              <a:ext cx="790" cy="981"/>
            </a:xfrm>
            <a:custGeom>
              <a:rect b="b" l="l" r="r" t="t"/>
              <a:pathLst>
                <a:path extrusionOk="0" h="36" w="29">
                  <a:moveTo>
                    <a:pt x="29" y="36"/>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0"/>
            <p:cNvSpPr/>
            <p:nvPr/>
          </p:nvSpPr>
          <p:spPr>
            <a:xfrm>
              <a:off x="2390161" y="3323333"/>
              <a:ext cx="218" cy="27"/>
            </a:xfrm>
            <a:custGeom>
              <a:rect b="b" l="l" r="r" t="t"/>
              <a:pathLst>
                <a:path extrusionOk="0" h="1" w="8">
                  <a:moveTo>
                    <a:pt x="8" y="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0"/>
            <p:cNvSpPr/>
            <p:nvPr/>
          </p:nvSpPr>
          <p:spPr>
            <a:xfrm>
              <a:off x="2383594" y="3323060"/>
              <a:ext cx="1553" cy="218"/>
            </a:xfrm>
            <a:custGeom>
              <a:rect b="b" l="l" r="r" t="t"/>
              <a:pathLst>
                <a:path extrusionOk="0" h="8" w="57">
                  <a:moveTo>
                    <a:pt x="56" y="0"/>
                  </a:moveTo>
                  <a:lnTo>
                    <a:pt x="0"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0"/>
            <p:cNvSpPr/>
            <p:nvPr/>
          </p:nvSpPr>
          <p:spPr>
            <a:xfrm>
              <a:off x="2388172" y="3322951"/>
              <a:ext cx="27" cy="27"/>
            </a:xfrm>
            <a:custGeom>
              <a:rect b="b" l="l" r="r" t="t"/>
              <a:pathLst>
                <a:path extrusionOk="0" h="1" w="1">
                  <a:moveTo>
                    <a:pt x="0"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0"/>
            <p:cNvSpPr/>
            <p:nvPr/>
          </p:nvSpPr>
          <p:spPr>
            <a:xfrm>
              <a:off x="2380542" y="3323251"/>
              <a:ext cx="3079" cy="218"/>
            </a:xfrm>
            <a:custGeom>
              <a:rect b="b" l="l" r="r" t="t"/>
              <a:pathLst>
                <a:path extrusionOk="0" h="8" w="113">
                  <a:moveTo>
                    <a:pt x="112" y="0"/>
                  </a:moveTo>
                  <a:cubicBezTo>
                    <a:pt x="74" y="4"/>
                    <a:pt x="39" y="7"/>
                    <a:pt x="0" y="7"/>
                  </a:cubicBezTo>
                  <a:cubicBezTo>
                    <a:pt x="39" y="7"/>
                    <a:pt x="74" y="4"/>
                    <a:pt x="112"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0"/>
            <p:cNvSpPr/>
            <p:nvPr/>
          </p:nvSpPr>
          <p:spPr>
            <a:xfrm>
              <a:off x="2391305" y="3323714"/>
              <a:ext cx="218" cy="136"/>
            </a:xfrm>
            <a:custGeom>
              <a:rect b="b" l="l" r="r" t="t"/>
              <a:pathLst>
                <a:path extrusionOk="0" h="5" w="8">
                  <a:moveTo>
                    <a:pt x="8" y="4"/>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0"/>
            <p:cNvSpPr/>
            <p:nvPr/>
          </p:nvSpPr>
          <p:spPr>
            <a:xfrm>
              <a:off x="2389207" y="3323142"/>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0"/>
            <p:cNvSpPr/>
            <p:nvPr/>
          </p:nvSpPr>
          <p:spPr>
            <a:xfrm>
              <a:off x="2314818" y="3253222"/>
              <a:ext cx="981" cy="899"/>
            </a:xfrm>
            <a:custGeom>
              <a:rect b="b" l="l" r="r" t="t"/>
              <a:pathLst>
                <a:path extrusionOk="0" h="33" w="36">
                  <a:moveTo>
                    <a:pt x="35" y="32"/>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0"/>
            <p:cNvSpPr/>
            <p:nvPr/>
          </p:nvSpPr>
          <p:spPr>
            <a:xfrm>
              <a:off x="2311657" y="3250361"/>
              <a:ext cx="1362" cy="1362"/>
            </a:xfrm>
            <a:custGeom>
              <a:rect b="b" l="l" r="r" t="t"/>
              <a:pathLst>
                <a:path extrusionOk="0" h="50" w="50">
                  <a:moveTo>
                    <a:pt x="50" y="50"/>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0"/>
            <p:cNvSpPr/>
            <p:nvPr/>
          </p:nvSpPr>
          <p:spPr>
            <a:xfrm>
              <a:off x="2317570" y="3255511"/>
              <a:ext cx="899" cy="599"/>
            </a:xfrm>
            <a:custGeom>
              <a:rect b="b" l="l" r="r" t="t"/>
              <a:pathLst>
                <a:path extrusionOk="0" h="22" w="33">
                  <a:moveTo>
                    <a:pt x="32" y="22"/>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0"/>
            <p:cNvSpPr/>
            <p:nvPr/>
          </p:nvSpPr>
          <p:spPr>
            <a:xfrm>
              <a:off x="2313292" y="3251887"/>
              <a:ext cx="1172" cy="1090"/>
            </a:xfrm>
            <a:custGeom>
              <a:rect b="b" l="l" r="r" t="t"/>
              <a:pathLst>
                <a:path extrusionOk="0" h="40" w="43">
                  <a:moveTo>
                    <a:pt x="42" y="39"/>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0"/>
            <p:cNvSpPr/>
            <p:nvPr/>
          </p:nvSpPr>
          <p:spPr>
            <a:xfrm>
              <a:off x="2316235" y="3254475"/>
              <a:ext cx="899" cy="681"/>
            </a:xfrm>
            <a:custGeom>
              <a:rect b="b" l="l" r="r" t="t"/>
              <a:pathLst>
                <a:path extrusionOk="0" h="25" w="33">
                  <a:moveTo>
                    <a:pt x="32" y="25"/>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0"/>
            <p:cNvSpPr/>
            <p:nvPr/>
          </p:nvSpPr>
          <p:spPr>
            <a:xfrm>
              <a:off x="2318905" y="3256383"/>
              <a:ext cx="1172" cy="790"/>
            </a:xfrm>
            <a:custGeom>
              <a:rect b="b" l="l" r="r" t="t"/>
              <a:pathLst>
                <a:path extrusionOk="0" h="29" w="43">
                  <a:moveTo>
                    <a:pt x="43" y="28"/>
                  </a:moveTo>
                  <a:cubicBezTo>
                    <a:pt x="29" y="21"/>
                    <a:pt x="15" y="11"/>
                    <a:pt x="1" y="0"/>
                  </a:cubicBezTo>
                  <a:cubicBezTo>
                    <a:pt x="15" y="11"/>
                    <a:pt x="29" y="21"/>
                    <a:pt x="43" y="2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0"/>
            <p:cNvSpPr/>
            <p:nvPr/>
          </p:nvSpPr>
          <p:spPr>
            <a:xfrm>
              <a:off x="2421933" y="3293686"/>
              <a:ext cx="27" cy="681"/>
            </a:xfrm>
            <a:custGeom>
              <a:rect b="b" l="l" r="r" t="t"/>
              <a:pathLst>
                <a:path extrusionOk="0" h="25" w="1">
                  <a:moveTo>
                    <a:pt x="1" y="7"/>
                  </a:moveTo>
                  <a:lnTo>
                    <a:pt x="1" y="25"/>
                  </a:lnTo>
                  <a:lnTo>
                    <a:pt x="1" y="0"/>
                  </a:lnTo>
                  <a:lnTo>
                    <a:pt x="1"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0"/>
            <p:cNvSpPr/>
            <p:nvPr/>
          </p:nvSpPr>
          <p:spPr>
            <a:xfrm>
              <a:off x="2421933" y="3294749"/>
              <a:ext cx="136" cy="954"/>
            </a:xfrm>
            <a:custGeom>
              <a:rect b="b" l="l" r="r" t="t"/>
              <a:pathLst>
                <a:path extrusionOk="0" h="35" w="5">
                  <a:moveTo>
                    <a:pt x="1" y="0"/>
                  </a:moveTo>
                  <a:cubicBezTo>
                    <a:pt x="1" y="11"/>
                    <a:pt x="4" y="24"/>
                    <a:pt x="4" y="35"/>
                  </a:cubicBezTo>
                  <a:cubicBezTo>
                    <a:pt x="4" y="21"/>
                    <a:pt x="1" y="10"/>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0"/>
            <p:cNvSpPr/>
            <p:nvPr/>
          </p:nvSpPr>
          <p:spPr>
            <a:xfrm>
              <a:off x="2422042" y="3292732"/>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0"/>
            <p:cNvSpPr/>
            <p:nvPr/>
          </p:nvSpPr>
          <p:spPr>
            <a:xfrm>
              <a:off x="1954890" y="2736587"/>
              <a:ext cx="44388" cy="36186"/>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0"/>
            <p:cNvSpPr/>
            <p:nvPr/>
          </p:nvSpPr>
          <p:spPr>
            <a:xfrm>
              <a:off x="1961375" y="2736396"/>
              <a:ext cx="872" cy="109"/>
            </a:xfrm>
            <a:custGeom>
              <a:rect b="b" l="l" r="r" t="t"/>
              <a:pathLst>
                <a:path extrusionOk="0" h="4" w="32">
                  <a:moveTo>
                    <a:pt x="0" y="0"/>
                  </a:moveTo>
                  <a:lnTo>
                    <a:pt x="32"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0"/>
            <p:cNvSpPr/>
            <p:nvPr/>
          </p:nvSpPr>
          <p:spPr>
            <a:xfrm>
              <a:off x="1959277" y="2736396"/>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0"/>
            <p:cNvSpPr/>
            <p:nvPr/>
          </p:nvSpPr>
          <p:spPr>
            <a:xfrm>
              <a:off x="1982084" y="2740483"/>
              <a:ext cx="681" cy="27"/>
            </a:xfrm>
            <a:custGeom>
              <a:rect b="b" l="l" r="r" t="t"/>
              <a:pathLst>
                <a:path extrusionOk="0" h="1" w="25">
                  <a:moveTo>
                    <a:pt x="0" y="1"/>
                  </a:moveTo>
                  <a:lnTo>
                    <a:pt x="25"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0"/>
            <p:cNvSpPr/>
            <p:nvPr/>
          </p:nvSpPr>
          <p:spPr>
            <a:xfrm>
              <a:off x="1960422" y="2736396"/>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0"/>
            <p:cNvSpPr/>
            <p:nvPr/>
          </p:nvSpPr>
          <p:spPr>
            <a:xfrm>
              <a:off x="1958596" y="2736396"/>
              <a:ext cx="409" cy="27"/>
            </a:xfrm>
            <a:custGeom>
              <a:rect b="b" l="l" r="r" t="t"/>
              <a:pathLst>
                <a:path extrusionOk="0" h="1" w="15">
                  <a:moveTo>
                    <a:pt x="1" y="0"/>
                  </a:moveTo>
                  <a:lnTo>
                    <a:pt x="1" y="0"/>
                  </a:lnTo>
                  <a:lnTo>
                    <a:pt x="15"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0"/>
            <p:cNvSpPr/>
            <p:nvPr/>
          </p:nvSpPr>
          <p:spPr>
            <a:xfrm>
              <a:off x="1983801" y="2740592"/>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0"/>
            <p:cNvSpPr/>
            <p:nvPr/>
          </p:nvSpPr>
          <p:spPr>
            <a:xfrm>
              <a:off x="1985327" y="2740483"/>
              <a:ext cx="300" cy="27"/>
            </a:xfrm>
            <a:custGeom>
              <a:rect b="b" l="l" r="r" t="t"/>
              <a:pathLst>
                <a:path extrusionOk="0" h="1" w="11">
                  <a:moveTo>
                    <a:pt x="0" y="1"/>
                  </a:moveTo>
                  <a:lnTo>
                    <a:pt x="1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0"/>
            <p:cNvSpPr/>
            <p:nvPr/>
          </p:nvSpPr>
          <p:spPr>
            <a:xfrm>
              <a:off x="1981131" y="2740292"/>
              <a:ext cx="681" cy="136"/>
            </a:xfrm>
            <a:custGeom>
              <a:rect b="b" l="l" r="r" t="t"/>
              <a:pathLst>
                <a:path extrusionOk="0" h="5" w="25">
                  <a:moveTo>
                    <a:pt x="0" y="1"/>
                  </a:moveTo>
                  <a:lnTo>
                    <a:pt x="25"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0"/>
            <p:cNvSpPr/>
            <p:nvPr/>
          </p:nvSpPr>
          <p:spPr>
            <a:xfrm>
              <a:off x="1978351" y="2739148"/>
              <a:ext cx="708" cy="518"/>
            </a:xfrm>
            <a:custGeom>
              <a:rect b="b" l="l" r="r" t="t"/>
              <a:pathLst>
                <a:path extrusionOk="0" h="19" w="26">
                  <a:moveTo>
                    <a:pt x="1" y="1"/>
                  </a:moveTo>
                  <a:cubicBezTo>
                    <a:pt x="8" y="8"/>
                    <a:pt x="18" y="11"/>
                    <a:pt x="25" y="18"/>
                  </a:cubicBezTo>
                  <a:cubicBezTo>
                    <a:pt x="18" y="11"/>
                    <a:pt x="8" y="8"/>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0"/>
            <p:cNvSpPr/>
            <p:nvPr/>
          </p:nvSpPr>
          <p:spPr>
            <a:xfrm>
              <a:off x="1979305" y="2739720"/>
              <a:ext cx="599" cy="218"/>
            </a:xfrm>
            <a:custGeom>
              <a:rect b="b" l="l" r="r" t="t"/>
              <a:pathLst>
                <a:path extrusionOk="0" h="8" w="22">
                  <a:moveTo>
                    <a:pt x="1" y="1"/>
                  </a:moveTo>
                  <a:cubicBezTo>
                    <a:pt x="8" y="4"/>
                    <a:pt x="15" y="8"/>
                    <a:pt x="22" y="8"/>
                  </a:cubicBezTo>
                  <a:cubicBezTo>
                    <a:pt x="15" y="8"/>
                    <a:pt x="8" y="4"/>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0"/>
            <p:cNvSpPr/>
            <p:nvPr/>
          </p:nvSpPr>
          <p:spPr>
            <a:xfrm>
              <a:off x="1962411" y="2736478"/>
              <a:ext cx="708" cy="136"/>
            </a:xfrm>
            <a:custGeom>
              <a:rect b="b" l="l" r="r" t="t"/>
              <a:pathLst>
                <a:path extrusionOk="0" h="5" w="26">
                  <a:moveTo>
                    <a:pt x="1" y="1"/>
                  </a:moveTo>
                  <a:lnTo>
                    <a:pt x="25"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0"/>
            <p:cNvSpPr/>
            <p:nvPr/>
          </p:nvSpPr>
          <p:spPr>
            <a:xfrm>
              <a:off x="1963283" y="2736668"/>
              <a:ext cx="599" cy="218"/>
            </a:xfrm>
            <a:custGeom>
              <a:rect b="b" l="l" r="r" t="t"/>
              <a:pathLst>
                <a:path extrusionOk="0" h="8" w="22">
                  <a:moveTo>
                    <a:pt x="0" y="1"/>
                  </a:moveTo>
                  <a:cubicBezTo>
                    <a:pt x="7" y="1"/>
                    <a:pt x="14" y="4"/>
                    <a:pt x="21" y="8"/>
                  </a:cubicBezTo>
                  <a:cubicBezTo>
                    <a:pt x="14" y="4"/>
                    <a:pt x="7" y="1"/>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0"/>
            <p:cNvSpPr/>
            <p:nvPr/>
          </p:nvSpPr>
          <p:spPr>
            <a:xfrm>
              <a:off x="1980068" y="2740020"/>
              <a:ext cx="899" cy="300"/>
            </a:xfrm>
            <a:custGeom>
              <a:rect b="b" l="l" r="r" t="t"/>
              <a:pathLst>
                <a:path extrusionOk="0" h="11" w="33">
                  <a:moveTo>
                    <a:pt x="1" y="0"/>
                  </a:moveTo>
                  <a:cubicBezTo>
                    <a:pt x="11" y="4"/>
                    <a:pt x="22" y="7"/>
                    <a:pt x="32" y="11"/>
                  </a:cubicBezTo>
                  <a:cubicBezTo>
                    <a:pt x="22" y="7"/>
                    <a:pt x="11" y="4"/>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0"/>
            <p:cNvSpPr/>
            <p:nvPr/>
          </p:nvSpPr>
          <p:spPr>
            <a:xfrm>
              <a:off x="1999633" y="2757432"/>
              <a:ext cx="82346" cy="33652"/>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0"/>
            <p:cNvSpPr/>
            <p:nvPr/>
          </p:nvSpPr>
          <p:spPr>
            <a:xfrm>
              <a:off x="2000859" y="2762609"/>
              <a:ext cx="218" cy="981"/>
            </a:xfrm>
            <a:custGeom>
              <a:rect b="b" l="l" r="r" t="t"/>
              <a:pathLst>
                <a:path extrusionOk="0" h="36" w="8">
                  <a:moveTo>
                    <a:pt x="8" y="1"/>
                  </a:moveTo>
                  <a:cubicBezTo>
                    <a:pt x="4" y="11"/>
                    <a:pt x="1" y="25"/>
                    <a:pt x="1" y="36"/>
                  </a:cubicBezTo>
                  <a:cubicBezTo>
                    <a:pt x="4" y="25"/>
                    <a:pt x="4" y="15"/>
                    <a:pt x="8"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0"/>
            <p:cNvSpPr/>
            <p:nvPr/>
          </p:nvSpPr>
          <p:spPr>
            <a:xfrm>
              <a:off x="2000859" y="2763863"/>
              <a:ext cx="27" cy="599"/>
            </a:xfrm>
            <a:custGeom>
              <a:rect b="b" l="l" r="r" t="t"/>
              <a:pathLst>
                <a:path extrusionOk="0" h="22" w="1">
                  <a:moveTo>
                    <a:pt x="1" y="22"/>
                  </a:moveTo>
                  <a:lnTo>
                    <a:pt x="1" y="1"/>
                  </a:lnTo>
                  <a:cubicBezTo>
                    <a:pt x="1" y="8"/>
                    <a:pt x="1" y="15"/>
                    <a:pt x="1" y="22"/>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0"/>
            <p:cNvSpPr/>
            <p:nvPr/>
          </p:nvSpPr>
          <p:spPr>
            <a:xfrm>
              <a:off x="2001731" y="2759857"/>
              <a:ext cx="218" cy="300"/>
            </a:xfrm>
            <a:custGeom>
              <a:rect b="b" l="l" r="r" t="t"/>
              <a:pathLst>
                <a:path extrusionOk="0" h="11" w="8">
                  <a:moveTo>
                    <a:pt x="7" y="0"/>
                  </a:moveTo>
                  <a:lnTo>
                    <a:pt x="0" y="11"/>
                  </a:lnTo>
                  <a:cubicBezTo>
                    <a:pt x="4" y="7"/>
                    <a:pt x="7" y="4"/>
                    <a:pt x="7"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0"/>
            <p:cNvSpPr/>
            <p:nvPr/>
          </p:nvSpPr>
          <p:spPr>
            <a:xfrm>
              <a:off x="2000859" y="2764735"/>
              <a:ext cx="27" cy="490"/>
            </a:xfrm>
            <a:custGeom>
              <a:rect b="b" l="l" r="r" t="t"/>
              <a:pathLst>
                <a:path extrusionOk="0" h="18" w="1">
                  <a:moveTo>
                    <a:pt x="1" y="18"/>
                  </a:moveTo>
                  <a:lnTo>
                    <a:pt x="1" y="0"/>
                  </a:lnTo>
                  <a:cubicBezTo>
                    <a:pt x="1" y="7"/>
                    <a:pt x="1" y="14"/>
                    <a:pt x="1" y="1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0"/>
            <p:cNvSpPr/>
            <p:nvPr/>
          </p:nvSpPr>
          <p:spPr>
            <a:xfrm>
              <a:off x="1999905" y="2770457"/>
              <a:ext cx="599" cy="1744"/>
            </a:xfrm>
            <a:custGeom>
              <a:rect b="b" l="l" r="r" t="t"/>
              <a:pathLst>
                <a:path extrusionOk="0" h="64" w="22">
                  <a:moveTo>
                    <a:pt x="22" y="0"/>
                  </a:moveTo>
                  <a:lnTo>
                    <a:pt x="22" y="0"/>
                  </a:lnTo>
                  <a:cubicBezTo>
                    <a:pt x="15" y="18"/>
                    <a:pt x="8" y="42"/>
                    <a:pt x="1" y="63"/>
                  </a:cubicBezTo>
                  <a:cubicBezTo>
                    <a:pt x="11" y="42"/>
                    <a:pt x="18" y="21"/>
                    <a:pt x="22"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0"/>
            <p:cNvSpPr/>
            <p:nvPr/>
          </p:nvSpPr>
          <p:spPr>
            <a:xfrm>
              <a:off x="2000477" y="2765879"/>
              <a:ext cx="790" cy="4605"/>
            </a:xfrm>
            <a:custGeom>
              <a:rect b="b" l="l" r="r" t="t"/>
              <a:pathLst>
                <a:path extrusionOk="0" h="169" w="29">
                  <a:moveTo>
                    <a:pt x="18" y="0"/>
                  </a:moveTo>
                  <a:lnTo>
                    <a:pt x="18" y="0"/>
                  </a:lnTo>
                  <a:cubicBezTo>
                    <a:pt x="29" y="56"/>
                    <a:pt x="25" y="116"/>
                    <a:pt x="1" y="168"/>
                  </a:cubicBezTo>
                  <a:cubicBezTo>
                    <a:pt x="25" y="116"/>
                    <a:pt x="29" y="56"/>
                    <a:pt x="18"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0"/>
            <p:cNvSpPr/>
            <p:nvPr/>
          </p:nvSpPr>
          <p:spPr>
            <a:xfrm>
              <a:off x="2000859" y="2765389"/>
              <a:ext cx="136" cy="518"/>
            </a:xfrm>
            <a:custGeom>
              <a:rect b="b" l="l" r="r" t="t"/>
              <a:pathLst>
                <a:path extrusionOk="0" h="19" w="5">
                  <a:moveTo>
                    <a:pt x="4" y="18"/>
                  </a:moveTo>
                  <a:cubicBezTo>
                    <a:pt x="4" y="11"/>
                    <a:pt x="1" y="8"/>
                    <a:pt x="1" y="1"/>
                  </a:cubicBezTo>
                  <a:cubicBezTo>
                    <a:pt x="1" y="8"/>
                    <a:pt x="4" y="11"/>
                    <a:pt x="4" y="1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0"/>
            <p:cNvSpPr/>
            <p:nvPr/>
          </p:nvSpPr>
          <p:spPr>
            <a:xfrm>
              <a:off x="2001050" y="2761574"/>
              <a:ext cx="218" cy="981"/>
            </a:xfrm>
            <a:custGeom>
              <a:rect b="b" l="l" r="r" t="t"/>
              <a:pathLst>
                <a:path extrusionOk="0" h="36" w="8">
                  <a:moveTo>
                    <a:pt x="8" y="1"/>
                  </a:moveTo>
                  <a:lnTo>
                    <a:pt x="8" y="1"/>
                  </a:lnTo>
                  <a:cubicBezTo>
                    <a:pt x="4" y="15"/>
                    <a:pt x="1" y="25"/>
                    <a:pt x="1" y="35"/>
                  </a:cubicBezTo>
                  <a:cubicBezTo>
                    <a:pt x="4" y="25"/>
                    <a:pt x="4" y="15"/>
                    <a:pt x="8"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0"/>
            <p:cNvSpPr/>
            <p:nvPr/>
          </p:nvSpPr>
          <p:spPr>
            <a:xfrm>
              <a:off x="1999633" y="2772173"/>
              <a:ext cx="300" cy="981"/>
            </a:xfrm>
            <a:custGeom>
              <a:rect b="b" l="l" r="r" t="t"/>
              <a:pathLst>
                <a:path extrusionOk="0" h="36" w="11">
                  <a:moveTo>
                    <a:pt x="0" y="35"/>
                  </a:moveTo>
                  <a:lnTo>
                    <a:pt x="0" y="35"/>
                  </a:ln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0"/>
            <p:cNvSpPr/>
            <p:nvPr/>
          </p:nvSpPr>
          <p:spPr>
            <a:xfrm>
              <a:off x="2001431" y="2760511"/>
              <a:ext cx="218" cy="790"/>
            </a:xfrm>
            <a:custGeom>
              <a:rect b="b" l="l" r="r" t="t"/>
              <a:pathLst>
                <a:path extrusionOk="0" h="29" w="8">
                  <a:moveTo>
                    <a:pt x="8" y="1"/>
                  </a:moveTo>
                  <a:lnTo>
                    <a:pt x="8" y="1"/>
                  </a:lnTo>
                  <a:cubicBezTo>
                    <a:pt x="4" y="8"/>
                    <a:pt x="1" y="18"/>
                    <a:pt x="1" y="29"/>
                  </a:cubicBezTo>
                  <a:cubicBezTo>
                    <a:pt x="1" y="18"/>
                    <a:pt x="4" y="11"/>
                    <a:pt x="8"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0"/>
            <p:cNvSpPr/>
            <p:nvPr/>
          </p:nvSpPr>
          <p:spPr>
            <a:xfrm>
              <a:off x="2057918" y="2715224"/>
              <a:ext cx="173928" cy="246982"/>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0"/>
            <p:cNvSpPr/>
            <p:nvPr/>
          </p:nvSpPr>
          <p:spPr>
            <a:xfrm>
              <a:off x="2195769" y="2947410"/>
              <a:ext cx="109" cy="872"/>
            </a:xfrm>
            <a:custGeom>
              <a:rect b="b" l="l" r="r" t="t"/>
              <a:pathLst>
                <a:path extrusionOk="0" h="32" w="4">
                  <a:moveTo>
                    <a:pt x="4" y="0"/>
                  </a:moveTo>
                  <a:cubicBezTo>
                    <a:pt x="0" y="11"/>
                    <a:pt x="0" y="21"/>
                    <a:pt x="0" y="32"/>
                  </a:cubicBezTo>
                  <a:cubicBezTo>
                    <a:pt x="0" y="21"/>
                    <a:pt x="4" y="11"/>
                    <a:pt x="4"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0"/>
            <p:cNvSpPr/>
            <p:nvPr/>
          </p:nvSpPr>
          <p:spPr>
            <a:xfrm>
              <a:off x="2218549" y="2872503"/>
              <a:ext cx="5368" cy="1362"/>
            </a:xfrm>
            <a:custGeom>
              <a:rect b="b" l="l" r="r" t="t"/>
              <a:pathLst>
                <a:path extrusionOk="0" h="50" w="197">
                  <a:moveTo>
                    <a:pt x="1" y="50"/>
                  </a:moveTo>
                  <a:cubicBezTo>
                    <a:pt x="67" y="39"/>
                    <a:pt x="134" y="22"/>
                    <a:pt x="197" y="1"/>
                  </a:cubicBezTo>
                  <a:cubicBezTo>
                    <a:pt x="134" y="22"/>
                    <a:pt x="67" y="39"/>
                    <a:pt x="1" y="5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0"/>
            <p:cNvSpPr/>
            <p:nvPr/>
          </p:nvSpPr>
          <p:spPr>
            <a:xfrm>
              <a:off x="2225333" y="2872040"/>
              <a:ext cx="218" cy="27"/>
            </a:xfrm>
            <a:custGeom>
              <a:rect b="b" l="l" r="r" t="t"/>
              <a:pathLst>
                <a:path extrusionOk="0" h="1" w="8">
                  <a:moveTo>
                    <a:pt x="0" y="0"/>
                  </a:moveTo>
                  <a:lnTo>
                    <a:pt x="7"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0"/>
            <p:cNvSpPr/>
            <p:nvPr/>
          </p:nvSpPr>
          <p:spPr>
            <a:xfrm>
              <a:off x="2217786" y="2873838"/>
              <a:ext cx="518" cy="27"/>
            </a:xfrm>
            <a:custGeom>
              <a:rect b="b" l="l" r="r" t="t"/>
              <a:pathLst>
                <a:path extrusionOk="0" h="1" w="19">
                  <a:moveTo>
                    <a:pt x="1" y="1"/>
                  </a:moveTo>
                  <a:lnTo>
                    <a:pt x="18"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0"/>
            <p:cNvSpPr/>
            <p:nvPr/>
          </p:nvSpPr>
          <p:spPr>
            <a:xfrm>
              <a:off x="2229530" y="2869833"/>
              <a:ext cx="1444" cy="708"/>
            </a:xfrm>
            <a:custGeom>
              <a:rect b="b" l="l" r="r" t="t"/>
              <a:pathLst>
                <a:path extrusionOk="0" h="26" w="53">
                  <a:moveTo>
                    <a:pt x="53" y="1"/>
                  </a:moveTo>
                  <a:lnTo>
                    <a:pt x="28" y="11"/>
                  </a:lnTo>
                  <a:lnTo>
                    <a:pt x="0" y="25"/>
                  </a:lnTo>
                  <a:lnTo>
                    <a:pt x="0" y="25"/>
                  </a:lnTo>
                  <a:lnTo>
                    <a:pt x="53"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0"/>
            <p:cNvSpPr/>
            <p:nvPr/>
          </p:nvSpPr>
          <p:spPr>
            <a:xfrm>
              <a:off x="2195850" y="2945884"/>
              <a:ext cx="136" cy="981"/>
            </a:xfrm>
            <a:custGeom>
              <a:rect b="b" l="l" r="r" t="t"/>
              <a:pathLst>
                <a:path extrusionOk="0" h="36" w="5">
                  <a:moveTo>
                    <a:pt x="1" y="0"/>
                  </a:moveTo>
                  <a:lnTo>
                    <a:pt x="1" y="35"/>
                  </a:lnTo>
                  <a:cubicBezTo>
                    <a:pt x="4" y="25"/>
                    <a:pt x="4" y="11"/>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0"/>
            <p:cNvSpPr/>
            <p:nvPr/>
          </p:nvSpPr>
          <p:spPr>
            <a:xfrm>
              <a:off x="2195959" y="2944249"/>
              <a:ext cx="109" cy="1281"/>
            </a:xfrm>
            <a:custGeom>
              <a:rect b="b" l="l" r="r" t="t"/>
              <a:pathLst>
                <a:path extrusionOk="0" h="47" w="4">
                  <a:moveTo>
                    <a:pt x="0" y="1"/>
                  </a:moveTo>
                  <a:lnTo>
                    <a:pt x="0" y="46"/>
                  </a:lnTo>
                  <a:cubicBezTo>
                    <a:pt x="0" y="29"/>
                    <a:pt x="4" y="15"/>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0"/>
            <p:cNvSpPr/>
            <p:nvPr/>
          </p:nvSpPr>
          <p:spPr>
            <a:xfrm>
              <a:off x="2223998" y="2872312"/>
              <a:ext cx="681" cy="218"/>
            </a:xfrm>
            <a:custGeom>
              <a:rect b="b" l="l" r="r" t="t"/>
              <a:pathLst>
                <a:path extrusionOk="0" h="8" w="25">
                  <a:moveTo>
                    <a:pt x="0" y="8"/>
                  </a:moveTo>
                  <a:lnTo>
                    <a:pt x="25"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0"/>
            <p:cNvSpPr/>
            <p:nvPr/>
          </p:nvSpPr>
          <p:spPr>
            <a:xfrm>
              <a:off x="2195387" y="2950271"/>
              <a:ext cx="218" cy="872"/>
            </a:xfrm>
            <a:custGeom>
              <a:rect b="b" l="l" r="r" t="t"/>
              <a:pathLst>
                <a:path extrusionOk="0" h="32" w="8">
                  <a:moveTo>
                    <a:pt x="7" y="0"/>
                  </a:moveTo>
                  <a:cubicBezTo>
                    <a:pt x="4" y="11"/>
                    <a:pt x="0" y="21"/>
                    <a:pt x="0" y="32"/>
                  </a:cubicBezTo>
                  <a:cubicBezTo>
                    <a:pt x="4" y="21"/>
                    <a:pt x="4" y="11"/>
                    <a:pt x="7"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0"/>
            <p:cNvSpPr/>
            <p:nvPr/>
          </p:nvSpPr>
          <p:spPr>
            <a:xfrm>
              <a:off x="2193289" y="2959617"/>
              <a:ext cx="191" cy="790"/>
            </a:xfrm>
            <a:custGeom>
              <a:rect b="b" l="l" r="r" t="t"/>
              <a:pathLst>
                <a:path extrusionOk="0" h="29" w="7">
                  <a:moveTo>
                    <a:pt x="7" y="0"/>
                  </a:moveTo>
                  <a:cubicBezTo>
                    <a:pt x="4" y="11"/>
                    <a:pt x="4" y="18"/>
                    <a:pt x="0" y="28"/>
                  </a:cubicBezTo>
                  <a:cubicBezTo>
                    <a:pt x="4" y="18"/>
                    <a:pt x="7" y="11"/>
                    <a:pt x="7"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0"/>
            <p:cNvSpPr/>
            <p:nvPr/>
          </p:nvSpPr>
          <p:spPr>
            <a:xfrm>
              <a:off x="2195660" y="2948936"/>
              <a:ext cx="136" cy="872"/>
            </a:xfrm>
            <a:custGeom>
              <a:rect b="b" l="l" r="r" t="t"/>
              <a:pathLst>
                <a:path extrusionOk="0" h="32" w="5">
                  <a:moveTo>
                    <a:pt x="4" y="0"/>
                  </a:moveTo>
                  <a:cubicBezTo>
                    <a:pt x="1" y="7"/>
                    <a:pt x="1" y="18"/>
                    <a:pt x="1" y="32"/>
                  </a:cubicBezTo>
                  <a:cubicBezTo>
                    <a:pt x="1" y="21"/>
                    <a:pt x="1" y="11"/>
                    <a:pt x="4"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0"/>
            <p:cNvSpPr/>
            <p:nvPr/>
          </p:nvSpPr>
          <p:spPr>
            <a:xfrm>
              <a:off x="2193943" y="2957219"/>
              <a:ext cx="327" cy="899"/>
            </a:xfrm>
            <a:custGeom>
              <a:rect b="b" l="l" r="r" t="t"/>
              <a:pathLst>
                <a:path extrusionOk="0" h="33" w="12">
                  <a:moveTo>
                    <a:pt x="11" y="1"/>
                  </a:moveTo>
                  <a:lnTo>
                    <a:pt x="1" y="32"/>
                  </a:lnTo>
                  <a:cubicBezTo>
                    <a:pt x="4" y="25"/>
                    <a:pt x="8" y="15"/>
                    <a:pt x="1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0"/>
            <p:cNvSpPr/>
            <p:nvPr/>
          </p:nvSpPr>
          <p:spPr>
            <a:xfrm>
              <a:off x="2192880" y="2960571"/>
              <a:ext cx="327" cy="681"/>
            </a:xfrm>
            <a:custGeom>
              <a:rect b="b" l="l" r="r" t="t"/>
              <a:pathLst>
                <a:path extrusionOk="0" h="25" w="12">
                  <a:moveTo>
                    <a:pt x="1" y="25"/>
                  </a:moveTo>
                  <a:cubicBezTo>
                    <a:pt x="4" y="18"/>
                    <a:pt x="8" y="11"/>
                    <a:pt x="12" y="0"/>
                  </a:cubicBezTo>
                  <a:cubicBezTo>
                    <a:pt x="8" y="11"/>
                    <a:pt x="4" y="18"/>
                    <a:pt x="1" y="25"/>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0"/>
            <p:cNvSpPr/>
            <p:nvPr/>
          </p:nvSpPr>
          <p:spPr>
            <a:xfrm>
              <a:off x="2192036" y="2962478"/>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0"/>
            <p:cNvSpPr/>
            <p:nvPr/>
          </p:nvSpPr>
          <p:spPr>
            <a:xfrm>
              <a:off x="2192117" y="2962097"/>
              <a:ext cx="327" cy="300"/>
            </a:xfrm>
            <a:custGeom>
              <a:rect b="b" l="l" r="r" t="t"/>
              <a:pathLst>
                <a:path extrusionOk="0" h="11" w="12">
                  <a:moveTo>
                    <a:pt x="1" y="11"/>
                  </a:moveTo>
                  <a:cubicBezTo>
                    <a:pt x="4" y="7"/>
                    <a:pt x="8" y="4"/>
                    <a:pt x="11" y="0"/>
                  </a:cubicBezTo>
                  <a:cubicBezTo>
                    <a:pt x="8" y="4"/>
                    <a:pt x="4" y="7"/>
                    <a:pt x="1" y="1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0"/>
            <p:cNvSpPr/>
            <p:nvPr/>
          </p:nvSpPr>
          <p:spPr>
            <a:xfrm>
              <a:off x="2192499" y="2961416"/>
              <a:ext cx="327" cy="518"/>
            </a:xfrm>
            <a:custGeom>
              <a:rect b="b" l="l" r="r" t="t"/>
              <a:pathLst>
                <a:path extrusionOk="0" h="19" w="12">
                  <a:moveTo>
                    <a:pt x="1" y="18"/>
                  </a:moveTo>
                  <a:cubicBezTo>
                    <a:pt x="4" y="15"/>
                    <a:pt x="8" y="8"/>
                    <a:pt x="11" y="1"/>
                  </a:cubicBezTo>
                  <a:cubicBezTo>
                    <a:pt x="8" y="8"/>
                    <a:pt x="4" y="15"/>
                    <a:pt x="1" y="1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0"/>
            <p:cNvSpPr/>
            <p:nvPr/>
          </p:nvSpPr>
          <p:spPr>
            <a:xfrm>
              <a:off x="2193671" y="2958473"/>
              <a:ext cx="191" cy="872"/>
            </a:xfrm>
            <a:custGeom>
              <a:rect b="b" l="l" r="r" t="t"/>
              <a:pathLst>
                <a:path extrusionOk="0" h="32" w="7">
                  <a:moveTo>
                    <a:pt x="0" y="32"/>
                  </a:moveTo>
                  <a:cubicBezTo>
                    <a:pt x="0" y="21"/>
                    <a:pt x="4" y="11"/>
                    <a:pt x="7" y="0"/>
                  </a:cubicBezTo>
                  <a:cubicBezTo>
                    <a:pt x="4" y="11"/>
                    <a:pt x="0" y="21"/>
                    <a:pt x="0" y="32"/>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0"/>
            <p:cNvSpPr/>
            <p:nvPr/>
          </p:nvSpPr>
          <p:spPr>
            <a:xfrm>
              <a:off x="2195196" y="2951797"/>
              <a:ext cx="109" cy="872"/>
            </a:xfrm>
            <a:custGeom>
              <a:rect b="b" l="l" r="r" t="t"/>
              <a:pathLst>
                <a:path extrusionOk="0" h="32" w="4">
                  <a:moveTo>
                    <a:pt x="0" y="32"/>
                  </a:moveTo>
                  <a:cubicBezTo>
                    <a:pt x="0" y="21"/>
                    <a:pt x="4" y="11"/>
                    <a:pt x="4" y="0"/>
                  </a:cubicBezTo>
                  <a:cubicBezTo>
                    <a:pt x="4" y="11"/>
                    <a:pt x="0" y="21"/>
                    <a:pt x="0" y="32"/>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0"/>
            <p:cNvSpPr/>
            <p:nvPr/>
          </p:nvSpPr>
          <p:spPr>
            <a:xfrm>
              <a:off x="2194624" y="2954658"/>
              <a:ext cx="191" cy="872"/>
            </a:xfrm>
            <a:custGeom>
              <a:rect b="b" l="l" r="r" t="t"/>
              <a:pathLst>
                <a:path extrusionOk="0" h="32" w="7">
                  <a:moveTo>
                    <a:pt x="7" y="0"/>
                  </a:moveTo>
                  <a:cubicBezTo>
                    <a:pt x="4" y="11"/>
                    <a:pt x="0" y="21"/>
                    <a:pt x="0" y="32"/>
                  </a:cubicBezTo>
                  <a:cubicBezTo>
                    <a:pt x="4" y="21"/>
                    <a:pt x="4" y="11"/>
                    <a:pt x="7"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0"/>
            <p:cNvSpPr/>
            <p:nvPr/>
          </p:nvSpPr>
          <p:spPr>
            <a:xfrm>
              <a:off x="2194897" y="2953214"/>
              <a:ext cx="218" cy="899"/>
            </a:xfrm>
            <a:custGeom>
              <a:rect b="b" l="l" r="r" t="t"/>
              <a:pathLst>
                <a:path extrusionOk="0" h="33" w="8">
                  <a:moveTo>
                    <a:pt x="8" y="1"/>
                  </a:moveTo>
                  <a:lnTo>
                    <a:pt x="8" y="1"/>
                  </a:lnTo>
                  <a:cubicBezTo>
                    <a:pt x="4" y="11"/>
                    <a:pt x="1" y="22"/>
                    <a:pt x="1" y="32"/>
                  </a:cubicBezTo>
                  <a:cubicBezTo>
                    <a:pt x="4" y="22"/>
                    <a:pt x="4" y="11"/>
                    <a:pt x="8"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0"/>
            <p:cNvSpPr/>
            <p:nvPr/>
          </p:nvSpPr>
          <p:spPr>
            <a:xfrm>
              <a:off x="2194324" y="2955993"/>
              <a:ext cx="218" cy="981"/>
            </a:xfrm>
            <a:custGeom>
              <a:rect b="b" l="l" r="r" t="t"/>
              <a:pathLst>
                <a:path extrusionOk="0" h="36" w="8">
                  <a:moveTo>
                    <a:pt x="8" y="0"/>
                  </a:moveTo>
                  <a:cubicBezTo>
                    <a:pt x="4" y="11"/>
                    <a:pt x="1" y="21"/>
                    <a:pt x="1" y="35"/>
                  </a:cubicBezTo>
                  <a:cubicBezTo>
                    <a:pt x="1" y="25"/>
                    <a:pt x="4" y="14"/>
                    <a:pt x="8"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0"/>
            <p:cNvSpPr/>
            <p:nvPr/>
          </p:nvSpPr>
          <p:spPr>
            <a:xfrm>
              <a:off x="2078708" y="2788005"/>
              <a:ext cx="409" cy="409"/>
            </a:xfrm>
            <a:custGeom>
              <a:rect b="b" l="l" r="r" t="t"/>
              <a:pathLst>
                <a:path extrusionOk="0" h="15" w="15">
                  <a:moveTo>
                    <a:pt x="0" y="14"/>
                  </a:moveTo>
                  <a:lnTo>
                    <a:pt x="1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0"/>
            <p:cNvSpPr/>
            <p:nvPr/>
          </p:nvSpPr>
          <p:spPr>
            <a:xfrm>
              <a:off x="2080152" y="2786479"/>
              <a:ext cx="490" cy="599"/>
            </a:xfrm>
            <a:custGeom>
              <a:rect b="b" l="l" r="r" t="t"/>
              <a:pathLst>
                <a:path extrusionOk="0" h="22" w="18">
                  <a:moveTo>
                    <a:pt x="0" y="21"/>
                  </a:moveTo>
                  <a:lnTo>
                    <a:pt x="1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0"/>
            <p:cNvSpPr/>
            <p:nvPr/>
          </p:nvSpPr>
          <p:spPr>
            <a:xfrm>
              <a:off x="2078027" y="2788659"/>
              <a:ext cx="409" cy="409"/>
            </a:xfrm>
            <a:custGeom>
              <a:rect b="b" l="l" r="r" t="t"/>
              <a:pathLst>
                <a:path extrusionOk="0" h="15" w="15">
                  <a:moveTo>
                    <a:pt x="1" y="15"/>
                  </a:moveTo>
                  <a:lnTo>
                    <a:pt x="15"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0"/>
            <p:cNvSpPr/>
            <p:nvPr/>
          </p:nvSpPr>
          <p:spPr>
            <a:xfrm>
              <a:off x="2079362" y="2787242"/>
              <a:ext cx="518" cy="490"/>
            </a:xfrm>
            <a:custGeom>
              <a:rect b="b" l="l" r="r" t="t"/>
              <a:pathLst>
                <a:path extrusionOk="0" h="18" w="19">
                  <a:moveTo>
                    <a:pt x="1" y="18"/>
                  </a:moveTo>
                  <a:lnTo>
                    <a:pt x="19"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0"/>
            <p:cNvSpPr/>
            <p:nvPr/>
          </p:nvSpPr>
          <p:spPr>
            <a:xfrm>
              <a:off x="2080915" y="2785989"/>
              <a:ext cx="300" cy="327"/>
            </a:xfrm>
            <a:custGeom>
              <a:rect b="b" l="l" r="r" t="t"/>
              <a:pathLst>
                <a:path extrusionOk="0" h="12" w="11">
                  <a:moveTo>
                    <a:pt x="0" y="11"/>
                  </a:moveTo>
                  <a:lnTo>
                    <a:pt x="1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0"/>
            <p:cNvSpPr/>
            <p:nvPr/>
          </p:nvSpPr>
          <p:spPr>
            <a:xfrm>
              <a:off x="2083286" y="2783618"/>
              <a:ext cx="708" cy="599"/>
            </a:xfrm>
            <a:custGeom>
              <a:rect b="b" l="l" r="r" t="t"/>
              <a:pathLst>
                <a:path extrusionOk="0" h="22" w="26">
                  <a:moveTo>
                    <a:pt x="25" y="0"/>
                  </a:moveTo>
                  <a:cubicBezTo>
                    <a:pt x="15" y="7"/>
                    <a:pt x="8" y="14"/>
                    <a:pt x="1" y="21"/>
                  </a:cubicBezTo>
                  <a:cubicBezTo>
                    <a:pt x="8" y="14"/>
                    <a:pt x="18" y="7"/>
                    <a:pt x="25"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0"/>
            <p:cNvSpPr/>
            <p:nvPr/>
          </p:nvSpPr>
          <p:spPr>
            <a:xfrm>
              <a:off x="2076229" y="2790675"/>
              <a:ext cx="218" cy="218"/>
            </a:xfrm>
            <a:custGeom>
              <a:rect b="b" l="l" r="r" t="t"/>
              <a:pathLst>
                <a:path extrusionOk="0" h="8" w="8">
                  <a:moveTo>
                    <a:pt x="0" y="7"/>
                  </a:moveTo>
                  <a:lnTo>
                    <a:pt x="7"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0"/>
            <p:cNvSpPr/>
            <p:nvPr/>
          </p:nvSpPr>
          <p:spPr>
            <a:xfrm>
              <a:off x="2076692" y="2789994"/>
              <a:ext cx="409" cy="409"/>
            </a:xfrm>
            <a:custGeom>
              <a:rect b="b" l="l" r="r" t="t"/>
              <a:pathLst>
                <a:path extrusionOk="0" h="15" w="15">
                  <a:moveTo>
                    <a:pt x="1" y="15"/>
                  </a:moveTo>
                  <a:lnTo>
                    <a:pt x="15"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0"/>
            <p:cNvSpPr/>
            <p:nvPr/>
          </p:nvSpPr>
          <p:spPr>
            <a:xfrm>
              <a:off x="2077373" y="2789340"/>
              <a:ext cx="409" cy="409"/>
            </a:xfrm>
            <a:custGeom>
              <a:rect b="b" l="l" r="r" t="t"/>
              <a:pathLst>
                <a:path extrusionOk="0" h="15" w="15">
                  <a:moveTo>
                    <a:pt x="0" y="14"/>
                  </a:moveTo>
                  <a:lnTo>
                    <a:pt x="1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0"/>
            <p:cNvSpPr/>
            <p:nvPr/>
          </p:nvSpPr>
          <p:spPr>
            <a:xfrm>
              <a:off x="2084621" y="2781601"/>
              <a:ext cx="518" cy="981"/>
            </a:xfrm>
            <a:custGeom>
              <a:rect b="b" l="l" r="r" t="t"/>
              <a:pathLst>
                <a:path extrusionOk="0" h="36" w="19">
                  <a:moveTo>
                    <a:pt x="1" y="36"/>
                  </a:moveTo>
                  <a:cubicBezTo>
                    <a:pt x="8" y="25"/>
                    <a:pt x="11" y="15"/>
                    <a:pt x="18" y="1"/>
                  </a:cubicBezTo>
                  <a:cubicBezTo>
                    <a:pt x="11" y="15"/>
                    <a:pt x="8" y="25"/>
                    <a:pt x="1" y="36"/>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0"/>
            <p:cNvSpPr/>
            <p:nvPr/>
          </p:nvSpPr>
          <p:spPr>
            <a:xfrm>
              <a:off x="2081488" y="2785416"/>
              <a:ext cx="300" cy="327"/>
            </a:xfrm>
            <a:custGeom>
              <a:rect b="b" l="l" r="r" t="t"/>
              <a:pathLst>
                <a:path extrusionOk="0" h="12" w="11">
                  <a:moveTo>
                    <a:pt x="0" y="11"/>
                  </a:moveTo>
                  <a:lnTo>
                    <a:pt x="1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0"/>
            <p:cNvSpPr/>
            <p:nvPr/>
          </p:nvSpPr>
          <p:spPr>
            <a:xfrm>
              <a:off x="2082905" y="2784190"/>
              <a:ext cx="409" cy="300"/>
            </a:xfrm>
            <a:custGeom>
              <a:rect b="b" l="l" r="r" t="t"/>
              <a:pathLst>
                <a:path extrusionOk="0" h="11" w="15">
                  <a:moveTo>
                    <a:pt x="1" y="11"/>
                  </a:moveTo>
                  <a:lnTo>
                    <a:pt x="15"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0"/>
            <p:cNvSpPr/>
            <p:nvPr/>
          </p:nvSpPr>
          <p:spPr>
            <a:xfrm>
              <a:off x="2085193" y="2780266"/>
              <a:ext cx="409" cy="1172"/>
            </a:xfrm>
            <a:custGeom>
              <a:rect b="b" l="l" r="r" t="t"/>
              <a:pathLst>
                <a:path extrusionOk="0" h="43" w="15">
                  <a:moveTo>
                    <a:pt x="1" y="43"/>
                  </a:moveTo>
                  <a:cubicBezTo>
                    <a:pt x="4" y="29"/>
                    <a:pt x="11" y="15"/>
                    <a:pt x="15" y="1"/>
                  </a:cubicBezTo>
                  <a:cubicBezTo>
                    <a:pt x="11" y="15"/>
                    <a:pt x="4" y="29"/>
                    <a:pt x="1" y="43"/>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0"/>
            <p:cNvSpPr/>
            <p:nvPr/>
          </p:nvSpPr>
          <p:spPr>
            <a:xfrm>
              <a:off x="2084049" y="2782664"/>
              <a:ext cx="599" cy="790"/>
            </a:xfrm>
            <a:custGeom>
              <a:rect b="b" l="l" r="r" t="t"/>
              <a:pathLst>
                <a:path extrusionOk="0" h="29" w="22">
                  <a:moveTo>
                    <a:pt x="1" y="28"/>
                  </a:moveTo>
                  <a:cubicBezTo>
                    <a:pt x="8" y="18"/>
                    <a:pt x="15" y="11"/>
                    <a:pt x="22" y="0"/>
                  </a:cubicBezTo>
                  <a:cubicBezTo>
                    <a:pt x="15" y="11"/>
                    <a:pt x="8" y="18"/>
                    <a:pt x="1" y="2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0"/>
            <p:cNvSpPr/>
            <p:nvPr/>
          </p:nvSpPr>
          <p:spPr>
            <a:xfrm>
              <a:off x="2081951" y="2784953"/>
              <a:ext cx="327" cy="300"/>
            </a:xfrm>
            <a:custGeom>
              <a:rect b="b" l="l" r="r" t="t"/>
              <a:pathLst>
                <a:path extrusionOk="0" h="11" w="12">
                  <a:moveTo>
                    <a:pt x="1" y="11"/>
                  </a:move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0"/>
            <p:cNvSpPr/>
            <p:nvPr/>
          </p:nvSpPr>
          <p:spPr>
            <a:xfrm>
              <a:off x="2082523" y="2784572"/>
              <a:ext cx="327" cy="300"/>
            </a:xfrm>
            <a:custGeom>
              <a:rect b="b" l="l" r="r" t="t"/>
              <a:pathLst>
                <a:path extrusionOk="0" h="11" w="12">
                  <a:moveTo>
                    <a:pt x="1" y="11"/>
                  </a:move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0"/>
            <p:cNvSpPr/>
            <p:nvPr/>
          </p:nvSpPr>
          <p:spPr>
            <a:xfrm>
              <a:off x="2199011" y="3051282"/>
              <a:ext cx="177253" cy="199406"/>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0"/>
            <p:cNvSpPr/>
            <p:nvPr/>
          </p:nvSpPr>
          <p:spPr>
            <a:xfrm>
              <a:off x="2338361" y="3142183"/>
              <a:ext cx="17684" cy="9673"/>
            </a:xfrm>
            <a:custGeom>
              <a:rect b="b" l="l" r="r" t="t"/>
              <a:pathLst>
                <a:path extrusionOk="0" h="355" w="649">
                  <a:moveTo>
                    <a:pt x="648" y="337"/>
                  </a:moveTo>
                  <a:cubicBezTo>
                    <a:pt x="134" y="354"/>
                    <a:pt x="11" y="165"/>
                    <a:pt x="1" y="1"/>
                  </a:cubicBezTo>
                  <a:cubicBezTo>
                    <a:pt x="11" y="165"/>
                    <a:pt x="134" y="354"/>
                    <a:pt x="648" y="337"/>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0"/>
            <p:cNvSpPr/>
            <p:nvPr/>
          </p:nvSpPr>
          <p:spPr>
            <a:xfrm>
              <a:off x="2374057" y="3191231"/>
              <a:ext cx="109" cy="1253"/>
            </a:xfrm>
            <a:custGeom>
              <a:rect b="b" l="l" r="r" t="t"/>
              <a:pathLst>
                <a:path extrusionOk="0" h="46" w="4">
                  <a:moveTo>
                    <a:pt x="0" y="0"/>
                  </a:moveTo>
                  <a:cubicBezTo>
                    <a:pt x="4" y="14"/>
                    <a:pt x="4" y="32"/>
                    <a:pt x="4" y="46"/>
                  </a:cubicBezTo>
                  <a:cubicBezTo>
                    <a:pt x="4" y="32"/>
                    <a:pt x="4" y="14"/>
                    <a:pt x="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0"/>
            <p:cNvSpPr/>
            <p:nvPr/>
          </p:nvSpPr>
          <p:spPr>
            <a:xfrm>
              <a:off x="2313483" y="3107278"/>
              <a:ext cx="9265" cy="1853"/>
            </a:xfrm>
            <a:custGeom>
              <a:rect b="b" l="l" r="r" t="t"/>
              <a:pathLst>
                <a:path extrusionOk="0" h="68" w="340">
                  <a:moveTo>
                    <a:pt x="340" y="60"/>
                  </a:moveTo>
                  <a:cubicBezTo>
                    <a:pt x="200" y="64"/>
                    <a:pt x="67" y="67"/>
                    <a:pt x="0" y="1"/>
                  </a:cubicBezTo>
                  <a:cubicBezTo>
                    <a:pt x="67" y="67"/>
                    <a:pt x="200" y="64"/>
                    <a:pt x="340" y="6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0"/>
            <p:cNvSpPr/>
            <p:nvPr/>
          </p:nvSpPr>
          <p:spPr>
            <a:xfrm>
              <a:off x="2370324" y="3194937"/>
              <a:ext cx="3461" cy="4714"/>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0"/>
            <p:cNvSpPr/>
            <p:nvPr/>
          </p:nvSpPr>
          <p:spPr>
            <a:xfrm>
              <a:off x="2373675" y="3193901"/>
              <a:ext cx="300" cy="1063"/>
            </a:xfrm>
            <a:custGeom>
              <a:rect b="b" l="l" r="r" t="t"/>
              <a:pathLst>
                <a:path extrusionOk="0" h="39" w="11">
                  <a:moveTo>
                    <a:pt x="11" y="0"/>
                  </a:moveTo>
                  <a:cubicBezTo>
                    <a:pt x="7" y="11"/>
                    <a:pt x="4" y="25"/>
                    <a:pt x="0" y="39"/>
                  </a:cubicBezTo>
                  <a:cubicBezTo>
                    <a:pt x="4" y="25"/>
                    <a:pt x="7" y="11"/>
                    <a:pt x="1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0"/>
            <p:cNvSpPr/>
            <p:nvPr/>
          </p:nvSpPr>
          <p:spPr>
            <a:xfrm>
              <a:off x="2203289" y="3069702"/>
              <a:ext cx="327" cy="109"/>
            </a:xfrm>
            <a:custGeom>
              <a:rect b="b" l="l" r="r" t="t"/>
              <a:pathLst>
                <a:path extrusionOk="0" h="4" w="12">
                  <a:moveTo>
                    <a:pt x="11" y="4"/>
                  </a:moveTo>
                  <a:lnTo>
                    <a:pt x="1" y="0"/>
                  </a:ln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0"/>
            <p:cNvSpPr/>
            <p:nvPr/>
          </p:nvSpPr>
          <p:spPr>
            <a:xfrm>
              <a:off x="2374057" y="3192648"/>
              <a:ext cx="109" cy="981"/>
            </a:xfrm>
            <a:custGeom>
              <a:rect b="b" l="l" r="r" t="t"/>
              <a:pathLst>
                <a:path extrusionOk="0" h="36" w="4">
                  <a:moveTo>
                    <a:pt x="4" y="1"/>
                  </a:moveTo>
                  <a:cubicBezTo>
                    <a:pt x="4" y="15"/>
                    <a:pt x="0" y="25"/>
                    <a:pt x="0" y="36"/>
                  </a:cubicBezTo>
                  <a:cubicBezTo>
                    <a:pt x="0" y="25"/>
                    <a:pt x="4" y="15"/>
                    <a:pt x="4"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0"/>
            <p:cNvSpPr/>
            <p:nvPr/>
          </p:nvSpPr>
          <p:spPr>
            <a:xfrm>
              <a:off x="2203862" y="3069893"/>
              <a:ext cx="790" cy="300"/>
            </a:xfrm>
            <a:custGeom>
              <a:rect b="b" l="l" r="r" t="t"/>
              <a:pathLst>
                <a:path extrusionOk="0" h="11" w="29">
                  <a:moveTo>
                    <a:pt x="1" y="0"/>
                  </a:moveTo>
                  <a:lnTo>
                    <a:pt x="29"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0"/>
            <p:cNvSpPr/>
            <p:nvPr/>
          </p:nvSpPr>
          <p:spPr>
            <a:xfrm>
              <a:off x="2295908" y="3095343"/>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0"/>
            <p:cNvSpPr/>
            <p:nvPr/>
          </p:nvSpPr>
          <p:spPr>
            <a:xfrm>
              <a:off x="2375773" y="3175972"/>
              <a:ext cx="599" cy="4033"/>
            </a:xfrm>
            <a:custGeom>
              <a:rect b="b" l="l" r="r" t="t"/>
              <a:pathLst>
                <a:path extrusionOk="0" h="148" w="22">
                  <a:moveTo>
                    <a:pt x="21" y="0"/>
                  </a:moveTo>
                  <a:cubicBezTo>
                    <a:pt x="18" y="49"/>
                    <a:pt x="11" y="98"/>
                    <a:pt x="0" y="147"/>
                  </a:cubicBezTo>
                  <a:cubicBezTo>
                    <a:pt x="11" y="98"/>
                    <a:pt x="18" y="49"/>
                    <a:pt x="2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0"/>
            <p:cNvSpPr/>
            <p:nvPr/>
          </p:nvSpPr>
          <p:spPr>
            <a:xfrm>
              <a:off x="2336454" y="3136652"/>
              <a:ext cx="1935" cy="5559"/>
            </a:xfrm>
            <a:custGeom>
              <a:rect b="b" l="l" r="r" t="t"/>
              <a:pathLst>
                <a:path extrusionOk="0" h="204" w="71">
                  <a:moveTo>
                    <a:pt x="1" y="1"/>
                  </a:moveTo>
                  <a:cubicBezTo>
                    <a:pt x="36" y="64"/>
                    <a:pt x="60" y="134"/>
                    <a:pt x="71" y="204"/>
                  </a:cubicBezTo>
                  <a:cubicBezTo>
                    <a:pt x="60" y="134"/>
                    <a:pt x="36" y="64"/>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0"/>
            <p:cNvSpPr/>
            <p:nvPr/>
          </p:nvSpPr>
          <p:spPr>
            <a:xfrm>
              <a:off x="2232582" y="3239870"/>
              <a:ext cx="9455" cy="75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0"/>
            <p:cNvSpPr/>
            <p:nvPr/>
          </p:nvSpPr>
          <p:spPr>
            <a:xfrm>
              <a:off x="2282365" y="3234856"/>
              <a:ext cx="16240" cy="1717"/>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0"/>
            <p:cNvSpPr/>
            <p:nvPr/>
          </p:nvSpPr>
          <p:spPr>
            <a:xfrm>
              <a:off x="2205769" y="3174255"/>
              <a:ext cx="327" cy="490"/>
            </a:xfrm>
            <a:custGeom>
              <a:rect b="b" l="l" r="r" t="t"/>
              <a:pathLst>
                <a:path extrusionOk="0" h="18" w="12">
                  <a:moveTo>
                    <a:pt x="11" y="18"/>
                  </a:moveTo>
                  <a:cubicBezTo>
                    <a:pt x="8" y="11"/>
                    <a:pt x="4" y="7"/>
                    <a:pt x="1" y="0"/>
                  </a:cubicBezTo>
                  <a:cubicBezTo>
                    <a:pt x="4" y="7"/>
                    <a:pt x="8" y="11"/>
                    <a:pt x="11" y="1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0"/>
            <p:cNvSpPr/>
            <p:nvPr/>
          </p:nvSpPr>
          <p:spPr>
            <a:xfrm>
              <a:off x="2199093" y="3166326"/>
              <a:ext cx="5368" cy="6703"/>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0"/>
            <p:cNvSpPr/>
            <p:nvPr/>
          </p:nvSpPr>
          <p:spPr>
            <a:xfrm>
              <a:off x="2225715" y="3247418"/>
              <a:ext cx="6894" cy="3270"/>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0"/>
            <p:cNvSpPr/>
            <p:nvPr/>
          </p:nvSpPr>
          <p:spPr>
            <a:xfrm>
              <a:off x="2206150" y="3174827"/>
              <a:ext cx="708" cy="981"/>
            </a:xfrm>
            <a:custGeom>
              <a:rect b="b" l="l" r="r" t="t"/>
              <a:pathLst>
                <a:path extrusionOk="0" h="36" w="26">
                  <a:moveTo>
                    <a:pt x="25" y="35"/>
                  </a:moveTo>
                  <a:cubicBezTo>
                    <a:pt x="18" y="25"/>
                    <a:pt x="11" y="11"/>
                    <a:pt x="1" y="0"/>
                  </a:cubicBezTo>
                  <a:cubicBezTo>
                    <a:pt x="11" y="11"/>
                    <a:pt x="18" y="25"/>
                    <a:pt x="25" y="35"/>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0"/>
            <p:cNvSpPr/>
            <p:nvPr/>
          </p:nvSpPr>
          <p:spPr>
            <a:xfrm>
              <a:off x="2225606" y="3249897"/>
              <a:ext cx="27" cy="300"/>
            </a:xfrm>
            <a:custGeom>
              <a:rect b="b" l="l" r="r" t="t"/>
              <a:pathLst>
                <a:path extrusionOk="0" h="11" w="1">
                  <a:moveTo>
                    <a:pt x="1" y="11"/>
                  </a:moveTo>
                  <a:lnTo>
                    <a:pt x="1" y="0"/>
                  </a:lnTo>
                  <a:cubicBezTo>
                    <a:pt x="1" y="4"/>
                    <a:pt x="1" y="7"/>
                    <a:pt x="1" y="1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0"/>
            <p:cNvSpPr/>
            <p:nvPr/>
          </p:nvSpPr>
          <p:spPr>
            <a:xfrm>
              <a:off x="2225333" y="3246546"/>
              <a:ext cx="218" cy="2044"/>
            </a:xfrm>
            <a:custGeom>
              <a:rect b="b" l="l" r="r" t="t"/>
              <a:pathLst>
                <a:path extrusionOk="0" h="75" w="8">
                  <a:moveTo>
                    <a:pt x="0" y="1"/>
                  </a:moveTo>
                  <a:cubicBezTo>
                    <a:pt x="4" y="25"/>
                    <a:pt x="4" y="50"/>
                    <a:pt x="7" y="74"/>
                  </a:cubicBezTo>
                  <a:cubicBezTo>
                    <a:pt x="7" y="50"/>
                    <a:pt x="4" y="25"/>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0"/>
            <p:cNvSpPr/>
            <p:nvPr/>
          </p:nvSpPr>
          <p:spPr>
            <a:xfrm>
              <a:off x="2225524" y="3248835"/>
              <a:ext cx="109" cy="518"/>
            </a:xfrm>
            <a:custGeom>
              <a:rect b="b" l="l" r="r" t="t"/>
              <a:pathLst>
                <a:path extrusionOk="0" h="19" w="4">
                  <a:moveTo>
                    <a:pt x="4" y="1"/>
                  </a:moveTo>
                  <a:cubicBezTo>
                    <a:pt x="0" y="8"/>
                    <a:pt x="4" y="11"/>
                    <a:pt x="4" y="18"/>
                  </a:cubicBezTo>
                  <a:lnTo>
                    <a:pt x="4"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0"/>
            <p:cNvSpPr/>
            <p:nvPr/>
          </p:nvSpPr>
          <p:spPr>
            <a:xfrm>
              <a:off x="2212063" y="3204774"/>
              <a:ext cx="1744" cy="5368"/>
            </a:xfrm>
            <a:custGeom>
              <a:rect b="b" l="l" r="r" t="t"/>
              <a:pathLst>
                <a:path extrusionOk="0" h="197" w="64">
                  <a:moveTo>
                    <a:pt x="60" y="0"/>
                  </a:moveTo>
                  <a:cubicBezTo>
                    <a:pt x="64" y="70"/>
                    <a:pt x="43" y="140"/>
                    <a:pt x="1" y="196"/>
                  </a:cubicBezTo>
                  <a:cubicBezTo>
                    <a:pt x="43" y="140"/>
                    <a:pt x="64" y="70"/>
                    <a:pt x="6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0"/>
            <p:cNvSpPr/>
            <p:nvPr/>
          </p:nvSpPr>
          <p:spPr>
            <a:xfrm>
              <a:off x="2205197" y="3173765"/>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0"/>
            <p:cNvSpPr/>
            <p:nvPr/>
          </p:nvSpPr>
          <p:spPr>
            <a:xfrm>
              <a:off x="2231819" y="3246464"/>
              <a:ext cx="2207" cy="1444"/>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0"/>
            <p:cNvSpPr/>
            <p:nvPr/>
          </p:nvSpPr>
          <p:spPr>
            <a:xfrm>
              <a:off x="2303919" y="3232158"/>
              <a:ext cx="218" cy="599"/>
            </a:xfrm>
            <a:custGeom>
              <a:rect b="b" l="l" r="r" t="t"/>
              <a:pathLst>
                <a:path extrusionOk="0" h="22" w="8">
                  <a:moveTo>
                    <a:pt x="1" y="21"/>
                  </a:moveTo>
                  <a:lnTo>
                    <a:pt x="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0"/>
            <p:cNvSpPr/>
            <p:nvPr/>
          </p:nvSpPr>
          <p:spPr>
            <a:xfrm>
              <a:off x="2304109" y="3231477"/>
              <a:ext cx="218" cy="518"/>
            </a:xfrm>
            <a:custGeom>
              <a:rect b="b" l="l" r="r" t="t"/>
              <a:pathLst>
                <a:path extrusionOk="0" h="19" w="8">
                  <a:moveTo>
                    <a:pt x="1" y="18"/>
                  </a:moveTo>
                  <a:lnTo>
                    <a:pt x="8"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0"/>
            <p:cNvSpPr/>
            <p:nvPr/>
          </p:nvSpPr>
          <p:spPr>
            <a:xfrm>
              <a:off x="2298578" y="3235783"/>
              <a:ext cx="4224" cy="245"/>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0"/>
            <p:cNvSpPr/>
            <p:nvPr/>
          </p:nvSpPr>
          <p:spPr>
            <a:xfrm>
              <a:off x="2336644" y="3193983"/>
              <a:ext cx="11281" cy="2044"/>
            </a:xfrm>
            <a:custGeom>
              <a:rect b="b" l="l" r="r" t="t"/>
              <a:pathLst>
                <a:path extrusionOk="0" h="75" w="414">
                  <a:moveTo>
                    <a:pt x="414" y="1"/>
                  </a:moveTo>
                  <a:cubicBezTo>
                    <a:pt x="263" y="1"/>
                    <a:pt x="116" y="15"/>
                    <a:pt x="1" y="74"/>
                  </a:cubicBezTo>
                  <a:cubicBezTo>
                    <a:pt x="116" y="15"/>
                    <a:pt x="263" y="4"/>
                    <a:pt x="414"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0"/>
            <p:cNvSpPr/>
            <p:nvPr/>
          </p:nvSpPr>
          <p:spPr>
            <a:xfrm>
              <a:off x="2368798" y="3199624"/>
              <a:ext cx="1553" cy="599"/>
            </a:xfrm>
            <a:custGeom>
              <a:rect b="b" l="l" r="r" t="t"/>
              <a:pathLst>
                <a:path extrusionOk="0" h="22" w="57">
                  <a:moveTo>
                    <a:pt x="57" y="0"/>
                  </a:moveTo>
                  <a:cubicBezTo>
                    <a:pt x="39" y="11"/>
                    <a:pt x="18" y="18"/>
                    <a:pt x="1" y="21"/>
                  </a:cubicBezTo>
                  <a:cubicBezTo>
                    <a:pt x="15" y="21"/>
                    <a:pt x="29" y="18"/>
                    <a:pt x="43" y="11"/>
                  </a:cubicBezTo>
                  <a:lnTo>
                    <a:pt x="57"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0"/>
            <p:cNvSpPr/>
            <p:nvPr/>
          </p:nvSpPr>
          <p:spPr>
            <a:xfrm>
              <a:off x="2304409" y="3230714"/>
              <a:ext cx="27" cy="136"/>
            </a:xfrm>
            <a:custGeom>
              <a:rect b="b" l="l" r="r" t="t"/>
              <a:pathLst>
                <a:path extrusionOk="0" h="5" w="1">
                  <a:moveTo>
                    <a:pt x="0" y="4"/>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0"/>
            <p:cNvSpPr/>
            <p:nvPr/>
          </p:nvSpPr>
          <p:spPr>
            <a:xfrm>
              <a:off x="2369942" y="3199324"/>
              <a:ext cx="790" cy="518"/>
            </a:xfrm>
            <a:custGeom>
              <a:rect b="b" l="l" r="r" t="t"/>
              <a:pathLst>
                <a:path extrusionOk="0" h="19" w="29">
                  <a:moveTo>
                    <a:pt x="29" y="1"/>
                  </a:moveTo>
                  <a:lnTo>
                    <a:pt x="29" y="1"/>
                  </a:lnTo>
                  <a:cubicBezTo>
                    <a:pt x="18" y="8"/>
                    <a:pt x="8" y="15"/>
                    <a:pt x="1" y="18"/>
                  </a:cubicBezTo>
                  <a:lnTo>
                    <a:pt x="15" y="11"/>
                  </a:lnTo>
                  <a:lnTo>
                    <a:pt x="29"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0"/>
            <p:cNvSpPr/>
            <p:nvPr/>
          </p:nvSpPr>
          <p:spPr>
            <a:xfrm>
              <a:off x="2296098" y="3235483"/>
              <a:ext cx="3461" cy="409"/>
            </a:xfrm>
            <a:custGeom>
              <a:rect b="b" l="l" r="r" t="t"/>
              <a:pathLst>
                <a:path extrusionOk="0" h="15" w="127">
                  <a:moveTo>
                    <a:pt x="1" y="1"/>
                  </a:moveTo>
                  <a:lnTo>
                    <a:pt x="92" y="11"/>
                  </a:lnTo>
                  <a:lnTo>
                    <a:pt x="127" y="15"/>
                  </a:lnTo>
                  <a:lnTo>
                    <a:pt x="127" y="15"/>
                  </a:lnTo>
                  <a:lnTo>
                    <a:pt x="15"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0"/>
            <p:cNvSpPr/>
            <p:nvPr/>
          </p:nvSpPr>
          <p:spPr>
            <a:xfrm>
              <a:off x="2022140" y="2906291"/>
              <a:ext cx="187662" cy="273522"/>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0"/>
            <p:cNvSpPr/>
            <p:nvPr/>
          </p:nvSpPr>
          <p:spPr>
            <a:xfrm>
              <a:off x="2182308" y="2961715"/>
              <a:ext cx="490" cy="109"/>
            </a:xfrm>
            <a:custGeom>
              <a:rect b="b" l="l" r="r" t="t"/>
              <a:pathLst>
                <a:path extrusionOk="0" h="4" w="18">
                  <a:moveTo>
                    <a:pt x="0" y="4"/>
                  </a:moveTo>
                  <a:lnTo>
                    <a:pt x="1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0"/>
            <p:cNvSpPr/>
            <p:nvPr/>
          </p:nvSpPr>
          <p:spPr>
            <a:xfrm>
              <a:off x="2180019" y="2962369"/>
              <a:ext cx="599" cy="327"/>
            </a:xfrm>
            <a:custGeom>
              <a:rect b="b" l="l" r="r" t="t"/>
              <a:pathLst>
                <a:path extrusionOk="0" h="12" w="22">
                  <a:moveTo>
                    <a:pt x="0" y="11"/>
                  </a:moveTo>
                  <a:lnTo>
                    <a:pt x="2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0"/>
            <p:cNvSpPr/>
            <p:nvPr/>
          </p:nvSpPr>
          <p:spPr>
            <a:xfrm>
              <a:off x="2181545" y="2961906"/>
              <a:ext cx="599" cy="109"/>
            </a:xfrm>
            <a:custGeom>
              <a:rect b="b" l="l" r="r" t="t"/>
              <a:pathLst>
                <a:path extrusionOk="0" h="4" w="22">
                  <a:moveTo>
                    <a:pt x="0" y="4"/>
                  </a:moveTo>
                  <a:lnTo>
                    <a:pt x="2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0"/>
            <p:cNvSpPr/>
            <p:nvPr/>
          </p:nvSpPr>
          <p:spPr>
            <a:xfrm>
              <a:off x="2179147" y="2962860"/>
              <a:ext cx="599" cy="409"/>
            </a:xfrm>
            <a:custGeom>
              <a:rect b="b" l="l" r="r" t="t"/>
              <a:pathLst>
                <a:path extrusionOk="0" h="15" w="22">
                  <a:moveTo>
                    <a:pt x="1" y="14"/>
                  </a:moveTo>
                  <a:lnTo>
                    <a:pt x="22"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0"/>
            <p:cNvSpPr/>
            <p:nvPr/>
          </p:nvSpPr>
          <p:spPr>
            <a:xfrm>
              <a:off x="2178112" y="2963323"/>
              <a:ext cx="872" cy="708"/>
            </a:xfrm>
            <a:custGeom>
              <a:rect b="b" l="l" r="r" t="t"/>
              <a:pathLst>
                <a:path extrusionOk="0" h="26" w="32">
                  <a:moveTo>
                    <a:pt x="0" y="25"/>
                  </a:moveTo>
                  <a:cubicBezTo>
                    <a:pt x="11" y="15"/>
                    <a:pt x="21" y="8"/>
                    <a:pt x="32" y="1"/>
                  </a:cubicBezTo>
                  <a:cubicBezTo>
                    <a:pt x="21" y="8"/>
                    <a:pt x="11" y="15"/>
                    <a:pt x="0" y="25"/>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0"/>
            <p:cNvSpPr/>
            <p:nvPr/>
          </p:nvSpPr>
          <p:spPr>
            <a:xfrm>
              <a:off x="2183071" y="2961715"/>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0"/>
            <p:cNvSpPr/>
            <p:nvPr/>
          </p:nvSpPr>
          <p:spPr>
            <a:xfrm>
              <a:off x="2153206" y="2972015"/>
              <a:ext cx="4714" cy="1935"/>
            </a:xfrm>
            <a:custGeom>
              <a:rect b="b" l="l" r="r" t="t"/>
              <a:pathLst>
                <a:path extrusionOk="0" h="71" w="173">
                  <a:moveTo>
                    <a:pt x="1" y="70"/>
                  </a:moveTo>
                  <a:cubicBezTo>
                    <a:pt x="60" y="49"/>
                    <a:pt x="120" y="28"/>
                    <a:pt x="172" y="0"/>
                  </a:cubicBezTo>
                  <a:cubicBezTo>
                    <a:pt x="120" y="28"/>
                    <a:pt x="60" y="49"/>
                    <a:pt x="1" y="7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0"/>
            <p:cNvSpPr/>
            <p:nvPr/>
          </p:nvSpPr>
          <p:spPr>
            <a:xfrm>
              <a:off x="2180782" y="2962097"/>
              <a:ext cx="599" cy="218"/>
            </a:xfrm>
            <a:custGeom>
              <a:rect b="b" l="l" r="r" t="t"/>
              <a:pathLst>
                <a:path extrusionOk="0" h="8" w="22">
                  <a:moveTo>
                    <a:pt x="0" y="7"/>
                  </a:moveTo>
                  <a:lnTo>
                    <a:pt x="2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0"/>
            <p:cNvSpPr/>
            <p:nvPr/>
          </p:nvSpPr>
          <p:spPr>
            <a:xfrm>
              <a:off x="2189065" y="3178724"/>
              <a:ext cx="218" cy="136"/>
            </a:xfrm>
            <a:custGeom>
              <a:rect b="b" l="l" r="r" t="t"/>
              <a:pathLst>
                <a:path extrusionOk="0" h="5" w="8">
                  <a:moveTo>
                    <a:pt x="8" y="1"/>
                  </a:moveTo>
                  <a:lnTo>
                    <a:pt x="1"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0"/>
            <p:cNvSpPr/>
            <p:nvPr/>
          </p:nvSpPr>
          <p:spPr>
            <a:xfrm>
              <a:off x="2181545" y="2959236"/>
              <a:ext cx="790" cy="790"/>
            </a:xfrm>
            <a:custGeom>
              <a:rect b="b" l="l" r="r" t="t"/>
              <a:pathLst>
                <a:path extrusionOk="0" h="29" w="29">
                  <a:moveTo>
                    <a:pt x="28" y="28"/>
                  </a:moveTo>
                  <a:cubicBezTo>
                    <a:pt x="18" y="21"/>
                    <a:pt x="11" y="11"/>
                    <a:pt x="0" y="0"/>
                  </a:cubicBezTo>
                  <a:cubicBezTo>
                    <a:pt x="11" y="11"/>
                    <a:pt x="18" y="21"/>
                    <a:pt x="28" y="2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0"/>
            <p:cNvSpPr/>
            <p:nvPr/>
          </p:nvSpPr>
          <p:spPr>
            <a:xfrm>
              <a:off x="2115058" y="2905528"/>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0"/>
            <p:cNvSpPr/>
            <p:nvPr/>
          </p:nvSpPr>
          <p:spPr>
            <a:xfrm>
              <a:off x="2116094" y="2905528"/>
              <a:ext cx="27" cy="27"/>
            </a:xfrm>
            <a:custGeom>
              <a:rect b="b" l="l" r="r" t="t"/>
              <a:pathLst>
                <a:path extrusionOk="0" h="1" w="1">
                  <a:moveTo>
                    <a:pt x="1"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0"/>
            <p:cNvSpPr/>
            <p:nvPr/>
          </p:nvSpPr>
          <p:spPr>
            <a:xfrm>
              <a:off x="2117538" y="2905610"/>
              <a:ext cx="27" cy="27"/>
            </a:xfrm>
            <a:custGeom>
              <a:rect b="b" l="l" r="r" t="t"/>
              <a:pathLst>
                <a:path extrusionOk="0" h="1" w="1">
                  <a:moveTo>
                    <a:pt x="0"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0"/>
            <p:cNvSpPr/>
            <p:nvPr/>
          </p:nvSpPr>
          <p:spPr>
            <a:xfrm>
              <a:off x="2118682" y="2905992"/>
              <a:ext cx="109" cy="27"/>
            </a:xfrm>
            <a:custGeom>
              <a:rect b="b" l="l" r="r" t="t"/>
              <a:pathLst>
                <a:path extrusionOk="0" h="1" w="4">
                  <a:moveTo>
                    <a:pt x="4" y="1"/>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0"/>
            <p:cNvSpPr/>
            <p:nvPr/>
          </p:nvSpPr>
          <p:spPr>
            <a:xfrm>
              <a:off x="2117728" y="2905719"/>
              <a:ext cx="218" cy="27"/>
            </a:xfrm>
            <a:custGeom>
              <a:rect b="b" l="l" r="r" t="t"/>
              <a:pathLst>
                <a:path extrusionOk="0" h="1" w="8">
                  <a:moveTo>
                    <a:pt x="7" y="0"/>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0"/>
            <p:cNvSpPr/>
            <p:nvPr/>
          </p:nvSpPr>
          <p:spPr>
            <a:xfrm>
              <a:off x="2118301" y="2905910"/>
              <a:ext cx="109" cy="27"/>
            </a:xfrm>
            <a:custGeom>
              <a:rect b="b" l="l" r="r" t="t"/>
              <a:pathLst>
                <a:path extrusionOk="0" h="1" w="4">
                  <a:moveTo>
                    <a:pt x="4" y="0"/>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0"/>
            <p:cNvSpPr/>
            <p:nvPr/>
          </p:nvSpPr>
          <p:spPr>
            <a:xfrm>
              <a:off x="2118491" y="2905992"/>
              <a:ext cx="109" cy="27"/>
            </a:xfrm>
            <a:custGeom>
              <a:rect b="b" l="l" r="r" t="t"/>
              <a:pathLst>
                <a:path extrusionOk="0" h="1" w="4">
                  <a:moveTo>
                    <a:pt x="4" y="1"/>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0"/>
            <p:cNvSpPr/>
            <p:nvPr/>
          </p:nvSpPr>
          <p:spPr>
            <a:xfrm>
              <a:off x="2180864" y="2958282"/>
              <a:ext cx="599" cy="872"/>
            </a:xfrm>
            <a:custGeom>
              <a:rect b="b" l="l" r="r" t="t"/>
              <a:pathLst>
                <a:path extrusionOk="0" h="32" w="22">
                  <a:moveTo>
                    <a:pt x="22" y="32"/>
                  </a:moveTo>
                  <a:cubicBezTo>
                    <a:pt x="15" y="21"/>
                    <a:pt x="8" y="11"/>
                    <a:pt x="1" y="0"/>
                  </a:cubicBezTo>
                  <a:cubicBezTo>
                    <a:pt x="8" y="11"/>
                    <a:pt x="15" y="21"/>
                    <a:pt x="22" y="32"/>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0"/>
            <p:cNvSpPr/>
            <p:nvPr/>
          </p:nvSpPr>
          <p:spPr>
            <a:xfrm>
              <a:off x="2113042" y="2905610"/>
              <a:ext cx="409" cy="27"/>
            </a:xfrm>
            <a:custGeom>
              <a:rect b="b" l="l" r="r" t="t"/>
              <a:pathLst>
                <a:path extrusionOk="0" h="1" w="15">
                  <a:moveTo>
                    <a:pt x="15" y="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0"/>
            <p:cNvSpPr/>
            <p:nvPr/>
          </p:nvSpPr>
          <p:spPr>
            <a:xfrm>
              <a:off x="2115521" y="2905528"/>
              <a:ext cx="27" cy="27"/>
            </a:xfrm>
            <a:custGeom>
              <a:rect b="b" l="l" r="r" t="t"/>
              <a:pathLst>
                <a:path extrusionOk="0" h="1" w="1">
                  <a:moveTo>
                    <a:pt x="1"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0"/>
            <p:cNvSpPr/>
            <p:nvPr/>
          </p:nvSpPr>
          <p:spPr>
            <a:xfrm>
              <a:off x="2112006" y="2905801"/>
              <a:ext cx="490" cy="27"/>
            </a:xfrm>
            <a:custGeom>
              <a:rect b="b" l="l" r="r" t="t"/>
              <a:pathLst>
                <a:path extrusionOk="0" h="1" w="18">
                  <a:moveTo>
                    <a:pt x="18" y="1"/>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0"/>
            <p:cNvSpPr/>
            <p:nvPr/>
          </p:nvSpPr>
          <p:spPr>
            <a:xfrm>
              <a:off x="2110290" y="2905910"/>
              <a:ext cx="1172" cy="218"/>
            </a:xfrm>
            <a:custGeom>
              <a:rect b="b" l="l" r="r" t="t"/>
              <a:pathLst>
                <a:path extrusionOk="0" h="8" w="43">
                  <a:moveTo>
                    <a:pt x="0" y="7"/>
                  </a:moveTo>
                  <a:lnTo>
                    <a:pt x="42"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0"/>
            <p:cNvSpPr/>
            <p:nvPr/>
          </p:nvSpPr>
          <p:spPr>
            <a:xfrm>
              <a:off x="2183343" y="2960843"/>
              <a:ext cx="1090" cy="708"/>
            </a:xfrm>
            <a:custGeom>
              <a:rect b="b" l="l" r="r" t="t"/>
              <a:pathLst>
                <a:path extrusionOk="0" h="26" w="40">
                  <a:moveTo>
                    <a:pt x="39" y="25"/>
                  </a:moveTo>
                  <a:cubicBezTo>
                    <a:pt x="25" y="18"/>
                    <a:pt x="15" y="8"/>
                    <a:pt x="1" y="1"/>
                  </a:cubicBezTo>
                  <a:cubicBezTo>
                    <a:pt x="15" y="8"/>
                    <a:pt x="25" y="18"/>
                    <a:pt x="39" y="25"/>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0"/>
            <p:cNvSpPr/>
            <p:nvPr/>
          </p:nvSpPr>
          <p:spPr>
            <a:xfrm>
              <a:off x="2166095" y="2937682"/>
              <a:ext cx="2507" cy="599"/>
            </a:xfrm>
            <a:custGeom>
              <a:rect b="b" l="l" r="r" t="t"/>
              <a:pathLst>
                <a:path extrusionOk="0" h="22" w="92">
                  <a:moveTo>
                    <a:pt x="0" y="0"/>
                  </a:moveTo>
                  <a:cubicBezTo>
                    <a:pt x="32" y="0"/>
                    <a:pt x="63" y="7"/>
                    <a:pt x="91" y="21"/>
                  </a:cubicBezTo>
                  <a:cubicBezTo>
                    <a:pt x="63" y="7"/>
                    <a:pt x="32" y="0"/>
                    <a:pt x="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0"/>
            <p:cNvSpPr/>
            <p:nvPr/>
          </p:nvSpPr>
          <p:spPr>
            <a:xfrm>
              <a:off x="2182390" y="2960189"/>
              <a:ext cx="899" cy="599"/>
            </a:xfrm>
            <a:custGeom>
              <a:rect b="b" l="l" r="r" t="t"/>
              <a:pathLst>
                <a:path extrusionOk="0" h="22" w="33">
                  <a:moveTo>
                    <a:pt x="32" y="21"/>
                  </a:moveTo>
                  <a:cubicBezTo>
                    <a:pt x="22" y="14"/>
                    <a:pt x="11" y="7"/>
                    <a:pt x="1" y="0"/>
                  </a:cubicBezTo>
                  <a:cubicBezTo>
                    <a:pt x="11" y="7"/>
                    <a:pt x="22" y="14"/>
                    <a:pt x="32" y="2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0"/>
            <p:cNvSpPr/>
            <p:nvPr/>
          </p:nvSpPr>
          <p:spPr>
            <a:xfrm>
              <a:off x="2113995" y="2905610"/>
              <a:ext cx="327" cy="27"/>
            </a:xfrm>
            <a:custGeom>
              <a:rect b="b" l="l" r="r" t="t"/>
              <a:pathLst>
                <a:path extrusionOk="0" h="1" w="12">
                  <a:moveTo>
                    <a:pt x="11" y="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0"/>
            <p:cNvSpPr/>
            <p:nvPr/>
          </p:nvSpPr>
          <p:spPr>
            <a:xfrm>
              <a:off x="2118001" y="2905801"/>
              <a:ext cx="218" cy="27"/>
            </a:xfrm>
            <a:custGeom>
              <a:rect b="b" l="l" r="r" t="t"/>
              <a:pathLst>
                <a:path extrusionOk="0" h="1" w="8">
                  <a:moveTo>
                    <a:pt x="8" y="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0"/>
            <p:cNvSpPr/>
            <p:nvPr/>
          </p:nvSpPr>
          <p:spPr>
            <a:xfrm>
              <a:off x="2196995" y="3159840"/>
              <a:ext cx="790" cy="599"/>
            </a:xfrm>
            <a:custGeom>
              <a:rect b="b" l="l" r="r" t="t"/>
              <a:pathLst>
                <a:path extrusionOk="0" h="22" w="29">
                  <a:moveTo>
                    <a:pt x="29" y="1"/>
                  </a:moveTo>
                  <a:cubicBezTo>
                    <a:pt x="18" y="8"/>
                    <a:pt x="11" y="15"/>
                    <a:pt x="1" y="22"/>
                  </a:cubicBezTo>
                  <a:cubicBezTo>
                    <a:pt x="11" y="15"/>
                    <a:pt x="18" y="8"/>
                    <a:pt x="29"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0"/>
            <p:cNvSpPr/>
            <p:nvPr/>
          </p:nvSpPr>
          <p:spPr>
            <a:xfrm>
              <a:off x="2196341" y="3160603"/>
              <a:ext cx="599" cy="708"/>
            </a:xfrm>
            <a:custGeom>
              <a:rect b="b" l="l" r="r" t="t"/>
              <a:pathLst>
                <a:path extrusionOk="0" h="26" w="22">
                  <a:moveTo>
                    <a:pt x="0" y="25"/>
                  </a:moveTo>
                  <a:cubicBezTo>
                    <a:pt x="7" y="15"/>
                    <a:pt x="14" y="8"/>
                    <a:pt x="21" y="1"/>
                  </a:cubicBezTo>
                  <a:cubicBezTo>
                    <a:pt x="14" y="8"/>
                    <a:pt x="7" y="15"/>
                    <a:pt x="0" y="25"/>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0"/>
            <p:cNvSpPr/>
            <p:nvPr/>
          </p:nvSpPr>
          <p:spPr>
            <a:xfrm>
              <a:off x="2203862" y="3078748"/>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0"/>
            <p:cNvSpPr/>
            <p:nvPr/>
          </p:nvSpPr>
          <p:spPr>
            <a:xfrm>
              <a:off x="2200428" y="3072072"/>
              <a:ext cx="327" cy="599"/>
            </a:xfrm>
            <a:custGeom>
              <a:rect b="b" l="l" r="r" t="t"/>
              <a:pathLst>
                <a:path extrusionOk="0" h="22" w="12">
                  <a:moveTo>
                    <a:pt x="1" y="1"/>
                  </a:moveTo>
                  <a:lnTo>
                    <a:pt x="11" y="22"/>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0"/>
            <p:cNvSpPr/>
            <p:nvPr/>
          </p:nvSpPr>
          <p:spPr>
            <a:xfrm>
              <a:off x="2199093" y="3069211"/>
              <a:ext cx="327" cy="599"/>
            </a:xfrm>
            <a:custGeom>
              <a:rect b="b" l="l" r="r" t="t"/>
              <a:pathLst>
                <a:path extrusionOk="0" h="22" w="12">
                  <a:moveTo>
                    <a:pt x="1" y="1"/>
                  </a:moveTo>
                  <a:lnTo>
                    <a:pt x="11" y="22"/>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0"/>
            <p:cNvSpPr/>
            <p:nvPr/>
          </p:nvSpPr>
          <p:spPr>
            <a:xfrm>
              <a:off x="2199774" y="3070547"/>
              <a:ext cx="300" cy="708"/>
            </a:xfrm>
            <a:custGeom>
              <a:rect b="b" l="l" r="r" t="t"/>
              <a:pathLst>
                <a:path extrusionOk="0" h="26" w="11">
                  <a:moveTo>
                    <a:pt x="0" y="1"/>
                  </a:moveTo>
                  <a:lnTo>
                    <a:pt x="11" y="2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0"/>
            <p:cNvSpPr/>
            <p:nvPr/>
          </p:nvSpPr>
          <p:spPr>
            <a:xfrm>
              <a:off x="2195387" y="3165290"/>
              <a:ext cx="109" cy="681"/>
            </a:xfrm>
            <a:custGeom>
              <a:rect b="b" l="l" r="r" t="t"/>
              <a:pathLst>
                <a:path extrusionOk="0" h="25" w="4">
                  <a:moveTo>
                    <a:pt x="0" y="0"/>
                  </a:moveTo>
                  <a:lnTo>
                    <a:pt x="0" y="25"/>
                  </a:lnTo>
                  <a:cubicBezTo>
                    <a:pt x="4" y="18"/>
                    <a:pt x="0" y="7"/>
                    <a:pt x="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0"/>
            <p:cNvSpPr/>
            <p:nvPr/>
          </p:nvSpPr>
          <p:spPr>
            <a:xfrm>
              <a:off x="2195469" y="3166053"/>
              <a:ext cx="27" cy="790"/>
            </a:xfrm>
            <a:custGeom>
              <a:rect b="b" l="l" r="r" t="t"/>
              <a:pathLst>
                <a:path extrusionOk="0" h="29" w="1">
                  <a:moveTo>
                    <a:pt x="1" y="0"/>
                  </a:moveTo>
                  <a:cubicBezTo>
                    <a:pt x="1" y="11"/>
                    <a:pt x="1" y="21"/>
                    <a:pt x="1" y="28"/>
                  </a:cubicBezTo>
                  <a:cubicBezTo>
                    <a:pt x="1" y="21"/>
                    <a:pt x="1" y="11"/>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0"/>
            <p:cNvSpPr/>
            <p:nvPr/>
          </p:nvSpPr>
          <p:spPr>
            <a:xfrm>
              <a:off x="2201191" y="3073598"/>
              <a:ext cx="327" cy="599"/>
            </a:xfrm>
            <a:custGeom>
              <a:rect b="b" l="l" r="r" t="t"/>
              <a:pathLst>
                <a:path extrusionOk="0" h="22" w="12">
                  <a:moveTo>
                    <a:pt x="1" y="1"/>
                  </a:moveTo>
                  <a:lnTo>
                    <a:pt x="11" y="22"/>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0"/>
            <p:cNvSpPr/>
            <p:nvPr/>
          </p:nvSpPr>
          <p:spPr>
            <a:xfrm>
              <a:off x="2195469" y="3163192"/>
              <a:ext cx="136" cy="872"/>
            </a:xfrm>
            <a:custGeom>
              <a:rect b="b" l="l" r="r" t="t"/>
              <a:pathLst>
                <a:path extrusionOk="0" h="32" w="5">
                  <a:moveTo>
                    <a:pt x="4" y="0"/>
                  </a:moveTo>
                  <a:cubicBezTo>
                    <a:pt x="4" y="11"/>
                    <a:pt x="1" y="21"/>
                    <a:pt x="1" y="32"/>
                  </a:cubicBezTo>
                  <a:cubicBezTo>
                    <a:pt x="1" y="21"/>
                    <a:pt x="4" y="11"/>
                    <a:pt x="4"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0"/>
            <p:cNvSpPr/>
            <p:nvPr/>
          </p:nvSpPr>
          <p:spPr>
            <a:xfrm>
              <a:off x="2195578" y="3162320"/>
              <a:ext cx="300" cy="790"/>
            </a:xfrm>
            <a:custGeom>
              <a:rect b="b" l="l" r="r" t="t"/>
              <a:pathLst>
                <a:path extrusionOk="0" h="29" w="11">
                  <a:moveTo>
                    <a:pt x="11" y="1"/>
                  </a:moveTo>
                  <a:cubicBezTo>
                    <a:pt x="7" y="8"/>
                    <a:pt x="4" y="18"/>
                    <a:pt x="0" y="29"/>
                  </a:cubicBezTo>
                  <a:cubicBezTo>
                    <a:pt x="4" y="18"/>
                    <a:pt x="7" y="8"/>
                    <a:pt x="1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0"/>
            <p:cNvSpPr/>
            <p:nvPr/>
          </p:nvSpPr>
          <p:spPr>
            <a:xfrm>
              <a:off x="2195850" y="3161366"/>
              <a:ext cx="409" cy="899"/>
            </a:xfrm>
            <a:custGeom>
              <a:rect b="b" l="l" r="r" t="t"/>
              <a:pathLst>
                <a:path extrusionOk="0" h="33" w="15">
                  <a:moveTo>
                    <a:pt x="15" y="1"/>
                  </a:moveTo>
                  <a:cubicBezTo>
                    <a:pt x="11" y="11"/>
                    <a:pt x="4" y="22"/>
                    <a:pt x="1" y="32"/>
                  </a:cubicBezTo>
                  <a:cubicBezTo>
                    <a:pt x="4" y="22"/>
                    <a:pt x="11" y="11"/>
                    <a:pt x="15"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0"/>
            <p:cNvSpPr/>
            <p:nvPr/>
          </p:nvSpPr>
          <p:spPr>
            <a:xfrm>
              <a:off x="2202908" y="3077032"/>
              <a:ext cx="136" cy="218"/>
            </a:xfrm>
            <a:custGeom>
              <a:rect b="b" l="l" r="r" t="t"/>
              <a:pathLst>
                <a:path extrusionOk="0" h="8" w="5">
                  <a:moveTo>
                    <a:pt x="1" y="1"/>
                  </a:moveTo>
                  <a:lnTo>
                    <a:pt x="4"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0"/>
            <p:cNvSpPr/>
            <p:nvPr/>
          </p:nvSpPr>
          <p:spPr>
            <a:xfrm>
              <a:off x="2195387" y="3164228"/>
              <a:ext cx="109" cy="899"/>
            </a:xfrm>
            <a:custGeom>
              <a:rect b="b" l="l" r="r" t="t"/>
              <a:pathLst>
                <a:path extrusionOk="0" h="33" w="4">
                  <a:moveTo>
                    <a:pt x="0" y="1"/>
                  </a:moveTo>
                  <a:lnTo>
                    <a:pt x="0" y="32"/>
                  </a:lnTo>
                  <a:cubicBezTo>
                    <a:pt x="0" y="22"/>
                    <a:pt x="4" y="11"/>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0"/>
            <p:cNvSpPr/>
            <p:nvPr/>
          </p:nvSpPr>
          <p:spPr>
            <a:xfrm>
              <a:off x="2202063" y="3075233"/>
              <a:ext cx="218" cy="490"/>
            </a:xfrm>
            <a:custGeom>
              <a:rect b="b" l="l" r="r" t="t"/>
              <a:pathLst>
                <a:path extrusionOk="0" h="18" w="8">
                  <a:moveTo>
                    <a:pt x="0" y="0"/>
                  </a:moveTo>
                  <a:lnTo>
                    <a:pt x="7" y="1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0"/>
            <p:cNvSpPr/>
            <p:nvPr/>
          </p:nvSpPr>
          <p:spPr>
            <a:xfrm>
              <a:off x="2143206" y="2720374"/>
              <a:ext cx="200251" cy="168642"/>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0"/>
            <p:cNvSpPr/>
            <p:nvPr/>
          </p:nvSpPr>
          <p:spPr>
            <a:xfrm>
              <a:off x="2302502" y="2836562"/>
              <a:ext cx="9864" cy="2779"/>
            </a:xfrm>
            <a:custGeom>
              <a:rect b="b" l="l" r="r" t="t"/>
              <a:pathLst>
                <a:path extrusionOk="0" h="102" w="362">
                  <a:moveTo>
                    <a:pt x="0" y="102"/>
                  </a:moveTo>
                  <a:cubicBezTo>
                    <a:pt x="105" y="28"/>
                    <a:pt x="235" y="0"/>
                    <a:pt x="361" y="28"/>
                  </a:cubicBezTo>
                  <a:cubicBezTo>
                    <a:pt x="235" y="0"/>
                    <a:pt x="105" y="28"/>
                    <a:pt x="0" y="102"/>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0"/>
            <p:cNvSpPr/>
            <p:nvPr/>
          </p:nvSpPr>
          <p:spPr>
            <a:xfrm>
              <a:off x="2239258" y="2878334"/>
              <a:ext cx="981" cy="1553"/>
            </a:xfrm>
            <a:custGeom>
              <a:rect b="b" l="l" r="r" t="t"/>
              <a:pathLst>
                <a:path extrusionOk="0" h="57" w="36">
                  <a:moveTo>
                    <a:pt x="35" y="57"/>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0"/>
            <p:cNvSpPr/>
            <p:nvPr/>
          </p:nvSpPr>
          <p:spPr>
            <a:xfrm>
              <a:off x="2259967" y="2886645"/>
              <a:ext cx="1253" cy="681"/>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0"/>
            <p:cNvSpPr/>
            <p:nvPr/>
          </p:nvSpPr>
          <p:spPr>
            <a:xfrm>
              <a:off x="2330077" y="2826725"/>
              <a:ext cx="2207" cy="3379"/>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0"/>
            <p:cNvSpPr/>
            <p:nvPr/>
          </p:nvSpPr>
          <p:spPr>
            <a:xfrm>
              <a:off x="2240211" y="2879860"/>
              <a:ext cx="4033" cy="5286"/>
            </a:xfrm>
            <a:custGeom>
              <a:rect b="b" l="l" r="r" t="t"/>
              <a:pathLst>
                <a:path extrusionOk="0" h="194" w="148">
                  <a:moveTo>
                    <a:pt x="0" y="1"/>
                  </a:moveTo>
                  <a:cubicBezTo>
                    <a:pt x="39" y="71"/>
                    <a:pt x="88" y="137"/>
                    <a:pt x="147" y="193"/>
                  </a:cubicBezTo>
                  <a:cubicBezTo>
                    <a:pt x="88" y="137"/>
                    <a:pt x="39" y="71"/>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0"/>
            <p:cNvSpPr/>
            <p:nvPr/>
          </p:nvSpPr>
          <p:spPr>
            <a:xfrm>
              <a:off x="2237922" y="2876127"/>
              <a:ext cx="1063" cy="1744"/>
            </a:xfrm>
            <a:custGeom>
              <a:rect b="b" l="l" r="r" t="t"/>
              <a:pathLst>
                <a:path extrusionOk="0" h="64" w="39">
                  <a:moveTo>
                    <a:pt x="0" y="1"/>
                  </a:moveTo>
                  <a:lnTo>
                    <a:pt x="0" y="1"/>
                  </a:lnTo>
                  <a:cubicBezTo>
                    <a:pt x="14" y="26"/>
                    <a:pt x="28" y="43"/>
                    <a:pt x="39" y="64"/>
                  </a:cubicBezTo>
                  <a:cubicBezTo>
                    <a:pt x="28" y="43"/>
                    <a:pt x="14" y="22"/>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0"/>
            <p:cNvSpPr/>
            <p:nvPr/>
          </p:nvSpPr>
          <p:spPr>
            <a:xfrm>
              <a:off x="2236287" y="2874056"/>
              <a:ext cx="1362" cy="1826"/>
            </a:xfrm>
            <a:custGeom>
              <a:rect b="b" l="l" r="r" t="t"/>
              <a:pathLst>
                <a:path extrusionOk="0" h="67" w="50">
                  <a:moveTo>
                    <a:pt x="1" y="0"/>
                  </a:moveTo>
                  <a:cubicBezTo>
                    <a:pt x="18" y="21"/>
                    <a:pt x="36" y="46"/>
                    <a:pt x="50" y="66"/>
                  </a:cubicBezTo>
                  <a:cubicBezTo>
                    <a:pt x="36" y="42"/>
                    <a:pt x="18" y="21"/>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0"/>
            <p:cNvSpPr/>
            <p:nvPr/>
          </p:nvSpPr>
          <p:spPr>
            <a:xfrm>
              <a:off x="2234762" y="2872122"/>
              <a:ext cx="1553" cy="1853"/>
            </a:xfrm>
            <a:custGeom>
              <a:rect b="b" l="l" r="r" t="t"/>
              <a:pathLst>
                <a:path extrusionOk="0" h="68" w="57">
                  <a:moveTo>
                    <a:pt x="1" y="1"/>
                  </a:moveTo>
                  <a:cubicBezTo>
                    <a:pt x="18" y="25"/>
                    <a:pt x="39" y="50"/>
                    <a:pt x="57" y="67"/>
                  </a:cubicBezTo>
                  <a:cubicBezTo>
                    <a:pt x="39" y="46"/>
                    <a:pt x="22" y="25"/>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0"/>
            <p:cNvSpPr/>
            <p:nvPr/>
          </p:nvSpPr>
          <p:spPr>
            <a:xfrm>
              <a:off x="2158738" y="2733235"/>
              <a:ext cx="218" cy="218"/>
            </a:xfrm>
            <a:custGeom>
              <a:rect b="b" l="l" r="r" t="t"/>
              <a:pathLst>
                <a:path extrusionOk="0" h="8" w="8">
                  <a:moveTo>
                    <a:pt x="8" y="1"/>
                  </a:moveTo>
                  <a:lnTo>
                    <a:pt x="1"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0"/>
            <p:cNvSpPr/>
            <p:nvPr/>
          </p:nvSpPr>
          <p:spPr>
            <a:xfrm>
              <a:off x="2162171" y="2729339"/>
              <a:ext cx="218" cy="218"/>
            </a:xfrm>
            <a:custGeom>
              <a:rect b="b" l="l" r="r" t="t"/>
              <a:pathLst>
                <a:path extrusionOk="0" h="8" w="8">
                  <a:moveTo>
                    <a:pt x="8" y="0"/>
                  </a:moveTo>
                  <a:lnTo>
                    <a:pt x="1" y="7"/>
                  </a:lnTo>
                  <a:lnTo>
                    <a:pt x="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0"/>
            <p:cNvSpPr/>
            <p:nvPr/>
          </p:nvSpPr>
          <p:spPr>
            <a:xfrm>
              <a:off x="2161408" y="2729720"/>
              <a:ext cx="599" cy="599"/>
            </a:xfrm>
            <a:custGeom>
              <a:rect b="b" l="l" r="r" t="t"/>
              <a:pathLst>
                <a:path extrusionOk="0" h="22" w="22">
                  <a:moveTo>
                    <a:pt x="1" y="21"/>
                  </a:moveTo>
                  <a:cubicBezTo>
                    <a:pt x="8" y="14"/>
                    <a:pt x="15" y="7"/>
                    <a:pt x="22" y="0"/>
                  </a:cubicBezTo>
                  <a:cubicBezTo>
                    <a:pt x="15" y="7"/>
                    <a:pt x="8" y="14"/>
                    <a:pt x="1" y="2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0"/>
            <p:cNvSpPr/>
            <p:nvPr/>
          </p:nvSpPr>
          <p:spPr>
            <a:xfrm>
              <a:off x="2159419" y="2792855"/>
              <a:ext cx="6213" cy="2180"/>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0"/>
            <p:cNvSpPr/>
            <p:nvPr/>
          </p:nvSpPr>
          <p:spPr>
            <a:xfrm>
              <a:off x="2374139" y="2810485"/>
              <a:ext cx="57658" cy="62154"/>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0"/>
            <p:cNvSpPr/>
            <p:nvPr/>
          </p:nvSpPr>
          <p:spPr>
            <a:xfrm>
              <a:off x="2418390" y="2861249"/>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0"/>
            <p:cNvSpPr/>
            <p:nvPr/>
          </p:nvSpPr>
          <p:spPr>
            <a:xfrm>
              <a:off x="2424140" y="2861822"/>
              <a:ext cx="300" cy="136"/>
            </a:xfrm>
            <a:custGeom>
              <a:rect b="b" l="l" r="r" t="t"/>
              <a:pathLst>
                <a:path extrusionOk="0" h="5" w="11">
                  <a:moveTo>
                    <a:pt x="11" y="4"/>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0"/>
            <p:cNvSpPr/>
            <p:nvPr/>
          </p:nvSpPr>
          <p:spPr>
            <a:xfrm>
              <a:off x="2419344" y="2861249"/>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0"/>
            <p:cNvSpPr/>
            <p:nvPr/>
          </p:nvSpPr>
          <p:spPr>
            <a:xfrm>
              <a:off x="2423568" y="2861549"/>
              <a:ext cx="300" cy="218"/>
            </a:xfrm>
            <a:custGeom>
              <a:rect b="b" l="l" r="r" t="t"/>
              <a:pathLst>
                <a:path extrusionOk="0" h="8" w="11">
                  <a:moveTo>
                    <a:pt x="11" y="7"/>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0"/>
            <p:cNvSpPr/>
            <p:nvPr/>
          </p:nvSpPr>
          <p:spPr>
            <a:xfrm>
              <a:off x="2399425" y="2872231"/>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0"/>
            <p:cNvSpPr/>
            <p:nvPr/>
          </p:nvSpPr>
          <p:spPr>
            <a:xfrm>
              <a:off x="2424712" y="2862121"/>
              <a:ext cx="300" cy="218"/>
            </a:xfrm>
            <a:custGeom>
              <a:rect b="b" l="l" r="r" t="t"/>
              <a:pathLst>
                <a:path extrusionOk="0" h="8" w="11">
                  <a:moveTo>
                    <a:pt x="11" y="7"/>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0"/>
            <p:cNvSpPr/>
            <p:nvPr/>
          </p:nvSpPr>
          <p:spPr>
            <a:xfrm>
              <a:off x="2400570" y="2871468"/>
              <a:ext cx="1063" cy="681"/>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0"/>
            <p:cNvSpPr/>
            <p:nvPr/>
          </p:nvSpPr>
          <p:spPr>
            <a:xfrm>
              <a:off x="2399998" y="2872122"/>
              <a:ext cx="218" cy="27"/>
            </a:xfrm>
            <a:custGeom>
              <a:rect b="b" l="l" r="r" t="t"/>
              <a:pathLst>
                <a:path extrusionOk="0" h="1" w="8">
                  <a:moveTo>
                    <a:pt x="7" y="1"/>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0"/>
            <p:cNvSpPr/>
            <p:nvPr/>
          </p:nvSpPr>
          <p:spPr>
            <a:xfrm>
              <a:off x="2422886" y="2861440"/>
              <a:ext cx="327" cy="136"/>
            </a:xfrm>
            <a:custGeom>
              <a:rect b="b" l="l" r="r" t="t"/>
              <a:pathLst>
                <a:path extrusionOk="0" h="5" w="12">
                  <a:moveTo>
                    <a:pt x="11" y="4"/>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0"/>
            <p:cNvSpPr/>
            <p:nvPr/>
          </p:nvSpPr>
          <p:spPr>
            <a:xfrm>
              <a:off x="2420707" y="2861168"/>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0"/>
            <p:cNvSpPr/>
            <p:nvPr/>
          </p:nvSpPr>
          <p:spPr>
            <a:xfrm>
              <a:off x="2420216" y="2861168"/>
              <a:ext cx="27" cy="27"/>
            </a:xfrm>
            <a:custGeom>
              <a:rect b="b" l="l" r="r" t="t"/>
              <a:pathLst>
                <a:path extrusionOk="0" h="1" w="1">
                  <a:moveTo>
                    <a:pt x="1"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0"/>
            <p:cNvSpPr/>
            <p:nvPr/>
          </p:nvSpPr>
          <p:spPr>
            <a:xfrm>
              <a:off x="2422232" y="2861358"/>
              <a:ext cx="300" cy="27"/>
            </a:xfrm>
            <a:custGeom>
              <a:rect b="b" l="l" r="r" t="t"/>
              <a:pathLst>
                <a:path extrusionOk="0" h="1" w="11">
                  <a:moveTo>
                    <a:pt x="11" y="0"/>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0"/>
            <p:cNvSpPr/>
            <p:nvPr/>
          </p:nvSpPr>
          <p:spPr>
            <a:xfrm>
              <a:off x="2425284" y="2862503"/>
              <a:ext cx="218" cy="218"/>
            </a:xfrm>
            <a:custGeom>
              <a:rect b="b" l="l" r="r" t="t"/>
              <a:pathLst>
                <a:path extrusionOk="0" h="8" w="8">
                  <a:moveTo>
                    <a:pt x="0" y="0"/>
                  </a:moveTo>
                  <a:lnTo>
                    <a:pt x="7"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0"/>
            <p:cNvSpPr/>
            <p:nvPr/>
          </p:nvSpPr>
          <p:spPr>
            <a:xfrm>
              <a:off x="2421470" y="2861249"/>
              <a:ext cx="300" cy="27"/>
            </a:xfrm>
            <a:custGeom>
              <a:rect b="b" l="l" r="r" t="t"/>
              <a:pathLst>
                <a:path extrusionOk="0" h="1" w="11">
                  <a:moveTo>
                    <a:pt x="11" y="1"/>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0"/>
            <p:cNvSpPr/>
            <p:nvPr/>
          </p:nvSpPr>
          <p:spPr>
            <a:xfrm>
              <a:off x="2425666" y="2862966"/>
              <a:ext cx="300" cy="327"/>
            </a:xfrm>
            <a:custGeom>
              <a:rect b="b" l="l" r="r" t="t"/>
              <a:pathLst>
                <a:path extrusionOk="0" h="12" w="11">
                  <a:moveTo>
                    <a:pt x="11" y="11"/>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0"/>
            <p:cNvSpPr/>
            <p:nvPr/>
          </p:nvSpPr>
          <p:spPr>
            <a:xfrm>
              <a:off x="2325309" y="2776451"/>
              <a:ext cx="65451" cy="103736"/>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0"/>
            <p:cNvSpPr/>
            <p:nvPr/>
          </p:nvSpPr>
          <p:spPr>
            <a:xfrm>
              <a:off x="2338851" y="2821575"/>
              <a:ext cx="1172" cy="109"/>
            </a:xfrm>
            <a:custGeom>
              <a:rect b="b" l="l" r="r" t="t"/>
              <a:pathLst>
                <a:path extrusionOk="0" h="4" w="43">
                  <a:moveTo>
                    <a:pt x="0" y="1"/>
                  </a:moveTo>
                  <a:cubicBezTo>
                    <a:pt x="14" y="1"/>
                    <a:pt x="28" y="1"/>
                    <a:pt x="42" y="4"/>
                  </a:cubicBezTo>
                  <a:cubicBezTo>
                    <a:pt x="28" y="1"/>
                    <a:pt x="14" y="1"/>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0"/>
            <p:cNvSpPr/>
            <p:nvPr/>
          </p:nvSpPr>
          <p:spPr>
            <a:xfrm>
              <a:off x="2334464" y="2823101"/>
              <a:ext cx="218" cy="327"/>
            </a:xfrm>
            <a:custGeom>
              <a:rect b="b" l="l" r="r" t="t"/>
              <a:pathLst>
                <a:path extrusionOk="0" h="12" w="8">
                  <a:moveTo>
                    <a:pt x="0" y="11"/>
                  </a:moveTo>
                  <a:lnTo>
                    <a:pt x="7"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0"/>
            <p:cNvSpPr/>
            <p:nvPr/>
          </p:nvSpPr>
          <p:spPr>
            <a:xfrm>
              <a:off x="2387681" y="2869942"/>
              <a:ext cx="27" cy="27"/>
            </a:xfrm>
            <a:custGeom>
              <a:rect b="b" l="l" r="r" t="t"/>
              <a:pathLst>
                <a:path extrusionOk="0" h="1" w="1">
                  <a:moveTo>
                    <a:pt x="1"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0"/>
            <p:cNvSpPr/>
            <p:nvPr/>
          </p:nvSpPr>
          <p:spPr>
            <a:xfrm>
              <a:off x="2334737" y="2821575"/>
              <a:ext cx="3951" cy="1553"/>
            </a:xfrm>
            <a:custGeom>
              <a:rect b="b" l="l" r="r" t="t"/>
              <a:pathLst>
                <a:path extrusionOk="0" h="57" w="145">
                  <a:moveTo>
                    <a:pt x="144" y="1"/>
                  </a:moveTo>
                  <a:cubicBezTo>
                    <a:pt x="92" y="1"/>
                    <a:pt x="39" y="18"/>
                    <a:pt x="1" y="57"/>
                  </a:cubicBezTo>
                  <a:cubicBezTo>
                    <a:pt x="39" y="18"/>
                    <a:pt x="92" y="1"/>
                    <a:pt x="144"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0"/>
            <p:cNvSpPr/>
            <p:nvPr/>
          </p:nvSpPr>
          <p:spPr>
            <a:xfrm>
              <a:off x="2388635" y="2870023"/>
              <a:ext cx="409" cy="27"/>
            </a:xfrm>
            <a:custGeom>
              <a:rect b="b" l="l" r="r" t="t"/>
              <a:pathLst>
                <a:path extrusionOk="0" h="1" w="15">
                  <a:moveTo>
                    <a:pt x="15" y="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0"/>
            <p:cNvSpPr/>
            <p:nvPr/>
          </p:nvSpPr>
          <p:spPr>
            <a:xfrm>
              <a:off x="2385392" y="2870132"/>
              <a:ext cx="708" cy="109"/>
            </a:xfrm>
            <a:custGeom>
              <a:rect b="b" l="l" r="r" t="t"/>
              <a:pathLst>
                <a:path extrusionOk="0" h="4" w="26">
                  <a:moveTo>
                    <a:pt x="25" y="0"/>
                  </a:moveTo>
                  <a:lnTo>
                    <a:pt x="1"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0"/>
            <p:cNvSpPr/>
            <p:nvPr/>
          </p:nvSpPr>
          <p:spPr>
            <a:xfrm>
              <a:off x="2384357" y="2870323"/>
              <a:ext cx="872" cy="300"/>
            </a:xfrm>
            <a:custGeom>
              <a:rect b="b" l="l" r="r" t="t"/>
              <a:pathLst>
                <a:path extrusionOk="0" h="11" w="32">
                  <a:moveTo>
                    <a:pt x="32" y="0"/>
                  </a:moveTo>
                  <a:cubicBezTo>
                    <a:pt x="21" y="4"/>
                    <a:pt x="11" y="7"/>
                    <a:pt x="0" y="11"/>
                  </a:cubicBezTo>
                  <a:cubicBezTo>
                    <a:pt x="11" y="7"/>
                    <a:pt x="21" y="4"/>
                    <a:pt x="32"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0"/>
            <p:cNvSpPr/>
            <p:nvPr/>
          </p:nvSpPr>
          <p:spPr>
            <a:xfrm>
              <a:off x="2386346" y="2869942"/>
              <a:ext cx="899" cy="109"/>
            </a:xfrm>
            <a:custGeom>
              <a:rect b="b" l="l" r="r" t="t"/>
              <a:pathLst>
                <a:path extrusionOk="0" h="4" w="33">
                  <a:moveTo>
                    <a:pt x="32" y="0"/>
                  </a:moveTo>
                  <a:cubicBezTo>
                    <a:pt x="22" y="0"/>
                    <a:pt x="11" y="0"/>
                    <a:pt x="1" y="4"/>
                  </a:cubicBezTo>
                  <a:cubicBezTo>
                    <a:pt x="11" y="4"/>
                    <a:pt x="22" y="4"/>
                    <a:pt x="32"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0"/>
            <p:cNvSpPr/>
            <p:nvPr/>
          </p:nvSpPr>
          <p:spPr>
            <a:xfrm>
              <a:off x="2382640" y="2871277"/>
              <a:ext cx="790" cy="599"/>
            </a:xfrm>
            <a:custGeom>
              <a:rect b="b" l="l" r="r" t="t"/>
              <a:pathLst>
                <a:path extrusionOk="0" h="22" w="29">
                  <a:moveTo>
                    <a:pt x="28" y="0"/>
                  </a:moveTo>
                  <a:cubicBezTo>
                    <a:pt x="18" y="7"/>
                    <a:pt x="7" y="14"/>
                    <a:pt x="0" y="21"/>
                  </a:cubicBezTo>
                  <a:cubicBezTo>
                    <a:pt x="7" y="14"/>
                    <a:pt x="18" y="7"/>
                    <a:pt x="28"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0"/>
            <p:cNvSpPr/>
            <p:nvPr/>
          </p:nvSpPr>
          <p:spPr>
            <a:xfrm>
              <a:off x="2383485" y="2870705"/>
              <a:ext cx="708" cy="409"/>
            </a:xfrm>
            <a:custGeom>
              <a:rect b="b" l="l" r="r" t="t"/>
              <a:pathLst>
                <a:path extrusionOk="0" h="15" w="26">
                  <a:moveTo>
                    <a:pt x="25" y="0"/>
                  </a:moveTo>
                  <a:cubicBezTo>
                    <a:pt x="18" y="4"/>
                    <a:pt x="8" y="7"/>
                    <a:pt x="1" y="14"/>
                  </a:cubicBezTo>
                  <a:cubicBezTo>
                    <a:pt x="8" y="7"/>
                    <a:pt x="18" y="4"/>
                    <a:pt x="25"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0"/>
            <p:cNvSpPr/>
            <p:nvPr/>
          </p:nvSpPr>
          <p:spPr>
            <a:xfrm>
              <a:off x="2390161" y="2870214"/>
              <a:ext cx="218" cy="27"/>
            </a:xfrm>
            <a:custGeom>
              <a:rect b="b" l="l" r="r" t="t"/>
              <a:pathLst>
                <a:path extrusionOk="0" h="1" w="8">
                  <a:moveTo>
                    <a:pt x="8" y="1"/>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0"/>
            <p:cNvSpPr/>
            <p:nvPr/>
          </p:nvSpPr>
          <p:spPr>
            <a:xfrm>
              <a:off x="2344383" y="2779885"/>
              <a:ext cx="300" cy="409"/>
            </a:xfrm>
            <a:custGeom>
              <a:rect b="b" l="l" r="r" t="t"/>
              <a:pathLst>
                <a:path extrusionOk="0" h="15" w="11">
                  <a:moveTo>
                    <a:pt x="0" y="15"/>
                  </a:moveTo>
                  <a:lnTo>
                    <a:pt x="1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0"/>
            <p:cNvSpPr/>
            <p:nvPr/>
          </p:nvSpPr>
          <p:spPr>
            <a:xfrm>
              <a:off x="2328170" y="2815744"/>
              <a:ext cx="490" cy="599"/>
            </a:xfrm>
            <a:custGeom>
              <a:rect b="b" l="l" r="r" t="t"/>
              <a:pathLst>
                <a:path extrusionOk="0" h="22" w="18">
                  <a:moveTo>
                    <a:pt x="18" y="22"/>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0"/>
            <p:cNvSpPr/>
            <p:nvPr/>
          </p:nvSpPr>
          <p:spPr>
            <a:xfrm>
              <a:off x="2333593" y="2822529"/>
              <a:ext cx="518" cy="790"/>
            </a:xfrm>
            <a:custGeom>
              <a:rect b="b" l="l" r="r" t="t"/>
              <a:pathLst>
                <a:path extrusionOk="0" h="29" w="19">
                  <a:moveTo>
                    <a:pt x="18" y="29"/>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0"/>
            <p:cNvSpPr/>
            <p:nvPr/>
          </p:nvSpPr>
          <p:spPr>
            <a:xfrm>
              <a:off x="2343620" y="2780757"/>
              <a:ext cx="300" cy="409"/>
            </a:xfrm>
            <a:custGeom>
              <a:rect b="b" l="l" r="r" t="t"/>
              <a:pathLst>
                <a:path extrusionOk="0" h="15" w="11">
                  <a:moveTo>
                    <a:pt x="0" y="14"/>
                  </a:move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0"/>
            <p:cNvSpPr/>
            <p:nvPr/>
          </p:nvSpPr>
          <p:spPr>
            <a:xfrm>
              <a:off x="2345146" y="2778849"/>
              <a:ext cx="300" cy="409"/>
            </a:xfrm>
            <a:custGeom>
              <a:rect b="b" l="l" r="r" t="t"/>
              <a:pathLst>
                <a:path extrusionOk="0" h="15" w="11">
                  <a:moveTo>
                    <a:pt x="0" y="14"/>
                  </a:move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0"/>
            <p:cNvSpPr/>
            <p:nvPr/>
          </p:nvSpPr>
          <p:spPr>
            <a:xfrm>
              <a:off x="2331985" y="2820431"/>
              <a:ext cx="599" cy="790"/>
            </a:xfrm>
            <a:custGeom>
              <a:rect b="b" l="l" r="r" t="t"/>
              <a:pathLst>
                <a:path extrusionOk="0" h="29" w="22">
                  <a:moveTo>
                    <a:pt x="21" y="29"/>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0"/>
            <p:cNvSpPr/>
            <p:nvPr/>
          </p:nvSpPr>
          <p:spPr>
            <a:xfrm>
              <a:off x="2329314" y="2817079"/>
              <a:ext cx="490" cy="599"/>
            </a:xfrm>
            <a:custGeom>
              <a:rect b="b" l="l" r="r" t="t"/>
              <a:pathLst>
                <a:path extrusionOk="0" h="22" w="18">
                  <a:moveTo>
                    <a:pt x="18" y="22"/>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0"/>
            <p:cNvSpPr/>
            <p:nvPr/>
          </p:nvSpPr>
          <p:spPr>
            <a:xfrm>
              <a:off x="2327216" y="2814709"/>
              <a:ext cx="409" cy="409"/>
            </a:xfrm>
            <a:custGeom>
              <a:rect b="b" l="l" r="r" t="t"/>
              <a:pathLst>
                <a:path extrusionOk="0" h="15" w="15">
                  <a:moveTo>
                    <a:pt x="14" y="14"/>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0"/>
            <p:cNvSpPr/>
            <p:nvPr/>
          </p:nvSpPr>
          <p:spPr>
            <a:xfrm>
              <a:off x="2342176" y="2782283"/>
              <a:ext cx="218" cy="218"/>
            </a:xfrm>
            <a:custGeom>
              <a:rect b="b" l="l" r="r" t="t"/>
              <a:pathLst>
                <a:path extrusionOk="0" h="8" w="8">
                  <a:moveTo>
                    <a:pt x="1" y="7"/>
                  </a:moveTo>
                  <a:lnTo>
                    <a:pt x="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0"/>
            <p:cNvSpPr/>
            <p:nvPr/>
          </p:nvSpPr>
          <p:spPr>
            <a:xfrm>
              <a:off x="2330541" y="2818605"/>
              <a:ext cx="599" cy="790"/>
            </a:xfrm>
            <a:custGeom>
              <a:rect b="b" l="l" r="r" t="t"/>
              <a:pathLst>
                <a:path extrusionOk="0" h="29" w="22">
                  <a:moveTo>
                    <a:pt x="22" y="29"/>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0"/>
            <p:cNvSpPr/>
            <p:nvPr/>
          </p:nvSpPr>
          <p:spPr>
            <a:xfrm>
              <a:off x="2336072" y="2787242"/>
              <a:ext cx="708" cy="1172"/>
            </a:xfrm>
            <a:custGeom>
              <a:rect b="b" l="l" r="r" t="t"/>
              <a:pathLst>
                <a:path extrusionOk="0" h="43" w="26">
                  <a:moveTo>
                    <a:pt x="1" y="42"/>
                  </a:moveTo>
                  <a:cubicBezTo>
                    <a:pt x="8" y="28"/>
                    <a:pt x="15" y="11"/>
                    <a:pt x="25" y="0"/>
                  </a:cubicBezTo>
                  <a:cubicBezTo>
                    <a:pt x="15" y="11"/>
                    <a:pt x="8" y="28"/>
                    <a:pt x="1" y="42"/>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0"/>
            <p:cNvSpPr/>
            <p:nvPr/>
          </p:nvSpPr>
          <p:spPr>
            <a:xfrm>
              <a:off x="2345991" y="2777705"/>
              <a:ext cx="218" cy="409"/>
            </a:xfrm>
            <a:custGeom>
              <a:rect b="b" l="l" r="r" t="t"/>
              <a:pathLst>
                <a:path extrusionOk="0" h="15" w="8">
                  <a:moveTo>
                    <a:pt x="1" y="14"/>
                  </a:moveTo>
                  <a:lnTo>
                    <a:pt x="8"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0"/>
            <p:cNvSpPr/>
            <p:nvPr/>
          </p:nvSpPr>
          <p:spPr>
            <a:xfrm>
              <a:off x="2342857" y="2781601"/>
              <a:ext cx="300" cy="327"/>
            </a:xfrm>
            <a:custGeom>
              <a:rect b="b" l="l" r="r" t="t"/>
              <a:pathLst>
                <a:path extrusionOk="0" h="12" w="11">
                  <a:moveTo>
                    <a:pt x="11" y="1"/>
                  </a:moveTo>
                  <a:lnTo>
                    <a:pt x="0"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0"/>
            <p:cNvSpPr/>
            <p:nvPr/>
          </p:nvSpPr>
          <p:spPr>
            <a:xfrm>
              <a:off x="2338470" y="2782855"/>
              <a:ext cx="3079" cy="2398"/>
            </a:xfrm>
            <a:custGeom>
              <a:rect b="b" l="l" r="r" t="t"/>
              <a:pathLst>
                <a:path extrusionOk="0" h="88" w="113">
                  <a:moveTo>
                    <a:pt x="112" y="0"/>
                  </a:moveTo>
                  <a:lnTo>
                    <a:pt x="112" y="0"/>
                  </a:lnTo>
                  <a:cubicBezTo>
                    <a:pt x="74" y="25"/>
                    <a:pt x="35" y="56"/>
                    <a:pt x="0" y="88"/>
                  </a:cubicBezTo>
                  <a:cubicBezTo>
                    <a:pt x="35" y="56"/>
                    <a:pt x="74" y="25"/>
                    <a:pt x="112"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0"/>
            <p:cNvSpPr/>
            <p:nvPr/>
          </p:nvSpPr>
          <p:spPr>
            <a:xfrm>
              <a:off x="2326344" y="2813837"/>
              <a:ext cx="327" cy="218"/>
            </a:xfrm>
            <a:custGeom>
              <a:rect b="b" l="l" r="r" t="t"/>
              <a:pathLst>
                <a:path extrusionOk="0" h="8" w="12">
                  <a:moveTo>
                    <a:pt x="1" y="1"/>
                  </a:moveTo>
                  <a:lnTo>
                    <a:pt x="11"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0"/>
            <p:cNvSpPr/>
            <p:nvPr/>
          </p:nvSpPr>
          <p:spPr>
            <a:xfrm>
              <a:off x="2385202" y="2812692"/>
              <a:ext cx="218" cy="708"/>
            </a:xfrm>
            <a:custGeom>
              <a:rect b="b" l="l" r="r" t="t"/>
              <a:pathLst>
                <a:path extrusionOk="0" h="26" w="8">
                  <a:moveTo>
                    <a:pt x="8" y="1"/>
                  </a:moveTo>
                  <a:lnTo>
                    <a:pt x="1" y="2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0"/>
            <p:cNvSpPr/>
            <p:nvPr/>
          </p:nvSpPr>
          <p:spPr>
            <a:xfrm>
              <a:off x="2384057" y="2820349"/>
              <a:ext cx="136" cy="381"/>
            </a:xfrm>
            <a:custGeom>
              <a:rect b="b" l="l" r="r" t="t"/>
              <a:pathLst>
                <a:path extrusionOk="0" h="14" w="5">
                  <a:moveTo>
                    <a:pt x="1" y="0"/>
                  </a:moveTo>
                  <a:cubicBezTo>
                    <a:pt x="1" y="4"/>
                    <a:pt x="1" y="11"/>
                    <a:pt x="4" y="14"/>
                  </a:cubicBezTo>
                  <a:cubicBezTo>
                    <a:pt x="4" y="11"/>
                    <a:pt x="1" y="4"/>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0"/>
            <p:cNvSpPr/>
            <p:nvPr/>
          </p:nvSpPr>
          <p:spPr>
            <a:xfrm>
              <a:off x="2384166" y="2816698"/>
              <a:ext cx="109" cy="599"/>
            </a:xfrm>
            <a:custGeom>
              <a:rect b="b" l="l" r="r" t="t"/>
              <a:pathLst>
                <a:path extrusionOk="0" h="22" w="4">
                  <a:moveTo>
                    <a:pt x="4" y="1"/>
                  </a:moveTo>
                  <a:cubicBezTo>
                    <a:pt x="0" y="11"/>
                    <a:pt x="0" y="18"/>
                    <a:pt x="0" y="22"/>
                  </a:cubicBezTo>
                  <a:cubicBezTo>
                    <a:pt x="0" y="18"/>
                    <a:pt x="4" y="8"/>
                    <a:pt x="4"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0"/>
            <p:cNvSpPr/>
            <p:nvPr/>
          </p:nvSpPr>
          <p:spPr>
            <a:xfrm>
              <a:off x="2384357" y="2815472"/>
              <a:ext cx="218" cy="599"/>
            </a:xfrm>
            <a:custGeom>
              <a:rect b="b" l="l" r="r" t="t"/>
              <a:pathLst>
                <a:path extrusionOk="0" h="22" w="8">
                  <a:moveTo>
                    <a:pt x="7" y="0"/>
                  </a:moveTo>
                  <a:lnTo>
                    <a:pt x="0" y="21"/>
                  </a:lnTo>
                  <a:cubicBezTo>
                    <a:pt x="4" y="14"/>
                    <a:pt x="7" y="7"/>
                    <a:pt x="7"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0"/>
            <p:cNvSpPr/>
            <p:nvPr/>
          </p:nvSpPr>
          <p:spPr>
            <a:xfrm>
              <a:off x="2384738" y="2814136"/>
              <a:ext cx="218" cy="599"/>
            </a:xfrm>
            <a:custGeom>
              <a:rect b="b" l="l" r="r" t="t"/>
              <a:pathLst>
                <a:path extrusionOk="0" h="22" w="8">
                  <a:moveTo>
                    <a:pt x="7" y="0"/>
                  </a:moveTo>
                  <a:lnTo>
                    <a:pt x="0" y="2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0"/>
            <p:cNvSpPr/>
            <p:nvPr/>
          </p:nvSpPr>
          <p:spPr>
            <a:xfrm>
              <a:off x="2383975" y="2819177"/>
              <a:ext cx="27" cy="518"/>
            </a:xfrm>
            <a:custGeom>
              <a:rect b="b" l="l" r="r" t="t"/>
              <a:pathLst>
                <a:path extrusionOk="0" h="19" w="1">
                  <a:moveTo>
                    <a:pt x="0" y="18"/>
                  </a:moveTo>
                  <a:lnTo>
                    <a:pt x="0" y="1"/>
                  </a:lnTo>
                  <a:cubicBezTo>
                    <a:pt x="0" y="8"/>
                    <a:pt x="0" y="11"/>
                    <a:pt x="0" y="1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0"/>
            <p:cNvSpPr/>
            <p:nvPr/>
          </p:nvSpPr>
          <p:spPr>
            <a:xfrm>
              <a:off x="2386836" y="2863075"/>
              <a:ext cx="790" cy="1553"/>
            </a:xfrm>
            <a:custGeom>
              <a:rect b="b" l="l" r="r" t="t"/>
              <a:pathLst>
                <a:path extrusionOk="0" h="57" w="29">
                  <a:moveTo>
                    <a:pt x="0" y="0"/>
                  </a:moveTo>
                  <a:lnTo>
                    <a:pt x="28" y="56"/>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0"/>
            <p:cNvSpPr/>
            <p:nvPr/>
          </p:nvSpPr>
          <p:spPr>
            <a:xfrm>
              <a:off x="2383866" y="2856971"/>
              <a:ext cx="518" cy="1063"/>
            </a:xfrm>
            <a:custGeom>
              <a:rect b="b" l="l" r="r" t="t"/>
              <a:pathLst>
                <a:path extrusionOk="0" h="39" w="19">
                  <a:moveTo>
                    <a:pt x="1" y="0"/>
                  </a:moveTo>
                  <a:cubicBezTo>
                    <a:pt x="8" y="11"/>
                    <a:pt x="11" y="25"/>
                    <a:pt x="18" y="39"/>
                  </a:cubicBezTo>
                  <a:cubicBezTo>
                    <a:pt x="11" y="25"/>
                    <a:pt x="8" y="11"/>
                    <a:pt x="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0"/>
            <p:cNvSpPr/>
            <p:nvPr/>
          </p:nvSpPr>
          <p:spPr>
            <a:xfrm>
              <a:off x="2389888" y="2868797"/>
              <a:ext cx="681" cy="1172"/>
            </a:xfrm>
            <a:custGeom>
              <a:rect b="b" l="l" r="r" t="t"/>
              <a:pathLst>
                <a:path extrusionOk="0" h="43" w="25">
                  <a:moveTo>
                    <a:pt x="0" y="0"/>
                  </a:moveTo>
                  <a:lnTo>
                    <a:pt x="25" y="42"/>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0"/>
            <p:cNvSpPr/>
            <p:nvPr/>
          </p:nvSpPr>
          <p:spPr>
            <a:xfrm>
              <a:off x="2383975" y="2817951"/>
              <a:ext cx="109" cy="599"/>
            </a:xfrm>
            <a:custGeom>
              <a:rect b="b" l="l" r="r" t="t"/>
              <a:pathLst>
                <a:path extrusionOk="0" h="22" w="4">
                  <a:moveTo>
                    <a:pt x="4" y="0"/>
                  </a:moveTo>
                  <a:cubicBezTo>
                    <a:pt x="0" y="7"/>
                    <a:pt x="0" y="14"/>
                    <a:pt x="4" y="21"/>
                  </a:cubicBezTo>
                  <a:lnTo>
                    <a:pt x="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0"/>
            <p:cNvSpPr/>
            <p:nvPr/>
          </p:nvSpPr>
          <p:spPr>
            <a:xfrm>
              <a:off x="2385120" y="2859723"/>
              <a:ext cx="599" cy="1172"/>
            </a:xfrm>
            <a:custGeom>
              <a:rect b="b" l="l" r="r" t="t"/>
              <a:pathLst>
                <a:path extrusionOk="0" h="43" w="22">
                  <a:moveTo>
                    <a:pt x="0" y="1"/>
                  </a:moveTo>
                  <a:lnTo>
                    <a:pt x="21" y="43"/>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0"/>
            <p:cNvSpPr/>
            <p:nvPr/>
          </p:nvSpPr>
          <p:spPr>
            <a:xfrm>
              <a:off x="2388744" y="2866699"/>
              <a:ext cx="872" cy="1635"/>
            </a:xfrm>
            <a:custGeom>
              <a:rect b="b" l="l" r="r" t="t"/>
              <a:pathLst>
                <a:path extrusionOk="0" h="60" w="32">
                  <a:moveTo>
                    <a:pt x="0" y="0"/>
                  </a:moveTo>
                  <a:lnTo>
                    <a:pt x="32" y="6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0"/>
            <p:cNvSpPr/>
            <p:nvPr/>
          </p:nvSpPr>
          <p:spPr>
            <a:xfrm>
              <a:off x="2387790" y="2864792"/>
              <a:ext cx="790" cy="1553"/>
            </a:xfrm>
            <a:custGeom>
              <a:rect b="b" l="l" r="r" t="t"/>
              <a:pathLst>
                <a:path extrusionOk="0" h="57" w="29">
                  <a:moveTo>
                    <a:pt x="0" y="0"/>
                  </a:moveTo>
                  <a:lnTo>
                    <a:pt x="28" y="56"/>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0"/>
            <p:cNvSpPr/>
            <p:nvPr/>
          </p:nvSpPr>
          <p:spPr>
            <a:xfrm>
              <a:off x="2385883" y="2861168"/>
              <a:ext cx="790" cy="1553"/>
            </a:xfrm>
            <a:custGeom>
              <a:rect b="b" l="l" r="r" t="t"/>
              <a:pathLst>
                <a:path extrusionOk="0" h="57" w="29">
                  <a:moveTo>
                    <a:pt x="0" y="0"/>
                  </a:moveTo>
                  <a:lnTo>
                    <a:pt x="28" y="56"/>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0"/>
            <p:cNvSpPr/>
            <p:nvPr/>
          </p:nvSpPr>
          <p:spPr>
            <a:xfrm>
              <a:off x="2384439" y="2858198"/>
              <a:ext cx="599" cy="1281"/>
            </a:xfrm>
            <a:custGeom>
              <a:rect b="b" l="l" r="r" t="t"/>
              <a:pathLst>
                <a:path extrusionOk="0" h="47" w="22">
                  <a:moveTo>
                    <a:pt x="1" y="1"/>
                  </a:moveTo>
                  <a:cubicBezTo>
                    <a:pt x="8" y="15"/>
                    <a:pt x="15" y="32"/>
                    <a:pt x="22" y="46"/>
                  </a:cubicBezTo>
                  <a:cubicBezTo>
                    <a:pt x="15" y="32"/>
                    <a:pt x="8" y="15"/>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0"/>
            <p:cNvSpPr/>
            <p:nvPr/>
          </p:nvSpPr>
          <p:spPr>
            <a:xfrm>
              <a:off x="2384548" y="2821684"/>
              <a:ext cx="27" cy="109"/>
            </a:xfrm>
            <a:custGeom>
              <a:rect b="b" l="l" r="r" t="t"/>
              <a:pathLst>
                <a:path extrusionOk="0" h="4" w="1">
                  <a:moveTo>
                    <a:pt x="0" y="4"/>
                  </a:moveTo>
                  <a:lnTo>
                    <a:pt x="0" y="0"/>
                  </a:lnTo>
                  <a:lnTo>
                    <a:pt x="0"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0"/>
            <p:cNvSpPr/>
            <p:nvPr/>
          </p:nvSpPr>
          <p:spPr>
            <a:xfrm>
              <a:off x="2428718" y="2816698"/>
              <a:ext cx="41118" cy="51555"/>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0"/>
            <p:cNvSpPr/>
            <p:nvPr/>
          </p:nvSpPr>
          <p:spPr>
            <a:xfrm>
              <a:off x="2464849" y="2843810"/>
              <a:ext cx="518" cy="599"/>
            </a:xfrm>
            <a:custGeom>
              <a:rect b="b" l="l" r="r" t="t"/>
              <a:pathLst>
                <a:path extrusionOk="0" h="22" w="19">
                  <a:moveTo>
                    <a:pt x="18" y="0"/>
                  </a:moveTo>
                  <a:lnTo>
                    <a:pt x="1" y="2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0"/>
            <p:cNvSpPr/>
            <p:nvPr/>
          </p:nvSpPr>
          <p:spPr>
            <a:xfrm>
              <a:off x="2459318" y="2850759"/>
              <a:ext cx="327" cy="518"/>
            </a:xfrm>
            <a:custGeom>
              <a:rect b="b" l="l" r="r" t="t"/>
              <a:pathLst>
                <a:path extrusionOk="0" h="19" w="12">
                  <a:moveTo>
                    <a:pt x="11" y="1"/>
                  </a:moveTo>
                  <a:lnTo>
                    <a:pt x="1" y="1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0"/>
            <p:cNvSpPr/>
            <p:nvPr/>
          </p:nvSpPr>
          <p:spPr>
            <a:xfrm>
              <a:off x="2467438" y="2841140"/>
              <a:ext cx="300" cy="409"/>
            </a:xfrm>
            <a:custGeom>
              <a:rect b="b" l="l" r="r" t="t"/>
              <a:pathLst>
                <a:path extrusionOk="0" h="15" w="11">
                  <a:moveTo>
                    <a:pt x="11" y="0"/>
                  </a:moveTo>
                  <a:lnTo>
                    <a:pt x="0" y="1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0"/>
            <p:cNvSpPr/>
            <p:nvPr/>
          </p:nvSpPr>
          <p:spPr>
            <a:xfrm>
              <a:off x="2454849" y="2857734"/>
              <a:ext cx="409" cy="681"/>
            </a:xfrm>
            <a:custGeom>
              <a:rect b="b" l="l" r="r" t="t"/>
              <a:pathLst>
                <a:path extrusionOk="0" h="25" w="15">
                  <a:moveTo>
                    <a:pt x="14" y="0"/>
                  </a:moveTo>
                  <a:lnTo>
                    <a:pt x="0" y="2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0"/>
            <p:cNvSpPr/>
            <p:nvPr/>
          </p:nvSpPr>
          <p:spPr>
            <a:xfrm>
              <a:off x="2466103" y="2842475"/>
              <a:ext cx="490" cy="490"/>
            </a:xfrm>
            <a:custGeom>
              <a:rect b="b" l="l" r="r" t="t"/>
              <a:pathLst>
                <a:path extrusionOk="0" h="18" w="18">
                  <a:moveTo>
                    <a:pt x="18" y="0"/>
                  </a:moveTo>
                  <a:lnTo>
                    <a:pt x="0" y="1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0"/>
            <p:cNvSpPr/>
            <p:nvPr/>
          </p:nvSpPr>
          <p:spPr>
            <a:xfrm>
              <a:off x="2456838" y="2854192"/>
              <a:ext cx="409" cy="790"/>
            </a:xfrm>
            <a:custGeom>
              <a:rect b="b" l="l" r="r" t="t"/>
              <a:pathLst>
                <a:path extrusionOk="0" h="29" w="15">
                  <a:moveTo>
                    <a:pt x="15" y="1"/>
                  </a:moveTo>
                  <a:lnTo>
                    <a:pt x="1" y="29"/>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0"/>
            <p:cNvSpPr/>
            <p:nvPr/>
          </p:nvSpPr>
          <p:spPr>
            <a:xfrm>
              <a:off x="2455803" y="2856018"/>
              <a:ext cx="409" cy="681"/>
            </a:xfrm>
            <a:custGeom>
              <a:rect b="b" l="l" r="r" t="t"/>
              <a:pathLst>
                <a:path extrusionOk="0" h="25" w="15">
                  <a:moveTo>
                    <a:pt x="14" y="0"/>
                  </a:moveTo>
                  <a:lnTo>
                    <a:pt x="0" y="2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0"/>
            <p:cNvSpPr/>
            <p:nvPr/>
          </p:nvSpPr>
          <p:spPr>
            <a:xfrm>
              <a:off x="2457983" y="2852475"/>
              <a:ext cx="518" cy="708"/>
            </a:xfrm>
            <a:custGeom>
              <a:rect b="b" l="l" r="r" t="t"/>
              <a:pathLst>
                <a:path extrusionOk="0" h="26" w="19">
                  <a:moveTo>
                    <a:pt x="18" y="1"/>
                  </a:moveTo>
                  <a:lnTo>
                    <a:pt x="1" y="2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0"/>
            <p:cNvSpPr/>
            <p:nvPr/>
          </p:nvSpPr>
          <p:spPr>
            <a:xfrm>
              <a:off x="2437682" y="2866209"/>
              <a:ext cx="9455" cy="1553"/>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0"/>
            <p:cNvSpPr/>
            <p:nvPr/>
          </p:nvSpPr>
          <p:spPr>
            <a:xfrm>
              <a:off x="2462288" y="2846944"/>
              <a:ext cx="409" cy="518"/>
            </a:xfrm>
            <a:custGeom>
              <a:rect b="b" l="l" r="r" t="t"/>
              <a:pathLst>
                <a:path extrusionOk="0" h="19" w="15">
                  <a:moveTo>
                    <a:pt x="14" y="1"/>
                  </a:moveTo>
                  <a:lnTo>
                    <a:pt x="0" y="1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0"/>
            <p:cNvSpPr/>
            <p:nvPr/>
          </p:nvSpPr>
          <p:spPr>
            <a:xfrm>
              <a:off x="2436347" y="2867735"/>
              <a:ext cx="981" cy="218"/>
            </a:xfrm>
            <a:custGeom>
              <a:rect b="b" l="l" r="r" t="t"/>
              <a:pathLst>
                <a:path extrusionOk="0" h="8" w="36">
                  <a:moveTo>
                    <a:pt x="35" y="1"/>
                  </a:moveTo>
                  <a:lnTo>
                    <a:pt x="0"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0"/>
            <p:cNvSpPr/>
            <p:nvPr/>
          </p:nvSpPr>
          <p:spPr>
            <a:xfrm>
              <a:off x="2463623" y="2845336"/>
              <a:ext cx="490" cy="599"/>
            </a:xfrm>
            <a:custGeom>
              <a:rect b="b" l="l" r="r" t="t"/>
              <a:pathLst>
                <a:path extrusionOk="0" h="22" w="18">
                  <a:moveTo>
                    <a:pt x="18" y="0"/>
                  </a:moveTo>
                  <a:lnTo>
                    <a:pt x="0" y="2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0"/>
            <p:cNvSpPr/>
            <p:nvPr/>
          </p:nvSpPr>
          <p:spPr>
            <a:xfrm>
              <a:off x="2468664" y="2840077"/>
              <a:ext cx="218" cy="218"/>
            </a:xfrm>
            <a:custGeom>
              <a:rect b="b" l="l" r="r" t="t"/>
              <a:pathLst>
                <a:path extrusionOk="0" h="8" w="8">
                  <a:moveTo>
                    <a:pt x="8" y="1"/>
                  </a:moveTo>
                  <a:lnTo>
                    <a:pt x="1"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0"/>
            <p:cNvSpPr/>
            <p:nvPr/>
          </p:nvSpPr>
          <p:spPr>
            <a:xfrm>
              <a:off x="2454086" y="2859533"/>
              <a:ext cx="300" cy="599"/>
            </a:xfrm>
            <a:custGeom>
              <a:rect b="b" l="l" r="r" t="t"/>
              <a:pathLst>
                <a:path extrusionOk="0" h="22" w="11">
                  <a:moveTo>
                    <a:pt x="11" y="1"/>
                  </a:moveTo>
                  <a:cubicBezTo>
                    <a:pt x="7" y="8"/>
                    <a:pt x="4" y="15"/>
                    <a:pt x="0" y="22"/>
                  </a:cubicBezTo>
                  <a:cubicBezTo>
                    <a:pt x="4" y="15"/>
                    <a:pt x="7" y="8"/>
                    <a:pt x="1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0"/>
            <p:cNvSpPr/>
            <p:nvPr/>
          </p:nvSpPr>
          <p:spPr>
            <a:xfrm>
              <a:off x="2429181" y="2866781"/>
              <a:ext cx="6976" cy="1471"/>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0"/>
            <p:cNvSpPr/>
            <p:nvPr/>
          </p:nvSpPr>
          <p:spPr>
            <a:xfrm>
              <a:off x="2432042" y="2860296"/>
              <a:ext cx="136" cy="327"/>
            </a:xfrm>
            <a:custGeom>
              <a:rect b="b" l="l" r="r" t="t"/>
              <a:pathLst>
                <a:path extrusionOk="0" h="12" w="5">
                  <a:moveTo>
                    <a:pt x="1" y="11"/>
                  </a:moveTo>
                  <a:lnTo>
                    <a:pt x="4"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0"/>
            <p:cNvSpPr/>
            <p:nvPr/>
          </p:nvSpPr>
          <p:spPr>
            <a:xfrm>
              <a:off x="2431960" y="2860595"/>
              <a:ext cx="109" cy="109"/>
            </a:xfrm>
            <a:custGeom>
              <a:rect b="b" l="l" r="r" t="t"/>
              <a:pathLst>
                <a:path extrusionOk="0" h="4" w="4">
                  <a:moveTo>
                    <a:pt x="0" y="4"/>
                  </a:moveTo>
                  <a:lnTo>
                    <a:pt x="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0"/>
            <p:cNvSpPr/>
            <p:nvPr/>
          </p:nvSpPr>
          <p:spPr>
            <a:xfrm>
              <a:off x="2430707" y="2839042"/>
              <a:ext cx="2698" cy="17657"/>
            </a:xfrm>
            <a:custGeom>
              <a:rect b="b" l="l" r="r" t="t"/>
              <a:pathLst>
                <a:path extrusionOk="0" h="648" w="99">
                  <a:moveTo>
                    <a:pt x="1" y="1"/>
                  </a:moveTo>
                  <a:lnTo>
                    <a:pt x="1" y="1"/>
                  </a:lnTo>
                  <a:cubicBezTo>
                    <a:pt x="74" y="183"/>
                    <a:pt x="95" y="473"/>
                    <a:pt x="85" y="648"/>
                  </a:cubicBezTo>
                  <a:cubicBezTo>
                    <a:pt x="99" y="473"/>
                    <a:pt x="74" y="183"/>
                    <a:pt x="1"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0"/>
            <p:cNvSpPr/>
            <p:nvPr/>
          </p:nvSpPr>
          <p:spPr>
            <a:xfrm>
              <a:off x="2434058" y="2821494"/>
              <a:ext cx="27" cy="109"/>
            </a:xfrm>
            <a:custGeom>
              <a:rect b="b" l="l" r="r" t="t"/>
              <a:pathLst>
                <a:path extrusionOk="0" h="4" w="1">
                  <a:moveTo>
                    <a:pt x="0" y="4"/>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0"/>
            <p:cNvSpPr/>
            <p:nvPr/>
          </p:nvSpPr>
          <p:spPr>
            <a:xfrm>
              <a:off x="2434522" y="2820349"/>
              <a:ext cx="27" cy="109"/>
            </a:xfrm>
            <a:custGeom>
              <a:rect b="b" l="l" r="r" t="t"/>
              <a:pathLst>
                <a:path extrusionOk="0" h="4" w="1">
                  <a:moveTo>
                    <a:pt x="1" y="4"/>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0"/>
            <p:cNvSpPr/>
            <p:nvPr/>
          </p:nvSpPr>
          <p:spPr>
            <a:xfrm>
              <a:off x="2435475" y="2816889"/>
              <a:ext cx="218" cy="518"/>
            </a:xfrm>
            <a:custGeom>
              <a:rect b="b" l="l" r="r" t="t"/>
              <a:pathLst>
                <a:path extrusionOk="0" h="19" w="8">
                  <a:moveTo>
                    <a:pt x="1" y="18"/>
                  </a:moveTo>
                  <a:lnTo>
                    <a:pt x="8"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0"/>
            <p:cNvSpPr/>
            <p:nvPr/>
          </p:nvSpPr>
          <p:spPr>
            <a:xfrm>
              <a:off x="2433868" y="2821875"/>
              <a:ext cx="27" cy="109"/>
            </a:xfrm>
            <a:custGeom>
              <a:rect b="b" l="l" r="r" t="t"/>
              <a:pathLst>
                <a:path extrusionOk="0" h="4" w="1">
                  <a:moveTo>
                    <a:pt x="0" y="4"/>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0"/>
            <p:cNvSpPr/>
            <p:nvPr/>
          </p:nvSpPr>
          <p:spPr>
            <a:xfrm>
              <a:off x="2431851" y="2860677"/>
              <a:ext cx="136" cy="218"/>
            </a:xfrm>
            <a:custGeom>
              <a:rect b="b" l="l" r="r" t="t"/>
              <a:pathLst>
                <a:path extrusionOk="0" h="8" w="5">
                  <a:moveTo>
                    <a:pt x="1" y="8"/>
                  </a:moveTo>
                  <a:lnTo>
                    <a:pt x="4"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0"/>
            <p:cNvSpPr/>
            <p:nvPr/>
          </p:nvSpPr>
          <p:spPr>
            <a:xfrm>
              <a:off x="2433186" y="2823019"/>
              <a:ext cx="27" cy="27"/>
            </a:xfrm>
            <a:custGeom>
              <a:rect b="b" l="l" r="r" t="t"/>
              <a:pathLst>
                <a:path extrusionOk="0" h="1" w="1">
                  <a:moveTo>
                    <a:pt x="1" y="0"/>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0"/>
            <p:cNvSpPr/>
            <p:nvPr/>
          </p:nvSpPr>
          <p:spPr>
            <a:xfrm>
              <a:off x="2434712" y="2819559"/>
              <a:ext cx="136" cy="218"/>
            </a:xfrm>
            <a:custGeom>
              <a:rect b="b" l="l" r="r" t="t"/>
              <a:pathLst>
                <a:path extrusionOk="0" h="8" w="5">
                  <a:moveTo>
                    <a:pt x="1" y="8"/>
                  </a:moveTo>
                  <a:lnTo>
                    <a:pt x="4"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0"/>
            <p:cNvSpPr/>
            <p:nvPr/>
          </p:nvSpPr>
          <p:spPr>
            <a:xfrm>
              <a:off x="2431007" y="2862121"/>
              <a:ext cx="109" cy="218"/>
            </a:xfrm>
            <a:custGeom>
              <a:rect b="b" l="l" r="r" t="t"/>
              <a:pathLst>
                <a:path extrusionOk="0" h="8" w="4">
                  <a:moveTo>
                    <a:pt x="0" y="7"/>
                  </a:moveTo>
                  <a:lnTo>
                    <a:pt x="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0"/>
            <p:cNvSpPr/>
            <p:nvPr/>
          </p:nvSpPr>
          <p:spPr>
            <a:xfrm>
              <a:off x="2431770" y="2860977"/>
              <a:ext cx="109" cy="109"/>
            </a:xfrm>
            <a:custGeom>
              <a:rect b="b" l="l" r="r" t="t"/>
              <a:pathLst>
                <a:path extrusionOk="0" h="4" w="4">
                  <a:moveTo>
                    <a:pt x="0" y="4"/>
                  </a:moveTo>
                  <a:lnTo>
                    <a:pt x="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0"/>
            <p:cNvSpPr/>
            <p:nvPr/>
          </p:nvSpPr>
          <p:spPr>
            <a:xfrm>
              <a:off x="2431197" y="2861740"/>
              <a:ext cx="218" cy="218"/>
            </a:xfrm>
            <a:custGeom>
              <a:rect b="b" l="l" r="r" t="t"/>
              <a:pathLst>
                <a:path extrusionOk="0" h="8" w="8">
                  <a:moveTo>
                    <a:pt x="0" y="7"/>
                  </a:moveTo>
                  <a:lnTo>
                    <a:pt x="7"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0"/>
            <p:cNvSpPr/>
            <p:nvPr/>
          </p:nvSpPr>
          <p:spPr>
            <a:xfrm>
              <a:off x="2433105" y="2823210"/>
              <a:ext cx="27" cy="27"/>
            </a:xfrm>
            <a:custGeom>
              <a:rect b="b" l="l" r="r" t="t"/>
              <a:pathLst>
                <a:path extrusionOk="0" h="1" w="1">
                  <a:moveTo>
                    <a:pt x="0" y="0"/>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0"/>
            <p:cNvSpPr/>
            <p:nvPr/>
          </p:nvSpPr>
          <p:spPr>
            <a:xfrm>
              <a:off x="2431470" y="2861440"/>
              <a:ext cx="136" cy="218"/>
            </a:xfrm>
            <a:custGeom>
              <a:rect b="b" l="l" r="r" t="t"/>
              <a:pathLst>
                <a:path extrusionOk="0" h="8" w="5">
                  <a:moveTo>
                    <a:pt x="1" y="8"/>
                  </a:moveTo>
                  <a:lnTo>
                    <a:pt x="4"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0"/>
            <p:cNvSpPr/>
            <p:nvPr/>
          </p:nvSpPr>
          <p:spPr>
            <a:xfrm>
              <a:off x="2432614" y="2856672"/>
              <a:ext cx="327" cy="2234"/>
            </a:xfrm>
            <a:custGeom>
              <a:rect b="b" l="l" r="r" t="t"/>
              <a:pathLst>
                <a:path extrusionOk="0" h="82" w="12">
                  <a:moveTo>
                    <a:pt x="1" y="81"/>
                  </a:moveTo>
                  <a:cubicBezTo>
                    <a:pt x="4" y="53"/>
                    <a:pt x="11" y="29"/>
                    <a:pt x="11" y="1"/>
                  </a:cubicBezTo>
                  <a:cubicBezTo>
                    <a:pt x="11" y="29"/>
                    <a:pt x="4" y="53"/>
                    <a:pt x="1" y="8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0"/>
            <p:cNvSpPr/>
            <p:nvPr/>
          </p:nvSpPr>
          <p:spPr>
            <a:xfrm>
              <a:off x="2435203" y="2817951"/>
              <a:ext cx="218" cy="409"/>
            </a:xfrm>
            <a:custGeom>
              <a:rect b="b" l="l" r="r" t="t"/>
              <a:pathLst>
                <a:path extrusionOk="0" h="15" w="8">
                  <a:moveTo>
                    <a:pt x="0" y="14"/>
                  </a:moveTo>
                  <a:lnTo>
                    <a:pt x="7"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0"/>
            <p:cNvSpPr/>
            <p:nvPr/>
          </p:nvSpPr>
          <p:spPr>
            <a:xfrm>
              <a:off x="2433677" y="2822257"/>
              <a:ext cx="27" cy="109"/>
            </a:xfrm>
            <a:custGeom>
              <a:rect b="b" l="l" r="r" t="t"/>
              <a:pathLst>
                <a:path extrusionOk="0" h="4" w="1">
                  <a:moveTo>
                    <a:pt x="0" y="4"/>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0"/>
            <p:cNvSpPr/>
            <p:nvPr/>
          </p:nvSpPr>
          <p:spPr>
            <a:xfrm>
              <a:off x="2430325" y="2863348"/>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0"/>
            <p:cNvSpPr/>
            <p:nvPr/>
          </p:nvSpPr>
          <p:spPr>
            <a:xfrm>
              <a:off x="2435012" y="2818796"/>
              <a:ext cx="109" cy="327"/>
            </a:xfrm>
            <a:custGeom>
              <a:rect b="b" l="l" r="r" t="t"/>
              <a:pathLst>
                <a:path extrusionOk="0" h="12" w="4">
                  <a:moveTo>
                    <a:pt x="0" y="11"/>
                  </a:moveTo>
                  <a:lnTo>
                    <a:pt x="4"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0"/>
            <p:cNvSpPr/>
            <p:nvPr/>
          </p:nvSpPr>
          <p:spPr>
            <a:xfrm>
              <a:off x="2431579" y="2861168"/>
              <a:ext cx="218" cy="218"/>
            </a:xfrm>
            <a:custGeom>
              <a:rect b="b" l="l" r="r" t="t"/>
              <a:pathLst>
                <a:path extrusionOk="0" h="8" w="8">
                  <a:moveTo>
                    <a:pt x="0" y="7"/>
                  </a:moveTo>
                  <a:lnTo>
                    <a:pt x="7"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0"/>
            <p:cNvSpPr/>
            <p:nvPr/>
          </p:nvSpPr>
          <p:spPr>
            <a:xfrm>
              <a:off x="2432996" y="2823292"/>
              <a:ext cx="27" cy="27"/>
            </a:xfrm>
            <a:custGeom>
              <a:rect b="b" l="l" r="r" t="t"/>
              <a:pathLst>
                <a:path extrusionOk="0" h="1" w="1">
                  <a:moveTo>
                    <a:pt x="1" y="1"/>
                  </a:move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0"/>
            <p:cNvSpPr/>
            <p:nvPr/>
          </p:nvSpPr>
          <p:spPr>
            <a:xfrm>
              <a:off x="2433486" y="2822529"/>
              <a:ext cx="27" cy="136"/>
            </a:xfrm>
            <a:custGeom>
              <a:rect b="b" l="l" r="r" t="t"/>
              <a:pathLst>
                <a:path extrusionOk="0" h="5" w="1">
                  <a:moveTo>
                    <a:pt x="0" y="4"/>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0"/>
            <p:cNvSpPr/>
            <p:nvPr/>
          </p:nvSpPr>
          <p:spPr>
            <a:xfrm>
              <a:off x="2430707" y="2862694"/>
              <a:ext cx="27" cy="109"/>
            </a:xfrm>
            <a:custGeom>
              <a:rect b="b" l="l" r="r" t="t"/>
              <a:pathLst>
                <a:path extrusionOk="0" h="4" w="1">
                  <a:moveTo>
                    <a:pt x="1" y="4"/>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0"/>
            <p:cNvSpPr/>
            <p:nvPr/>
          </p:nvSpPr>
          <p:spPr>
            <a:xfrm>
              <a:off x="2433295" y="2822720"/>
              <a:ext cx="27" cy="136"/>
            </a:xfrm>
            <a:custGeom>
              <a:rect b="b" l="l" r="r" t="t"/>
              <a:pathLst>
                <a:path extrusionOk="0" h="5" w="1">
                  <a:moveTo>
                    <a:pt x="0" y="4"/>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0"/>
            <p:cNvSpPr/>
            <p:nvPr/>
          </p:nvSpPr>
          <p:spPr>
            <a:xfrm>
              <a:off x="1975790" y="2548816"/>
              <a:ext cx="149405" cy="46268"/>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0"/>
            <p:cNvSpPr/>
            <p:nvPr/>
          </p:nvSpPr>
          <p:spPr>
            <a:xfrm>
              <a:off x="2065356" y="2622115"/>
              <a:ext cx="1635" cy="872"/>
            </a:xfrm>
            <a:custGeom>
              <a:rect b="b" l="l" r="r" t="t"/>
              <a:pathLst>
                <a:path extrusionOk="0" h="32" w="60">
                  <a:moveTo>
                    <a:pt x="56" y="0"/>
                  </a:moveTo>
                  <a:lnTo>
                    <a:pt x="0" y="32"/>
                  </a:lnTo>
                  <a:lnTo>
                    <a:pt x="0" y="32"/>
                  </a:lnTo>
                  <a:lnTo>
                    <a:pt x="6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0"/>
            <p:cNvSpPr/>
            <p:nvPr/>
          </p:nvSpPr>
          <p:spPr>
            <a:xfrm>
              <a:off x="2067346" y="2622251"/>
              <a:ext cx="26758" cy="6594"/>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0"/>
            <p:cNvSpPr/>
            <p:nvPr/>
          </p:nvSpPr>
          <p:spPr>
            <a:xfrm>
              <a:off x="2236015" y="2620099"/>
              <a:ext cx="22153" cy="7466"/>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0"/>
            <p:cNvSpPr/>
            <p:nvPr/>
          </p:nvSpPr>
          <p:spPr>
            <a:xfrm>
              <a:off x="2329396" y="3749012"/>
              <a:ext cx="17875" cy="14278"/>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0"/>
            <p:cNvSpPr/>
            <p:nvPr/>
          </p:nvSpPr>
          <p:spPr>
            <a:xfrm>
              <a:off x="2350759" y="3753426"/>
              <a:ext cx="21799" cy="11117"/>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0"/>
            <p:cNvSpPr/>
            <p:nvPr/>
          </p:nvSpPr>
          <p:spPr>
            <a:xfrm>
              <a:off x="2027672" y="2882340"/>
              <a:ext cx="82645" cy="91992"/>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0"/>
            <p:cNvSpPr/>
            <p:nvPr/>
          </p:nvSpPr>
          <p:spPr>
            <a:xfrm>
              <a:off x="2073831" y="2890651"/>
              <a:ext cx="327" cy="27"/>
            </a:xfrm>
            <a:custGeom>
              <a:rect b="b" l="l" r="r" t="t"/>
              <a:pathLst>
                <a:path extrusionOk="0" h="1" w="12">
                  <a:moveTo>
                    <a:pt x="1" y="0"/>
                  </a:moveTo>
                  <a:lnTo>
                    <a:pt x="1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0"/>
            <p:cNvSpPr/>
            <p:nvPr/>
          </p:nvSpPr>
          <p:spPr>
            <a:xfrm>
              <a:off x="2069553" y="2889125"/>
              <a:ext cx="300" cy="218"/>
            </a:xfrm>
            <a:custGeom>
              <a:rect b="b" l="l" r="r" t="t"/>
              <a:pathLst>
                <a:path extrusionOk="0" h="8" w="11">
                  <a:moveTo>
                    <a:pt x="0" y="0"/>
                  </a:moveTo>
                  <a:lnTo>
                    <a:pt x="11"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0"/>
            <p:cNvSpPr/>
            <p:nvPr/>
          </p:nvSpPr>
          <p:spPr>
            <a:xfrm>
              <a:off x="2096175" y="2897327"/>
              <a:ext cx="490" cy="490"/>
            </a:xfrm>
            <a:custGeom>
              <a:rect b="b" l="l" r="r" t="t"/>
              <a:pathLst>
                <a:path extrusionOk="0" h="18" w="18">
                  <a:moveTo>
                    <a:pt x="0" y="18"/>
                  </a:moveTo>
                  <a:cubicBezTo>
                    <a:pt x="7" y="11"/>
                    <a:pt x="11" y="7"/>
                    <a:pt x="18" y="0"/>
                  </a:cubicBezTo>
                  <a:cubicBezTo>
                    <a:pt x="11" y="7"/>
                    <a:pt x="7" y="11"/>
                    <a:pt x="0" y="18"/>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0"/>
            <p:cNvSpPr/>
            <p:nvPr/>
          </p:nvSpPr>
          <p:spPr>
            <a:xfrm>
              <a:off x="2070779" y="2889697"/>
              <a:ext cx="409" cy="109"/>
            </a:xfrm>
            <a:custGeom>
              <a:rect b="b" l="l" r="r" t="t"/>
              <a:pathLst>
                <a:path extrusionOk="0" h="4" w="15">
                  <a:moveTo>
                    <a:pt x="1" y="0"/>
                  </a:moveTo>
                  <a:lnTo>
                    <a:pt x="15"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0"/>
            <p:cNvSpPr/>
            <p:nvPr/>
          </p:nvSpPr>
          <p:spPr>
            <a:xfrm>
              <a:off x="2072877" y="2890460"/>
              <a:ext cx="409" cy="109"/>
            </a:xfrm>
            <a:custGeom>
              <a:rect b="b" l="l" r="r" t="t"/>
              <a:pathLst>
                <a:path extrusionOk="0" h="4" w="15">
                  <a:moveTo>
                    <a:pt x="1" y="0"/>
                  </a:moveTo>
                  <a:lnTo>
                    <a:pt x="15"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0"/>
            <p:cNvSpPr/>
            <p:nvPr/>
          </p:nvSpPr>
          <p:spPr>
            <a:xfrm>
              <a:off x="2071842" y="2890160"/>
              <a:ext cx="409" cy="136"/>
            </a:xfrm>
            <a:custGeom>
              <a:rect b="b" l="l" r="r" t="t"/>
              <a:pathLst>
                <a:path extrusionOk="0" h="5" w="15">
                  <a:moveTo>
                    <a:pt x="0" y="1"/>
                  </a:moveTo>
                  <a:lnTo>
                    <a:pt x="14"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0"/>
            <p:cNvSpPr/>
            <p:nvPr/>
          </p:nvSpPr>
          <p:spPr>
            <a:xfrm>
              <a:off x="2100752" y="2900842"/>
              <a:ext cx="300" cy="327"/>
            </a:xfrm>
            <a:custGeom>
              <a:rect b="b" l="l" r="r" t="t"/>
              <a:pathLst>
                <a:path extrusionOk="0" h="12" w="11">
                  <a:moveTo>
                    <a:pt x="0" y="1"/>
                  </a:moveTo>
                  <a:lnTo>
                    <a:pt x="11"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0"/>
            <p:cNvSpPr/>
            <p:nvPr/>
          </p:nvSpPr>
          <p:spPr>
            <a:xfrm>
              <a:off x="2101515" y="2901714"/>
              <a:ext cx="3352" cy="3651"/>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0"/>
            <p:cNvSpPr/>
            <p:nvPr/>
          </p:nvSpPr>
          <p:spPr>
            <a:xfrm>
              <a:off x="2062577" y="2885310"/>
              <a:ext cx="409" cy="218"/>
            </a:xfrm>
            <a:custGeom>
              <a:rect b="b" l="l" r="r" t="t"/>
              <a:pathLst>
                <a:path extrusionOk="0" h="8" w="15">
                  <a:moveTo>
                    <a:pt x="1" y="0"/>
                  </a:moveTo>
                  <a:lnTo>
                    <a:pt x="15"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0"/>
            <p:cNvSpPr/>
            <p:nvPr/>
          </p:nvSpPr>
          <p:spPr>
            <a:xfrm>
              <a:off x="2059634" y="2883294"/>
              <a:ext cx="490" cy="327"/>
            </a:xfrm>
            <a:custGeom>
              <a:rect b="b" l="l" r="r" t="t"/>
              <a:pathLst>
                <a:path extrusionOk="0" h="12" w="18">
                  <a:moveTo>
                    <a:pt x="0" y="1"/>
                  </a:moveTo>
                  <a:lnTo>
                    <a:pt x="18"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0"/>
            <p:cNvSpPr/>
            <p:nvPr/>
          </p:nvSpPr>
          <p:spPr>
            <a:xfrm>
              <a:off x="2061051" y="2884247"/>
              <a:ext cx="327" cy="218"/>
            </a:xfrm>
            <a:custGeom>
              <a:rect b="b" l="l" r="r" t="t"/>
              <a:pathLst>
                <a:path extrusionOk="0" h="8" w="12">
                  <a:moveTo>
                    <a:pt x="1" y="1"/>
                  </a:moveTo>
                  <a:lnTo>
                    <a:pt x="11"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0"/>
            <p:cNvSpPr/>
            <p:nvPr/>
          </p:nvSpPr>
          <p:spPr>
            <a:xfrm>
              <a:off x="2099036" y="2899234"/>
              <a:ext cx="872" cy="790"/>
            </a:xfrm>
            <a:custGeom>
              <a:rect b="b" l="l" r="r" t="t"/>
              <a:pathLst>
                <a:path extrusionOk="0" h="29" w="32">
                  <a:moveTo>
                    <a:pt x="0" y="0"/>
                  </a:moveTo>
                  <a:lnTo>
                    <a:pt x="32" y="2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0"/>
            <p:cNvSpPr/>
            <p:nvPr/>
          </p:nvSpPr>
          <p:spPr>
            <a:xfrm>
              <a:off x="2065247" y="2886836"/>
              <a:ext cx="518" cy="409"/>
            </a:xfrm>
            <a:custGeom>
              <a:rect b="b" l="l" r="r" t="t"/>
              <a:pathLst>
                <a:path extrusionOk="0" h="15" w="19">
                  <a:moveTo>
                    <a:pt x="1" y="0"/>
                  </a:moveTo>
                  <a:lnTo>
                    <a:pt x="18" y="1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0"/>
            <p:cNvSpPr/>
            <p:nvPr/>
          </p:nvSpPr>
          <p:spPr>
            <a:xfrm>
              <a:off x="2058381" y="2882449"/>
              <a:ext cx="518" cy="409"/>
            </a:xfrm>
            <a:custGeom>
              <a:rect b="b" l="l" r="r" t="t"/>
              <a:pathLst>
                <a:path extrusionOk="0" h="15" w="19">
                  <a:moveTo>
                    <a:pt x="1" y="0"/>
                  </a:moveTo>
                  <a:lnTo>
                    <a:pt x="18" y="1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0"/>
            <p:cNvSpPr/>
            <p:nvPr/>
          </p:nvSpPr>
          <p:spPr>
            <a:xfrm>
              <a:off x="2063912" y="2886073"/>
              <a:ext cx="518" cy="300"/>
            </a:xfrm>
            <a:custGeom>
              <a:rect b="b" l="l" r="r" t="t"/>
              <a:pathLst>
                <a:path extrusionOk="0" h="11" w="19">
                  <a:moveTo>
                    <a:pt x="1" y="0"/>
                  </a:moveTo>
                  <a:lnTo>
                    <a:pt x="18"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0"/>
            <p:cNvSpPr/>
            <p:nvPr/>
          </p:nvSpPr>
          <p:spPr>
            <a:xfrm>
              <a:off x="2066583" y="2887599"/>
              <a:ext cx="518" cy="300"/>
            </a:xfrm>
            <a:custGeom>
              <a:rect b="b" l="l" r="r" t="t"/>
              <a:pathLst>
                <a:path extrusionOk="0" h="11" w="19">
                  <a:moveTo>
                    <a:pt x="1" y="0"/>
                  </a:moveTo>
                  <a:lnTo>
                    <a:pt x="18"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0"/>
            <p:cNvSpPr/>
            <p:nvPr/>
          </p:nvSpPr>
          <p:spPr>
            <a:xfrm>
              <a:off x="2067918" y="2888362"/>
              <a:ext cx="409" cy="218"/>
            </a:xfrm>
            <a:custGeom>
              <a:rect b="b" l="l" r="r" t="t"/>
              <a:pathLst>
                <a:path extrusionOk="0" h="8" w="15">
                  <a:moveTo>
                    <a:pt x="1" y="0"/>
                  </a:moveTo>
                  <a:lnTo>
                    <a:pt x="15"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0"/>
            <p:cNvSpPr/>
            <p:nvPr/>
          </p:nvSpPr>
          <p:spPr>
            <a:xfrm>
              <a:off x="2049525" y="2969236"/>
              <a:ext cx="599" cy="790"/>
            </a:xfrm>
            <a:custGeom>
              <a:rect b="b" l="l" r="r" t="t"/>
              <a:pathLst>
                <a:path extrusionOk="0" h="29" w="22">
                  <a:moveTo>
                    <a:pt x="0" y="1"/>
                  </a:moveTo>
                  <a:lnTo>
                    <a:pt x="0" y="1"/>
                  </a:lnTo>
                  <a:cubicBezTo>
                    <a:pt x="7" y="11"/>
                    <a:pt x="14" y="18"/>
                    <a:pt x="21" y="29"/>
                  </a:cubicBezTo>
                  <a:cubicBezTo>
                    <a:pt x="14" y="18"/>
                    <a:pt x="7" y="8"/>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0"/>
            <p:cNvSpPr/>
            <p:nvPr/>
          </p:nvSpPr>
          <p:spPr>
            <a:xfrm>
              <a:off x="2104840" y="2905338"/>
              <a:ext cx="1471" cy="1635"/>
            </a:xfrm>
            <a:custGeom>
              <a:rect b="b" l="l" r="r" t="t"/>
              <a:pathLst>
                <a:path extrusionOk="0" h="60" w="54">
                  <a:moveTo>
                    <a:pt x="1" y="0"/>
                  </a:moveTo>
                  <a:lnTo>
                    <a:pt x="25" y="28"/>
                  </a:lnTo>
                  <a:lnTo>
                    <a:pt x="53" y="60"/>
                  </a:lnTo>
                  <a:lnTo>
                    <a:pt x="15" y="14"/>
                  </a:ln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0"/>
            <p:cNvSpPr/>
            <p:nvPr/>
          </p:nvSpPr>
          <p:spPr>
            <a:xfrm>
              <a:off x="2042658" y="2967138"/>
              <a:ext cx="1063" cy="218"/>
            </a:xfrm>
            <a:custGeom>
              <a:rect b="b" l="l" r="r" t="t"/>
              <a:pathLst>
                <a:path extrusionOk="0" h="8" w="39">
                  <a:moveTo>
                    <a:pt x="39" y="1"/>
                  </a:moveTo>
                  <a:lnTo>
                    <a:pt x="0" y="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0"/>
            <p:cNvSpPr/>
            <p:nvPr/>
          </p:nvSpPr>
          <p:spPr>
            <a:xfrm>
              <a:off x="2037890" y="2954167"/>
              <a:ext cx="300" cy="409"/>
            </a:xfrm>
            <a:custGeom>
              <a:rect b="b" l="l" r="r" t="t"/>
              <a:pathLst>
                <a:path extrusionOk="0" h="15" w="11">
                  <a:moveTo>
                    <a:pt x="11" y="15"/>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0"/>
            <p:cNvSpPr/>
            <p:nvPr/>
          </p:nvSpPr>
          <p:spPr>
            <a:xfrm>
              <a:off x="2048272" y="2968091"/>
              <a:ext cx="518" cy="409"/>
            </a:xfrm>
            <a:custGeom>
              <a:rect b="b" l="l" r="r" t="t"/>
              <a:pathLst>
                <a:path extrusionOk="0" h="15" w="19">
                  <a:moveTo>
                    <a:pt x="18" y="15"/>
                  </a:moveTo>
                  <a:lnTo>
                    <a:pt x="1"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0"/>
            <p:cNvSpPr/>
            <p:nvPr/>
          </p:nvSpPr>
          <p:spPr>
            <a:xfrm>
              <a:off x="2039225" y="2956647"/>
              <a:ext cx="109" cy="327"/>
            </a:xfrm>
            <a:custGeom>
              <a:rect b="b" l="l" r="r" t="t"/>
              <a:pathLst>
                <a:path extrusionOk="0" h="12" w="4">
                  <a:moveTo>
                    <a:pt x="0" y="1"/>
                  </a:moveTo>
                  <a:lnTo>
                    <a:pt x="0" y="1"/>
                  </a:lnTo>
                  <a:cubicBezTo>
                    <a:pt x="0" y="4"/>
                    <a:pt x="4" y="11"/>
                    <a:pt x="4" y="11"/>
                  </a:cubicBezTo>
                  <a:cubicBezTo>
                    <a:pt x="4" y="8"/>
                    <a:pt x="0" y="4"/>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0"/>
            <p:cNvSpPr/>
            <p:nvPr/>
          </p:nvSpPr>
          <p:spPr>
            <a:xfrm>
              <a:off x="2038653" y="2955421"/>
              <a:ext cx="218" cy="409"/>
            </a:xfrm>
            <a:custGeom>
              <a:rect b="b" l="l" r="r" t="t"/>
              <a:pathLst>
                <a:path extrusionOk="0" h="15" w="8">
                  <a:moveTo>
                    <a:pt x="7" y="14"/>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0"/>
            <p:cNvSpPr/>
            <p:nvPr/>
          </p:nvSpPr>
          <p:spPr>
            <a:xfrm>
              <a:off x="2039606" y="2959127"/>
              <a:ext cx="27" cy="409"/>
            </a:xfrm>
            <a:custGeom>
              <a:rect b="b" l="l" r="r" t="t"/>
              <a:pathLst>
                <a:path extrusionOk="0" h="15" w="1">
                  <a:moveTo>
                    <a:pt x="0" y="15"/>
                  </a:moveTo>
                  <a:lnTo>
                    <a:pt x="0" y="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0"/>
            <p:cNvSpPr/>
            <p:nvPr/>
          </p:nvSpPr>
          <p:spPr>
            <a:xfrm>
              <a:off x="2110099" y="2913049"/>
              <a:ext cx="109" cy="136"/>
            </a:xfrm>
            <a:custGeom>
              <a:rect b="b" l="l" r="r" t="t"/>
              <a:pathLst>
                <a:path extrusionOk="0" h="5" w="4">
                  <a:moveTo>
                    <a:pt x="4" y="1"/>
                  </a:moveTo>
                  <a:lnTo>
                    <a:pt x="0"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0"/>
            <p:cNvSpPr/>
            <p:nvPr/>
          </p:nvSpPr>
          <p:spPr>
            <a:xfrm>
              <a:off x="2050097" y="2969999"/>
              <a:ext cx="3079" cy="3651"/>
            </a:xfrm>
            <a:custGeom>
              <a:rect b="b" l="l" r="r" t="t"/>
              <a:pathLst>
                <a:path extrusionOk="0" h="134" w="113">
                  <a:moveTo>
                    <a:pt x="0" y="1"/>
                  </a:moveTo>
                  <a:lnTo>
                    <a:pt x="0" y="1"/>
                  </a:lnTo>
                  <a:cubicBezTo>
                    <a:pt x="35" y="50"/>
                    <a:pt x="70" y="92"/>
                    <a:pt x="112" y="134"/>
                  </a:cubicBezTo>
                  <a:cubicBezTo>
                    <a:pt x="70" y="92"/>
                    <a:pt x="35" y="46"/>
                    <a:pt x="0"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0"/>
            <p:cNvSpPr/>
            <p:nvPr/>
          </p:nvSpPr>
          <p:spPr>
            <a:xfrm>
              <a:off x="2109608" y="2913730"/>
              <a:ext cx="136" cy="109"/>
            </a:xfrm>
            <a:custGeom>
              <a:rect b="b" l="l" r="r" t="t"/>
              <a:pathLst>
                <a:path extrusionOk="0" h="4" w="5">
                  <a:moveTo>
                    <a:pt x="4" y="0"/>
                  </a:moveTo>
                  <a:lnTo>
                    <a:pt x="1" y="4"/>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0"/>
            <p:cNvSpPr/>
            <p:nvPr/>
          </p:nvSpPr>
          <p:spPr>
            <a:xfrm>
              <a:off x="2109908" y="2913349"/>
              <a:ext cx="109" cy="218"/>
            </a:xfrm>
            <a:custGeom>
              <a:rect b="b" l="l" r="r" t="t"/>
              <a:pathLst>
                <a:path extrusionOk="0" h="8" w="4">
                  <a:moveTo>
                    <a:pt x="4" y="0"/>
                  </a:moveTo>
                  <a:lnTo>
                    <a:pt x="0" y="7"/>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0"/>
            <p:cNvSpPr/>
            <p:nvPr/>
          </p:nvSpPr>
          <p:spPr>
            <a:xfrm>
              <a:off x="2039225" y="2960189"/>
              <a:ext cx="109" cy="300"/>
            </a:xfrm>
            <a:custGeom>
              <a:rect b="b" l="l" r="r" t="t"/>
              <a:pathLst>
                <a:path extrusionOk="0" h="11" w="4">
                  <a:moveTo>
                    <a:pt x="4" y="0"/>
                  </a:moveTo>
                  <a:lnTo>
                    <a:pt x="4" y="0"/>
                  </a:lnTo>
                  <a:cubicBezTo>
                    <a:pt x="4" y="4"/>
                    <a:pt x="0" y="7"/>
                    <a:pt x="0" y="11"/>
                  </a:cubicBezTo>
                  <a:cubicBezTo>
                    <a:pt x="4" y="7"/>
                    <a:pt x="4" y="4"/>
                    <a:pt x="4"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0"/>
            <p:cNvSpPr/>
            <p:nvPr/>
          </p:nvSpPr>
          <p:spPr>
            <a:xfrm>
              <a:off x="2107319" y="2908281"/>
              <a:ext cx="2916" cy="460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0"/>
            <p:cNvSpPr/>
            <p:nvPr/>
          </p:nvSpPr>
          <p:spPr>
            <a:xfrm>
              <a:off x="2047618" y="2967628"/>
              <a:ext cx="599" cy="409"/>
            </a:xfrm>
            <a:custGeom>
              <a:rect b="b" l="l" r="r" t="t"/>
              <a:pathLst>
                <a:path extrusionOk="0" h="15" w="22">
                  <a:moveTo>
                    <a:pt x="21" y="14"/>
                  </a:moveTo>
                  <a:cubicBezTo>
                    <a:pt x="14" y="7"/>
                    <a:pt x="7" y="4"/>
                    <a:pt x="0" y="0"/>
                  </a:cubicBezTo>
                  <a:cubicBezTo>
                    <a:pt x="7" y="4"/>
                    <a:pt x="14" y="7"/>
                    <a:pt x="21" y="14"/>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0"/>
            <p:cNvSpPr/>
            <p:nvPr/>
          </p:nvSpPr>
          <p:spPr>
            <a:xfrm>
              <a:off x="2046364" y="2967247"/>
              <a:ext cx="409" cy="109"/>
            </a:xfrm>
            <a:custGeom>
              <a:rect b="b" l="l" r="r" t="t"/>
              <a:pathLst>
                <a:path extrusionOk="0" h="4" w="15">
                  <a:moveTo>
                    <a:pt x="15" y="4"/>
                  </a:moveTo>
                  <a:lnTo>
                    <a:pt x="1"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0"/>
            <p:cNvSpPr/>
            <p:nvPr/>
          </p:nvSpPr>
          <p:spPr>
            <a:xfrm>
              <a:off x="2048953" y="2968582"/>
              <a:ext cx="409" cy="490"/>
            </a:xfrm>
            <a:custGeom>
              <a:rect b="b" l="l" r="r" t="t"/>
              <a:pathLst>
                <a:path extrusionOk="0" h="18" w="15">
                  <a:moveTo>
                    <a:pt x="0" y="0"/>
                  </a:moveTo>
                  <a:lnTo>
                    <a:pt x="14" y="18"/>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0"/>
            <p:cNvSpPr/>
            <p:nvPr/>
          </p:nvSpPr>
          <p:spPr>
            <a:xfrm>
              <a:off x="2043803" y="2967056"/>
              <a:ext cx="1253" cy="109"/>
            </a:xfrm>
            <a:custGeom>
              <a:rect b="b" l="l" r="r" t="t"/>
              <a:pathLst>
                <a:path extrusionOk="0" h="4" w="46">
                  <a:moveTo>
                    <a:pt x="46" y="0"/>
                  </a:moveTo>
                  <a:cubicBezTo>
                    <a:pt x="28" y="0"/>
                    <a:pt x="14" y="0"/>
                    <a:pt x="0" y="4"/>
                  </a:cubicBezTo>
                  <a:cubicBezTo>
                    <a:pt x="14" y="0"/>
                    <a:pt x="28" y="0"/>
                    <a:pt x="46"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0"/>
            <p:cNvSpPr/>
            <p:nvPr/>
          </p:nvSpPr>
          <p:spPr>
            <a:xfrm>
              <a:off x="2045710" y="2967056"/>
              <a:ext cx="490" cy="109"/>
            </a:xfrm>
            <a:custGeom>
              <a:rect b="b" l="l" r="r" t="t"/>
              <a:pathLst>
                <a:path extrusionOk="0" h="4" w="18">
                  <a:moveTo>
                    <a:pt x="18" y="4"/>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0"/>
            <p:cNvSpPr/>
            <p:nvPr/>
          </p:nvSpPr>
          <p:spPr>
            <a:xfrm>
              <a:off x="2047045" y="2967438"/>
              <a:ext cx="409" cy="109"/>
            </a:xfrm>
            <a:custGeom>
              <a:rect b="b" l="l" r="r" t="t"/>
              <a:pathLst>
                <a:path extrusionOk="0" h="4" w="15">
                  <a:moveTo>
                    <a:pt x="14" y="4"/>
                  </a:moveTo>
                  <a:lnTo>
                    <a:pt x="0"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0"/>
            <p:cNvSpPr/>
            <p:nvPr/>
          </p:nvSpPr>
          <p:spPr>
            <a:xfrm>
              <a:off x="2045138" y="2967056"/>
              <a:ext cx="409" cy="27"/>
            </a:xfrm>
            <a:custGeom>
              <a:rect b="b" l="l" r="r" t="t"/>
              <a:pathLst>
                <a:path extrusionOk="0" h="1" w="15">
                  <a:moveTo>
                    <a:pt x="0" y="0"/>
                  </a:moveTo>
                  <a:lnTo>
                    <a:pt x="14" y="0"/>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0"/>
            <p:cNvSpPr/>
            <p:nvPr/>
          </p:nvSpPr>
          <p:spPr>
            <a:xfrm>
              <a:off x="2039606" y="2958091"/>
              <a:ext cx="27" cy="300"/>
            </a:xfrm>
            <a:custGeom>
              <a:rect b="b" l="l" r="r" t="t"/>
              <a:pathLst>
                <a:path extrusionOk="0" h="11" w="1">
                  <a:moveTo>
                    <a:pt x="0" y="0"/>
                  </a:moveTo>
                  <a:lnTo>
                    <a:pt x="0" y="11"/>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0"/>
            <p:cNvSpPr/>
            <p:nvPr/>
          </p:nvSpPr>
          <p:spPr>
            <a:xfrm>
              <a:off x="2106475" y="2907245"/>
              <a:ext cx="681" cy="681"/>
            </a:xfrm>
            <a:custGeom>
              <a:rect b="b" l="l" r="r" t="t"/>
              <a:pathLst>
                <a:path extrusionOk="0" h="25" w="25">
                  <a:moveTo>
                    <a:pt x="0" y="0"/>
                  </a:moveTo>
                  <a:lnTo>
                    <a:pt x="25" y="25"/>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0"/>
            <p:cNvSpPr/>
            <p:nvPr/>
          </p:nvSpPr>
          <p:spPr>
            <a:xfrm>
              <a:off x="2104649" y="2905229"/>
              <a:ext cx="599" cy="599"/>
            </a:xfrm>
            <a:custGeom>
              <a:rect b="b" l="l" r="r" t="t"/>
              <a:pathLst>
                <a:path extrusionOk="0" h="22" w="22">
                  <a:moveTo>
                    <a:pt x="8" y="4"/>
                  </a:moveTo>
                  <a:lnTo>
                    <a:pt x="1" y="1"/>
                  </a:lnTo>
                  <a:lnTo>
                    <a:pt x="8" y="4"/>
                  </a:lnTo>
                  <a:lnTo>
                    <a:pt x="22" y="22"/>
                  </a:ln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0"/>
            <p:cNvSpPr/>
            <p:nvPr/>
          </p:nvSpPr>
          <p:spPr>
            <a:xfrm>
              <a:off x="2153697" y="1192840"/>
              <a:ext cx="909125" cy="676667"/>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0"/>
            <p:cNvSpPr/>
            <p:nvPr/>
          </p:nvSpPr>
          <p:spPr>
            <a:xfrm>
              <a:off x="2419453" y="1618846"/>
              <a:ext cx="43244" cy="25069"/>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0"/>
            <p:cNvSpPr/>
            <p:nvPr/>
          </p:nvSpPr>
          <p:spPr>
            <a:xfrm>
              <a:off x="1320514" y="2064907"/>
              <a:ext cx="76433" cy="45533"/>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0"/>
            <p:cNvSpPr/>
            <p:nvPr/>
          </p:nvSpPr>
          <p:spPr>
            <a:xfrm>
              <a:off x="1358117" y="1496417"/>
              <a:ext cx="152838" cy="99567"/>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0"/>
            <p:cNvSpPr/>
            <p:nvPr/>
          </p:nvSpPr>
          <p:spPr>
            <a:xfrm>
              <a:off x="1460000" y="1520233"/>
              <a:ext cx="268154" cy="141039"/>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0"/>
            <p:cNvSpPr/>
            <p:nvPr/>
          </p:nvSpPr>
          <p:spPr>
            <a:xfrm>
              <a:off x="1458937" y="1451048"/>
              <a:ext cx="19783" cy="1291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0"/>
            <p:cNvSpPr/>
            <p:nvPr/>
          </p:nvSpPr>
          <p:spPr>
            <a:xfrm>
              <a:off x="1403513" y="1404535"/>
              <a:ext cx="106106" cy="52072"/>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0"/>
            <p:cNvSpPr/>
            <p:nvPr/>
          </p:nvSpPr>
          <p:spPr>
            <a:xfrm>
              <a:off x="1485641" y="1428732"/>
              <a:ext cx="173356" cy="71119"/>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0"/>
            <p:cNvSpPr/>
            <p:nvPr/>
          </p:nvSpPr>
          <p:spPr>
            <a:xfrm>
              <a:off x="1522672" y="1392000"/>
              <a:ext cx="15940" cy="6294"/>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0"/>
            <p:cNvSpPr/>
            <p:nvPr/>
          </p:nvSpPr>
          <p:spPr>
            <a:xfrm>
              <a:off x="1549648" y="1388376"/>
              <a:ext cx="47821" cy="22017"/>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0"/>
            <p:cNvSpPr/>
            <p:nvPr/>
          </p:nvSpPr>
          <p:spPr>
            <a:xfrm>
              <a:off x="1544879" y="1366823"/>
              <a:ext cx="58803" cy="13624"/>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0"/>
            <p:cNvSpPr/>
            <p:nvPr/>
          </p:nvSpPr>
          <p:spPr>
            <a:xfrm>
              <a:off x="1661177" y="1343906"/>
              <a:ext cx="94280" cy="48312"/>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0"/>
            <p:cNvSpPr/>
            <p:nvPr/>
          </p:nvSpPr>
          <p:spPr>
            <a:xfrm>
              <a:off x="1655918" y="1396687"/>
              <a:ext cx="20736" cy="18720"/>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0"/>
            <p:cNvSpPr/>
            <p:nvPr/>
          </p:nvSpPr>
          <p:spPr>
            <a:xfrm>
              <a:off x="1744939" y="1320364"/>
              <a:ext cx="17466" cy="942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0"/>
            <p:cNvSpPr/>
            <p:nvPr/>
          </p:nvSpPr>
          <p:spPr>
            <a:xfrm>
              <a:off x="1674910" y="1469768"/>
              <a:ext cx="13297" cy="9837"/>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0"/>
            <p:cNvSpPr/>
            <p:nvPr/>
          </p:nvSpPr>
          <p:spPr>
            <a:xfrm>
              <a:off x="1677090" y="1427505"/>
              <a:ext cx="104880" cy="55097"/>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0"/>
            <p:cNvSpPr/>
            <p:nvPr/>
          </p:nvSpPr>
          <p:spPr>
            <a:xfrm>
              <a:off x="1763332" y="1432546"/>
              <a:ext cx="1853" cy="218"/>
            </a:xfrm>
            <a:custGeom>
              <a:rect b="b" l="l" r="r" t="t"/>
              <a:pathLst>
                <a:path extrusionOk="0" h="8" w="68">
                  <a:moveTo>
                    <a:pt x="1" y="1"/>
                  </a:moveTo>
                  <a:lnTo>
                    <a:pt x="64" y="8"/>
                  </a:lnTo>
                  <a:cubicBezTo>
                    <a:pt x="64" y="8"/>
                    <a:pt x="64" y="4"/>
                    <a:pt x="67" y="4"/>
                  </a:cubicBez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0"/>
            <p:cNvSpPr/>
            <p:nvPr/>
          </p:nvSpPr>
          <p:spPr>
            <a:xfrm>
              <a:off x="1772215" y="1362217"/>
              <a:ext cx="46377" cy="2953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0"/>
            <p:cNvSpPr/>
            <p:nvPr/>
          </p:nvSpPr>
          <p:spPr>
            <a:xfrm>
              <a:off x="1802161" y="1397368"/>
              <a:ext cx="40083" cy="912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0"/>
            <p:cNvSpPr/>
            <p:nvPr/>
          </p:nvSpPr>
          <p:spPr>
            <a:xfrm>
              <a:off x="1793469" y="1467316"/>
              <a:ext cx="49538" cy="24360"/>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0"/>
            <p:cNvSpPr/>
            <p:nvPr/>
          </p:nvSpPr>
          <p:spPr>
            <a:xfrm>
              <a:off x="1706301" y="1508352"/>
              <a:ext cx="91501" cy="78803"/>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0"/>
            <p:cNvSpPr/>
            <p:nvPr/>
          </p:nvSpPr>
          <p:spPr>
            <a:xfrm>
              <a:off x="1793660" y="1421320"/>
              <a:ext cx="253304" cy="74253"/>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0"/>
            <p:cNvSpPr/>
            <p:nvPr/>
          </p:nvSpPr>
          <p:spPr>
            <a:xfrm>
              <a:off x="1876659" y="1402409"/>
              <a:ext cx="20546" cy="10218"/>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0"/>
            <p:cNvSpPr/>
            <p:nvPr/>
          </p:nvSpPr>
          <p:spPr>
            <a:xfrm>
              <a:off x="1794423" y="1272951"/>
              <a:ext cx="167634" cy="110275"/>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0"/>
            <p:cNvSpPr/>
            <p:nvPr/>
          </p:nvSpPr>
          <p:spPr>
            <a:xfrm>
              <a:off x="1864370" y="1208508"/>
              <a:ext cx="461811" cy="23521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0"/>
            <p:cNvSpPr/>
            <p:nvPr/>
          </p:nvSpPr>
          <p:spPr>
            <a:xfrm>
              <a:off x="2040751" y="1818333"/>
              <a:ext cx="11172" cy="12998"/>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0"/>
            <p:cNvSpPr/>
            <p:nvPr/>
          </p:nvSpPr>
          <p:spPr>
            <a:xfrm>
              <a:off x="1985899" y="1802583"/>
              <a:ext cx="24905" cy="15668"/>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0"/>
            <p:cNvSpPr/>
            <p:nvPr/>
          </p:nvSpPr>
          <p:spPr>
            <a:xfrm>
              <a:off x="1935053" y="1732745"/>
              <a:ext cx="98558" cy="6160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0"/>
            <p:cNvSpPr/>
            <p:nvPr/>
          </p:nvSpPr>
          <p:spPr>
            <a:xfrm>
              <a:off x="1891728" y="1518570"/>
              <a:ext cx="432164" cy="307420"/>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0"/>
            <p:cNvSpPr/>
            <p:nvPr/>
          </p:nvSpPr>
          <p:spPr>
            <a:xfrm>
              <a:off x="2080616" y="1669419"/>
              <a:ext cx="35805" cy="2553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0"/>
            <p:cNvSpPr/>
            <p:nvPr/>
          </p:nvSpPr>
          <p:spPr>
            <a:xfrm>
              <a:off x="2029197" y="1518952"/>
              <a:ext cx="65560" cy="28475"/>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0"/>
            <p:cNvSpPr/>
            <p:nvPr/>
          </p:nvSpPr>
          <p:spPr>
            <a:xfrm>
              <a:off x="2355637" y="2051037"/>
              <a:ext cx="95697" cy="86569"/>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0"/>
            <p:cNvSpPr/>
            <p:nvPr/>
          </p:nvSpPr>
          <p:spPr>
            <a:xfrm>
              <a:off x="1248686" y="2000518"/>
              <a:ext cx="23488" cy="31663"/>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0"/>
            <p:cNvSpPr/>
            <p:nvPr/>
          </p:nvSpPr>
          <p:spPr>
            <a:xfrm>
              <a:off x="1826876" y="1653015"/>
              <a:ext cx="2888" cy="4033"/>
            </a:xfrm>
            <a:custGeom>
              <a:rect b="b" l="l" r="r" t="t"/>
              <a:pathLst>
                <a:path extrusionOk="0" h="148" w="106">
                  <a:moveTo>
                    <a:pt x="105" y="0"/>
                  </a:moveTo>
                  <a:lnTo>
                    <a:pt x="77" y="32"/>
                  </a:lnTo>
                  <a:cubicBezTo>
                    <a:pt x="32" y="81"/>
                    <a:pt x="0" y="116"/>
                    <a:pt x="0" y="147"/>
                  </a:cubicBezTo>
                  <a:cubicBezTo>
                    <a:pt x="42" y="102"/>
                    <a:pt x="77" y="53"/>
                    <a:pt x="10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0"/>
            <p:cNvSpPr/>
            <p:nvPr/>
          </p:nvSpPr>
          <p:spPr>
            <a:xfrm>
              <a:off x="1128874" y="1508870"/>
              <a:ext cx="1278018" cy="714052"/>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0"/>
            <p:cNvSpPr/>
            <p:nvPr/>
          </p:nvSpPr>
          <p:spPr>
            <a:xfrm>
              <a:off x="922547" y="1905011"/>
              <a:ext cx="37222" cy="34470"/>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0"/>
            <p:cNvSpPr/>
            <p:nvPr/>
          </p:nvSpPr>
          <p:spPr>
            <a:xfrm>
              <a:off x="726601" y="1591597"/>
              <a:ext cx="568762" cy="392654"/>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0"/>
            <p:cNvSpPr/>
            <p:nvPr/>
          </p:nvSpPr>
          <p:spPr>
            <a:xfrm>
              <a:off x="1375747" y="2092400"/>
              <a:ext cx="859996" cy="423090"/>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0"/>
            <p:cNvSpPr/>
            <p:nvPr/>
          </p:nvSpPr>
          <p:spPr>
            <a:xfrm>
              <a:off x="1042822" y="1860868"/>
              <a:ext cx="5668" cy="348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0"/>
            <p:cNvSpPr/>
            <p:nvPr/>
          </p:nvSpPr>
          <p:spPr>
            <a:xfrm>
              <a:off x="1250321" y="1952070"/>
              <a:ext cx="7166" cy="4414"/>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0"/>
            <p:cNvSpPr/>
            <p:nvPr/>
          </p:nvSpPr>
          <p:spPr>
            <a:xfrm>
              <a:off x="1730525" y="2445053"/>
              <a:ext cx="2589" cy="2234"/>
            </a:xfrm>
            <a:custGeom>
              <a:rect b="b" l="l" r="r" t="t"/>
              <a:pathLst>
                <a:path extrusionOk="0" h="82" w="95">
                  <a:moveTo>
                    <a:pt x="95" y="81"/>
                  </a:moveTo>
                  <a:cubicBezTo>
                    <a:pt x="67" y="50"/>
                    <a:pt x="35" y="25"/>
                    <a:pt x="0" y="1"/>
                  </a:cubicBezTo>
                  <a:cubicBezTo>
                    <a:pt x="35" y="25"/>
                    <a:pt x="67" y="50"/>
                    <a:pt x="95" y="8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0"/>
            <p:cNvSpPr/>
            <p:nvPr/>
          </p:nvSpPr>
          <p:spPr>
            <a:xfrm>
              <a:off x="1700769" y="2436851"/>
              <a:ext cx="29674" cy="8229"/>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0"/>
            <p:cNvSpPr/>
            <p:nvPr/>
          </p:nvSpPr>
          <p:spPr>
            <a:xfrm>
              <a:off x="1489183" y="2390011"/>
              <a:ext cx="33598" cy="4523"/>
            </a:xfrm>
            <a:custGeom>
              <a:rect b="b" l="l" r="r" t="t"/>
              <a:pathLst>
                <a:path extrusionOk="0" h="166" w="1233">
                  <a:moveTo>
                    <a:pt x="0" y="165"/>
                  </a:moveTo>
                  <a:lnTo>
                    <a:pt x="1233"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0"/>
            <p:cNvSpPr/>
            <p:nvPr/>
          </p:nvSpPr>
          <p:spPr>
            <a:xfrm>
              <a:off x="1777828" y="2500286"/>
              <a:ext cx="899" cy="27"/>
            </a:xfrm>
            <a:custGeom>
              <a:rect b="b" l="l" r="r" t="t"/>
              <a:pathLst>
                <a:path extrusionOk="0" h="1" w="33">
                  <a:moveTo>
                    <a:pt x="32" y="1"/>
                  </a:moveTo>
                  <a:cubicBezTo>
                    <a:pt x="22" y="1"/>
                    <a:pt x="11" y="1"/>
                    <a:pt x="1" y="1"/>
                  </a:cubicBezTo>
                  <a:cubicBezTo>
                    <a:pt x="11" y="1"/>
                    <a:pt x="22" y="1"/>
                    <a:pt x="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0"/>
            <p:cNvSpPr/>
            <p:nvPr/>
          </p:nvSpPr>
          <p:spPr>
            <a:xfrm>
              <a:off x="1781371" y="2500967"/>
              <a:ext cx="681" cy="300"/>
            </a:xfrm>
            <a:custGeom>
              <a:rect b="b" l="l" r="r" t="t"/>
              <a:pathLst>
                <a:path extrusionOk="0" h="11" w="25">
                  <a:moveTo>
                    <a:pt x="25"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0"/>
            <p:cNvSpPr/>
            <p:nvPr/>
          </p:nvSpPr>
          <p:spPr>
            <a:xfrm>
              <a:off x="1779082" y="2500286"/>
              <a:ext cx="599" cy="136"/>
            </a:xfrm>
            <a:custGeom>
              <a:rect b="b" l="l" r="r" t="t"/>
              <a:pathLst>
                <a:path extrusionOk="0" h="5" w="22">
                  <a:moveTo>
                    <a:pt x="21"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0"/>
            <p:cNvSpPr/>
            <p:nvPr/>
          </p:nvSpPr>
          <p:spPr>
            <a:xfrm>
              <a:off x="1699625" y="2442573"/>
              <a:ext cx="1172" cy="1935"/>
            </a:xfrm>
            <a:custGeom>
              <a:rect b="b" l="l" r="r" t="t"/>
              <a:pathLst>
                <a:path extrusionOk="0" h="71" w="43">
                  <a:moveTo>
                    <a:pt x="42" y="1"/>
                  </a:moveTo>
                  <a:cubicBezTo>
                    <a:pt x="28" y="25"/>
                    <a:pt x="14" y="46"/>
                    <a:pt x="0" y="71"/>
                  </a:cubicBezTo>
                  <a:cubicBezTo>
                    <a:pt x="14" y="46"/>
                    <a:pt x="28" y="25"/>
                    <a:pt x="4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0"/>
            <p:cNvSpPr/>
            <p:nvPr/>
          </p:nvSpPr>
          <p:spPr>
            <a:xfrm>
              <a:off x="1648779" y="2405651"/>
              <a:ext cx="490" cy="518"/>
            </a:xfrm>
            <a:custGeom>
              <a:rect b="b" l="l" r="r" t="t"/>
              <a:pathLst>
                <a:path extrusionOk="0" h="19" w="18">
                  <a:moveTo>
                    <a:pt x="0" y="1"/>
                  </a:moveTo>
                  <a:lnTo>
                    <a:pt x="1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0"/>
            <p:cNvSpPr/>
            <p:nvPr/>
          </p:nvSpPr>
          <p:spPr>
            <a:xfrm>
              <a:off x="1780035" y="2500477"/>
              <a:ext cx="599" cy="218"/>
            </a:xfrm>
            <a:custGeom>
              <a:rect b="b" l="l" r="r" t="t"/>
              <a:pathLst>
                <a:path extrusionOk="0" h="8" w="22">
                  <a:moveTo>
                    <a:pt x="21"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0"/>
            <p:cNvSpPr/>
            <p:nvPr/>
          </p:nvSpPr>
          <p:spPr>
            <a:xfrm>
              <a:off x="1733086" y="2447260"/>
              <a:ext cx="2044" cy="2507"/>
            </a:xfrm>
            <a:custGeom>
              <a:rect b="b" l="l" r="r" t="t"/>
              <a:pathLst>
                <a:path extrusionOk="0" h="92" w="75">
                  <a:moveTo>
                    <a:pt x="74" y="91"/>
                  </a:moveTo>
                  <a:cubicBezTo>
                    <a:pt x="53" y="60"/>
                    <a:pt x="29" y="28"/>
                    <a:pt x="1" y="0"/>
                  </a:cubicBezTo>
                  <a:cubicBezTo>
                    <a:pt x="29" y="28"/>
                    <a:pt x="53" y="60"/>
                    <a:pt x="74" y="9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0"/>
            <p:cNvSpPr/>
            <p:nvPr/>
          </p:nvSpPr>
          <p:spPr>
            <a:xfrm>
              <a:off x="1387872" y="211414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0"/>
            <p:cNvSpPr/>
            <p:nvPr/>
          </p:nvSpPr>
          <p:spPr>
            <a:xfrm>
              <a:off x="1391687" y="2113845"/>
              <a:ext cx="1063" cy="136"/>
            </a:xfrm>
            <a:custGeom>
              <a:rect b="b" l="l" r="r" t="t"/>
              <a:pathLst>
                <a:path extrusionOk="0" h="5" w="39">
                  <a:moveTo>
                    <a:pt x="0" y="4"/>
                  </a:moveTo>
                  <a:lnTo>
                    <a:pt x="3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0"/>
            <p:cNvSpPr/>
            <p:nvPr/>
          </p:nvSpPr>
          <p:spPr>
            <a:xfrm>
              <a:off x="1394167" y="2113464"/>
              <a:ext cx="981" cy="218"/>
            </a:xfrm>
            <a:custGeom>
              <a:rect b="b" l="l" r="r" t="t"/>
              <a:pathLst>
                <a:path extrusionOk="0" h="8" w="36">
                  <a:moveTo>
                    <a:pt x="0" y="8"/>
                  </a:moveTo>
                  <a:lnTo>
                    <a:pt x="3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0"/>
            <p:cNvSpPr/>
            <p:nvPr/>
          </p:nvSpPr>
          <p:spPr>
            <a:xfrm>
              <a:off x="1376319" y="2113382"/>
              <a:ext cx="899" cy="109"/>
            </a:xfrm>
            <a:custGeom>
              <a:rect b="b" l="l" r="r" t="t"/>
              <a:pathLst>
                <a:path extrusionOk="0" h="4" w="33">
                  <a:moveTo>
                    <a:pt x="1" y="0"/>
                  </a:moveTo>
                  <a:lnTo>
                    <a:pt x="32"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0"/>
            <p:cNvSpPr/>
            <p:nvPr/>
          </p:nvSpPr>
          <p:spPr>
            <a:xfrm>
              <a:off x="1383758" y="2114036"/>
              <a:ext cx="790" cy="27"/>
            </a:xfrm>
            <a:custGeom>
              <a:rect b="b" l="l" r="r" t="t"/>
              <a:pathLst>
                <a:path extrusionOk="0" h="1" w="29">
                  <a:moveTo>
                    <a:pt x="1" y="1"/>
                  </a:moveTo>
                  <a:lnTo>
                    <a:pt x="2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0"/>
            <p:cNvSpPr/>
            <p:nvPr/>
          </p:nvSpPr>
          <p:spPr>
            <a:xfrm>
              <a:off x="1389289" y="2114145"/>
              <a:ext cx="1090" cy="27"/>
            </a:xfrm>
            <a:custGeom>
              <a:rect b="b" l="l" r="r" t="t"/>
              <a:pathLst>
                <a:path extrusionOk="0" h="1" w="40">
                  <a:moveTo>
                    <a:pt x="1" y="0"/>
                  </a:moveTo>
                  <a:lnTo>
                    <a:pt x="3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0"/>
            <p:cNvSpPr/>
            <p:nvPr/>
          </p:nvSpPr>
          <p:spPr>
            <a:xfrm>
              <a:off x="1380325" y="2113763"/>
              <a:ext cx="327" cy="27"/>
            </a:xfrm>
            <a:custGeom>
              <a:rect b="b" l="l" r="r" t="t"/>
              <a:pathLst>
                <a:path extrusionOk="0" h="1" w="12">
                  <a:moveTo>
                    <a:pt x="1"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0"/>
            <p:cNvSpPr/>
            <p:nvPr/>
          </p:nvSpPr>
          <p:spPr>
            <a:xfrm>
              <a:off x="2231519" y="2169187"/>
              <a:ext cx="518" cy="872"/>
            </a:xfrm>
            <a:custGeom>
              <a:rect b="b" l="l" r="r" t="t"/>
              <a:pathLst>
                <a:path extrusionOk="0" h="32" w="19">
                  <a:moveTo>
                    <a:pt x="1" y="0"/>
                  </a:moveTo>
                  <a:lnTo>
                    <a:pt x="18"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0"/>
            <p:cNvSpPr/>
            <p:nvPr/>
          </p:nvSpPr>
          <p:spPr>
            <a:xfrm>
              <a:off x="2232582" y="2170904"/>
              <a:ext cx="599" cy="872"/>
            </a:xfrm>
            <a:custGeom>
              <a:rect b="b" l="l" r="r" t="t"/>
              <a:pathLst>
                <a:path extrusionOk="0" h="32" w="22">
                  <a:moveTo>
                    <a:pt x="0" y="0"/>
                  </a:moveTo>
                  <a:lnTo>
                    <a:pt x="21"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0"/>
            <p:cNvSpPr/>
            <p:nvPr/>
          </p:nvSpPr>
          <p:spPr>
            <a:xfrm>
              <a:off x="2230565" y="2167552"/>
              <a:ext cx="518" cy="790"/>
            </a:xfrm>
            <a:custGeom>
              <a:rect b="b" l="l" r="r" t="t"/>
              <a:pathLst>
                <a:path extrusionOk="0" h="29" w="19">
                  <a:moveTo>
                    <a:pt x="1" y="1"/>
                  </a:moveTo>
                  <a:lnTo>
                    <a:pt x="18"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0"/>
            <p:cNvSpPr/>
            <p:nvPr/>
          </p:nvSpPr>
          <p:spPr>
            <a:xfrm>
              <a:off x="2233617" y="2172621"/>
              <a:ext cx="599" cy="790"/>
            </a:xfrm>
            <a:custGeom>
              <a:rect b="b" l="l" r="r" t="t"/>
              <a:pathLst>
                <a:path extrusionOk="0" h="29" w="22">
                  <a:moveTo>
                    <a:pt x="1" y="0"/>
                  </a:moveTo>
                  <a:lnTo>
                    <a:pt x="22"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0"/>
            <p:cNvSpPr/>
            <p:nvPr/>
          </p:nvSpPr>
          <p:spPr>
            <a:xfrm>
              <a:off x="2234871" y="2174337"/>
              <a:ext cx="599" cy="790"/>
            </a:xfrm>
            <a:custGeom>
              <a:rect b="b" l="l" r="r" t="t"/>
              <a:pathLst>
                <a:path extrusionOk="0" h="29" w="22">
                  <a:moveTo>
                    <a:pt x="0" y="0"/>
                  </a:moveTo>
                  <a:lnTo>
                    <a:pt x="21"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0"/>
            <p:cNvSpPr/>
            <p:nvPr/>
          </p:nvSpPr>
          <p:spPr>
            <a:xfrm>
              <a:off x="2101325" y="2187689"/>
              <a:ext cx="1063" cy="872"/>
            </a:xfrm>
            <a:custGeom>
              <a:rect b="b" l="l" r="r" t="t"/>
              <a:pathLst>
                <a:path extrusionOk="0" h="32" w="39">
                  <a:moveTo>
                    <a:pt x="0" y="32"/>
                  </a:moveTo>
                  <a:lnTo>
                    <a:pt x="3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0"/>
            <p:cNvSpPr/>
            <p:nvPr/>
          </p:nvSpPr>
          <p:spPr>
            <a:xfrm>
              <a:off x="2102551" y="2186626"/>
              <a:ext cx="981" cy="899"/>
            </a:xfrm>
            <a:custGeom>
              <a:rect b="b" l="l" r="r" t="t"/>
              <a:pathLst>
                <a:path extrusionOk="0" h="33" w="36">
                  <a:moveTo>
                    <a:pt x="1" y="32"/>
                  </a:moveTo>
                  <a:lnTo>
                    <a:pt x="36"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0"/>
            <p:cNvSpPr/>
            <p:nvPr/>
          </p:nvSpPr>
          <p:spPr>
            <a:xfrm>
              <a:off x="2229721" y="2165945"/>
              <a:ext cx="490" cy="872"/>
            </a:xfrm>
            <a:custGeom>
              <a:rect b="b" l="l" r="r" t="t"/>
              <a:pathLst>
                <a:path extrusionOk="0" h="32" w="18">
                  <a:moveTo>
                    <a:pt x="0" y="0"/>
                  </a:moveTo>
                  <a:lnTo>
                    <a:pt x="18"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0"/>
            <p:cNvSpPr/>
            <p:nvPr/>
          </p:nvSpPr>
          <p:spPr>
            <a:xfrm>
              <a:off x="2224462" y="2151912"/>
              <a:ext cx="218" cy="708"/>
            </a:xfrm>
            <a:custGeom>
              <a:rect b="b" l="l" r="r" t="t"/>
              <a:pathLst>
                <a:path extrusionOk="0" h="26" w="8">
                  <a:moveTo>
                    <a:pt x="1" y="1"/>
                  </a:moveTo>
                  <a:lnTo>
                    <a:pt x="8"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0"/>
            <p:cNvSpPr/>
            <p:nvPr/>
          </p:nvSpPr>
          <p:spPr>
            <a:xfrm>
              <a:off x="2225034" y="2154391"/>
              <a:ext cx="327" cy="790"/>
            </a:xfrm>
            <a:custGeom>
              <a:rect b="b" l="l" r="r" t="t"/>
              <a:pathLst>
                <a:path extrusionOk="0" h="29" w="12">
                  <a:moveTo>
                    <a:pt x="1" y="1"/>
                  </a:moveTo>
                  <a:lnTo>
                    <a:pt x="11"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0"/>
            <p:cNvSpPr/>
            <p:nvPr/>
          </p:nvSpPr>
          <p:spPr>
            <a:xfrm>
              <a:off x="2099990" y="2188834"/>
              <a:ext cx="1172" cy="981"/>
            </a:xfrm>
            <a:custGeom>
              <a:rect b="b" l="l" r="r" t="t"/>
              <a:pathLst>
                <a:path extrusionOk="0" h="36" w="43">
                  <a:moveTo>
                    <a:pt x="0" y="35"/>
                  </a:moveTo>
                  <a:lnTo>
                    <a:pt x="4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0"/>
            <p:cNvSpPr/>
            <p:nvPr/>
          </p:nvSpPr>
          <p:spPr>
            <a:xfrm>
              <a:off x="1210919" y="1878716"/>
              <a:ext cx="1362" cy="218"/>
            </a:xfrm>
            <a:custGeom>
              <a:rect b="b" l="l" r="r" t="t"/>
              <a:pathLst>
                <a:path extrusionOk="0" h="8" w="50">
                  <a:moveTo>
                    <a:pt x="0" y="0"/>
                  </a:moveTo>
                  <a:cubicBezTo>
                    <a:pt x="18" y="4"/>
                    <a:pt x="32" y="4"/>
                    <a:pt x="49" y="7"/>
                  </a:cubicBezTo>
                  <a:cubicBezTo>
                    <a:pt x="32" y="4"/>
                    <a:pt x="18"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0"/>
            <p:cNvSpPr/>
            <p:nvPr/>
          </p:nvSpPr>
          <p:spPr>
            <a:xfrm>
              <a:off x="2225415" y="2155726"/>
              <a:ext cx="327" cy="790"/>
            </a:xfrm>
            <a:custGeom>
              <a:rect b="b" l="l" r="r" t="t"/>
              <a:pathLst>
                <a:path extrusionOk="0" h="29" w="12">
                  <a:moveTo>
                    <a:pt x="1" y="1"/>
                  </a:moveTo>
                  <a:lnTo>
                    <a:pt x="11"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0"/>
            <p:cNvSpPr/>
            <p:nvPr/>
          </p:nvSpPr>
          <p:spPr>
            <a:xfrm>
              <a:off x="1212527" y="1878989"/>
              <a:ext cx="1281" cy="327"/>
            </a:xfrm>
            <a:custGeom>
              <a:rect b="b" l="l" r="r" t="t"/>
              <a:pathLst>
                <a:path extrusionOk="0" h="12" w="47">
                  <a:moveTo>
                    <a:pt x="1" y="1"/>
                  </a:moveTo>
                  <a:cubicBezTo>
                    <a:pt x="18" y="1"/>
                    <a:pt x="32" y="4"/>
                    <a:pt x="46" y="11"/>
                  </a:cubicBezTo>
                  <a:cubicBezTo>
                    <a:pt x="32" y="4"/>
                    <a:pt x="18"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0"/>
            <p:cNvSpPr/>
            <p:nvPr/>
          </p:nvSpPr>
          <p:spPr>
            <a:xfrm>
              <a:off x="2224761" y="2153165"/>
              <a:ext cx="218" cy="681"/>
            </a:xfrm>
            <a:custGeom>
              <a:rect b="b" l="l" r="r" t="t"/>
              <a:pathLst>
                <a:path extrusionOk="0" h="25" w="8">
                  <a:moveTo>
                    <a:pt x="0" y="0"/>
                  </a:moveTo>
                  <a:lnTo>
                    <a:pt x="7"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0"/>
            <p:cNvSpPr/>
            <p:nvPr/>
          </p:nvSpPr>
          <p:spPr>
            <a:xfrm>
              <a:off x="2224189" y="2150685"/>
              <a:ext cx="218" cy="681"/>
            </a:xfrm>
            <a:custGeom>
              <a:rect b="b" l="l" r="r" t="t"/>
              <a:pathLst>
                <a:path extrusionOk="0" h="25" w="8">
                  <a:moveTo>
                    <a:pt x="0" y="0"/>
                  </a:moveTo>
                  <a:cubicBezTo>
                    <a:pt x="0" y="7"/>
                    <a:pt x="4" y="18"/>
                    <a:pt x="7" y="25"/>
                  </a:cubicBezTo>
                  <a:cubicBezTo>
                    <a:pt x="4" y="18"/>
                    <a:pt x="4"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0"/>
            <p:cNvSpPr/>
            <p:nvPr/>
          </p:nvSpPr>
          <p:spPr>
            <a:xfrm>
              <a:off x="1209012" y="1878607"/>
              <a:ext cx="1635" cy="136"/>
            </a:xfrm>
            <a:custGeom>
              <a:rect b="b" l="l" r="r" t="t"/>
              <a:pathLst>
                <a:path extrusionOk="0" h="5" w="60">
                  <a:moveTo>
                    <a:pt x="0" y="1"/>
                  </a:moveTo>
                  <a:cubicBezTo>
                    <a:pt x="18" y="1"/>
                    <a:pt x="39" y="1"/>
                    <a:pt x="60" y="4"/>
                  </a:cubicBezTo>
                  <a:cubicBezTo>
                    <a:pt x="39" y="1"/>
                    <a:pt x="21"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0"/>
            <p:cNvSpPr/>
            <p:nvPr/>
          </p:nvSpPr>
          <p:spPr>
            <a:xfrm>
              <a:off x="2227513" y="2161367"/>
              <a:ext cx="409" cy="872"/>
            </a:xfrm>
            <a:custGeom>
              <a:rect b="b" l="l" r="r" t="t"/>
              <a:pathLst>
                <a:path extrusionOk="0" h="32" w="15">
                  <a:moveTo>
                    <a:pt x="1" y="0"/>
                  </a:moveTo>
                  <a:lnTo>
                    <a:pt x="15"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0"/>
            <p:cNvSpPr/>
            <p:nvPr/>
          </p:nvSpPr>
          <p:spPr>
            <a:xfrm>
              <a:off x="2228195" y="2162893"/>
              <a:ext cx="409" cy="790"/>
            </a:xfrm>
            <a:custGeom>
              <a:rect b="b" l="l" r="r" t="t"/>
              <a:pathLst>
                <a:path extrusionOk="0" h="29" w="15">
                  <a:moveTo>
                    <a:pt x="0" y="0"/>
                  </a:moveTo>
                  <a:lnTo>
                    <a:pt x="14"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0"/>
            <p:cNvSpPr/>
            <p:nvPr/>
          </p:nvSpPr>
          <p:spPr>
            <a:xfrm>
              <a:off x="2226859" y="2159923"/>
              <a:ext cx="409" cy="790"/>
            </a:xfrm>
            <a:custGeom>
              <a:rect b="b" l="l" r="r" t="t"/>
              <a:pathLst>
                <a:path extrusionOk="0" h="29" w="15">
                  <a:moveTo>
                    <a:pt x="0" y="1"/>
                  </a:moveTo>
                  <a:lnTo>
                    <a:pt x="14"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0"/>
            <p:cNvSpPr/>
            <p:nvPr/>
          </p:nvSpPr>
          <p:spPr>
            <a:xfrm>
              <a:off x="2226369" y="2158506"/>
              <a:ext cx="327" cy="790"/>
            </a:xfrm>
            <a:custGeom>
              <a:rect b="b" l="l" r="r" t="t"/>
              <a:pathLst>
                <a:path extrusionOk="0" h="29" w="12">
                  <a:moveTo>
                    <a:pt x="1" y="0"/>
                  </a:moveTo>
                  <a:lnTo>
                    <a:pt x="11"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0"/>
            <p:cNvSpPr/>
            <p:nvPr/>
          </p:nvSpPr>
          <p:spPr>
            <a:xfrm>
              <a:off x="2228958" y="2164419"/>
              <a:ext cx="409" cy="872"/>
            </a:xfrm>
            <a:custGeom>
              <a:rect b="b" l="l" r="r" t="t"/>
              <a:pathLst>
                <a:path extrusionOk="0" h="32" w="15">
                  <a:moveTo>
                    <a:pt x="0" y="0"/>
                  </a:moveTo>
                  <a:lnTo>
                    <a:pt x="14"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0"/>
            <p:cNvSpPr/>
            <p:nvPr/>
          </p:nvSpPr>
          <p:spPr>
            <a:xfrm>
              <a:off x="2225906" y="2157062"/>
              <a:ext cx="300" cy="790"/>
            </a:xfrm>
            <a:custGeom>
              <a:rect b="b" l="l" r="r" t="t"/>
              <a:pathLst>
                <a:path extrusionOk="0" h="29" w="11">
                  <a:moveTo>
                    <a:pt x="0" y="1"/>
                  </a:moveTo>
                  <a:lnTo>
                    <a:pt x="11" y="2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0"/>
            <p:cNvSpPr/>
            <p:nvPr/>
          </p:nvSpPr>
          <p:spPr>
            <a:xfrm>
              <a:off x="1172281" y="1885474"/>
              <a:ext cx="1935" cy="2616"/>
            </a:xfrm>
            <a:custGeom>
              <a:rect b="b" l="l" r="r" t="t"/>
              <a:pathLst>
                <a:path extrusionOk="0" h="96" w="71">
                  <a:moveTo>
                    <a:pt x="0" y="1"/>
                  </a:moveTo>
                  <a:cubicBezTo>
                    <a:pt x="25" y="36"/>
                    <a:pt x="49" y="67"/>
                    <a:pt x="70" y="95"/>
                  </a:cubicBezTo>
                  <a:cubicBezTo>
                    <a:pt x="49" y="67"/>
                    <a:pt x="25" y="36"/>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0"/>
            <p:cNvSpPr/>
            <p:nvPr/>
          </p:nvSpPr>
          <p:spPr>
            <a:xfrm>
              <a:off x="1213971" y="1879289"/>
              <a:ext cx="1935" cy="872"/>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0"/>
            <p:cNvSpPr/>
            <p:nvPr/>
          </p:nvSpPr>
          <p:spPr>
            <a:xfrm>
              <a:off x="1286371" y="1982207"/>
              <a:ext cx="1744" cy="1281"/>
            </a:xfrm>
            <a:custGeom>
              <a:rect b="b" l="l" r="r" t="t"/>
              <a:pathLst>
                <a:path extrusionOk="0" h="47" w="64">
                  <a:moveTo>
                    <a:pt x="0" y="46"/>
                  </a:moveTo>
                  <a:lnTo>
                    <a:pt x="6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0"/>
            <p:cNvSpPr/>
            <p:nvPr/>
          </p:nvSpPr>
          <p:spPr>
            <a:xfrm>
              <a:off x="1288578" y="1980790"/>
              <a:ext cx="1553" cy="1063"/>
            </a:xfrm>
            <a:custGeom>
              <a:rect b="b" l="l" r="r" t="t"/>
              <a:pathLst>
                <a:path extrusionOk="0" h="39" w="57">
                  <a:moveTo>
                    <a:pt x="56" y="0"/>
                  </a:moveTo>
                  <a:lnTo>
                    <a:pt x="0" y="3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0"/>
            <p:cNvSpPr/>
            <p:nvPr/>
          </p:nvSpPr>
          <p:spPr>
            <a:xfrm>
              <a:off x="1292393" y="1978120"/>
              <a:ext cx="1553" cy="1063"/>
            </a:xfrm>
            <a:custGeom>
              <a:rect b="b" l="l" r="r" t="t"/>
              <a:pathLst>
                <a:path extrusionOk="0" h="39" w="57">
                  <a:moveTo>
                    <a:pt x="56" y="0"/>
                  </a:moveTo>
                  <a:lnTo>
                    <a:pt x="0" y="3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0"/>
            <p:cNvSpPr/>
            <p:nvPr/>
          </p:nvSpPr>
          <p:spPr>
            <a:xfrm>
              <a:off x="1154160" y="1863348"/>
              <a:ext cx="2779" cy="6131"/>
            </a:xfrm>
            <a:custGeom>
              <a:rect b="b" l="l" r="r" t="t"/>
              <a:pathLst>
                <a:path extrusionOk="0" h="225" w="102">
                  <a:moveTo>
                    <a:pt x="0" y="1"/>
                  </a:moveTo>
                  <a:cubicBezTo>
                    <a:pt x="70" y="50"/>
                    <a:pt x="102" y="158"/>
                    <a:pt x="102" y="225"/>
                  </a:cubicBezTo>
                  <a:cubicBezTo>
                    <a:pt x="102" y="158"/>
                    <a:pt x="70" y="46"/>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0"/>
            <p:cNvSpPr/>
            <p:nvPr/>
          </p:nvSpPr>
          <p:spPr>
            <a:xfrm>
              <a:off x="1290567" y="1979536"/>
              <a:ext cx="1362" cy="899"/>
            </a:xfrm>
            <a:custGeom>
              <a:rect b="b" l="l" r="r" t="t"/>
              <a:pathLst>
                <a:path extrusionOk="0" h="33" w="50">
                  <a:moveTo>
                    <a:pt x="50" y="1"/>
                  </a:moveTo>
                  <a:lnTo>
                    <a:pt x="1"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0"/>
            <p:cNvSpPr/>
            <p:nvPr/>
          </p:nvSpPr>
          <p:spPr>
            <a:xfrm>
              <a:off x="1978733" y="2150304"/>
              <a:ext cx="409" cy="300"/>
            </a:xfrm>
            <a:custGeom>
              <a:rect b="b" l="l" r="r" t="t"/>
              <a:pathLst>
                <a:path extrusionOk="0" h="11" w="15">
                  <a:moveTo>
                    <a:pt x="15"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0"/>
            <p:cNvSpPr/>
            <p:nvPr/>
          </p:nvSpPr>
          <p:spPr>
            <a:xfrm>
              <a:off x="1977588" y="2149541"/>
              <a:ext cx="136" cy="27"/>
            </a:xfrm>
            <a:custGeom>
              <a:rect b="b" l="l" r="r" t="t"/>
              <a:pathLst>
                <a:path extrusionOk="0" h="1" w="5">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0"/>
            <p:cNvSpPr/>
            <p:nvPr/>
          </p:nvSpPr>
          <p:spPr>
            <a:xfrm>
              <a:off x="1825732" y="2105071"/>
              <a:ext cx="4987" cy="2425"/>
            </a:xfrm>
            <a:custGeom>
              <a:rect b="b" l="l" r="r" t="t"/>
              <a:pathLst>
                <a:path extrusionOk="0" h="89" w="183">
                  <a:moveTo>
                    <a:pt x="182" y="88"/>
                  </a:moveTo>
                  <a:cubicBezTo>
                    <a:pt x="123" y="57"/>
                    <a:pt x="63" y="25"/>
                    <a:pt x="0" y="1"/>
                  </a:cubicBezTo>
                  <a:cubicBezTo>
                    <a:pt x="63" y="25"/>
                    <a:pt x="123" y="57"/>
                    <a:pt x="182" y="8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0"/>
            <p:cNvSpPr/>
            <p:nvPr/>
          </p:nvSpPr>
          <p:spPr>
            <a:xfrm>
              <a:off x="1125931" y="1864411"/>
              <a:ext cx="10409" cy="5177"/>
            </a:xfrm>
            <a:custGeom>
              <a:rect b="b" l="l" r="r" t="t"/>
              <a:pathLst>
                <a:path extrusionOk="0" h="190" w="382">
                  <a:moveTo>
                    <a:pt x="382" y="49"/>
                  </a:moveTo>
                  <a:cubicBezTo>
                    <a:pt x="266" y="189"/>
                    <a:pt x="28" y="21"/>
                    <a:pt x="0" y="0"/>
                  </a:cubicBezTo>
                  <a:cubicBezTo>
                    <a:pt x="28" y="21"/>
                    <a:pt x="266" y="189"/>
                    <a:pt x="382" y="4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0"/>
            <p:cNvSpPr/>
            <p:nvPr/>
          </p:nvSpPr>
          <p:spPr>
            <a:xfrm>
              <a:off x="1976253" y="2148587"/>
              <a:ext cx="218" cy="109"/>
            </a:xfrm>
            <a:custGeom>
              <a:rect b="b" l="l" r="r" t="t"/>
              <a:pathLst>
                <a:path extrusionOk="0" h="4" w="8">
                  <a:moveTo>
                    <a:pt x="8"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0"/>
            <p:cNvSpPr/>
            <p:nvPr/>
          </p:nvSpPr>
          <p:spPr>
            <a:xfrm>
              <a:off x="1979986" y="2151149"/>
              <a:ext cx="109" cy="218"/>
            </a:xfrm>
            <a:custGeom>
              <a:rect b="b" l="l" r="r" t="t"/>
              <a:pathLst>
                <a:path extrusionOk="0" h="8" w="4">
                  <a:moveTo>
                    <a:pt x="0" y="1"/>
                  </a:moveTo>
                  <a:lnTo>
                    <a:pt x="4" y="8"/>
                  </a:lnTo>
                  <a:lnTo>
                    <a:pt x="4"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0"/>
            <p:cNvSpPr/>
            <p:nvPr/>
          </p:nvSpPr>
          <p:spPr>
            <a:xfrm>
              <a:off x="1216533" y="1880624"/>
              <a:ext cx="136" cy="109"/>
            </a:xfrm>
            <a:custGeom>
              <a:rect b="b" l="l" r="r" t="t"/>
              <a:pathLst>
                <a:path extrusionOk="0" h="4" w="5">
                  <a:moveTo>
                    <a:pt x="1" y="0"/>
                  </a:move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0"/>
            <p:cNvSpPr/>
            <p:nvPr/>
          </p:nvSpPr>
          <p:spPr>
            <a:xfrm>
              <a:off x="1215960" y="1880133"/>
              <a:ext cx="409" cy="327"/>
            </a:xfrm>
            <a:custGeom>
              <a:rect b="b" l="l" r="r" t="t"/>
              <a:pathLst>
                <a:path extrusionOk="0" h="12" w="15">
                  <a:moveTo>
                    <a:pt x="1" y="1"/>
                  </a:moveTo>
                  <a:cubicBezTo>
                    <a:pt x="4" y="4"/>
                    <a:pt x="8" y="8"/>
                    <a:pt x="15" y="11"/>
                  </a:cubicBez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0"/>
            <p:cNvSpPr/>
            <p:nvPr/>
          </p:nvSpPr>
          <p:spPr>
            <a:xfrm>
              <a:off x="1290758" y="1970572"/>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0"/>
            <p:cNvSpPr/>
            <p:nvPr/>
          </p:nvSpPr>
          <p:spPr>
            <a:xfrm>
              <a:off x="1885624" y="2116052"/>
              <a:ext cx="9564" cy="2779"/>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0"/>
            <p:cNvSpPr/>
            <p:nvPr/>
          </p:nvSpPr>
          <p:spPr>
            <a:xfrm>
              <a:off x="1407900" y="2100412"/>
              <a:ext cx="407177" cy="2207"/>
            </a:xfrm>
            <a:custGeom>
              <a:rect b="b" l="l" r="r" t="t"/>
              <a:pathLst>
                <a:path extrusionOk="0" h="81" w="14943">
                  <a:moveTo>
                    <a:pt x="1" y="81"/>
                  </a:moveTo>
                  <a:lnTo>
                    <a:pt x="1494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0"/>
            <p:cNvSpPr/>
            <p:nvPr/>
          </p:nvSpPr>
          <p:spPr>
            <a:xfrm>
              <a:off x="1975218" y="2147906"/>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0"/>
            <p:cNvSpPr/>
            <p:nvPr/>
          </p:nvSpPr>
          <p:spPr>
            <a:xfrm>
              <a:off x="1293238" y="1973732"/>
              <a:ext cx="2234" cy="2888"/>
            </a:xfrm>
            <a:custGeom>
              <a:rect b="b" l="l" r="r" t="t"/>
              <a:pathLst>
                <a:path extrusionOk="0" h="106" w="82">
                  <a:moveTo>
                    <a:pt x="1" y="0"/>
                  </a:moveTo>
                  <a:cubicBezTo>
                    <a:pt x="36" y="35"/>
                    <a:pt x="78" y="81"/>
                    <a:pt x="78" y="105"/>
                  </a:cubicBezTo>
                  <a:cubicBezTo>
                    <a:pt x="81" y="81"/>
                    <a:pt x="36" y="35"/>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0"/>
            <p:cNvSpPr/>
            <p:nvPr/>
          </p:nvSpPr>
          <p:spPr>
            <a:xfrm>
              <a:off x="2059334" y="2209434"/>
              <a:ext cx="27" cy="409"/>
            </a:xfrm>
            <a:custGeom>
              <a:rect b="b" l="l" r="r" t="t"/>
              <a:pathLst>
                <a:path extrusionOk="0" h="15" w="1">
                  <a:moveTo>
                    <a:pt x="1" y="1"/>
                  </a:moveTo>
                  <a:lnTo>
                    <a:pt x="1" y="15"/>
                  </a:lnTo>
                  <a:cubicBezTo>
                    <a:pt x="1" y="11"/>
                    <a:pt x="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0"/>
            <p:cNvSpPr/>
            <p:nvPr/>
          </p:nvSpPr>
          <p:spPr>
            <a:xfrm>
              <a:off x="2057809" y="2214883"/>
              <a:ext cx="327" cy="300"/>
            </a:xfrm>
            <a:custGeom>
              <a:rect b="b" l="l" r="r" t="t"/>
              <a:pathLst>
                <a:path extrusionOk="0" h="11" w="12">
                  <a:moveTo>
                    <a:pt x="11"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0"/>
            <p:cNvSpPr/>
            <p:nvPr/>
          </p:nvSpPr>
          <p:spPr>
            <a:xfrm>
              <a:off x="2058817" y="2213630"/>
              <a:ext cx="272" cy="327"/>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0"/>
            <p:cNvSpPr/>
            <p:nvPr/>
          </p:nvSpPr>
          <p:spPr>
            <a:xfrm>
              <a:off x="2058381" y="2214311"/>
              <a:ext cx="327" cy="218"/>
            </a:xfrm>
            <a:custGeom>
              <a:rect b="b" l="l" r="r" t="t"/>
              <a:pathLst>
                <a:path extrusionOk="0" h="8" w="12">
                  <a:moveTo>
                    <a:pt x="11"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0"/>
            <p:cNvSpPr/>
            <p:nvPr/>
          </p:nvSpPr>
          <p:spPr>
            <a:xfrm>
              <a:off x="2059443" y="2210878"/>
              <a:ext cx="27" cy="409"/>
            </a:xfrm>
            <a:custGeom>
              <a:rect b="b" l="l" r="r" t="t"/>
              <a:pathLst>
                <a:path extrusionOk="0" h="15" w="1">
                  <a:moveTo>
                    <a:pt x="0" y="0"/>
                  </a:moveTo>
                  <a:lnTo>
                    <a:pt x="0" y="14"/>
                  </a:lnTo>
                  <a:cubicBezTo>
                    <a:pt x="0" y="11"/>
                    <a:pt x="0"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0"/>
            <p:cNvSpPr/>
            <p:nvPr/>
          </p:nvSpPr>
          <p:spPr>
            <a:xfrm>
              <a:off x="2059253" y="2213058"/>
              <a:ext cx="109" cy="245"/>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0"/>
            <p:cNvSpPr/>
            <p:nvPr/>
          </p:nvSpPr>
          <p:spPr>
            <a:xfrm>
              <a:off x="2223426" y="2142293"/>
              <a:ext cx="27" cy="572"/>
            </a:xfrm>
            <a:custGeom>
              <a:rect b="b" l="l" r="r" t="t"/>
              <a:pathLst>
                <a:path extrusionOk="0" h="21" w="1">
                  <a:moveTo>
                    <a:pt x="0" y="2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0"/>
            <p:cNvSpPr/>
            <p:nvPr/>
          </p:nvSpPr>
          <p:spPr>
            <a:xfrm>
              <a:off x="2218085" y="2133410"/>
              <a:ext cx="5749" cy="1063"/>
            </a:xfrm>
            <a:custGeom>
              <a:rect b="b" l="l" r="r" t="t"/>
              <a:pathLst>
                <a:path extrusionOk="0" h="39" w="211">
                  <a:moveTo>
                    <a:pt x="0" y="0"/>
                  </a:moveTo>
                  <a:lnTo>
                    <a:pt x="0" y="0"/>
                  </a:lnTo>
                  <a:cubicBezTo>
                    <a:pt x="81" y="7"/>
                    <a:pt x="196" y="14"/>
                    <a:pt x="210" y="39"/>
                  </a:cubicBezTo>
                  <a:cubicBezTo>
                    <a:pt x="196" y="14"/>
                    <a:pt x="81"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0"/>
            <p:cNvSpPr/>
            <p:nvPr/>
          </p:nvSpPr>
          <p:spPr>
            <a:xfrm>
              <a:off x="2099499" y="2189978"/>
              <a:ext cx="327" cy="218"/>
            </a:xfrm>
            <a:custGeom>
              <a:rect b="b" l="l" r="r" t="t"/>
              <a:pathLst>
                <a:path extrusionOk="0" h="8" w="12">
                  <a:moveTo>
                    <a:pt x="1" y="7"/>
                  </a:moveTo>
                  <a:lnTo>
                    <a:pt x="1" y="7"/>
                  </a:ln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0"/>
            <p:cNvSpPr/>
            <p:nvPr/>
          </p:nvSpPr>
          <p:spPr>
            <a:xfrm>
              <a:off x="2002003" y="2217363"/>
              <a:ext cx="27" cy="109"/>
            </a:xfrm>
            <a:custGeom>
              <a:rect b="b" l="l" r="r" t="t"/>
              <a:pathLst>
                <a:path extrusionOk="0" h="4" w="1">
                  <a:moveTo>
                    <a:pt x="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0"/>
            <p:cNvSpPr/>
            <p:nvPr/>
          </p:nvSpPr>
          <p:spPr>
            <a:xfrm>
              <a:off x="2002112" y="2219161"/>
              <a:ext cx="109" cy="518"/>
            </a:xfrm>
            <a:custGeom>
              <a:rect b="b" l="l" r="r" t="t"/>
              <a:pathLst>
                <a:path extrusionOk="0" h="19" w="4">
                  <a:moveTo>
                    <a:pt x="4" y="1"/>
                  </a:moveTo>
                  <a:cubicBezTo>
                    <a:pt x="0" y="8"/>
                    <a:pt x="0" y="11"/>
                    <a:pt x="4" y="18"/>
                  </a:cubicBez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0"/>
            <p:cNvSpPr/>
            <p:nvPr/>
          </p:nvSpPr>
          <p:spPr>
            <a:xfrm>
              <a:off x="2002303" y="2220796"/>
              <a:ext cx="218" cy="490"/>
            </a:xfrm>
            <a:custGeom>
              <a:rect b="b" l="l" r="r" t="t"/>
              <a:pathLst>
                <a:path extrusionOk="0" h="18" w="8">
                  <a:moveTo>
                    <a:pt x="0" y="0"/>
                  </a:moveTo>
                  <a:lnTo>
                    <a:pt x="0" y="0"/>
                  </a:lnTo>
                  <a:cubicBezTo>
                    <a:pt x="4" y="7"/>
                    <a:pt x="4" y="14"/>
                    <a:pt x="7" y="18"/>
                  </a:cubicBezTo>
                  <a:cubicBezTo>
                    <a:pt x="7" y="14"/>
                    <a:pt x="4"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0"/>
            <p:cNvSpPr/>
            <p:nvPr/>
          </p:nvSpPr>
          <p:spPr>
            <a:xfrm>
              <a:off x="2057046" y="2215456"/>
              <a:ext cx="327" cy="300"/>
            </a:xfrm>
            <a:custGeom>
              <a:rect b="b" l="l" r="r" t="t"/>
              <a:pathLst>
                <a:path extrusionOk="0" h="11" w="12">
                  <a:moveTo>
                    <a:pt x="11"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0"/>
            <p:cNvSpPr/>
            <p:nvPr/>
          </p:nvSpPr>
          <p:spPr>
            <a:xfrm>
              <a:off x="2002766" y="2222513"/>
              <a:ext cx="136" cy="300"/>
            </a:xfrm>
            <a:custGeom>
              <a:rect b="b" l="l" r="r" t="t"/>
              <a:pathLst>
                <a:path extrusionOk="0" h="11" w="5">
                  <a:moveTo>
                    <a:pt x="1" y="0"/>
                  </a:moveTo>
                  <a:lnTo>
                    <a:pt x="1" y="0"/>
                  </a:lnTo>
                  <a:cubicBezTo>
                    <a:pt x="1" y="4"/>
                    <a:pt x="4" y="7"/>
                    <a:pt x="4" y="11"/>
                  </a:cubicBezTo>
                  <a:cubicBezTo>
                    <a:pt x="4" y="7"/>
                    <a:pt x="4"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0"/>
            <p:cNvSpPr/>
            <p:nvPr/>
          </p:nvSpPr>
          <p:spPr>
            <a:xfrm>
              <a:off x="2002112" y="2215156"/>
              <a:ext cx="109" cy="518"/>
            </a:xfrm>
            <a:custGeom>
              <a:rect b="b" l="l" r="r" t="t"/>
              <a:pathLst>
                <a:path extrusionOk="0" h="19" w="4">
                  <a:moveTo>
                    <a:pt x="0" y="1"/>
                  </a:moveTo>
                  <a:lnTo>
                    <a:pt x="0" y="18"/>
                  </a:lnTo>
                  <a:cubicBezTo>
                    <a:pt x="0" y="15"/>
                    <a:pt x="4"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0"/>
            <p:cNvSpPr/>
            <p:nvPr/>
          </p:nvSpPr>
          <p:spPr>
            <a:xfrm>
              <a:off x="2056092" y="2216110"/>
              <a:ext cx="409" cy="327"/>
            </a:xfrm>
            <a:custGeom>
              <a:rect b="b" l="l" r="r" t="t"/>
              <a:pathLst>
                <a:path extrusionOk="0" h="12" w="15">
                  <a:moveTo>
                    <a:pt x="15"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0"/>
            <p:cNvSpPr/>
            <p:nvPr/>
          </p:nvSpPr>
          <p:spPr>
            <a:xfrm>
              <a:off x="2003447" y="2224039"/>
              <a:ext cx="218" cy="409"/>
            </a:xfrm>
            <a:custGeom>
              <a:rect b="b" l="l" r="r" t="t"/>
              <a:pathLst>
                <a:path extrusionOk="0" h="15" w="8">
                  <a:moveTo>
                    <a:pt x="0" y="0"/>
                  </a:moveTo>
                  <a:cubicBezTo>
                    <a:pt x="4" y="7"/>
                    <a:pt x="4" y="11"/>
                    <a:pt x="7" y="14"/>
                  </a:cubicBezTo>
                  <a:cubicBezTo>
                    <a:pt x="7" y="11"/>
                    <a:pt x="4"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0"/>
            <p:cNvSpPr/>
            <p:nvPr/>
          </p:nvSpPr>
          <p:spPr>
            <a:xfrm>
              <a:off x="2054947" y="2216791"/>
              <a:ext cx="518" cy="300"/>
            </a:xfrm>
            <a:custGeom>
              <a:rect b="b" l="l" r="r" t="t"/>
              <a:pathLst>
                <a:path extrusionOk="0" h="11" w="19">
                  <a:moveTo>
                    <a:pt x="18"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0"/>
            <p:cNvSpPr/>
            <p:nvPr/>
          </p:nvSpPr>
          <p:spPr>
            <a:xfrm>
              <a:off x="2108845" y="2181776"/>
              <a:ext cx="599" cy="490"/>
            </a:xfrm>
            <a:custGeom>
              <a:rect b="b" l="l" r="r" t="t"/>
              <a:pathLst>
                <a:path extrusionOk="0" h="18" w="22">
                  <a:moveTo>
                    <a:pt x="1" y="18"/>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0"/>
            <p:cNvSpPr/>
            <p:nvPr/>
          </p:nvSpPr>
          <p:spPr>
            <a:xfrm>
              <a:off x="2223426" y="2141421"/>
              <a:ext cx="27" cy="490"/>
            </a:xfrm>
            <a:custGeom>
              <a:rect b="b" l="l" r="r" t="t"/>
              <a:pathLst>
                <a:path extrusionOk="0" h="18" w="1">
                  <a:moveTo>
                    <a:pt x="0" y="0"/>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0"/>
            <p:cNvSpPr/>
            <p:nvPr/>
          </p:nvSpPr>
          <p:spPr>
            <a:xfrm>
              <a:off x="2223426" y="2144200"/>
              <a:ext cx="109" cy="599"/>
            </a:xfrm>
            <a:custGeom>
              <a:rect b="b" l="l" r="r" t="t"/>
              <a:pathLst>
                <a:path extrusionOk="0" h="22" w="4">
                  <a:moveTo>
                    <a:pt x="0" y="0"/>
                  </a:moveTo>
                  <a:lnTo>
                    <a:pt x="0" y="21"/>
                  </a:lnTo>
                  <a:cubicBezTo>
                    <a:pt x="4" y="14"/>
                    <a:pt x="4"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0"/>
            <p:cNvSpPr/>
            <p:nvPr/>
          </p:nvSpPr>
          <p:spPr>
            <a:xfrm>
              <a:off x="2223426" y="2143247"/>
              <a:ext cx="27" cy="599"/>
            </a:xfrm>
            <a:custGeom>
              <a:rect b="b" l="l" r="r" t="t"/>
              <a:pathLst>
                <a:path extrusionOk="0" h="22" w="1">
                  <a:moveTo>
                    <a:pt x="0" y="0"/>
                  </a:moveTo>
                  <a:lnTo>
                    <a:pt x="0"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0"/>
            <p:cNvSpPr/>
            <p:nvPr/>
          </p:nvSpPr>
          <p:spPr>
            <a:xfrm>
              <a:off x="2115140" y="2177389"/>
              <a:ext cx="327" cy="218"/>
            </a:xfrm>
            <a:custGeom>
              <a:rect b="b" l="l" r="r" t="t"/>
              <a:pathLst>
                <a:path extrusionOk="0" h="8" w="12">
                  <a:moveTo>
                    <a:pt x="1" y="7"/>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0"/>
            <p:cNvSpPr/>
            <p:nvPr/>
          </p:nvSpPr>
          <p:spPr>
            <a:xfrm>
              <a:off x="2115521" y="2177280"/>
              <a:ext cx="218" cy="136"/>
            </a:xfrm>
            <a:custGeom>
              <a:rect b="b" l="l" r="r" t="t"/>
              <a:pathLst>
                <a:path extrusionOk="0" h="5" w="8">
                  <a:moveTo>
                    <a:pt x="1" y="4"/>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0"/>
            <p:cNvSpPr/>
            <p:nvPr/>
          </p:nvSpPr>
          <p:spPr>
            <a:xfrm>
              <a:off x="2104949" y="2184828"/>
              <a:ext cx="790" cy="681"/>
            </a:xfrm>
            <a:custGeom>
              <a:rect b="b" l="l" r="r" t="t"/>
              <a:pathLst>
                <a:path extrusionOk="0" h="25" w="29">
                  <a:moveTo>
                    <a:pt x="0" y="25"/>
                  </a:moveTo>
                  <a:lnTo>
                    <a:pt x="2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0"/>
            <p:cNvSpPr/>
            <p:nvPr/>
          </p:nvSpPr>
          <p:spPr>
            <a:xfrm>
              <a:off x="2223426" y="2140549"/>
              <a:ext cx="27" cy="599"/>
            </a:xfrm>
            <a:custGeom>
              <a:rect b="b" l="l" r="r" t="t"/>
              <a:pathLst>
                <a:path extrusionOk="0" h="22" w="1">
                  <a:moveTo>
                    <a:pt x="0" y="1"/>
                  </a:moveTo>
                  <a:lnTo>
                    <a:pt x="0" y="22"/>
                  </a:lnTo>
                  <a:cubicBezTo>
                    <a:pt x="0" y="15"/>
                    <a:pt x="0"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0"/>
            <p:cNvSpPr/>
            <p:nvPr/>
          </p:nvSpPr>
          <p:spPr>
            <a:xfrm>
              <a:off x="2115821" y="2177089"/>
              <a:ext cx="218" cy="136"/>
            </a:xfrm>
            <a:custGeom>
              <a:rect b="b" l="l" r="r" t="t"/>
              <a:pathLst>
                <a:path extrusionOk="0" h="5" w="8">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0"/>
            <p:cNvSpPr/>
            <p:nvPr/>
          </p:nvSpPr>
          <p:spPr>
            <a:xfrm>
              <a:off x="2112388" y="2179106"/>
              <a:ext cx="490" cy="409"/>
            </a:xfrm>
            <a:custGeom>
              <a:rect b="b" l="l" r="r" t="t"/>
              <a:pathLst>
                <a:path extrusionOk="0" h="15" w="18">
                  <a:moveTo>
                    <a:pt x="0" y="1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0"/>
            <p:cNvSpPr/>
            <p:nvPr/>
          </p:nvSpPr>
          <p:spPr>
            <a:xfrm>
              <a:off x="2113995" y="2178152"/>
              <a:ext cx="409" cy="218"/>
            </a:xfrm>
            <a:custGeom>
              <a:rect b="b" l="l" r="r" t="t"/>
              <a:pathLst>
                <a:path extrusionOk="0" h="8" w="15">
                  <a:moveTo>
                    <a:pt x="1" y="7"/>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0"/>
            <p:cNvSpPr/>
            <p:nvPr/>
          </p:nvSpPr>
          <p:spPr>
            <a:xfrm>
              <a:off x="2113532" y="2178425"/>
              <a:ext cx="409" cy="327"/>
            </a:xfrm>
            <a:custGeom>
              <a:rect b="b" l="l" r="r" t="t"/>
              <a:pathLst>
                <a:path extrusionOk="0" h="12" w="15">
                  <a:moveTo>
                    <a:pt x="0" y="1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0"/>
            <p:cNvSpPr/>
            <p:nvPr/>
          </p:nvSpPr>
          <p:spPr>
            <a:xfrm>
              <a:off x="2112960" y="2178806"/>
              <a:ext cx="490" cy="327"/>
            </a:xfrm>
            <a:custGeom>
              <a:rect b="b" l="l" r="r" t="t"/>
              <a:pathLst>
                <a:path extrusionOk="0" h="12" w="18">
                  <a:moveTo>
                    <a:pt x="0" y="1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0"/>
            <p:cNvSpPr/>
            <p:nvPr/>
          </p:nvSpPr>
          <p:spPr>
            <a:xfrm>
              <a:off x="2114758" y="2177662"/>
              <a:ext cx="409" cy="218"/>
            </a:xfrm>
            <a:custGeom>
              <a:rect b="b" l="l" r="r" t="t"/>
              <a:pathLst>
                <a:path extrusionOk="0" h="8" w="15">
                  <a:moveTo>
                    <a:pt x="1" y="8"/>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0"/>
            <p:cNvSpPr/>
            <p:nvPr/>
          </p:nvSpPr>
          <p:spPr>
            <a:xfrm>
              <a:off x="2223699" y="2147252"/>
              <a:ext cx="136" cy="681"/>
            </a:xfrm>
            <a:custGeom>
              <a:rect b="b" l="l" r="r" t="t"/>
              <a:pathLst>
                <a:path extrusionOk="0" h="25" w="5">
                  <a:moveTo>
                    <a:pt x="1" y="0"/>
                  </a:moveTo>
                  <a:cubicBezTo>
                    <a:pt x="1" y="7"/>
                    <a:pt x="1" y="18"/>
                    <a:pt x="4" y="25"/>
                  </a:cubicBezTo>
                  <a:cubicBezTo>
                    <a:pt x="1" y="18"/>
                    <a:pt x="1"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0"/>
            <p:cNvSpPr/>
            <p:nvPr/>
          </p:nvSpPr>
          <p:spPr>
            <a:xfrm>
              <a:off x="2223508" y="2145154"/>
              <a:ext cx="27" cy="599"/>
            </a:xfrm>
            <a:custGeom>
              <a:rect b="b" l="l" r="r" t="t"/>
              <a:pathLst>
                <a:path extrusionOk="0" h="22" w="1">
                  <a:moveTo>
                    <a:pt x="1" y="0"/>
                  </a:moveTo>
                  <a:lnTo>
                    <a:pt x="1" y="21"/>
                  </a:lnTo>
                  <a:cubicBezTo>
                    <a:pt x="1" y="14"/>
                    <a:pt x="1"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0"/>
            <p:cNvSpPr/>
            <p:nvPr/>
          </p:nvSpPr>
          <p:spPr>
            <a:xfrm>
              <a:off x="2114377" y="2177852"/>
              <a:ext cx="409" cy="218"/>
            </a:xfrm>
            <a:custGeom>
              <a:rect b="b" l="l" r="r" t="t"/>
              <a:pathLst>
                <a:path extrusionOk="0" h="8" w="15">
                  <a:moveTo>
                    <a:pt x="1" y="8"/>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0"/>
            <p:cNvSpPr/>
            <p:nvPr/>
          </p:nvSpPr>
          <p:spPr>
            <a:xfrm>
              <a:off x="2116094" y="2176899"/>
              <a:ext cx="218" cy="218"/>
            </a:xfrm>
            <a:custGeom>
              <a:rect b="b" l="l" r="r" t="t"/>
              <a:pathLst>
                <a:path extrusionOk="0" h="8" w="8">
                  <a:moveTo>
                    <a:pt x="1" y="8"/>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0"/>
            <p:cNvSpPr/>
            <p:nvPr/>
          </p:nvSpPr>
          <p:spPr>
            <a:xfrm>
              <a:off x="2223617" y="2146189"/>
              <a:ext cx="27" cy="599"/>
            </a:xfrm>
            <a:custGeom>
              <a:rect b="b" l="l" r="r" t="t"/>
              <a:pathLst>
                <a:path extrusionOk="0" h="22" w="1">
                  <a:moveTo>
                    <a:pt x="0" y="1"/>
                  </a:moveTo>
                  <a:lnTo>
                    <a:pt x="0" y="22"/>
                  </a:lnTo>
                  <a:cubicBezTo>
                    <a:pt x="0" y="15"/>
                    <a:pt x="0"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0"/>
            <p:cNvSpPr/>
            <p:nvPr/>
          </p:nvSpPr>
          <p:spPr>
            <a:xfrm>
              <a:off x="2116284" y="2176899"/>
              <a:ext cx="218" cy="136"/>
            </a:xfrm>
            <a:custGeom>
              <a:rect b="b" l="l" r="r" t="t"/>
              <a:pathLst>
                <a:path extrusionOk="0" h="5" w="8">
                  <a:moveTo>
                    <a:pt x="1" y="4"/>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0"/>
            <p:cNvSpPr/>
            <p:nvPr/>
          </p:nvSpPr>
          <p:spPr>
            <a:xfrm>
              <a:off x="2223617" y="2137034"/>
              <a:ext cx="109" cy="1172"/>
            </a:xfrm>
            <a:custGeom>
              <a:rect b="b" l="l" r="r" t="t"/>
              <a:pathLst>
                <a:path extrusionOk="0" h="43" w="4">
                  <a:moveTo>
                    <a:pt x="4" y="0"/>
                  </a:moveTo>
                  <a:cubicBezTo>
                    <a:pt x="0" y="14"/>
                    <a:pt x="0" y="28"/>
                    <a:pt x="0" y="42"/>
                  </a:cubicBezTo>
                  <a:cubicBezTo>
                    <a:pt x="0" y="28"/>
                    <a:pt x="4" y="14"/>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0"/>
            <p:cNvSpPr/>
            <p:nvPr/>
          </p:nvSpPr>
          <p:spPr>
            <a:xfrm>
              <a:off x="2223617" y="2138260"/>
              <a:ext cx="27" cy="599"/>
            </a:xfrm>
            <a:custGeom>
              <a:rect b="b" l="l" r="r" t="t"/>
              <a:pathLst>
                <a:path extrusionOk="0" h="22" w="1">
                  <a:moveTo>
                    <a:pt x="0" y="1"/>
                  </a:moveTo>
                  <a:lnTo>
                    <a:pt x="0"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0"/>
            <p:cNvSpPr/>
            <p:nvPr/>
          </p:nvSpPr>
          <p:spPr>
            <a:xfrm>
              <a:off x="2203208" y="2129677"/>
              <a:ext cx="490" cy="136"/>
            </a:xfrm>
            <a:custGeom>
              <a:rect b="b" l="l" r="r" t="t"/>
              <a:pathLst>
                <a:path extrusionOk="0" h="5" w="18">
                  <a:moveTo>
                    <a:pt x="0" y="4"/>
                  </a:moveTo>
                  <a:cubicBezTo>
                    <a:pt x="4" y="1"/>
                    <a:pt x="11" y="1"/>
                    <a:pt x="18" y="1"/>
                  </a:cubicBezTo>
                  <a:cubicBezTo>
                    <a:pt x="11" y="1"/>
                    <a:pt x="4" y="1"/>
                    <a:pt x="0"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0"/>
            <p:cNvSpPr/>
            <p:nvPr/>
          </p:nvSpPr>
          <p:spPr>
            <a:xfrm>
              <a:off x="2109608" y="2181204"/>
              <a:ext cx="599" cy="409"/>
            </a:xfrm>
            <a:custGeom>
              <a:rect b="b" l="l" r="r" t="t"/>
              <a:pathLst>
                <a:path extrusionOk="0" h="15" w="22">
                  <a:moveTo>
                    <a:pt x="1" y="14"/>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0"/>
            <p:cNvSpPr/>
            <p:nvPr/>
          </p:nvSpPr>
          <p:spPr>
            <a:xfrm>
              <a:off x="2110371" y="2180632"/>
              <a:ext cx="599" cy="409"/>
            </a:xfrm>
            <a:custGeom>
              <a:rect b="b" l="l" r="r" t="t"/>
              <a:pathLst>
                <a:path extrusionOk="0" h="15" w="22">
                  <a:moveTo>
                    <a:pt x="1" y="14"/>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0"/>
            <p:cNvSpPr/>
            <p:nvPr/>
          </p:nvSpPr>
          <p:spPr>
            <a:xfrm>
              <a:off x="2107892" y="2182539"/>
              <a:ext cx="708" cy="490"/>
            </a:xfrm>
            <a:custGeom>
              <a:rect b="b" l="l" r="r" t="t"/>
              <a:pathLst>
                <a:path extrusionOk="0" h="18" w="26">
                  <a:moveTo>
                    <a:pt x="1" y="18"/>
                  </a:moveTo>
                  <a:lnTo>
                    <a:pt x="2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0"/>
            <p:cNvSpPr/>
            <p:nvPr/>
          </p:nvSpPr>
          <p:spPr>
            <a:xfrm>
              <a:off x="2223508" y="2139786"/>
              <a:ext cx="27" cy="518"/>
            </a:xfrm>
            <a:custGeom>
              <a:rect b="b" l="l" r="r" t="t"/>
              <a:pathLst>
                <a:path extrusionOk="0" h="19" w="1">
                  <a:moveTo>
                    <a:pt x="1" y="1"/>
                  </a:moveTo>
                  <a:lnTo>
                    <a:pt x="1" y="18"/>
                  </a:lnTo>
                  <a:cubicBezTo>
                    <a:pt x="1" y="11"/>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0"/>
            <p:cNvSpPr/>
            <p:nvPr/>
          </p:nvSpPr>
          <p:spPr>
            <a:xfrm>
              <a:off x="2223508" y="2139023"/>
              <a:ext cx="27" cy="518"/>
            </a:xfrm>
            <a:custGeom>
              <a:rect b="b" l="l" r="r" t="t"/>
              <a:pathLst>
                <a:path extrusionOk="0" h="19" w="1">
                  <a:moveTo>
                    <a:pt x="1" y="1"/>
                  </a:moveTo>
                  <a:lnTo>
                    <a:pt x="1" y="18"/>
                  </a:lnTo>
                  <a:cubicBezTo>
                    <a:pt x="1" y="11"/>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0"/>
            <p:cNvSpPr/>
            <p:nvPr/>
          </p:nvSpPr>
          <p:spPr>
            <a:xfrm>
              <a:off x="2103804" y="2185673"/>
              <a:ext cx="872" cy="790"/>
            </a:xfrm>
            <a:custGeom>
              <a:rect b="b" l="l" r="r" t="t"/>
              <a:pathLst>
                <a:path extrusionOk="0" h="29" w="32">
                  <a:moveTo>
                    <a:pt x="0" y="29"/>
                  </a:moveTo>
                  <a:lnTo>
                    <a:pt x="3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0"/>
            <p:cNvSpPr/>
            <p:nvPr/>
          </p:nvSpPr>
          <p:spPr>
            <a:xfrm>
              <a:off x="2116475" y="2176817"/>
              <a:ext cx="218" cy="109"/>
            </a:xfrm>
            <a:custGeom>
              <a:rect b="b" l="l" r="r" t="t"/>
              <a:pathLst>
                <a:path extrusionOk="0" h="4" w="8">
                  <a:moveTo>
                    <a:pt x="1" y="4"/>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0"/>
            <p:cNvSpPr/>
            <p:nvPr/>
          </p:nvSpPr>
          <p:spPr>
            <a:xfrm>
              <a:off x="2117047" y="2176626"/>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0"/>
            <p:cNvSpPr/>
            <p:nvPr/>
          </p:nvSpPr>
          <p:spPr>
            <a:xfrm>
              <a:off x="2116666" y="2176817"/>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0"/>
            <p:cNvSpPr/>
            <p:nvPr/>
          </p:nvSpPr>
          <p:spPr>
            <a:xfrm>
              <a:off x="2107047" y="2183193"/>
              <a:ext cx="681" cy="599"/>
            </a:xfrm>
            <a:custGeom>
              <a:rect b="b" l="l" r="r" t="t"/>
              <a:pathLst>
                <a:path extrusionOk="0" h="22" w="25">
                  <a:moveTo>
                    <a:pt x="0" y="22"/>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0"/>
            <p:cNvSpPr/>
            <p:nvPr/>
          </p:nvSpPr>
          <p:spPr>
            <a:xfrm>
              <a:off x="2116775" y="2176708"/>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0"/>
            <p:cNvSpPr/>
            <p:nvPr/>
          </p:nvSpPr>
          <p:spPr>
            <a:xfrm>
              <a:off x="2116856" y="2176708"/>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0"/>
            <p:cNvSpPr/>
            <p:nvPr/>
          </p:nvSpPr>
          <p:spPr>
            <a:xfrm>
              <a:off x="2105984" y="2183956"/>
              <a:ext cx="790" cy="708"/>
            </a:xfrm>
            <a:custGeom>
              <a:rect b="b" l="l" r="r" t="t"/>
              <a:pathLst>
                <a:path extrusionOk="0" h="26" w="29">
                  <a:moveTo>
                    <a:pt x="1" y="25"/>
                  </a:moveTo>
                  <a:lnTo>
                    <a:pt x="2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0"/>
            <p:cNvSpPr/>
            <p:nvPr/>
          </p:nvSpPr>
          <p:spPr>
            <a:xfrm>
              <a:off x="2111134" y="2180060"/>
              <a:ext cx="518" cy="409"/>
            </a:xfrm>
            <a:custGeom>
              <a:rect b="b" l="l" r="r" t="t"/>
              <a:pathLst>
                <a:path extrusionOk="0" h="15" w="19">
                  <a:moveTo>
                    <a:pt x="1" y="1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0"/>
            <p:cNvSpPr/>
            <p:nvPr/>
          </p:nvSpPr>
          <p:spPr>
            <a:xfrm>
              <a:off x="2223808" y="2148397"/>
              <a:ext cx="109" cy="681"/>
            </a:xfrm>
            <a:custGeom>
              <a:rect b="b" l="l" r="r" t="t"/>
              <a:pathLst>
                <a:path extrusionOk="0" h="25" w="4">
                  <a:moveTo>
                    <a:pt x="0" y="0"/>
                  </a:moveTo>
                  <a:cubicBezTo>
                    <a:pt x="0" y="7"/>
                    <a:pt x="4" y="14"/>
                    <a:pt x="4" y="25"/>
                  </a:cubicBezTo>
                  <a:cubicBezTo>
                    <a:pt x="4" y="14"/>
                    <a:pt x="4"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0"/>
            <p:cNvSpPr/>
            <p:nvPr/>
          </p:nvSpPr>
          <p:spPr>
            <a:xfrm>
              <a:off x="2111815" y="2179569"/>
              <a:ext cx="490" cy="409"/>
            </a:xfrm>
            <a:custGeom>
              <a:rect b="b" l="l" r="r" t="t"/>
              <a:pathLst>
                <a:path extrusionOk="0" h="15" w="18">
                  <a:moveTo>
                    <a:pt x="0" y="15"/>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0"/>
            <p:cNvSpPr/>
            <p:nvPr/>
          </p:nvSpPr>
          <p:spPr>
            <a:xfrm>
              <a:off x="2223998" y="2149541"/>
              <a:ext cx="109" cy="681"/>
            </a:xfrm>
            <a:custGeom>
              <a:rect b="b" l="l" r="r" t="t"/>
              <a:pathLst>
                <a:path extrusionOk="0" h="25" w="4">
                  <a:moveTo>
                    <a:pt x="0" y="0"/>
                  </a:moveTo>
                  <a:lnTo>
                    <a:pt x="4"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0"/>
            <p:cNvSpPr/>
            <p:nvPr/>
          </p:nvSpPr>
          <p:spPr>
            <a:xfrm>
              <a:off x="3108000" y="2199324"/>
              <a:ext cx="184801" cy="131993"/>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0"/>
            <p:cNvSpPr/>
            <p:nvPr/>
          </p:nvSpPr>
          <p:spPr>
            <a:xfrm>
              <a:off x="3283727" y="2268972"/>
              <a:ext cx="9946" cy="6158"/>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0"/>
            <p:cNvSpPr/>
            <p:nvPr/>
          </p:nvSpPr>
          <p:spPr>
            <a:xfrm>
              <a:off x="3135467" y="2311507"/>
              <a:ext cx="136" cy="300"/>
            </a:xfrm>
            <a:custGeom>
              <a:rect b="b" l="l" r="r" t="t"/>
              <a:pathLst>
                <a:path extrusionOk="0" h="11" w="5">
                  <a:moveTo>
                    <a:pt x="4"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0"/>
            <p:cNvSpPr/>
            <p:nvPr/>
          </p:nvSpPr>
          <p:spPr>
            <a:xfrm>
              <a:off x="3135957" y="2312570"/>
              <a:ext cx="409" cy="790"/>
            </a:xfrm>
            <a:custGeom>
              <a:rect b="b" l="l" r="r" t="t"/>
              <a:pathLst>
                <a:path extrusionOk="0" h="29" w="15">
                  <a:moveTo>
                    <a:pt x="14" y="28"/>
                  </a:moveTo>
                  <a:lnTo>
                    <a:pt x="14" y="28"/>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0"/>
            <p:cNvSpPr/>
            <p:nvPr/>
          </p:nvSpPr>
          <p:spPr>
            <a:xfrm>
              <a:off x="3135194" y="2310553"/>
              <a:ext cx="27" cy="218"/>
            </a:xfrm>
            <a:custGeom>
              <a:rect b="b" l="l" r="r" t="t"/>
              <a:pathLst>
                <a:path extrusionOk="0" h="8" w="1">
                  <a:moveTo>
                    <a:pt x="0"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0"/>
            <p:cNvSpPr/>
            <p:nvPr/>
          </p:nvSpPr>
          <p:spPr>
            <a:xfrm>
              <a:off x="3135194" y="2310826"/>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0"/>
            <p:cNvSpPr/>
            <p:nvPr/>
          </p:nvSpPr>
          <p:spPr>
            <a:xfrm>
              <a:off x="3135085" y="2310363"/>
              <a:ext cx="27" cy="218"/>
            </a:xfrm>
            <a:custGeom>
              <a:rect b="b" l="l" r="r" t="t"/>
              <a:pathLst>
                <a:path extrusionOk="0" h="8" w="1">
                  <a:moveTo>
                    <a:pt x="1" y="7"/>
                  </a:moveTo>
                  <a:lnTo>
                    <a:pt x="1" y="0"/>
                  </a:lnTo>
                  <a:cubicBezTo>
                    <a:pt x="1" y="4"/>
                    <a:pt x="1" y="4"/>
                    <a:pt x="1"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0"/>
            <p:cNvSpPr/>
            <p:nvPr/>
          </p:nvSpPr>
          <p:spPr>
            <a:xfrm>
              <a:off x="3115248" y="2228126"/>
              <a:ext cx="136" cy="136"/>
            </a:xfrm>
            <a:custGeom>
              <a:rect b="b" l="l" r="r" t="t"/>
              <a:pathLst>
                <a:path extrusionOk="0" h="5" w="5">
                  <a:moveTo>
                    <a:pt x="1" y="1"/>
                  </a:moveTo>
                  <a:lnTo>
                    <a:pt x="1" y="4"/>
                  </a:lnTo>
                  <a:lnTo>
                    <a:pt x="4"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0"/>
            <p:cNvSpPr/>
            <p:nvPr/>
          </p:nvSpPr>
          <p:spPr>
            <a:xfrm>
              <a:off x="3135658" y="2311998"/>
              <a:ext cx="327" cy="490"/>
            </a:xfrm>
            <a:custGeom>
              <a:rect b="b" l="l" r="r" t="t"/>
              <a:pathLst>
                <a:path extrusionOk="0" h="18" w="12">
                  <a:moveTo>
                    <a:pt x="11" y="1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0"/>
            <p:cNvSpPr/>
            <p:nvPr/>
          </p:nvSpPr>
          <p:spPr>
            <a:xfrm>
              <a:off x="3135276" y="2311126"/>
              <a:ext cx="136" cy="218"/>
            </a:xfrm>
            <a:custGeom>
              <a:rect b="b" l="l" r="r" t="t"/>
              <a:pathLst>
                <a:path extrusionOk="0" h="8" w="5">
                  <a:moveTo>
                    <a:pt x="4"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0"/>
            <p:cNvSpPr/>
            <p:nvPr/>
          </p:nvSpPr>
          <p:spPr>
            <a:xfrm>
              <a:off x="3115439" y="2227745"/>
              <a:ext cx="409" cy="409"/>
            </a:xfrm>
            <a:custGeom>
              <a:rect b="b" l="l" r="r" t="t"/>
              <a:pathLst>
                <a:path extrusionOk="0" h="15" w="15">
                  <a:moveTo>
                    <a:pt x="15" y="1"/>
                  </a:moveTo>
                  <a:cubicBezTo>
                    <a:pt x="11" y="4"/>
                    <a:pt x="8" y="11"/>
                    <a:pt x="1" y="15"/>
                  </a:cubicBezTo>
                  <a:cubicBezTo>
                    <a:pt x="8" y="11"/>
                    <a:pt x="11" y="4"/>
                    <a:pt x="15"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0"/>
            <p:cNvSpPr/>
            <p:nvPr/>
          </p:nvSpPr>
          <p:spPr>
            <a:xfrm>
              <a:off x="3219910" y="2207717"/>
              <a:ext cx="409" cy="218"/>
            </a:xfrm>
            <a:custGeom>
              <a:rect b="b" l="l" r="r" t="t"/>
              <a:pathLst>
                <a:path extrusionOk="0" h="8" w="15">
                  <a:moveTo>
                    <a:pt x="0" y="1"/>
                  </a:moveTo>
                  <a:lnTo>
                    <a:pt x="14"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0"/>
            <p:cNvSpPr/>
            <p:nvPr/>
          </p:nvSpPr>
          <p:spPr>
            <a:xfrm>
              <a:off x="3279721" y="2223358"/>
              <a:ext cx="409" cy="27"/>
            </a:xfrm>
            <a:custGeom>
              <a:rect b="b" l="l" r="r" t="t"/>
              <a:pathLst>
                <a:path extrusionOk="0" h="1" w="15">
                  <a:moveTo>
                    <a:pt x="0" y="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0"/>
            <p:cNvSpPr/>
            <p:nvPr/>
          </p:nvSpPr>
          <p:spPr>
            <a:xfrm>
              <a:off x="3281247" y="2223548"/>
              <a:ext cx="490" cy="27"/>
            </a:xfrm>
            <a:custGeom>
              <a:rect b="b" l="l" r="r" t="t"/>
              <a:pathLst>
                <a:path extrusionOk="0" h="1" w="18">
                  <a:moveTo>
                    <a:pt x="0" y="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0"/>
            <p:cNvSpPr/>
            <p:nvPr/>
          </p:nvSpPr>
          <p:spPr>
            <a:xfrm>
              <a:off x="3283236" y="2223657"/>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0"/>
            <p:cNvSpPr/>
            <p:nvPr/>
          </p:nvSpPr>
          <p:spPr>
            <a:xfrm>
              <a:off x="3285444" y="222373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0"/>
            <p:cNvSpPr/>
            <p:nvPr/>
          </p:nvSpPr>
          <p:spPr>
            <a:xfrm>
              <a:off x="3292392" y="2223548"/>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0"/>
            <p:cNvSpPr/>
            <p:nvPr/>
          </p:nvSpPr>
          <p:spPr>
            <a:xfrm>
              <a:off x="3439589" y="2140849"/>
              <a:ext cx="45996" cy="23407"/>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0"/>
            <p:cNvSpPr/>
            <p:nvPr/>
          </p:nvSpPr>
          <p:spPr>
            <a:xfrm>
              <a:off x="3480326" y="2147906"/>
              <a:ext cx="109" cy="27"/>
            </a:xfrm>
            <a:custGeom>
              <a:rect b="b" l="l" r="r" t="t"/>
              <a:pathLst>
                <a:path extrusionOk="0" h="1" w="4">
                  <a:moveTo>
                    <a:pt x="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0"/>
            <p:cNvSpPr/>
            <p:nvPr/>
          </p:nvSpPr>
          <p:spPr>
            <a:xfrm>
              <a:off x="3479454" y="2148288"/>
              <a:ext cx="327" cy="218"/>
            </a:xfrm>
            <a:custGeom>
              <a:rect b="b" l="l" r="r" t="t"/>
              <a:pathLst>
                <a:path extrusionOk="0" h="8" w="12">
                  <a:moveTo>
                    <a:pt x="1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0"/>
            <p:cNvSpPr/>
            <p:nvPr/>
          </p:nvSpPr>
          <p:spPr>
            <a:xfrm>
              <a:off x="3485176" y="2144010"/>
              <a:ext cx="409" cy="300"/>
            </a:xfrm>
            <a:custGeom>
              <a:rect b="b" l="l" r="r" t="t"/>
              <a:pathLst>
                <a:path extrusionOk="0" h="11" w="15">
                  <a:moveTo>
                    <a:pt x="1" y="11"/>
                  </a:moveTo>
                  <a:lnTo>
                    <a:pt x="15" y="0"/>
                  </a:ln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0"/>
            <p:cNvSpPr/>
            <p:nvPr/>
          </p:nvSpPr>
          <p:spPr>
            <a:xfrm>
              <a:off x="3484223" y="2144854"/>
              <a:ext cx="327" cy="327"/>
            </a:xfrm>
            <a:custGeom>
              <a:rect b="b" l="l" r="r" t="t"/>
              <a:pathLst>
                <a:path extrusionOk="0" h="12" w="12">
                  <a:moveTo>
                    <a:pt x="11"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0"/>
            <p:cNvSpPr/>
            <p:nvPr/>
          </p:nvSpPr>
          <p:spPr>
            <a:xfrm>
              <a:off x="3452178" y="2163928"/>
              <a:ext cx="790" cy="136"/>
            </a:xfrm>
            <a:custGeom>
              <a:rect b="b" l="l" r="r" t="t"/>
              <a:pathLst>
                <a:path extrusionOk="0" h="5" w="29">
                  <a:moveTo>
                    <a:pt x="29"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0"/>
            <p:cNvSpPr/>
            <p:nvPr/>
          </p:nvSpPr>
          <p:spPr>
            <a:xfrm>
              <a:off x="3455148" y="2163465"/>
              <a:ext cx="681" cy="218"/>
            </a:xfrm>
            <a:custGeom>
              <a:rect b="b" l="l" r="r" t="t"/>
              <a:pathLst>
                <a:path extrusionOk="0" h="8" w="25">
                  <a:moveTo>
                    <a:pt x="25"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0"/>
            <p:cNvSpPr/>
            <p:nvPr/>
          </p:nvSpPr>
          <p:spPr>
            <a:xfrm>
              <a:off x="3453704" y="2163738"/>
              <a:ext cx="790" cy="136"/>
            </a:xfrm>
            <a:custGeom>
              <a:rect b="b" l="l" r="r" t="t"/>
              <a:pathLst>
                <a:path extrusionOk="0" h="5" w="29">
                  <a:moveTo>
                    <a:pt x="29"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0"/>
            <p:cNvSpPr/>
            <p:nvPr/>
          </p:nvSpPr>
          <p:spPr>
            <a:xfrm>
              <a:off x="3451225" y="2164228"/>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0"/>
            <p:cNvSpPr/>
            <p:nvPr/>
          </p:nvSpPr>
          <p:spPr>
            <a:xfrm>
              <a:off x="3459154" y="2162593"/>
              <a:ext cx="599" cy="218"/>
            </a:xfrm>
            <a:custGeom>
              <a:rect b="b" l="l" r="r" t="t"/>
              <a:pathLst>
                <a:path extrusionOk="0" h="8" w="22">
                  <a:moveTo>
                    <a:pt x="21"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0"/>
            <p:cNvSpPr/>
            <p:nvPr/>
          </p:nvSpPr>
          <p:spPr>
            <a:xfrm>
              <a:off x="3456375" y="2163274"/>
              <a:ext cx="599" cy="109"/>
            </a:xfrm>
            <a:custGeom>
              <a:rect b="b" l="l" r="r" t="t"/>
              <a:pathLst>
                <a:path extrusionOk="0" h="4" w="22">
                  <a:moveTo>
                    <a:pt x="22"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0"/>
            <p:cNvSpPr/>
            <p:nvPr/>
          </p:nvSpPr>
          <p:spPr>
            <a:xfrm>
              <a:off x="3457519" y="2163084"/>
              <a:ext cx="518" cy="109"/>
            </a:xfrm>
            <a:custGeom>
              <a:rect b="b" l="l" r="r" t="t"/>
              <a:pathLst>
                <a:path extrusionOk="0" h="4" w="19">
                  <a:moveTo>
                    <a:pt x="18"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0"/>
            <p:cNvSpPr/>
            <p:nvPr/>
          </p:nvSpPr>
          <p:spPr>
            <a:xfrm>
              <a:off x="3458391" y="2162784"/>
              <a:ext cx="490" cy="218"/>
            </a:xfrm>
            <a:custGeom>
              <a:rect b="b" l="l" r="r" t="t"/>
              <a:pathLst>
                <a:path extrusionOk="0" h="8" w="18">
                  <a:moveTo>
                    <a:pt x="18"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0"/>
            <p:cNvSpPr/>
            <p:nvPr/>
          </p:nvSpPr>
          <p:spPr>
            <a:xfrm>
              <a:off x="3478800" y="2148669"/>
              <a:ext cx="300" cy="136"/>
            </a:xfrm>
            <a:custGeom>
              <a:rect b="b" l="l" r="r" t="t"/>
              <a:pathLst>
                <a:path extrusionOk="0" h="5" w="11">
                  <a:moveTo>
                    <a:pt x="11"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0"/>
            <p:cNvSpPr/>
            <p:nvPr/>
          </p:nvSpPr>
          <p:spPr>
            <a:xfrm>
              <a:off x="3440162" y="2145236"/>
              <a:ext cx="2044" cy="218"/>
            </a:xfrm>
            <a:custGeom>
              <a:rect b="b" l="l" r="r" t="t"/>
              <a:pathLst>
                <a:path extrusionOk="0" h="8" w="75">
                  <a:moveTo>
                    <a:pt x="1" y="1"/>
                  </a:moveTo>
                  <a:lnTo>
                    <a:pt x="74" y="8"/>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0"/>
            <p:cNvSpPr/>
            <p:nvPr/>
          </p:nvSpPr>
          <p:spPr>
            <a:xfrm>
              <a:off x="3483187" y="2140849"/>
              <a:ext cx="599" cy="300"/>
            </a:xfrm>
            <a:custGeom>
              <a:rect b="b" l="l" r="r" t="t"/>
              <a:pathLst>
                <a:path extrusionOk="0" h="11" w="22">
                  <a:moveTo>
                    <a:pt x="0" y="11"/>
                  </a:moveTo>
                  <a:lnTo>
                    <a:pt x="18" y="0"/>
                  </a:lnTo>
                  <a:lnTo>
                    <a:pt x="21" y="7"/>
                  </a:ln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0"/>
            <p:cNvSpPr/>
            <p:nvPr/>
          </p:nvSpPr>
          <p:spPr>
            <a:xfrm>
              <a:off x="3442450" y="2145426"/>
              <a:ext cx="1935" cy="136"/>
            </a:xfrm>
            <a:custGeom>
              <a:rect b="b" l="l" r="r" t="t"/>
              <a:pathLst>
                <a:path extrusionOk="0" h="5" w="71">
                  <a:moveTo>
                    <a:pt x="7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0"/>
            <p:cNvSpPr/>
            <p:nvPr/>
          </p:nvSpPr>
          <p:spPr>
            <a:xfrm>
              <a:off x="3483759" y="2141039"/>
              <a:ext cx="1444" cy="2316"/>
            </a:xfrm>
            <a:custGeom>
              <a:rect b="b" l="l" r="r" t="t"/>
              <a:pathLst>
                <a:path extrusionOk="0" h="85" w="53">
                  <a:moveTo>
                    <a:pt x="0" y="0"/>
                  </a:moveTo>
                  <a:cubicBezTo>
                    <a:pt x="14" y="21"/>
                    <a:pt x="35" y="53"/>
                    <a:pt x="53" y="85"/>
                  </a:cubicBezTo>
                  <a:cubicBezTo>
                    <a:pt x="35" y="53"/>
                    <a:pt x="18" y="21"/>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0"/>
            <p:cNvSpPr/>
            <p:nvPr/>
          </p:nvSpPr>
          <p:spPr>
            <a:xfrm>
              <a:off x="3485285" y="2143519"/>
              <a:ext cx="300" cy="518"/>
            </a:xfrm>
            <a:custGeom>
              <a:rect b="b" l="l" r="r" t="t"/>
              <a:pathLst>
                <a:path extrusionOk="0" h="19" w="11">
                  <a:moveTo>
                    <a:pt x="11" y="18"/>
                  </a:moveTo>
                  <a:lnTo>
                    <a:pt x="11" y="18"/>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0"/>
            <p:cNvSpPr/>
            <p:nvPr/>
          </p:nvSpPr>
          <p:spPr>
            <a:xfrm>
              <a:off x="3483650" y="2140849"/>
              <a:ext cx="218" cy="218"/>
            </a:xfrm>
            <a:custGeom>
              <a:rect b="b" l="l" r="r" t="t"/>
              <a:pathLst>
                <a:path extrusionOk="0" h="8" w="8">
                  <a:moveTo>
                    <a:pt x="1" y="0"/>
                  </a:moveTo>
                  <a:lnTo>
                    <a:pt x="1" y="0"/>
                  </a:lnTo>
                  <a:lnTo>
                    <a:pt x="8" y="7"/>
                  </a:lnTo>
                  <a:lnTo>
                    <a:pt x="8"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0"/>
            <p:cNvSpPr/>
            <p:nvPr/>
          </p:nvSpPr>
          <p:spPr>
            <a:xfrm>
              <a:off x="3542889" y="2234421"/>
              <a:ext cx="90656" cy="87714"/>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0"/>
            <p:cNvSpPr/>
            <p:nvPr/>
          </p:nvSpPr>
          <p:spPr>
            <a:xfrm>
              <a:off x="3590602" y="2342162"/>
              <a:ext cx="34470" cy="7139"/>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0"/>
            <p:cNvSpPr/>
            <p:nvPr/>
          </p:nvSpPr>
          <p:spPr>
            <a:xfrm>
              <a:off x="3627987" y="2247391"/>
              <a:ext cx="218" cy="327"/>
            </a:xfrm>
            <a:custGeom>
              <a:rect b="b" l="l" r="r" t="t"/>
              <a:pathLst>
                <a:path extrusionOk="0" h="12" w="8">
                  <a:moveTo>
                    <a:pt x="8"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0"/>
            <p:cNvSpPr/>
            <p:nvPr/>
          </p:nvSpPr>
          <p:spPr>
            <a:xfrm>
              <a:off x="3633328" y="2237963"/>
              <a:ext cx="136" cy="981"/>
            </a:xfrm>
            <a:custGeom>
              <a:rect b="b" l="l" r="r" t="t"/>
              <a:pathLst>
                <a:path extrusionOk="0" h="36" w="5">
                  <a:moveTo>
                    <a:pt x="1" y="0"/>
                  </a:moveTo>
                  <a:cubicBezTo>
                    <a:pt x="1" y="11"/>
                    <a:pt x="1" y="25"/>
                    <a:pt x="4" y="35"/>
                  </a:cubicBezTo>
                  <a:cubicBezTo>
                    <a:pt x="1" y="25"/>
                    <a:pt x="1" y="1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0"/>
            <p:cNvSpPr/>
            <p:nvPr/>
          </p:nvSpPr>
          <p:spPr>
            <a:xfrm>
              <a:off x="3628940" y="2245865"/>
              <a:ext cx="136" cy="599"/>
            </a:xfrm>
            <a:custGeom>
              <a:rect b="b" l="l" r="r" t="t"/>
              <a:pathLst>
                <a:path extrusionOk="0" h="22" w="5">
                  <a:moveTo>
                    <a:pt x="4" y="1"/>
                  </a:moveTo>
                  <a:cubicBezTo>
                    <a:pt x="4" y="8"/>
                    <a:pt x="1" y="15"/>
                    <a:pt x="1" y="22"/>
                  </a:cubicBezTo>
                  <a:cubicBezTo>
                    <a:pt x="1" y="15"/>
                    <a:pt x="4" y="8"/>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0"/>
            <p:cNvSpPr/>
            <p:nvPr/>
          </p:nvSpPr>
          <p:spPr>
            <a:xfrm>
              <a:off x="3632755" y="2235565"/>
              <a:ext cx="218" cy="790"/>
            </a:xfrm>
            <a:custGeom>
              <a:rect b="b" l="l" r="r" t="t"/>
              <a:pathLst>
                <a:path extrusionOk="0" h="29" w="8">
                  <a:moveTo>
                    <a:pt x="1" y="1"/>
                  </a:moveTo>
                  <a:cubicBezTo>
                    <a:pt x="4" y="11"/>
                    <a:pt x="8" y="22"/>
                    <a:pt x="8" y="29"/>
                  </a:cubicBezTo>
                  <a:cubicBezTo>
                    <a:pt x="8" y="22"/>
                    <a:pt x="4"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0"/>
            <p:cNvSpPr/>
            <p:nvPr/>
          </p:nvSpPr>
          <p:spPr>
            <a:xfrm>
              <a:off x="3632755" y="2235102"/>
              <a:ext cx="27" cy="218"/>
            </a:xfrm>
            <a:custGeom>
              <a:rect b="b" l="l" r="r" t="t"/>
              <a:pathLst>
                <a:path extrusionOk="0" h="8" w="1">
                  <a:moveTo>
                    <a:pt x="1" y="7"/>
                  </a:moveTo>
                  <a:lnTo>
                    <a:pt x="1" y="0"/>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0"/>
            <p:cNvSpPr/>
            <p:nvPr/>
          </p:nvSpPr>
          <p:spPr>
            <a:xfrm>
              <a:off x="3628559" y="2246737"/>
              <a:ext cx="218" cy="300"/>
            </a:xfrm>
            <a:custGeom>
              <a:rect b="b" l="l" r="r" t="t"/>
              <a:pathLst>
                <a:path extrusionOk="0" h="11" w="8">
                  <a:moveTo>
                    <a:pt x="8" y="0"/>
                  </a:moveTo>
                  <a:lnTo>
                    <a:pt x="8" y="0"/>
                  </a:lnTo>
                  <a:cubicBezTo>
                    <a:pt x="4" y="4"/>
                    <a:pt x="4" y="7"/>
                    <a:pt x="1" y="11"/>
                  </a:cubicBezTo>
                  <a:cubicBezTo>
                    <a:pt x="4" y="7"/>
                    <a:pt x="8" y="4"/>
                    <a:pt x="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0"/>
            <p:cNvSpPr/>
            <p:nvPr/>
          </p:nvSpPr>
          <p:spPr>
            <a:xfrm>
              <a:off x="3627142" y="2248345"/>
              <a:ext cx="300" cy="327"/>
            </a:xfrm>
            <a:custGeom>
              <a:rect b="b" l="l" r="r" t="t"/>
              <a:pathLst>
                <a:path extrusionOk="0" h="12" w="11">
                  <a:moveTo>
                    <a:pt x="0" y="1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0"/>
            <p:cNvSpPr/>
            <p:nvPr/>
          </p:nvSpPr>
          <p:spPr>
            <a:xfrm>
              <a:off x="3633137" y="2236900"/>
              <a:ext cx="136" cy="708"/>
            </a:xfrm>
            <a:custGeom>
              <a:rect b="b" l="l" r="r" t="t"/>
              <a:pathLst>
                <a:path extrusionOk="0" h="26" w="5">
                  <a:moveTo>
                    <a:pt x="1" y="1"/>
                  </a:moveTo>
                  <a:cubicBezTo>
                    <a:pt x="1" y="8"/>
                    <a:pt x="4" y="15"/>
                    <a:pt x="4" y="25"/>
                  </a:cubicBezTo>
                  <a:cubicBezTo>
                    <a:pt x="4" y="15"/>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0"/>
            <p:cNvSpPr/>
            <p:nvPr/>
          </p:nvSpPr>
          <p:spPr>
            <a:xfrm>
              <a:off x="3542889" y="2265729"/>
              <a:ext cx="2807" cy="5259"/>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0"/>
            <p:cNvSpPr/>
            <p:nvPr/>
          </p:nvSpPr>
          <p:spPr>
            <a:xfrm>
              <a:off x="3547739" y="2264394"/>
              <a:ext cx="136" cy="245"/>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0"/>
            <p:cNvSpPr/>
            <p:nvPr/>
          </p:nvSpPr>
          <p:spPr>
            <a:xfrm>
              <a:off x="3548530" y="2263223"/>
              <a:ext cx="163" cy="245"/>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0"/>
            <p:cNvSpPr/>
            <p:nvPr/>
          </p:nvSpPr>
          <p:spPr>
            <a:xfrm>
              <a:off x="3548720" y="2262759"/>
              <a:ext cx="27" cy="218"/>
            </a:xfrm>
            <a:custGeom>
              <a:rect b="b" l="l" r="r" t="t"/>
              <a:pathLst>
                <a:path extrusionOk="0" h="8" w="1">
                  <a:moveTo>
                    <a:pt x="0"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0"/>
            <p:cNvSpPr/>
            <p:nvPr/>
          </p:nvSpPr>
          <p:spPr>
            <a:xfrm>
              <a:off x="3548148" y="2263795"/>
              <a:ext cx="218" cy="245"/>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0"/>
            <p:cNvSpPr/>
            <p:nvPr/>
          </p:nvSpPr>
          <p:spPr>
            <a:xfrm>
              <a:off x="3550710" y="2258481"/>
              <a:ext cx="218" cy="300"/>
            </a:xfrm>
            <a:custGeom>
              <a:rect b="b" l="l" r="r" t="t"/>
              <a:pathLst>
                <a:path extrusionOk="0" h="11" w="8">
                  <a:moveTo>
                    <a:pt x="1" y="11"/>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0"/>
            <p:cNvSpPr/>
            <p:nvPr/>
          </p:nvSpPr>
          <p:spPr>
            <a:xfrm>
              <a:off x="3547085" y="2264939"/>
              <a:ext cx="327" cy="136"/>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0"/>
            <p:cNvSpPr/>
            <p:nvPr/>
          </p:nvSpPr>
          <p:spPr>
            <a:xfrm>
              <a:off x="3546322" y="2265430"/>
              <a:ext cx="218" cy="136"/>
            </a:xfrm>
            <a:custGeom>
              <a:rect b="b" l="l" r="r" t="t"/>
              <a:pathLst>
                <a:path extrusionOk="0" h="5" w="8">
                  <a:moveTo>
                    <a:pt x="1" y="4"/>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0"/>
            <p:cNvSpPr/>
            <p:nvPr/>
          </p:nvSpPr>
          <p:spPr>
            <a:xfrm>
              <a:off x="3555124" y="2251124"/>
              <a:ext cx="218" cy="599"/>
            </a:xfrm>
            <a:custGeom>
              <a:rect b="b" l="l" r="r" t="t"/>
              <a:pathLst>
                <a:path extrusionOk="0" h="22" w="8">
                  <a:moveTo>
                    <a:pt x="7" y="0"/>
                  </a:moveTo>
                  <a:cubicBezTo>
                    <a:pt x="4" y="7"/>
                    <a:pt x="4" y="14"/>
                    <a:pt x="0" y="21"/>
                  </a:cubicBezTo>
                  <a:cubicBezTo>
                    <a:pt x="4" y="14"/>
                    <a:pt x="7" y="7"/>
                    <a:pt x="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0"/>
            <p:cNvSpPr/>
            <p:nvPr/>
          </p:nvSpPr>
          <p:spPr>
            <a:xfrm>
              <a:off x="3554633" y="2252078"/>
              <a:ext cx="327" cy="790"/>
            </a:xfrm>
            <a:custGeom>
              <a:rect b="b" l="l" r="r" t="t"/>
              <a:pathLst>
                <a:path extrusionOk="0" h="29" w="12">
                  <a:moveTo>
                    <a:pt x="1" y="28"/>
                  </a:moveTo>
                  <a:cubicBezTo>
                    <a:pt x="4" y="18"/>
                    <a:pt x="8" y="11"/>
                    <a:pt x="11" y="0"/>
                  </a:cubicBezTo>
                  <a:cubicBezTo>
                    <a:pt x="8" y="11"/>
                    <a:pt x="4" y="18"/>
                    <a:pt x="1"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0"/>
            <p:cNvSpPr/>
            <p:nvPr/>
          </p:nvSpPr>
          <p:spPr>
            <a:xfrm>
              <a:off x="3553979" y="2253140"/>
              <a:ext cx="409" cy="872"/>
            </a:xfrm>
            <a:custGeom>
              <a:rect b="b" l="l" r="r" t="t"/>
              <a:pathLst>
                <a:path extrusionOk="0" h="32" w="15">
                  <a:moveTo>
                    <a:pt x="14" y="0"/>
                  </a:moveTo>
                  <a:cubicBezTo>
                    <a:pt x="11" y="11"/>
                    <a:pt x="4" y="21"/>
                    <a:pt x="0" y="31"/>
                  </a:cubicBezTo>
                  <a:cubicBezTo>
                    <a:pt x="7" y="21"/>
                    <a:pt x="11" y="11"/>
                    <a:pt x="1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0"/>
            <p:cNvSpPr/>
            <p:nvPr/>
          </p:nvSpPr>
          <p:spPr>
            <a:xfrm>
              <a:off x="3552453" y="2255811"/>
              <a:ext cx="490" cy="681"/>
            </a:xfrm>
            <a:custGeom>
              <a:rect b="b" l="l" r="r" t="t"/>
              <a:pathLst>
                <a:path extrusionOk="0" h="25" w="18">
                  <a:moveTo>
                    <a:pt x="0" y="25"/>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0"/>
            <p:cNvSpPr/>
            <p:nvPr/>
          </p:nvSpPr>
          <p:spPr>
            <a:xfrm>
              <a:off x="3553216" y="2254448"/>
              <a:ext cx="490" cy="790"/>
            </a:xfrm>
            <a:custGeom>
              <a:rect b="b" l="l" r="r" t="t"/>
              <a:pathLst>
                <a:path extrusionOk="0" h="29" w="18">
                  <a:moveTo>
                    <a:pt x="18" y="1"/>
                  </a:moveTo>
                  <a:cubicBezTo>
                    <a:pt x="14" y="8"/>
                    <a:pt x="7" y="19"/>
                    <a:pt x="0" y="29"/>
                  </a:cubicBezTo>
                  <a:cubicBezTo>
                    <a:pt x="7" y="19"/>
                    <a:pt x="14" y="11"/>
                    <a:pt x="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0"/>
            <p:cNvSpPr/>
            <p:nvPr/>
          </p:nvSpPr>
          <p:spPr>
            <a:xfrm>
              <a:off x="3551581" y="2257146"/>
              <a:ext cx="300" cy="599"/>
            </a:xfrm>
            <a:custGeom>
              <a:rect b="b" l="l" r="r" t="t"/>
              <a:pathLst>
                <a:path extrusionOk="0" h="22" w="11">
                  <a:moveTo>
                    <a:pt x="1" y="21"/>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0"/>
            <p:cNvSpPr/>
            <p:nvPr/>
          </p:nvSpPr>
          <p:spPr>
            <a:xfrm>
              <a:off x="3602509" y="2238617"/>
              <a:ext cx="518" cy="27"/>
            </a:xfrm>
            <a:custGeom>
              <a:rect b="b" l="l" r="r" t="t"/>
              <a:pathLst>
                <a:path extrusionOk="0" h="1" w="19">
                  <a:moveTo>
                    <a:pt x="1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0"/>
            <p:cNvSpPr/>
            <p:nvPr/>
          </p:nvSpPr>
          <p:spPr>
            <a:xfrm>
              <a:off x="3601746" y="2238617"/>
              <a:ext cx="599" cy="27"/>
            </a:xfrm>
            <a:custGeom>
              <a:rect b="b" l="l" r="r" t="t"/>
              <a:pathLst>
                <a:path extrusionOk="0" h="1" w="22">
                  <a:moveTo>
                    <a:pt x="22"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0"/>
            <p:cNvSpPr/>
            <p:nvPr/>
          </p:nvSpPr>
          <p:spPr>
            <a:xfrm>
              <a:off x="3600902" y="2238535"/>
              <a:ext cx="599" cy="27"/>
            </a:xfrm>
            <a:custGeom>
              <a:rect b="b" l="l" r="r" t="t"/>
              <a:pathLst>
                <a:path extrusionOk="0" h="1" w="22">
                  <a:moveTo>
                    <a:pt x="21"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0"/>
            <p:cNvSpPr/>
            <p:nvPr/>
          </p:nvSpPr>
          <p:spPr>
            <a:xfrm>
              <a:off x="3595561" y="2238426"/>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0"/>
            <p:cNvSpPr/>
            <p:nvPr/>
          </p:nvSpPr>
          <p:spPr>
            <a:xfrm>
              <a:off x="3603654" y="2238808"/>
              <a:ext cx="409" cy="136"/>
            </a:xfrm>
            <a:custGeom>
              <a:rect b="b" l="l" r="r" t="t"/>
              <a:pathLst>
                <a:path extrusionOk="0" h="5" w="15">
                  <a:moveTo>
                    <a:pt x="15"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0"/>
            <p:cNvSpPr/>
            <p:nvPr/>
          </p:nvSpPr>
          <p:spPr>
            <a:xfrm>
              <a:off x="3596978" y="2238426"/>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0"/>
            <p:cNvSpPr/>
            <p:nvPr/>
          </p:nvSpPr>
          <p:spPr>
            <a:xfrm>
              <a:off x="3599839" y="2238426"/>
              <a:ext cx="708" cy="27"/>
            </a:xfrm>
            <a:custGeom>
              <a:rect b="b" l="l" r="r" t="t"/>
              <a:pathLst>
                <a:path extrusionOk="0" h="1" w="26">
                  <a:moveTo>
                    <a:pt x="25"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0"/>
            <p:cNvSpPr/>
            <p:nvPr/>
          </p:nvSpPr>
          <p:spPr>
            <a:xfrm>
              <a:off x="3599457" y="2238426"/>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0"/>
            <p:cNvSpPr/>
            <p:nvPr/>
          </p:nvSpPr>
          <p:spPr>
            <a:xfrm>
              <a:off x="3603190" y="2238726"/>
              <a:ext cx="409" cy="27"/>
            </a:xfrm>
            <a:custGeom>
              <a:rect b="b" l="l" r="r" t="t"/>
              <a:pathLst>
                <a:path extrusionOk="0" h="1" w="15">
                  <a:moveTo>
                    <a:pt x="1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0"/>
            <p:cNvSpPr/>
            <p:nvPr/>
          </p:nvSpPr>
          <p:spPr>
            <a:xfrm>
              <a:off x="3631611" y="2235184"/>
              <a:ext cx="518" cy="136"/>
            </a:xfrm>
            <a:custGeom>
              <a:rect b="b" l="l" r="r" t="t"/>
              <a:pathLst>
                <a:path extrusionOk="0" h="5" w="19">
                  <a:moveTo>
                    <a:pt x="18"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0"/>
            <p:cNvSpPr/>
            <p:nvPr/>
          </p:nvSpPr>
          <p:spPr>
            <a:xfrm>
              <a:off x="3630657" y="2235374"/>
              <a:ext cx="708" cy="136"/>
            </a:xfrm>
            <a:custGeom>
              <a:rect b="b" l="l" r="r" t="t"/>
              <a:pathLst>
                <a:path extrusionOk="0" h="5" w="26">
                  <a:moveTo>
                    <a:pt x="25"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0"/>
            <p:cNvSpPr/>
            <p:nvPr/>
          </p:nvSpPr>
          <p:spPr>
            <a:xfrm>
              <a:off x="3632374" y="2235102"/>
              <a:ext cx="327" cy="27"/>
            </a:xfrm>
            <a:custGeom>
              <a:rect b="b" l="l" r="r" t="t"/>
              <a:pathLst>
                <a:path extrusionOk="0" h="1" w="12">
                  <a:moveTo>
                    <a:pt x="11" y="0"/>
                  </a:moveTo>
                  <a:lnTo>
                    <a:pt x="11" y="0"/>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0"/>
            <p:cNvSpPr/>
            <p:nvPr/>
          </p:nvSpPr>
          <p:spPr>
            <a:xfrm>
              <a:off x="3628668" y="2236137"/>
              <a:ext cx="300" cy="218"/>
            </a:xfrm>
            <a:custGeom>
              <a:rect b="b" l="l" r="r" t="t"/>
              <a:pathLst>
                <a:path extrusionOk="0" h="8" w="11">
                  <a:moveTo>
                    <a:pt x="11"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0"/>
            <p:cNvSpPr/>
            <p:nvPr/>
          </p:nvSpPr>
          <p:spPr>
            <a:xfrm>
              <a:off x="3630003" y="2235565"/>
              <a:ext cx="490" cy="136"/>
            </a:xfrm>
            <a:custGeom>
              <a:rect b="b" l="l" r="r" t="t"/>
              <a:pathLst>
                <a:path extrusionOk="0" h="5" w="18">
                  <a:moveTo>
                    <a:pt x="18"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0"/>
            <p:cNvSpPr/>
            <p:nvPr/>
          </p:nvSpPr>
          <p:spPr>
            <a:xfrm>
              <a:off x="3604144" y="2238917"/>
              <a:ext cx="300" cy="109"/>
            </a:xfrm>
            <a:custGeom>
              <a:rect b="b" l="l" r="r" t="t"/>
              <a:pathLst>
                <a:path extrusionOk="0" h="4" w="11">
                  <a:moveTo>
                    <a:pt x="11"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0"/>
            <p:cNvSpPr/>
            <p:nvPr/>
          </p:nvSpPr>
          <p:spPr>
            <a:xfrm>
              <a:off x="3629513" y="2235756"/>
              <a:ext cx="327" cy="136"/>
            </a:xfrm>
            <a:custGeom>
              <a:rect b="b" l="l" r="r" t="t"/>
              <a:pathLst>
                <a:path extrusionOk="0" h="5" w="12">
                  <a:moveTo>
                    <a:pt x="11"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0"/>
            <p:cNvSpPr/>
            <p:nvPr/>
          </p:nvSpPr>
          <p:spPr>
            <a:xfrm>
              <a:off x="3629049" y="2235947"/>
              <a:ext cx="300" cy="136"/>
            </a:xfrm>
            <a:custGeom>
              <a:rect b="b" l="l" r="r" t="t"/>
              <a:pathLst>
                <a:path extrusionOk="0" h="5" w="11">
                  <a:moveTo>
                    <a:pt x="11"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0"/>
            <p:cNvSpPr/>
            <p:nvPr/>
          </p:nvSpPr>
          <p:spPr>
            <a:xfrm>
              <a:off x="3597550" y="2238426"/>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0"/>
            <p:cNvSpPr/>
            <p:nvPr/>
          </p:nvSpPr>
          <p:spPr>
            <a:xfrm>
              <a:off x="3586405" y="2238917"/>
              <a:ext cx="790" cy="27"/>
            </a:xfrm>
            <a:custGeom>
              <a:rect b="b" l="l" r="r" t="t"/>
              <a:pathLst>
                <a:path extrusionOk="0" h="1" w="29">
                  <a:moveTo>
                    <a:pt x="0" y="0"/>
                  </a:moveTo>
                  <a:lnTo>
                    <a:pt x="2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0"/>
            <p:cNvSpPr/>
            <p:nvPr/>
          </p:nvSpPr>
          <p:spPr>
            <a:xfrm>
              <a:off x="3593272" y="2238426"/>
              <a:ext cx="790" cy="27"/>
            </a:xfrm>
            <a:custGeom>
              <a:rect b="b" l="l" r="r" t="t"/>
              <a:pathLst>
                <a:path extrusionOk="0" h="1" w="29">
                  <a:moveTo>
                    <a:pt x="28"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0"/>
            <p:cNvSpPr/>
            <p:nvPr/>
          </p:nvSpPr>
          <p:spPr>
            <a:xfrm>
              <a:off x="3622265" y="2237091"/>
              <a:ext cx="6512" cy="4714"/>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0"/>
            <p:cNvSpPr/>
            <p:nvPr/>
          </p:nvSpPr>
          <p:spPr>
            <a:xfrm>
              <a:off x="3587740" y="2238726"/>
              <a:ext cx="1253" cy="109"/>
            </a:xfrm>
            <a:custGeom>
              <a:rect b="b" l="l" r="r" t="t"/>
              <a:pathLst>
                <a:path extrusionOk="0" h="4" w="46">
                  <a:moveTo>
                    <a:pt x="46"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0"/>
            <p:cNvSpPr/>
            <p:nvPr/>
          </p:nvSpPr>
          <p:spPr>
            <a:xfrm>
              <a:off x="3589730" y="2238617"/>
              <a:ext cx="1090" cy="27"/>
            </a:xfrm>
            <a:custGeom>
              <a:rect b="b" l="l" r="r" t="t"/>
              <a:pathLst>
                <a:path extrusionOk="0" h="1" w="40">
                  <a:moveTo>
                    <a:pt x="39"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0"/>
            <p:cNvSpPr/>
            <p:nvPr/>
          </p:nvSpPr>
          <p:spPr>
            <a:xfrm>
              <a:off x="3591555" y="2238535"/>
              <a:ext cx="981" cy="27"/>
            </a:xfrm>
            <a:custGeom>
              <a:rect b="b" l="l" r="r" t="t"/>
              <a:pathLst>
                <a:path extrusionOk="0" h="1" w="36">
                  <a:moveTo>
                    <a:pt x="35"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0"/>
            <p:cNvSpPr/>
            <p:nvPr/>
          </p:nvSpPr>
          <p:spPr>
            <a:xfrm>
              <a:off x="3561691" y="2250634"/>
              <a:ext cx="1362" cy="136"/>
            </a:xfrm>
            <a:custGeom>
              <a:rect b="b" l="l" r="r" t="t"/>
              <a:pathLst>
                <a:path extrusionOk="0" h="5" w="50">
                  <a:moveTo>
                    <a:pt x="15" y="1"/>
                  </a:moveTo>
                  <a:lnTo>
                    <a:pt x="1" y="4"/>
                  </a:lnTo>
                  <a:cubicBezTo>
                    <a:pt x="18" y="4"/>
                    <a:pt x="32" y="1"/>
                    <a:pt x="5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0"/>
            <p:cNvSpPr/>
            <p:nvPr/>
          </p:nvSpPr>
          <p:spPr>
            <a:xfrm>
              <a:off x="3555505" y="2250770"/>
              <a:ext cx="2970" cy="82"/>
            </a:xfrm>
            <a:custGeom>
              <a:rect b="b" l="l" r="r" t="t"/>
              <a:pathLst>
                <a:path extrusionOk="0" h="3" w="109">
                  <a:moveTo>
                    <a:pt x="54" y="0"/>
                  </a:moveTo>
                  <a:cubicBezTo>
                    <a:pt x="36" y="0"/>
                    <a:pt x="18" y="1"/>
                    <a:pt x="0" y="3"/>
                  </a:cubicBezTo>
                  <a:lnTo>
                    <a:pt x="109" y="3"/>
                  </a:lnTo>
                  <a:cubicBezTo>
                    <a:pt x="91" y="1"/>
                    <a:pt x="73" y="0"/>
                    <a:pt x="5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0"/>
            <p:cNvSpPr/>
            <p:nvPr/>
          </p:nvSpPr>
          <p:spPr>
            <a:xfrm>
              <a:off x="3560083" y="2250743"/>
              <a:ext cx="1253" cy="27"/>
            </a:xfrm>
            <a:custGeom>
              <a:rect b="b" l="l" r="r" t="t"/>
              <a:pathLst>
                <a:path extrusionOk="0" h="1" w="46">
                  <a:moveTo>
                    <a:pt x="25" y="0"/>
                  </a:moveTo>
                  <a:lnTo>
                    <a:pt x="46" y="0"/>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0"/>
            <p:cNvSpPr/>
            <p:nvPr/>
          </p:nvSpPr>
          <p:spPr>
            <a:xfrm>
              <a:off x="3563135" y="2250252"/>
              <a:ext cx="1444" cy="327"/>
            </a:xfrm>
            <a:custGeom>
              <a:rect b="b" l="l" r="r" t="t"/>
              <a:pathLst>
                <a:path extrusionOk="0" h="12" w="53">
                  <a:moveTo>
                    <a:pt x="53" y="1"/>
                  </a:moveTo>
                  <a:cubicBezTo>
                    <a:pt x="35" y="4"/>
                    <a:pt x="18" y="8"/>
                    <a:pt x="0" y="11"/>
                  </a:cubicBezTo>
                  <a:cubicBezTo>
                    <a:pt x="18" y="8"/>
                    <a:pt x="35" y="4"/>
                    <a:pt x="5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0"/>
            <p:cNvSpPr/>
            <p:nvPr/>
          </p:nvSpPr>
          <p:spPr>
            <a:xfrm>
              <a:off x="3720414" y="2343470"/>
              <a:ext cx="23325" cy="11390"/>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0"/>
            <p:cNvSpPr/>
            <p:nvPr/>
          </p:nvSpPr>
          <p:spPr>
            <a:xfrm>
              <a:off x="2885269" y="1716314"/>
              <a:ext cx="154636" cy="73163"/>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0"/>
            <p:cNvSpPr/>
            <p:nvPr/>
          </p:nvSpPr>
          <p:spPr>
            <a:xfrm>
              <a:off x="3091487" y="1989836"/>
              <a:ext cx="61855" cy="57168"/>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0"/>
            <p:cNvSpPr/>
            <p:nvPr/>
          </p:nvSpPr>
          <p:spPr>
            <a:xfrm>
              <a:off x="3118028" y="1976566"/>
              <a:ext cx="12889" cy="10055"/>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0"/>
            <p:cNvSpPr/>
            <p:nvPr/>
          </p:nvSpPr>
          <p:spPr>
            <a:xfrm>
              <a:off x="3146639" y="1895692"/>
              <a:ext cx="124036" cy="181640"/>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0"/>
            <p:cNvSpPr/>
            <p:nvPr/>
          </p:nvSpPr>
          <p:spPr>
            <a:xfrm>
              <a:off x="3140808" y="1905992"/>
              <a:ext cx="7957" cy="9755"/>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0"/>
            <p:cNvSpPr/>
            <p:nvPr/>
          </p:nvSpPr>
          <p:spPr>
            <a:xfrm>
              <a:off x="3126420" y="1973623"/>
              <a:ext cx="33407" cy="21772"/>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0"/>
            <p:cNvSpPr/>
            <p:nvPr/>
          </p:nvSpPr>
          <p:spPr>
            <a:xfrm>
              <a:off x="3225142" y="1855064"/>
              <a:ext cx="4033" cy="1128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0"/>
            <p:cNvSpPr/>
            <p:nvPr/>
          </p:nvSpPr>
          <p:spPr>
            <a:xfrm>
              <a:off x="3134241" y="1978392"/>
              <a:ext cx="300" cy="1090"/>
            </a:xfrm>
            <a:custGeom>
              <a:rect b="b" l="l" r="r" t="t"/>
              <a:pathLst>
                <a:path extrusionOk="0" h="40" w="11">
                  <a:moveTo>
                    <a:pt x="11" y="1"/>
                  </a:moveTo>
                  <a:cubicBezTo>
                    <a:pt x="7" y="11"/>
                    <a:pt x="4" y="25"/>
                    <a:pt x="0" y="39"/>
                  </a:cubicBezTo>
                  <a:cubicBezTo>
                    <a:pt x="7" y="25"/>
                    <a:pt x="11" y="11"/>
                    <a:pt x="1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0"/>
            <p:cNvSpPr/>
            <p:nvPr/>
          </p:nvSpPr>
          <p:spPr>
            <a:xfrm>
              <a:off x="3132415" y="1982970"/>
              <a:ext cx="518" cy="981"/>
            </a:xfrm>
            <a:custGeom>
              <a:rect b="b" l="l" r="r" t="t"/>
              <a:pathLst>
                <a:path extrusionOk="0" h="36" w="19">
                  <a:moveTo>
                    <a:pt x="1" y="36"/>
                  </a:moveTo>
                  <a:cubicBezTo>
                    <a:pt x="8" y="22"/>
                    <a:pt x="11" y="11"/>
                    <a:pt x="18" y="1"/>
                  </a:cubicBezTo>
                  <a:cubicBezTo>
                    <a:pt x="11" y="11"/>
                    <a:pt x="8" y="22"/>
                    <a:pt x="1" y="3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0"/>
            <p:cNvSpPr/>
            <p:nvPr/>
          </p:nvSpPr>
          <p:spPr>
            <a:xfrm>
              <a:off x="3133941" y="1979455"/>
              <a:ext cx="327" cy="981"/>
            </a:xfrm>
            <a:custGeom>
              <a:rect b="b" l="l" r="r" t="t"/>
              <a:pathLst>
                <a:path extrusionOk="0" h="36" w="12">
                  <a:moveTo>
                    <a:pt x="11" y="0"/>
                  </a:moveTo>
                  <a:cubicBezTo>
                    <a:pt x="8" y="11"/>
                    <a:pt x="4" y="25"/>
                    <a:pt x="1" y="35"/>
                  </a:cubicBezTo>
                  <a:cubicBezTo>
                    <a:pt x="4" y="25"/>
                    <a:pt x="11" y="11"/>
                    <a:pt x="1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0"/>
            <p:cNvSpPr/>
            <p:nvPr/>
          </p:nvSpPr>
          <p:spPr>
            <a:xfrm>
              <a:off x="3131843" y="1984032"/>
              <a:ext cx="599" cy="872"/>
            </a:xfrm>
            <a:custGeom>
              <a:rect b="b" l="l" r="r" t="t"/>
              <a:pathLst>
                <a:path extrusionOk="0" h="32" w="22">
                  <a:moveTo>
                    <a:pt x="22" y="0"/>
                  </a:moveTo>
                  <a:cubicBezTo>
                    <a:pt x="11" y="11"/>
                    <a:pt x="4" y="21"/>
                    <a:pt x="1" y="32"/>
                  </a:cubicBezTo>
                  <a:cubicBezTo>
                    <a:pt x="8" y="21"/>
                    <a:pt x="15" y="11"/>
                    <a:pt x="2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0"/>
            <p:cNvSpPr/>
            <p:nvPr/>
          </p:nvSpPr>
          <p:spPr>
            <a:xfrm>
              <a:off x="3132987" y="1981825"/>
              <a:ext cx="518" cy="981"/>
            </a:xfrm>
            <a:custGeom>
              <a:rect b="b" l="l" r="r" t="t"/>
              <a:pathLst>
                <a:path extrusionOk="0" h="36" w="19">
                  <a:moveTo>
                    <a:pt x="18" y="1"/>
                  </a:moveTo>
                  <a:cubicBezTo>
                    <a:pt x="11" y="11"/>
                    <a:pt x="4" y="25"/>
                    <a:pt x="1" y="36"/>
                  </a:cubicBezTo>
                  <a:cubicBezTo>
                    <a:pt x="8" y="25"/>
                    <a:pt x="11" y="11"/>
                    <a:pt x="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0"/>
            <p:cNvSpPr/>
            <p:nvPr/>
          </p:nvSpPr>
          <p:spPr>
            <a:xfrm>
              <a:off x="3133478" y="1980599"/>
              <a:ext cx="409" cy="1063"/>
            </a:xfrm>
            <a:custGeom>
              <a:rect b="b" l="l" r="r" t="t"/>
              <a:pathLst>
                <a:path extrusionOk="0" h="39" w="15">
                  <a:moveTo>
                    <a:pt x="0" y="39"/>
                  </a:moveTo>
                  <a:cubicBezTo>
                    <a:pt x="7" y="25"/>
                    <a:pt x="11" y="14"/>
                    <a:pt x="14" y="0"/>
                  </a:cubicBezTo>
                  <a:cubicBezTo>
                    <a:pt x="11" y="14"/>
                    <a:pt x="7" y="25"/>
                    <a:pt x="0" y="3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0"/>
            <p:cNvSpPr/>
            <p:nvPr/>
          </p:nvSpPr>
          <p:spPr>
            <a:xfrm>
              <a:off x="3145113" y="1991935"/>
              <a:ext cx="872" cy="981"/>
            </a:xfrm>
            <a:custGeom>
              <a:rect b="b" l="l" r="r" t="t"/>
              <a:pathLst>
                <a:path extrusionOk="0" h="36" w="32">
                  <a:moveTo>
                    <a:pt x="0" y="1"/>
                  </a:moveTo>
                  <a:lnTo>
                    <a:pt x="0" y="1"/>
                  </a:lnTo>
                  <a:cubicBezTo>
                    <a:pt x="11" y="11"/>
                    <a:pt x="18" y="25"/>
                    <a:pt x="32" y="36"/>
                  </a:cubicBezTo>
                  <a:cubicBezTo>
                    <a:pt x="21" y="25"/>
                    <a:pt x="11" y="1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0"/>
            <p:cNvSpPr/>
            <p:nvPr/>
          </p:nvSpPr>
          <p:spPr>
            <a:xfrm>
              <a:off x="3147211" y="1994033"/>
              <a:ext cx="1063" cy="981"/>
            </a:xfrm>
            <a:custGeom>
              <a:rect b="b" l="l" r="r" t="t"/>
              <a:pathLst>
                <a:path extrusionOk="0" h="36" w="39">
                  <a:moveTo>
                    <a:pt x="39" y="36"/>
                  </a:moveTo>
                  <a:lnTo>
                    <a:pt x="39" y="36"/>
                  </a:lnTo>
                  <a:cubicBezTo>
                    <a:pt x="25" y="25"/>
                    <a:pt x="11" y="15"/>
                    <a:pt x="0" y="1"/>
                  </a:cubicBezTo>
                  <a:cubicBezTo>
                    <a:pt x="11" y="15"/>
                    <a:pt x="25" y="25"/>
                    <a:pt x="39" y="3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0"/>
            <p:cNvSpPr/>
            <p:nvPr/>
          </p:nvSpPr>
          <p:spPr>
            <a:xfrm>
              <a:off x="3130126" y="1985940"/>
              <a:ext cx="790" cy="681"/>
            </a:xfrm>
            <a:custGeom>
              <a:rect b="b" l="l" r="r" t="t"/>
              <a:pathLst>
                <a:path extrusionOk="0" h="25" w="29">
                  <a:moveTo>
                    <a:pt x="1" y="25"/>
                  </a:moveTo>
                  <a:cubicBezTo>
                    <a:pt x="11" y="18"/>
                    <a:pt x="18" y="7"/>
                    <a:pt x="29" y="0"/>
                  </a:cubicBezTo>
                  <a:cubicBezTo>
                    <a:pt x="18" y="7"/>
                    <a:pt x="11" y="18"/>
                    <a:pt x="1"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0"/>
            <p:cNvSpPr/>
            <p:nvPr/>
          </p:nvSpPr>
          <p:spPr>
            <a:xfrm>
              <a:off x="3146148" y="1993079"/>
              <a:ext cx="790" cy="790"/>
            </a:xfrm>
            <a:custGeom>
              <a:rect b="b" l="l" r="r" t="t"/>
              <a:pathLst>
                <a:path extrusionOk="0" h="29" w="29">
                  <a:moveTo>
                    <a:pt x="29" y="29"/>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0"/>
            <p:cNvSpPr/>
            <p:nvPr/>
          </p:nvSpPr>
          <p:spPr>
            <a:xfrm>
              <a:off x="3130998" y="1985068"/>
              <a:ext cx="681" cy="790"/>
            </a:xfrm>
            <a:custGeom>
              <a:rect b="b" l="l" r="r" t="t"/>
              <a:pathLst>
                <a:path extrusionOk="0" h="29" w="25">
                  <a:moveTo>
                    <a:pt x="25" y="1"/>
                  </a:moveTo>
                  <a:cubicBezTo>
                    <a:pt x="18" y="11"/>
                    <a:pt x="11" y="18"/>
                    <a:pt x="0" y="29"/>
                  </a:cubicBezTo>
                  <a:cubicBezTo>
                    <a:pt x="11" y="18"/>
                    <a:pt x="18" y="11"/>
                    <a:pt x="2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0"/>
            <p:cNvSpPr/>
            <p:nvPr/>
          </p:nvSpPr>
          <p:spPr>
            <a:xfrm>
              <a:off x="3366890" y="1921279"/>
              <a:ext cx="40001" cy="58012"/>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0"/>
            <p:cNvSpPr/>
            <p:nvPr/>
          </p:nvSpPr>
          <p:spPr>
            <a:xfrm>
              <a:off x="3414875" y="1958936"/>
              <a:ext cx="17957" cy="24660"/>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0"/>
            <p:cNvSpPr/>
            <p:nvPr/>
          </p:nvSpPr>
          <p:spPr>
            <a:xfrm>
              <a:off x="3381495" y="1978964"/>
              <a:ext cx="490" cy="27"/>
            </a:xfrm>
            <a:custGeom>
              <a:rect b="b" l="l" r="r" t="t"/>
              <a:pathLst>
                <a:path extrusionOk="0" h="1" w="18">
                  <a:moveTo>
                    <a:pt x="1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0"/>
            <p:cNvSpPr/>
            <p:nvPr/>
          </p:nvSpPr>
          <p:spPr>
            <a:xfrm>
              <a:off x="3383403" y="1979155"/>
              <a:ext cx="518" cy="27"/>
            </a:xfrm>
            <a:custGeom>
              <a:rect b="b" l="l" r="r" t="t"/>
              <a:pathLst>
                <a:path extrusionOk="0" h="1" w="19">
                  <a:moveTo>
                    <a:pt x="1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0"/>
            <p:cNvSpPr/>
            <p:nvPr/>
          </p:nvSpPr>
          <p:spPr>
            <a:xfrm>
              <a:off x="3379588" y="1978882"/>
              <a:ext cx="490" cy="27"/>
            </a:xfrm>
            <a:custGeom>
              <a:rect b="b" l="l" r="r" t="t"/>
              <a:pathLst>
                <a:path extrusionOk="0" h="1" w="18">
                  <a:moveTo>
                    <a:pt x="18"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0"/>
            <p:cNvSpPr/>
            <p:nvPr/>
          </p:nvSpPr>
          <p:spPr>
            <a:xfrm>
              <a:off x="3380541" y="1978964"/>
              <a:ext cx="490" cy="27"/>
            </a:xfrm>
            <a:custGeom>
              <a:rect b="b" l="l" r="r" t="t"/>
              <a:pathLst>
                <a:path extrusionOk="0" h="1" w="18">
                  <a:moveTo>
                    <a:pt x="18"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0"/>
            <p:cNvSpPr/>
            <p:nvPr/>
          </p:nvSpPr>
          <p:spPr>
            <a:xfrm>
              <a:off x="3377762" y="1978773"/>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0"/>
            <p:cNvSpPr/>
            <p:nvPr/>
          </p:nvSpPr>
          <p:spPr>
            <a:xfrm>
              <a:off x="3379097" y="1978882"/>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0"/>
            <p:cNvSpPr/>
            <p:nvPr/>
          </p:nvSpPr>
          <p:spPr>
            <a:xfrm>
              <a:off x="3384356" y="1979264"/>
              <a:ext cx="518" cy="27"/>
            </a:xfrm>
            <a:custGeom>
              <a:rect b="b" l="l" r="r" t="t"/>
              <a:pathLst>
                <a:path extrusionOk="0" h="1" w="19">
                  <a:moveTo>
                    <a:pt x="1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0"/>
            <p:cNvSpPr/>
            <p:nvPr/>
          </p:nvSpPr>
          <p:spPr>
            <a:xfrm>
              <a:off x="3389615" y="1980218"/>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0"/>
            <p:cNvSpPr/>
            <p:nvPr/>
          </p:nvSpPr>
          <p:spPr>
            <a:xfrm>
              <a:off x="3390841" y="1980218"/>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0"/>
            <p:cNvSpPr/>
            <p:nvPr/>
          </p:nvSpPr>
          <p:spPr>
            <a:xfrm>
              <a:off x="3389888" y="1980218"/>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0"/>
            <p:cNvSpPr/>
            <p:nvPr/>
          </p:nvSpPr>
          <p:spPr>
            <a:xfrm>
              <a:off x="3385310" y="1979346"/>
              <a:ext cx="409" cy="27"/>
            </a:xfrm>
            <a:custGeom>
              <a:rect b="b" l="l" r="r" t="t"/>
              <a:pathLst>
                <a:path extrusionOk="0" h="1" w="15">
                  <a:moveTo>
                    <a:pt x="15"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0"/>
            <p:cNvSpPr/>
            <p:nvPr/>
          </p:nvSpPr>
          <p:spPr>
            <a:xfrm>
              <a:off x="3386182" y="1979455"/>
              <a:ext cx="409" cy="27"/>
            </a:xfrm>
            <a:custGeom>
              <a:rect b="b" l="l" r="r" t="t"/>
              <a:pathLst>
                <a:path extrusionOk="0" h="1" w="15">
                  <a:moveTo>
                    <a:pt x="1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0"/>
            <p:cNvSpPr/>
            <p:nvPr/>
          </p:nvSpPr>
          <p:spPr>
            <a:xfrm>
              <a:off x="3387027" y="1979645"/>
              <a:ext cx="327" cy="27"/>
            </a:xfrm>
            <a:custGeom>
              <a:rect b="b" l="l" r="r" t="t"/>
              <a:pathLst>
                <a:path extrusionOk="0" h="1" w="12">
                  <a:moveTo>
                    <a:pt x="1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0"/>
            <p:cNvSpPr/>
            <p:nvPr/>
          </p:nvSpPr>
          <p:spPr>
            <a:xfrm>
              <a:off x="3387899" y="1979727"/>
              <a:ext cx="300" cy="27"/>
            </a:xfrm>
            <a:custGeom>
              <a:rect b="b" l="l" r="r" t="t"/>
              <a:pathLst>
                <a:path extrusionOk="0" h="1" w="11">
                  <a:moveTo>
                    <a:pt x="11"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0"/>
            <p:cNvSpPr/>
            <p:nvPr/>
          </p:nvSpPr>
          <p:spPr>
            <a:xfrm>
              <a:off x="3382449" y="1979155"/>
              <a:ext cx="518" cy="27"/>
            </a:xfrm>
            <a:custGeom>
              <a:rect b="b" l="l" r="r" t="t"/>
              <a:pathLst>
                <a:path extrusionOk="0" h="1" w="19">
                  <a:moveTo>
                    <a:pt x="1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0"/>
            <p:cNvSpPr/>
            <p:nvPr/>
          </p:nvSpPr>
          <p:spPr>
            <a:xfrm>
              <a:off x="3388553" y="1979918"/>
              <a:ext cx="327" cy="27"/>
            </a:xfrm>
            <a:custGeom>
              <a:rect b="b" l="l" r="r" t="t"/>
              <a:pathLst>
                <a:path extrusionOk="0" h="1" w="12">
                  <a:moveTo>
                    <a:pt x="11"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0"/>
            <p:cNvSpPr/>
            <p:nvPr/>
          </p:nvSpPr>
          <p:spPr>
            <a:xfrm>
              <a:off x="3376917" y="1978773"/>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0"/>
            <p:cNvSpPr/>
            <p:nvPr/>
          </p:nvSpPr>
          <p:spPr>
            <a:xfrm>
              <a:off x="3390378" y="1980218"/>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0"/>
            <p:cNvSpPr/>
            <p:nvPr/>
          </p:nvSpPr>
          <p:spPr>
            <a:xfrm>
              <a:off x="3514087" y="1918200"/>
              <a:ext cx="9564" cy="1528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0"/>
            <p:cNvSpPr/>
            <p:nvPr/>
          </p:nvSpPr>
          <p:spPr>
            <a:xfrm>
              <a:off x="3415365" y="1649991"/>
              <a:ext cx="182130" cy="318019"/>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0"/>
            <p:cNvSpPr/>
            <p:nvPr/>
          </p:nvSpPr>
          <p:spPr>
            <a:xfrm>
              <a:off x="3597468" y="172770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0"/>
            <p:cNvSpPr/>
            <p:nvPr/>
          </p:nvSpPr>
          <p:spPr>
            <a:xfrm>
              <a:off x="3591828" y="1717486"/>
              <a:ext cx="218" cy="409"/>
            </a:xfrm>
            <a:custGeom>
              <a:rect b="b" l="l" r="r" t="t"/>
              <a:pathLst>
                <a:path extrusionOk="0" h="15" w="8">
                  <a:moveTo>
                    <a:pt x="1" y="1"/>
                  </a:moveTo>
                  <a:cubicBezTo>
                    <a:pt x="1" y="4"/>
                    <a:pt x="4" y="11"/>
                    <a:pt x="8" y="15"/>
                  </a:cubicBezTo>
                  <a:cubicBezTo>
                    <a:pt x="4" y="11"/>
                    <a:pt x="4"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0"/>
            <p:cNvSpPr/>
            <p:nvPr/>
          </p:nvSpPr>
          <p:spPr>
            <a:xfrm>
              <a:off x="3593354" y="1720347"/>
              <a:ext cx="409" cy="518"/>
            </a:xfrm>
            <a:custGeom>
              <a:rect b="b" l="l" r="r" t="t"/>
              <a:pathLst>
                <a:path extrusionOk="0" h="19" w="15">
                  <a:moveTo>
                    <a:pt x="1" y="1"/>
                  </a:moveTo>
                  <a:lnTo>
                    <a:pt x="15"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0"/>
            <p:cNvSpPr/>
            <p:nvPr/>
          </p:nvSpPr>
          <p:spPr>
            <a:xfrm>
              <a:off x="3592890" y="1719693"/>
              <a:ext cx="409" cy="490"/>
            </a:xfrm>
            <a:custGeom>
              <a:rect b="b" l="l" r="r" t="t"/>
              <a:pathLst>
                <a:path extrusionOk="0" h="18" w="15">
                  <a:moveTo>
                    <a:pt x="0" y="0"/>
                  </a:moveTo>
                  <a:lnTo>
                    <a:pt x="14"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0"/>
            <p:cNvSpPr/>
            <p:nvPr/>
          </p:nvSpPr>
          <p:spPr>
            <a:xfrm>
              <a:off x="3592128" y="1718167"/>
              <a:ext cx="218" cy="490"/>
            </a:xfrm>
            <a:custGeom>
              <a:rect b="b" l="l" r="r" t="t"/>
              <a:pathLst>
                <a:path extrusionOk="0" h="18" w="8">
                  <a:moveTo>
                    <a:pt x="0" y="0"/>
                  </a:moveTo>
                  <a:cubicBezTo>
                    <a:pt x="4" y="7"/>
                    <a:pt x="7" y="14"/>
                    <a:pt x="7" y="18"/>
                  </a:cubicBezTo>
                  <a:cubicBezTo>
                    <a:pt x="7" y="11"/>
                    <a:pt x="4"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0"/>
            <p:cNvSpPr/>
            <p:nvPr/>
          </p:nvSpPr>
          <p:spPr>
            <a:xfrm>
              <a:off x="3597278" y="1726750"/>
              <a:ext cx="218" cy="681"/>
            </a:xfrm>
            <a:custGeom>
              <a:rect b="b" l="l" r="r" t="t"/>
              <a:pathLst>
                <a:path extrusionOk="0" h="25" w="8">
                  <a:moveTo>
                    <a:pt x="0" y="0"/>
                  </a:moveTo>
                  <a:cubicBezTo>
                    <a:pt x="0" y="7"/>
                    <a:pt x="4" y="14"/>
                    <a:pt x="7" y="25"/>
                  </a:cubicBezTo>
                  <a:cubicBezTo>
                    <a:pt x="4" y="14"/>
                    <a:pt x="4"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0"/>
            <p:cNvSpPr/>
            <p:nvPr/>
          </p:nvSpPr>
          <p:spPr>
            <a:xfrm>
              <a:off x="3592509" y="1718930"/>
              <a:ext cx="300" cy="490"/>
            </a:xfrm>
            <a:custGeom>
              <a:rect b="b" l="l" r="r" t="t"/>
              <a:pathLst>
                <a:path extrusionOk="0" h="18" w="11">
                  <a:moveTo>
                    <a:pt x="0" y="0"/>
                  </a:moveTo>
                  <a:lnTo>
                    <a:pt x="1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0"/>
            <p:cNvSpPr/>
            <p:nvPr/>
          </p:nvSpPr>
          <p:spPr>
            <a:xfrm>
              <a:off x="3597087" y="1725878"/>
              <a:ext cx="218" cy="518"/>
            </a:xfrm>
            <a:custGeom>
              <a:rect b="b" l="l" r="r" t="t"/>
              <a:pathLst>
                <a:path extrusionOk="0" h="19" w="8">
                  <a:moveTo>
                    <a:pt x="0" y="1"/>
                  </a:moveTo>
                  <a:lnTo>
                    <a:pt x="7"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0"/>
            <p:cNvSpPr/>
            <p:nvPr/>
          </p:nvSpPr>
          <p:spPr>
            <a:xfrm>
              <a:off x="3595179" y="1722745"/>
              <a:ext cx="409" cy="409"/>
            </a:xfrm>
            <a:custGeom>
              <a:rect b="b" l="l" r="r" t="t"/>
              <a:pathLst>
                <a:path extrusionOk="0" h="15" w="15">
                  <a:moveTo>
                    <a:pt x="0" y="0"/>
                  </a:moveTo>
                  <a:lnTo>
                    <a:pt x="14"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0"/>
            <p:cNvSpPr/>
            <p:nvPr/>
          </p:nvSpPr>
          <p:spPr>
            <a:xfrm>
              <a:off x="3594798" y="1722173"/>
              <a:ext cx="409" cy="490"/>
            </a:xfrm>
            <a:custGeom>
              <a:rect b="b" l="l" r="r" t="t"/>
              <a:pathLst>
                <a:path extrusionOk="0" h="18" w="15">
                  <a:moveTo>
                    <a:pt x="0" y="0"/>
                  </a:moveTo>
                  <a:lnTo>
                    <a:pt x="14"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0"/>
            <p:cNvSpPr/>
            <p:nvPr/>
          </p:nvSpPr>
          <p:spPr>
            <a:xfrm>
              <a:off x="3596896" y="1725034"/>
              <a:ext cx="218" cy="599"/>
            </a:xfrm>
            <a:custGeom>
              <a:rect b="b" l="l" r="r" t="t"/>
              <a:pathLst>
                <a:path extrusionOk="0" h="22" w="8">
                  <a:moveTo>
                    <a:pt x="0" y="0"/>
                  </a:moveTo>
                  <a:cubicBezTo>
                    <a:pt x="0" y="7"/>
                    <a:pt x="4" y="14"/>
                    <a:pt x="7" y="21"/>
                  </a:cubicBezTo>
                  <a:cubicBezTo>
                    <a:pt x="4" y="14"/>
                    <a:pt x="0"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0"/>
            <p:cNvSpPr/>
            <p:nvPr/>
          </p:nvSpPr>
          <p:spPr>
            <a:xfrm>
              <a:off x="3596406" y="1724162"/>
              <a:ext cx="136" cy="218"/>
            </a:xfrm>
            <a:custGeom>
              <a:rect b="b" l="l" r="r" t="t"/>
              <a:pathLst>
                <a:path extrusionOk="0" h="8" w="5">
                  <a:moveTo>
                    <a:pt x="1" y="1"/>
                  </a:moveTo>
                  <a:lnTo>
                    <a:pt x="4"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0"/>
            <p:cNvSpPr/>
            <p:nvPr/>
          </p:nvSpPr>
          <p:spPr>
            <a:xfrm>
              <a:off x="3594307" y="1721682"/>
              <a:ext cx="409" cy="518"/>
            </a:xfrm>
            <a:custGeom>
              <a:rect b="b" l="l" r="r" t="t"/>
              <a:pathLst>
                <a:path extrusionOk="0" h="19" w="15">
                  <a:moveTo>
                    <a:pt x="1" y="1"/>
                  </a:moveTo>
                  <a:lnTo>
                    <a:pt x="15"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0"/>
            <p:cNvSpPr/>
            <p:nvPr/>
          </p:nvSpPr>
          <p:spPr>
            <a:xfrm>
              <a:off x="3591637" y="1716832"/>
              <a:ext cx="136" cy="409"/>
            </a:xfrm>
            <a:custGeom>
              <a:rect b="b" l="l" r="r" t="t"/>
              <a:pathLst>
                <a:path extrusionOk="0" h="15" w="5">
                  <a:moveTo>
                    <a:pt x="1" y="0"/>
                  </a:moveTo>
                  <a:cubicBezTo>
                    <a:pt x="1" y="4"/>
                    <a:pt x="4" y="7"/>
                    <a:pt x="4" y="14"/>
                  </a:cubicBezTo>
                  <a:cubicBezTo>
                    <a:pt x="4" y="7"/>
                    <a:pt x="1" y="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0"/>
            <p:cNvSpPr/>
            <p:nvPr/>
          </p:nvSpPr>
          <p:spPr>
            <a:xfrm>
              <a:off x="3596596" y="1724543"/>
              <a:ext cx="218" cy="327"/>
            </a:xfrm>
            <a:custGeom>
              <a:rect b="b" l="l" r="r" t="t"/>
              <a:pathLst>
                <a:path extrusionOk="0" h="12" w="8">
                  <a:moveTo>
                    <a:pt x="1" y="1"/>
                  </a:moveTo>
                  <a:lnTo>
                    <a:pt x="8"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0"/>
            <p:cNvSpPr/>
            <p:nvPr/>
          </p:nvSpPr>
          <p:spPr>
            <a:xfrm>
              <a:off x="3595561" y="1723126"/>
              <a:ext cx="681" cy="681"/>
            </a:xfrm>
            <a:custGeom>
              <a:rect b="b" l="l" r="r" t="t"/>
              <a:pathLst>
                <a:path extrusionOk="0" h="25" w="25">
                  <a:moveTo>
                    <a:pt x="0" y="0"/>
                  </a:moveTo>
                  <a:cubicBezTo>
                    <a:pt x="14" y="14"/>
                    <a:pt x="21" y="25"/>
                    <a:pt x="25" y="25"/>
                  </a:cubicBezTo>
                  <a:cubicBezTo>
                    <a:pt x="25" y="25"/>
                    <a:pt x="14" y="1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0"/>
            <p:cNvSpPr/>
            <p:nvPr/>
          </p:nvSpPr>
          <p:spPr>
            <a:xfrm>
              <a:off x="3591555" y="1715388"/>
              <a:ext cx="27" cy="218"/>
            </a:xfrm>
            <a:custGeom>
              <a:rect b="b" l="l" r="r" t="t"/>
              <a:pathLst>
                <a:path extrusionOk="0" h="8" w="1">
                  <a:moveTo>
                    <a:pt x="0" y="1"/>
                  </a:moveTo>
                  <a:lnTo>
                    <a:pt x="0" y="8"/>
                  </a:lnTo>
                  <a:cubicBezTo>
                    <a:pt x="0" y="8"/>
                    <a:pt x="0"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0"/>
            <p:cNvSpPr/>
            <p:nvPr/>
          </p:nvSpPr>
          <p:spPr>
            <a:xfrm>
              <a:off x="3593844" y="1721028"/>
              <a:ext cx="409" cy="490"/>
            </a:xfrm>
            <a:custGeom>
              <a:rect b="b" l="l" r="r" t="t"/>
              <a:pathLst>
                <a:path extrusionOk="0" h="18" w="15">
                  <a:moveTo>
                    <a:pt x="0" y="0"/>
                  </a:moveTo>
                  <a:lnTo>
                    <a:pt x="14"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0"/>
            <p:cNvSpPr/>
            <p:nvPr/>
          </p:nvSpPr>
          <p:spPr>
            <a:xfrm>
              <a:off x="3591555" y="1716069"/>
              <a:ext cx="27" cy="300"/>
            </a:xfrm>
            <a:custGeom>
              <a:rect b="b" l="l" r="r" t="t"/>
              <a:pathLst>
                <a:path extrusionOk="0" h="11" w="1">
                  <a:moveTo>
                    <a:pt x="0" y="11"/>
                  </a:moveTo>
                  <a:lnTo>
                    <a:pt x="0" y="0"/>
                  </a:lnTo>
                  <a:cubicBezTo>
                    <a:pt x="0" y="4"/>
                    <a:pt x="0" y="7"/>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0"/>
            <p:cNvSpPr/>
            <p:nvPr/>
          </p:nvSpPr>
          <p:spPr>
            <a:xfrm>
              <a:off x="3552644" y="1651299"/>
              <a:ext cx="13379" cy="10327"/>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0"/>
            <p:cNvSpPr/>
            <p:nvPr/>
          </p:nvSpPr>
          <p:spPr>
            <a:xfrm>
              <a:off x="3574961" y="1892477"/>
              <a:ext cx="5177" cy="981"/>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0"/>
            <p:cNvSpPr/>
            <p:nvPr/>
          </p:nvSpPr>
          <p:spPr>
            <a:xfrm>
              <a:off x="3589266" y="1878744"/>
              <a:ext cx="66896" cy="40628"/>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0"/>
            <p:cNvSpPr/>
            <p:nvPr/>
          </p:nvSpPr>
          <p:spPr>
            <a:xfrm>
              <a:off x="3569811" y="1899998"/>
              <a:ext cx="14142" cy="10218"/>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0"/>
            <p:cNvSpPr/>
            <p:nvPr/>
          </p:nvSpPr>
          <p:spPr>
            <a:xfrm>
              <a:off x="3617878" y="1909616"/>
              <a:ext cx="518" cy="27"/>
            </a:xfrm>
            <a:custGeom>
              <a:rect b="b" l="l" r="r" t="t"/>
              <a:pathLst>
                <a:path extrusionOk="0" h="1" w="19">
                  <a:moveTo>
                    <a:pt x="1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0"/>
            <p:cNvSpPr/>
            <p:nvPr/>
          </p:nvSpPr>
          <p:spPr>
            <a:xfrm>
              <a:off x="3618559" y="1909698"/>
              <a:ext cx="300" cy="27"/>
            </a:xfrm>
            <a:custGeom>
              <a:rect b="b" l="l" r="r" t="t"/>
              <a:pathLst>
                <a:path extrusionOk="0" h="1" w="11">
                  <a:moveTo>
                    <a:pt x="11"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0"/>
            <p:cNvSpPr/>
            <p:nvPr/>
          </p:nvSpPr>
          <p:spPr>
            <a:xfrm>
              <a:off x="3619322" y="1909889"/>
              <a:ext cx="300" cy="136"/>
            </a:xfrm>
            <a:custGeom>
              <a:rect b="b" l="l" r="r" t="t"/>
              <a:pathLst>
                <a:path extrusionOk="0" h="5" w="11">
                  <a:moveTo>
                    <a:pt x="11"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0"/>
            <p:cNvSpPr/>
            <p:nvPr/>
          </p:nvSpPr>
          <p:spPr>
            <a:xfrm>
              <a:off x="3619022" y="1909807"/>
              <a:ext cx="218" cy="27"/>
            </a:xfrm>
            <a:custGeom>
              <a:rect b="b" l="l" r="r" t="t"/>
              <a:pathLst>
                <a:path extrusionOk="0" h="1" w="8">
                  <a:moveTo>
                    <a:pt x="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0"/>
            <p:cNvSpPr/>
            <p:nvPr/>
          </p:nvSpPr>
          <p:spPr>
            <a:xfrm>
              <a:off x="3609103" y="1909616"/>
              <a:ext cx="1471" cy="109"/>
            </a:xfrm>
            <a:custGeom>
              <a:rect b="b" l="l" r="r" t="t"/>
              <a:pathLst>
                <a:path extrusionOk="0" h="4" w="54">
                  <a:moveTo>
                    <a:pt x="53"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0"/>
            <p:cNvSpPr/>
            <p:nvPr/>
          </p:nvSpPr>
          <p:spPr>
            <a:xfrm>
              <a:off x="3641257" y="1918881"/>
              <a:ext cx="1063" cy="109"/>
            </a:xfrm>
            <a:custGeom>
              <a:rect b="b" l="l" r="r" t="t"/>
              <a:pathLst>
                <a:path extrusionOk="0" h="4" w="39">
                  <a:moveTo>
                    <a:pt x="39"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0"/>
            <p:cNvSpPr/>
            <p:nvPr/>
          </p:nvSpPr>
          <p:spPr>
            <a:xfrm>
              <a:off x="3639922" y="1918772"/>
              <a:ext cx="981" cy="136"/>
            </a:xfrm>
            <a:custGeom>
              <a:rect b="b" l="l" r="r" t="t"/>
              <a:pathLst>
                <a:path extrusionOk="0" h="5" w="36">
                  <a:moveTo>
                    <a:pt x="35"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0"/>
            <p:cNvSpPr/>
            <p:nvPr/>
          </p:nvSpPr>
          <p:spPr>
            <a:xfrm>
              <a:off x="3620085" y="1910080"/>
              <a:ext cx="218" cy="136"/>
            </a:xfrm>
            <a:custGeom>
              <a:rect b="b" l="l" r="r" t="t"/>
              <a:pathLst>
                <a:path extrusionOk="0" h="5" w="8">
                  <a:moveTo>
                    <a:pt x="7"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0"/>
            <p:cNvSpPr/>
            <p:nvPr/>
          </p:nvSpPr>
          <p:spPr>
            <a:xfrm>
              <a:off x="3638777" y="1918772"/>
              <a:ext cx="872" cy="27"/>
            </a:xfrm>
            <a:custGeom>
              <a:rect b="b" l="l" r="r" t="t"/>
              <a:pathLst>
                <a:path extrusionOk="0" h="1" w="32">
                  <a:moveTo>
                    <a:pt x="32"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0"/>
            <p:cNvSpPr/>
            <p:nvPr/>
          </p:nvSpPr>
          <p:spPr>
            <a:xfrm>
              <a:off x="3617115" y="1909616"/>
              <a:ext cx="599" cy="27"/>
            </a:xfrm>
            <a:custGeom>
              <a:rect b="b" l="l" r="r" t="t"/>
              <a:pathLst>
                <a:path extrusionOk="0" h="1" w="22">
                  <a:moveTo>
                    <a:pt x="22"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0"/>
            <p:cNvSpPr/>
            <p:nvPr/>
          </p:nvSpPr>
          <p:spPr>
            <a:xfrm>
              <a:off x="3644499" y="1919262"/>
              <a:ext cx="1172" cy="109"/>
            </a:xfrm>
            <a:custGeom>
              <a:rect b="b" l="l" r="r" t="t"/>
              <a:pathLst>
                <a:path extrusionOk="0" h="4" w="43">
                  <a:moveTo>
                    <a:pt x="42"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0"/>
            <p:cNvSpPr/>
            <p:nvPr/>
          </p:nvSpPr>
          <p:spPr>
            <a:xfrm>
              <a:off x="3642783" y="1919072"/>
              <a:ext cx="1172" cy="109"/>
            </a:xfrm>
            <a:custGeom>
              <a:rect b="b" l="l" r="r" t="t"/>
              <a:pathLst>
                <a:path extrusionOk="0" h="4" w="43">
                  <a:moveTo>
                    <a:pt x="42"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0"/>
            <p:cNvSpPr/>
            <p:nvPr/>
          </p:nvSpPr>
          <p:spPr>
            <a:xfrm>
              <a:off x="3637824" y="1918690"/>
              <a:ext cx="681" cy="27"/>
            </a:xfrm>
            <a:custGeom>
              <a:rect b="b" l="l" r="r" t="t"/>
              <a:pathLst>
                <a:path extrusionOk="0" h="1" w="25">
                  <a:moveTo>
                    <a:pt x="25"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0"/>
            <p:cNvSpPr/>
            <p:nvPr/>
          </p:nvSpPr>
          <p:spPr>
            <a:xfrm>
              <a:off x="3634772" y="1918690"/>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0"/>
            <p:cNvSpPr/>
            <p:nvPr/>
          </p:nvSpPr>
          <p:spPr>
            <a:xfrm>
              <a:off x="3634390" y="1918690"/>
              <a:ext cx="109" cy="27"/>
            </a:xfrm>
            <a:custGeom>
              <a:rect b="b" l="l" r="r" t="t"/>
              <a:pathLst>
                <a:path extrusionOk="0" h="1" w="4">
                  <a:moveTo>
                    <a:pt x="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0"/>
            <p:cNvSpPr/>
            <p:nvPr/>
          </p:nvSpPr>
          <p:spPr>
            <a:xfrm>
              <a:off x="3606896" y="1909698"/>
              <a:ext cx="1935" cy="218"/>
            </a:xfrm>
            <a:custGeom>
              <a:rect b="b" l="l" r="r" t="t"/>
              <a:pathLst>
                <a:path extrusionOk="0" h="8" w="71">
                  <a:moveTo>
                    <a:pt x="1" y="8"/>
                  </a:moveTo>
                  <a:lnTo>
                    <a:pt x="7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0"/>
            <p:cNvSpPr/>
            <p:nvPr/>
          </p:nvSpPr>
          <p:spPr>
            <a:xfrm>
              <a:off x="3636952" y="1918581"/>
              <a:ext cx="599" cy="27"/>
            </a:xfrm>
            <a:custGeom>
              <a:rect b="b" l="l" r="r" t="t"/>
              <a:pathLst>
                <a:path extrusionOk="0" h="1" w="22">
                  <a:moveTo>
                    <a:pt x="22"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0"/>
            <p:cNvSpPr/>
            <p:nvPr/>
          </p:nvSpPr>
          <p:spPr>
            <a:xfrm>
              <a:off x="3635616" y="191858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0"/>
            <p:cNvSpPr/>
            <p:nvPr/>
          </p:nvSpPr>
          <p:spPr>
            <a:xfrm>
              <a:off x="3635153" y="191858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0"/>
            <p:cNvSpPr/>
            <p:nvPr/>
          </p:nvSpPr>
          <p:spPr>
            <a:xfrm>
              <a:off x="3614744" y="190950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0"/>
            <p:cNvSpPr/>
            <p:nvPr/>
          </p:nvSpPr>
          <p:spPr>
            <a:xfrm>
              <a:off x="3634090" y="1918772"/>
              <a:ext cx="136" cy="27"/>
            </a:xfrm>
            <a:custGeom>
              <a:rect b="b" l="l" r="r" t="t"/>
              <a:pathLst>
                <a:path extrusionOk="0" h="1" w="5">
                  <a:moveTo>
                    <a:pt x="4"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0"/>
            <p:cNvSpPr/>
            <p:nvPr/>
          </p:nvSpPr>
          <p:spPr>
            <a:xfrm>
              <a:off x="3636189" y="191858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0"/>
            <p:cNvSpPr/>
            <p:nvPr/>
          </p:nvSpPr>
          <p:spPr>
            <a:xfrm>
              <a:off x="3611011" y="1909507"/>
              <a:ext cx="1172" cy="27"/>
            </a:xfrm>
            <a:custGeom>
              <a:rect b="b" l="l" r="r" t="t"/>
              <a:pathLst>
                <a:path extrusionOk="0" h="1" w="43">
                  <a:moveTo>
                    <a:pt x="43"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0"/>
            <p:cNvSpPr/>
            <p:nvPr/>
          </p:nvSpPr>
          <p:spPr>
            <a:xfrm>
              <a:off x="3619703" y="1909889"/>
              <a:ext cx="218" cy="136"/>
            </a:xfrm>
            <a:custGeom>
              <a:rect b="b" l="l" r="r" t="t"/>
              <a:pathLst>
                <a:path extrusionOk="0" h="5" w="8">
                  <a:moveTo>
                    <a:pt x="7"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0"/>
            <p:cNvSpPr/>
            <p:nvPr/>
          </p:nvSpPr>
          <p:spPr>
            <a:xfrm>
              <a:off x="3615888" y="190950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0"/>
            <p:cNvSpPr/>
            <p:nvPr/>
          </p:nvSpPr>
          <p:spPr>
            <a:xfrm>
              <a:off x="3612728" y="1909507"/>
              <a:ext cx="899" cy="27"/>
            </a:xfrm>
            <a:custGeom>
              <a:rect b="b" l="l" r="r" t="t"/>
              <a:pathLst>
                <a:path extrusionOk="0" h="1" w="33">
                  <a:moveTo>
                    <a:pt x="32"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0"/>
            <p:cNvSpPr/>
            <p:nvPr/>
          </p:nvSpPr>
          <p:spPr>
            <a:xfrm>
              <a:off x="3620275" y="1910270"/>
              <a:ext cx="109" cy="27"/>
            </a:xfrm>
            <a:custGeom>
              <a:rect b="b" l="l" r="r" t="t"/>
              <a:pathLst>
                <a:path extrusionOk="0" h="1" w="4">
                  <a:moveTo>
                    <a:pt x="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0"/>
            <p:cNvSpPr/>
            <p:nvPr/>
          </p:nvSpPr>
          <p:spPr>
            <a:xfrm>
              <a:off x="3634009" y="191877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0"/>
            <p:cNvSpPr/>
            <p:nvPr/>
          </p:nvSpPr>
          <p:spPr>
            <a:xfrm>
              <a:off x="3616842" y="190950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0"/>
            <p:cNvSpPr/>
            <p:nvPr/>
          </p:nvSpPr>
          <p:spPr>
            <a:xfrm>
              <a:off x="3619894" y="1909998"/>
              <a:ext cx="218" cy="109"/>
            </a:xfrm>
            <a:custGeom>
              <a:rect b="b" l="l" r="r" t="t"/>
              <a:pathLst>
                <a:path extrusionOk="0" h="4" w="8">
                  <a:moveTo>
                    <a:pt x="7"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0"/>
            <p:cNvSpPr/>
            <p:nvPr/>
          </p:nvSpPr>
          <p:spPr>
            <a:xfrm>
              <a:off x="3741505" y="2827461"/>
              <a:ext cx="114036" cy="140658"/>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0"/>
            <p:cNvSpPr/>
            <p:nvPr/>
          </p:nvSpPr>
          <p:spPr>
            <a:xfrm>
              <a:off x="3850445" y="2840568"/>
              <a:ext cx="4523" cy="6594"/>
            </a:xfrm>
            <a:custGeom>
              <a:rect b="b" l="l" r="r" t="t"/>
              <a:pathLst>
                <a:path extrusionOk="0" h="242" w="166">
                  <a:moveTo>
                    <a:pt x="1" y="242"/>
                  </a:moveTo>
                  <a:lnTo>
                    <a:pt x="165" y="0"/>
                  </a:lnTo>
                  <a:lnTo>
                    <a:pt x="16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0"/>
            <p:cNvSpPr/>
            <p:nvPr/>
          </p:nvSpPr>
          <p:spPr>
            <a:xfrm>
              <a:off x="3766683" y="2831221"/>
              <a:ext cx="1935" cy="790"/>
            </a:xfrm>
            <a:custGeom>
              <a:rect b="b" l="l" r="r" t="t"/>
              <a:pathLst>
                <a:path extrusionOk="0" h="29" w="71">
                  <a:moveTo>
                    <a:pt x="1" y="0"/>
                  </a:moveTo>
                  <a:lnTo>
                    <a:pt x="71" y="28"/>
                  </a:lnTo>
                  <a:lnTo>
                    <a:pt x="53" y="21"/>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0"/>
            <p:cNvSpPr/>
            <p:nvPr/>
          </p:nvSpPr>
          <p:spPr>
            <a:xfrm>
              <a:off x="3754966" y="2827488"/>
              <a:ext cx="7085" cy="899"/>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0"/>
            <p:cNvSpPr/>
            <p:nvPr/>
          </p:nvSpPr>
          <p:spPr>
            <a:xfrm>
              <a:off x="3743330" y="2836371"/>
              <a:ext cx="109" cy="109"/>
            </a:xfrm>
            <a:custGeom>
              <a:rect b="b" l="l" r="r" t="t"/>
              <a:pathLst>
                <a:path extrusionOk="0" h="4" w="4">
                  <a:moveTo>
                    <a:pt x="4"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0"/>
            <p:cNvSpPr/>
            <p:nvPr/>
          </p:nvSpPr>
          <p:spPr>
            <a:xfrm>
              <a:off x="3743603" y="2835881"/>
              <a:ext cx="136" cy="218"/>
            </a:xfrm>
            <a:custGeom>
              <a:rect b="b" l="l" r="r" t="t"/>
              <a:pathLst>
                <a:path extrusionOk="0" h="8" w="5">
                  <a:moveTo>
                    <a:pt x="4"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0"/>
            <p:cNvSpPr/>
            <p:nvPr/>
          </p:nvSpPr>
          <p:spPr>
            <a:xfrm>
              <a:off x="3743903" y="2835309"/>
              <a:ext cx="218" cy="245"/>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0"/>
            <p:cNvSpPr/>
            <p:nvPr/>
          </p:nvSpPr>
          <p:spPr>
            <a:xfrm>
              <a:off x="3744175" y="2834546"/>
              <a:ext cx="136" cy="599"/>
            </a:xfrm>
            <a:custGeom>
              <a:rect b="b" l="l" r="r" t="t"/>
              <a:pathLst>
                <a:path extrusionOk="0" h="22" w="5">
                  <a:moveTo>
                    <a:pt x="4" y="1"/>
                  </a:moveTo>
                  <a:cubicBezTo>
                    <a:pt x="4" y="8"/>
                    <a:pt x="1" y="15"/>
                    <a:pt x="1" y="22"/>
                  </a:cubicBezTo>
                  <a:cubicBezTo>
                    <a:pt x="1" y="15"/>
                    <a:pt x="4" y="8"/>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0"/>
            <p:cNvSpPr/>
            <p:nvPr/>
          </p:nvSpPr>
          <p:spPr>
            <a:xfrm>
              <a:off x="3762868" y="2829205"/>
              <a:ext cx="136" cy="136"/>
            </a:xfrm>
            <a:custGeom>
              <a:rect b="b" l="l" r="r" t="t"/>
              <a:pathLst>
                <a:path extrusionOk="0" h="5" w="5">
                  <a:moveTo>
                    <a:pt x="4"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0"/>
            <p:cNvSpPr/>
            <p:nvPr/>
          </p:nvSpPr>
          <p:spPr>
            <a:xfrm>
              <a:off x="3823251" y="2849042"/>
              <a:ext cx="218" cy="27"/>
            </a:xfrm>
            <a:custGeom>
              <a:rect b="b" l="l" r="r" t="t"/>
              <a:pathLst>
                <a:path extrusionOk="0" h="1" w="8">
                  <a:moveTo>
                    <a:pt x="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0"/>
            <p:cNvSpPr/>
            <p:nvPr/>
          </p:nvSpPr>
          <p:spPr>
            <a:xfrm>
              <a:off x="3823932" y="2848660"/>
              <a:ext cx="109" cy="136"/>
            </a:xfrm>
            <a:custGeom>
              <a:rect b="b" l="l" r="r" t="t"/>
              <a:pathLst>
                <a:path extrusionOk="0" h="5" w="4">
                  <a:moveTo>
                    <a:pt x="4"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0"/>
            <p:cNvSpPr/>
            <p:nvPr/>
          </p:nvSpPr>
          <p:spPr>
            <a:xfrm>
              <a:off x="3847202" y="2841521"/>
              <a:ext cx="2807" cy="490"/>
            </a:xfrm>
            <a:custGeom>
              <a:rect b="b" l="l" r="r" t="t"/>
              <a:pathLst>
                <a:path extrusionOk="0" h="18" w="103">
                  <a:moveTo>
                    <a:pt x="102" y="18"/>
                  </a:moveTo>
                  <a:cubicBezTo>
                    <a:pt x="67" y="18"/>
                    <a:pt x="32" y="11"/>
                    <a:pt x="1" y="0"/>
                  </a:cubicBezTo>
                  <a:cubicBezTo>
                    <a:pt x="32" y="11"/>
                    <a:pt x="67" y="18"/>
                    <a:pt x="102"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0"/>
            <p:cNvSpPr/>
            <p:nvPr/>
          </p:nvSpPr>
          <p:spPr>
            <a:xfrm>
              <a:off x="3822106" y="2849342"/>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0"/>
            <p:cNvSpPr/>
            <p:nvPr/>
          </p:nvSpPr>
          <p:spPr>
            <a:xfrm>
              <a:off x="3821534" y="2849342"/>
              <a:ext cx="327" cy="27"/>
            </a:xfrm>
            <a:custGeom>
              <a:rect b="b" l="l" r="r" t="t"/>
              <a:pathLst>
                <a:path extrusionOk="0" h="1" w="12">
                  <a:moveTo>
                    <a:pt x="1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0"/>
            <p:cNvSpPr/>
            <p:nvPr/>
          </p:nvSpPr>
          <p:spPr>
            <a:xfrm>
              <a:off x="3821071" y="2849151"/>
              <a:ext cx="300" cy="109"/>
            </a:xfrm>
            <a:custGeom>
              <a:rect b="b" l="l" r="r" t="t"/>
              <a:pathLst>
                <a:path extrusionOk="0" h="4" w="11">
                  <a:moveTo>
                    <a:pt x="11"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0"/>
            <p:cNvSpPr/>
            <p:nvPr/>
          </p:nvSpPr>
          <p:spPr>
            <a:xfrm>
              <a:off x="3822679" y="2849233"/>
              <a:ext cx="218" cy="27"/>
            </a:xfrm>
            <a:custGeom>
              <a:rect b="b" l="l" r="r" t="t"/>
              <a:pathLst>
                <a:path extrusionOk="0" h="1" w="8">
                  <a:moveTo>
                    <a:pt x="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0"/>
            <p:cNvSpPr/>
            <p:nvPr/>
          </p:nvSpPr>
          <p:spPr>
            <a:xfrm>
              <a:off x="3820689" y="2848851"/>
              <a:ext cx="409" cy="218"/>
            </a:xfrm>
            <a:custGeom>
              <a:rect b="b" l="l" r="r" t="t"/>
              <a:pathLst>
                <a:path extrusionOk="0" h="8" w="15">
                  <a:moveTo>
                    <a:pt x="14"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0"/>
            <p:cNvSpPr/>
            <p:nvPr/>
          </p:nvSpPr>
          <p:spPr>
            <a:xfrm>
              <a:off x="3826221" y="2846481"/>
              <a:ext cx="109" cy="218"/>
            </a:xfrm>
            <a:custGeom>
              <a:rect b="b" l="l" r="r" t="t"/>
              <a:pathLst>
                <a:path extrusionOk="0" h="8" w="4">
                  <a:moveTo>
                    <a:pt x="4"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0"/>
            <p:cNvSpPr/>
            <p:nvPr/>
          </p:nvSpPr>
          <p:spPr>
            <a:xfrm>
              <a:off x="3825077" y="2847707"/>
              <a:ext cx="218" cy="136"/>
            </a:xfrm>
            <a:custGeom>
              <a:rect b="b" l="l" r="r" t="t"/>
              <a:pathLst>
                <a:path extrusionOk="0" h="5" w="8">
                  <a:moveTo>
                    <a:pt x="7"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0"/>
            <p:cNvSpPr/>
            <p:nvPr/>
          </p:nvSpPr>
          <p:spPr>
            <a:xfrm>
              <a:off x="3825730" y="2847244"/>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0"/>
            <p:cNvSpPr/>
            <p:nvPr/>
          </p:nvSpPr>
          <p:spPr>
            <a:xfrm>
              <a:off x="3824504" y="2848279"/>
              <a:ext cx="109" cy="136"/>
            </a:xfrm>
            <a:custGeom>
              <a:rect b="b" l="l" r="r" t="t"/>
              <a:pathLst>
                <a:path extrusionOk="0" h="5" w="4">
                  <a:moveTo>
                    <a:pt x="4"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0"/>
            <p:cNvSpPr/>
            <p:nvPr/>
          </p:nvSpPr>
          <p:spPr>
            <a:xfrm>
              <a:off x="3765157" y="2830540"/>
              <a:ext cx="1172" cy="518"/>
            </a:xfrm>
            <a:custGeom>
              <a:rect b="b" l="l" r="r" t="t"/>
              <a:pathLst>
                <a:path extrusionOk="0" h="19" w="43">
                  <a:moveTo>
                    <a:pt x="1" y="1"/>
                  </a:moveTo>
                  <a:lnTo>
                    <a:pt x="1" y="4"/>
                  </a:lnTo>
                  <a:lnTo>
                    <a:pt x="43" y="18"/>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0"/>
            <p:cNvSpPr/>
            <p:nvPr/>
          </p:nvSpPr>
          <p:spPr>
            <a:xfrm>
              <a:off x="3798836" y="2844273"/>
              <a:ext cx="2616" cy="1172"/>
            </a:xfrm>
            <a:custGeom>
              <a:rect b="b" l="l" r="r" t="t"/>
              <a:pathLst>
                <a:path extrusionOk="0" h="43" w="96">
                  <a:moveTo>
                    <a:pt x="1" y="1"/>
                  </a:moveTo>
                  <a:lnTo>
                    <a:pt x="1" y="1"/>
                  </a:lnTo>
                  <a:cubicBezTo>
                    <a:pt x="32" y="22"/>
                    <a:pt x="64" y="32"/>
                    <a:pt x="95" y="43"/>
                  </a:cubicBezTo>
                  <a:cubicBezTo>
                    <a:pt x="64" y="32"/>
                    <a:pt x="36" y="1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0"/>
            <p:cNvSpPr/>
            <p:nvPr/>
          </p:nvSpPr>
          <p:spPr>
            <a:xfrm>
              <a:off x="3770497" y="2832747"/>
              <a:ext cx="599" cy="300"/>
            </a:xfrm>
            <a:custGeom>
              <a:rect b="b" l="l" r="r" t="t"/>
              <a:pathLst>
                <a:path extrusionOk="0" h="11" w="22">
                  <a:moveTo>
                    <a:pt x="22"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0"/>
            <p:cNvSpPr/>
            <p:nvPr/>
          </p:nvSpPr>
          <p:spPr>
            <a:xfrm>
              <a:off x="3853987" y="2840758"/>
              <a:ext cx="300" cy="109"/>
            </a:xfrm>
            <a:custGeom>
              <a:rect b="b" l="l" r="r" t="t"/>
              <a:pathLst>
                <a:path extrusionOk="0" h="4" w="11">
                  <a:moveTo>
                    <a:pt x="11"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0"/>
            <p:cNvSpPr/>
            <p:nvPr/>
          </p:nvSpPr>
          <p:spPr>
            <a:xfrm>
              <a:off x="3778427" y="2834082"/>
              <a:ext cx="20437" cy="10218"/>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0"/>
            <p:cNvSpPr/>
            <p:nvPr/>
          </p:nvSpPr>
          <p:spPr>
            <a:xfrm>
              <a:off x="3854832" y="2840568"/>
              <a:ext cx="136" cy="27"/>
            </a:xfrm>
            <a:custGeom>
              <a:rect b="b" l="l" r="r" t="t"/>
              <a:pathLst>
                <a:path extrusionOk="0" h="1" w="5">
                  <a:moveTo>
                    <a:pt x="4" y="0"/>
                  </a:moveTo>
                  <a:lnTo>
                    <a:pt x="4" y="0"/>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0"/>
            <p:cNvSpPr/>
            <p:nvPr/>
          </p:nvSpPr>
          <p:spPr>
            <a:xfrm>
              <a:off x="3852734" y="2841140"/>
              <a:ext cx="218" cy="27"/>
            </a:xfrm>
            <a:custGeom>
              <a:rect b="b" l="l" r="r" t="t"/>
              <a:pathLst>
                <a:path extrusionOk="0" h="1" w="8">
                  <a:moveTo>
                    <a:pt x="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0"/>
            <p:cNvSpPr/>
            <p:nvPr/>
          </p:nvSpPr>
          <p:spPr>
            <a:xfrm>
              <a:off x="3853306" y="2840949"/>
              <a:ext cx="218" cy="109"/>
            </a:xfrm>
            <a:custGeom>
              <a:rect b="b" l="l" r="r" t="t"/>
              <a:pathLst>
                <a:path extrusionOk="0" h="4" w="8">
                  <a:moveTo>
                    <a:pt x="8"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0"/>
            <p:cNvSpPr/>
            <p:nvPr/>
          </p:nvSpPr>
          <p:spPr>
            <a:xfrm>
              <a:off x="3677225" y="2839232"/>
              <a:ext cx="76623" cy="7956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0"/>
            <p:cNvSpPr/>
            <p:nvPr/>
          </p:nvSpPr>
          <p:spPr>
            <a:xfrm>
              <a:off x="3677498" y="2918499"/>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0"/>
            <p:cNvSpPr/>
            <p:nvPr/>
          </p:nvSpPr>
          <p:spPr>
            <a:xfrm>
              <a:off x="3678370" y="2918199"/>
              <a:ext cx="218" cy="136"/>
            </a:xfrm>
            <a:custGeom>
              <a:rect b="b" l="l" r="r" t="t"/>
              <a:pathLst>
                <a:path extrusionOk="0" h="5" w="8">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0"/>
            <p:cNvSpPr/>
            <p:nvPr/>
          </p:nvSpPr>
          <p:spPr>
            <a:xfrm>
              <a:off x="3680359" y="2917164"/>
              <a:ext cx="599" cy="300"/>
            </a:xfrm>
            <a:custGeom>
              <a:rect b="b" l="l" r="r" t="t"/>
              <a:pathLst>
                <a:path extrusionOk="0" h="11" w="22">
                  <a:moveTo>
                    <a:pt x="1" y="11"/>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0"/>
            <p:cNvSpPr/>
            <p:nvPr/>
          </p:nvSpPr>
          <p:spPr>
            <a:xfrm>
              <a:off x="3679133" y="2917927"/>
              <a:ext cx="218" cy="109"/>
            </a:xfrm>
            <a:custGeom>
              <a:rect b="b" l="l" r="r" t="t"/>
              <a:pathLst>
                <a:path extrusionOk="0" h="4" w="8">
                  <a:moveTo>
                    <a:pt x="0" y="4"/>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0"/>
            <p:cNvSpPr/>
            <p:nvPr/>
          </p:nvSpPr>
          <p:spPr>
            <a:xfrm>
              <a:off x="3681040" y="2916782"/>
              <a:ext cx="790" cy="300"/>
            </a:xfrm>
            <a:custGeom>
              <a:rect b="b" l="l" r="r" t="t"/>
              <a:pathLst>
                <a:path extrusionOk="0" h="11" w="29">
                  <a:moveTo>
                    <a:pt x="0" y="11"/>
                  </a:moveTo>
                  <a:lnTo>
                    <a:pt x="2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0"/>
            <p:cNvSpPr/>
            <p:nvPr/>
          </p:nvSpPr>
          <p:spPr>
            <a:xfrm>
              <a:off x="3683983" y="2915720"/>
              <a:ext cx="899" cy="327"/>
            </a:xfrm>
            <a:custGeom>
              <a:rect b="b" l="l" r="r" t="t"/>
              <a:pathLst>
                <a:path extrusionOk="0" h="12" w="33">
                  <a:moveTo>
                    <a:pt x="1" y="11"/>
                  </a:moveTo>
                  <a:lnTo>
                    <a:pt x="3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0"/>
            <p:cNvSpPr/>
            <p:nvPr/>
          </p:nvSpPr>
          <p:spPr>
            <a:xfrm>
              <a:off x="3690196" y="2914112"/>
              <a:ext cx="300" cy="109"/>
            </a:xfrm>
            <a:custGeom>
              <a:rect b="b" l="l" r="r" t="t"/>
              <a:pathLst>
                <a:path extrusionOk="0" h="4" w="11">
                  <a:moveTo>
                    <a:pt x="11"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0"/>
            <p:cNvSpPr/>
            <p:nvPr/>
          </p:nvSpPr>
          <p:spPr>
            <a:xfrm>
              <a:off x="3676735" y="291858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0"/>
            <p:cNvSpPr/>
            <p:nvPr/>
          </p:nvSpPr>
          <p:spPr>
            <a:xfrm>
              <a:off x="3681885" y="2916401"/>
              <a:ext cx="981" cy="409"/>
            </a:xfrm>
            <a:custGeom>
              <a:rect b="b" l="l" r="r" t="t"/>
              <a:pathLst>
                <a:path extrusionOk="0" h="15" w="36">
                  <a:moveTo>
                    <a:pt x="1" y="14"/>
                  </a:moveTo>
                  <a:lnTo>
                    <a:pt x="36"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0"/>
            <p:cNvSpPr/>
            <p:nvPr/>
          </p:nvSpPr>
          <p:spPr>
            <a:xfrm>
              <a:off x="3682838" y="2916101"/>
              <a:ext cx="1090" cy="327"/>
            </a:xfrm>
            <a:custGeom>
              <a:rect b="b" l="l" r="r" t="t"/>
              <a:pathLst>
                <a:path extrusionOk="0" h="12" w="40">
                  <a:moveTo>
                    <a:pt x="1" y="11"/>
                  </a:moveTo>
                  <a:lnTo>
                    <a:pt x="3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0"/>
            <p:cNvSpPr/>
            <p:nvPr/>
          </p:nvSpPr>
          <p:spPr>
            <a:xfrm>
              <a:off x="3685618" y="2915447"/>
              <a:ext cx="300" cy="109"/>
            </a:xfrm>
            <a:custGeom>
              <a:rect b="b" l="l" r="r" t="t"/>
              <a:pathLst>
                <a:path extrusionOk="0" h="4" w="11">
                  <a:moveTo>
                    <a:pt x="0"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0"/>
            <p:cNvSpPr/>
            <p:nvPr/>
          </p:nvSpPr>
          <p:spPr>
            <a:xfrm>
              <a:off x="3711940" y="2846944"/>
              <a:ext cx="109" cy="136"/>
            </a:xfrm>
            <a:custGeom>
              <a:rect b="b" l="l" r="r" t="t"/>
              <a:pathLst>
                <a:path extrusionOk="0" h="5" w="4">
                  <a:moveTo>
                    <a:pt x="0" y="1"/>
                  </a:move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0"/>
            <p:cNvSpPr/>
            <p:nvPr/>
          </p:nvSpPr>
          <p:spPr>
            <a:xfrm>
              <a:off x="3714120" y="2847898"/>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0"/>
            <p:cNvSpPr/>
            <p:nvPr/>
          </p:nvSpPr>
          <p:spPr>
            <a:xfrm>
              <a:off x="3716409" y="2847244"/>
              <a:ext cx="136" cy="109"/>
            </a:xfrm>
            <a:custGeom>
              <a:rect b="b" l="l" r="r" t="t"/>
              <a:pathLst>
                <a:path extrusionOk="0" h="4" w="5">
                  <a:moveTo>
                    <a:pt x="4"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0"/>
            <p:cNvSpPr/>
            <p:nvPr/>
          </p:nvSpPr>
          <p:spPr>
            <a:xfrm>
              <a:off x="3714883" y="2847898"/>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0"/>
            <p:cNvSpPr/>
            <p:nvPr/>
          </p:nvSpPr>
          <p:spPr>
            <a:xfrm>
              <a:off x="3715264" y="2847898"/>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0"/>
            <p:cNvSpPr/>
            <p:nvPr/>
          </p:nvSpPr>
          <p:spPr>
            <a:xfrm>
              <a:off x="3698588" y="2844192"/>
              <a:ext cx="7848" cy="2125"/>
            </a:xfrm>
            <a:custGeom>
              <a:rect b="b" l="l" r="r" t="t"/>
              <a:pathLst>
                <a:path extrusionOk="0" h="78" w="288">
                  <a:moveTo>
                    <a:pt x="287" y="0"/>
                  </a:moveTo>
                  <a:cubicBezTo>
                    <a:pt x="189" y="18"/>
                    <a:pt x="95" y="42"/>
                    <a:pt x="0" y="77"/>
                  </a:cubicBezTo>
                  <a:lnTo>
                    <a:pt x="0" y="77"/>
                  </a:lnTo>
                  <a:cubicBezTo>
                    <a:pt x="95" y="42"/>
                    <a:pt x="189" y="18"/>
                    <a:pt x="28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0"/>
            <p:cNvSpPr/>
            <p:nvPr/>
          </p:nvSpPr>
          <p:spPr>
            <a:xfrm>
              <a:off x="3715946" y="2847625"/>
              <a:ext cx="109" cy="27"/>
            </a:xfrm>
            <a:custGeom>
              <a:rect b="b" l="l" r="r" t="t"/>
              <a:pathLst>
                <a:path extrusionOk="0" h="1" w="4">
                  <a:moveTo>
                    <a:pt x="0"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0"/>
            <p:cNvSpPr/>
            <p:nvPr/>
          </p:nvSpPr>
          <p:spPr>
            <a:xfrm>
              <a:off x="3713548" y="2847707"/>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0"/>
            <p:cNvSpPr/>
            <p:nvPr/>
          </p:nvSpPr>
          <p:spPr>
            <a:xfrm>
              <a:off x="3711368" y="2846671"/>
              <a:ext cx="109" cy="109"/>
            </a:xfrm>
            <a:custGeom>
              <a:rect b="b" l="l" r="r" t="t"/>
              <a:pathLst>
                <a:path extrusionOk="0" h="4" w="4">
                  <a:moveTo>
                    <a:pt x="0" y="0"/>
                  </a:move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0"/>
            <p:cNvSpPr/>
            <p:nvPr/>
          </p:nvSpPr>
          <p:spPr>
            <a:xfrm>
              <a:off x="3710877" y="2846372"/>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0"/>
            <p:cNvSpPr/>
            <p:nvPr/>
          </p:nvSpPr>
          <p:spPr>
            <a:xfrm>
              <a:off x="3713084" y="2847516"/>
              <a:ext cx="109" cy="136"/>
            </a:xfrm>
            <a:custGeom>
              <a:rect b="b" l="l" r="r" t="t"/>
              <a:pathLst>
                <a:path extrusionOk="0" h="5" w="4">
                  <a:moveTo>
                    <a:pt x="0" y="1"/>
                  </a:move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0"/>
            <p:cNvSpPr/>
            <p:nvPr/>
          </p:nvSpPr>
          <p:spPr>
            <a:xfrm>
              <a:off x="3712512" y="2847325"/>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0"/>
            <p:cNvSpPr/>
            <p:nvPr/>
          </p:nvSpPr>
          <p:spPr>
            <a:xfrm>
              <a:off x="3741886" y="2888743"/>
              <a:ext cx="218" cy="218"/>
            </a:xfrm>
            <a:custGeom>
              <a:rect b="b" l="l" r="r" t="t"/>
              <a:pathLst>
                <a:path extrusionOk="0" h="8" w="8">
                  <a:moveTo>
                    <a:pt x="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0"/>
            <p:cNvSpPr/>
            <p:nvPr/>
          </p:nvSpPr>
          <p:spPr>
            <a:xfrm>
              <a:off x="3741423" y="2889588"/>
              <a:ext cx="109" cy="327"/>
            </a:xfrm>
            <a:custGeom>
              <a:rect b="b" l="l" r="r" t="t"/>
              <a:pathLst>
                <a:path extrusionOk="0" h="12" w="4">
                  <a:moveTo>
                    <a:pt x="4"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0"/>
            <p:cNvSpPr/>
            <p:nvPr/>
          </p:nvSpPr>
          <p:spPr>
            <a:xfrm>
              <a:off x="3741123" y="2890160"/>
              <a:ext cx="136" cy="327"/>
            </a:xfrm>
            <a:custGeom>
              <a:rect b="b" l="l" r="r" t="t"/>
              <a:pathLst>
                <a:path extrusionOk="0" h="12" w="5">
                  <a:moveTo>
                    <a:pt x="4"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0"/>
            <p:cNvSpPr/>
            <p:nvPr/>
          </p:nvSpPr>
          <p:spPr>
            <a:xfrm>
              <a:off x="3741696" y="2889125"/>
              <a:ext cx="136" cy="300"/>
            </a:xfrm>
            <a:custGeom>
              <a:rect b="b" l="l" r="r" t="t"/>
              <a:pathLst>
                <a:path extrusionOk="0" h="11" w="5">
                  <a:moveTo>
                    <a:pt x="4"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0"/>
            <p:cNvSpPr/>
            <p:nvPr/>
          </p:nvSpPr>
          <p:spPr>
            <a:xfrm>
              <a:off x="3740088" y="2892367"/>
              <a:ext cx="109" cy="409"/>
            </a:xfrm>
            <a:custGeom>
              <a:rect b="b" l="l" r="r" t="t"/>
              <a:pathLst>
                <a:path extrusionOk="0" h="15" w="4">
                  <a:moveTo>
                    <a:pt x="4" y="0"/>
                  </a:moveTo>
                  <a:lnTo>
                    <a:pt x="0"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0"/>
            <p:cNvSpPr/>
            <p:nvPr/>
          </p:nvSpPr>
          <p:spPr>
            <a:xfrm>
              <a:off x="3740851" y="2890841"/>
              <a:ext cx="109" cy="300"/>
            </a:xfrm>
            <a:custGeom>
              <a:rect b="b" l="l" r="r" t="t"/>
              <a:pathLst>
                <a:path extrusionOk="0" h="11" w="4">
                  <a:moveTo>
                    <a:pt x="4"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0"/>
            <p:cNvSpPr/>
            <p:nvPr/>
          </p:nvSpPr>
          <p:spPr>
            <a:xfrm>
              <a:off x="3740469" y="2891495"/>
              <a:ext cx="109" cy="409"/>
            </a:xfrm>
            <a:custGeom>
              <a:rect b="b" l="l" r="r" t="t"/>
              <a:pathLst>
                <a:path extrusionOk="0" h="15" w="4">
                  <a:moveTo>
                    <a:pt x="4" y="1"/>
                  </a:moveTo>
                  <a:lnTo>
                    <a:pt x="0"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0"/>
            <p:cNvSpPr/>
            <p:nvPr/>
          </p:nvSpPr>
          <p:spPr>
            <a:xfrm>
              <a:off x="3742758" y="2887599"/>
              <a:ext cx="109" cy="109"/>
            </a:xfrm>
            <a:custGeom>
              <a:rect b="b" l="l" r="r" t="t"/>
              <a:pathLst>
                <a:path extrusionOk="0" h="4" w="4">
                  <a:moveTo>
                    <a:pt x="4"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0"/>
            <p:cNvSpPr/>
            <p:nvPr/>
          </p:nvSpPr>
          <p:spPr>
            <a:xfrm>
              <a:off x="3742949" y="2887408"/>
              <a:ext cx="27" cy="109"/>
            </a:xfrm>
            <a:custGeom>
              <a:rect b="b" l="l" r="r" t="t"/>
              <a:pathLst>
                <a:path extrusionOk="0" h="4" w="1">
                  <a:moveTo>
                    <a:pt x="0"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0"/>
            <p:cNvSpPr/>
            <p:nvPr/>
          </p:nvSpPr>
          <p:spPr>
            <a:xfrm>
              <a:off x="3739706" y="2893594"/>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0"/>
            <p:cNvSpPr/>
            <p:nvPr/>
          </p:nvSpPr>
          <p:spPr>
            <a:xfrm>
              <a:off x="3740551" y="2838933"/>
              <a:ext cx="5286" cy="4714"/>
            </a:xfrm>
            <a:custGeom>
              <a:rect b="b" l="l" r="r" t="t"/>
              <a:pathLst>
                <a:path extrusionOk="0" h="173" w="194">
                  <a:moveTo>
                    <a:pt x="1" y="1"/>
                  </a:moveTo>
                  <a:lnTo>
                    <a:pt x="1" y="1"/>
                  </a:lnTo>
                  <a:lnTo>
                    <a:pt x="193" y="17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0"/>
            <p:cNvSpPr/>
            <p:nvPr/>
          </p:nvSpPr>
          <p:spPr>
            <a:xfrm>
              <a:off x="3742567" y="2887790"/>
              <a:ext cx="109" cy="218"/>
            </a:xfrm>
            <a:custGeom>
              <a:rect b="b" l="l" r="r" t="t"/>
              <a:pathLst>
                <a:path extrusionOk="0" h="8" w="4">
                  <a:moveTo>
                    <a:pt x="4"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0"/>
            <p:cNvSpPr/>
            <p:nvPr/>
          </p:nvSpPr>
          <p:spPr>
            <a:xfrm>
              <a:off x="3742186" y="2888362"/>
              <a:ext cx="109" cy="218"/>
            </a:xfrm>
            <a:custGeom>
              <a:rect b="b" l="l" r="r" t="t"/>
              <a:pathLst>
                <a:path extrusionOk="0" h="8" w="4">
                  <a:moveTo>
                    <a:pt x="4"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0"/>
            <p:cNvSpPr/>
            <p:nvPr/>
          </p:nvSpPr>
          <p:spPr>
            <a:xfrm>
              <a:off x="3742377" y="2888062"/>
              <a:ext cx="109" cy="218"/>
            </a:xfrm>
            <a:custGeom>
              <a:rect b="b" l="l" r="r" t="t"/>
              <a:pathLst>
                <a:path extrusionOk="0" h="8" w="4">
                  <a:moveTo>
                    <a:pt x="4"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0"/>
            <p:cNvSpPr/>
            <p:nvPr/>
          </p:nvSpPr>
          <p:spPr>
            <a:xfrm>
              <a:off x="3739134" y="2894656"/>
              <a:ext cx="218" cy="300"/>
            </a:xfrm>
            <a:custGeom>
              <a:rect b="b" l="l" r="r" t="t"/>
              <a:pathLst>
                <a:path extrusionOk="0" h="11" w="8">
                  <a:moveTo>
                    <a:pt x="7"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0"/>
            <p:cNvSpPr/>
            <p:nvPr/>
          </p:nvSpPr>
          <p:spPr>
            <a:xfrm>
              <a:off x="4076909" y="2167089"/>
              <a:ext cx="254339" cy="148178"/>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0"/>
            <p:cNvSpPr/>
            <p:nvPr/>
          </p:nvSpPr>
          <p:spPr>
            <a:xfrm>
              <a:off x="4312337" y="2258754"/>
              <a:ext cx="4224" cy="518"/>
            </a:xfrm>
            <a:custGeom>
              <a:rect b="b" l="l" r="r" t="t"/>
              <a:pathLst>
                <a:path extrusionOk="0" h="19" w="155">
                  <a:moveTo>
                    <a:pt x="1" y="1"/>
                  </a:moveTo>
                  <a:cubicBezTo>
                    <a:pt x="50" y="1"/>
                    <a:pt x="102" y="4"/>
                    <a:pt x="155" y="18"/>
                  </a:cubicBezTo>
                  <a:cubicBezTo>
                    <a:pt x="102" y="4"/>
                    <a:pt x="50"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0"/>
            <p:cNvSpPr/>
            <p:nvPr/>
          </p:nvSpPr>
          <p:spPr>
            <a:xfrm>
              <a:off x="4298332" y="2261342"/>
              <a:ext cx="6213" cy="790"/>
            </a:xfrm>
            <a:custGeom>
              <a:rect b="b" l="l" r="r" t="t"/>
              <a:pathLst>
                <a:path extrusionOk="0" h="29" w="228">
                  <a:moveTo>
                    <a:pt x="228" y="0"/>
                  </a:moveTo>
                  <a:cubicBezTo>
                    <a:pt x="158" y="14"/>
                    <a:pt x="77" y="21"/>
                    <a:pt x="0" y="28"/>
                  </a:cubicBezTo>
                  <a:cubicBezTo>
                    <a:pt x="84" y="21"/>
                    <a:pt x="165" y="14"/>
                    <a:pt x="22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0"/>
            <p:cNvSpPr/>
            <p:nvPr/>
          </p:nvSpPr>
          <p:spPr>
            <a:xfrm>
              <a:off x="4311874" y="2258754"/>
              <a:ext cx="218" cy="27"/>
            </a:xfrm>
            <a:custGeom>
              <a:rect b="b" l="l" r="r" t="t"/>
              <a:pathLst>
                <a:path extrusionOk="0" h="1" w="8">
                  <a:moveTo>
                    <a:pt x="7"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0"/>
            <p:cNvSpPr/>
            <p:nvPr/>
          </p:nvSpPr>
          <p:spPr>
            <a:xfrm>
              <a:off x="4314054" y="2242622"/>
              <a:ext cx="16540" cy="9864"/>
            </a:xfrm>
            <a:custGeom>
              <a:rect b="b" l="l" r="r" t="t"/>
              <a:pathLst>
                <a:path extrusionOk="0" h="362" w="607">
                  <a:moveTo>
                    <a:pt x="1" y="1"/>
                  </a:moveTo>
                  <a:cubicBezTo>
                    <a:pt x="120" y="33"/>
                    <a:pt x="382" y="176"/>
                    <a:pt x="606" y="361"/>
                  </a:cubicBezTo>
                  <a:cubicBezTo>
                    <a:pt x="382" y="173"/>
                    <a:pt x="120" y="33"/>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0"/>
            <p:cNvSpPr/>
            <p:nvPr/>
          </p:nvSpPr>
          <p:spPr>
            <a:xfrm>
              <a:off x="4310321" y="2259326"/>
              <a:ext cx="245" cy="245"/>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0"/>
            <p:cNvSpPr/>
            <p:nvPr/>
          </p:nvSpPr>
          <p:spPr>
            <a:xfrm>
              <a:off x="4293263" y="2238998"/>
              <a:ext cx="4796" cy="4414"/>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0"/>
            <p:cNvSpPr/>
            <p:nvPr/>
          </p:nvSpPr>
          <p:spPr>
            <a:xfrm>
              <a:off x="4304817" y="226134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0"/>
            <p:cNvSpPr/>
            <p:nvPr/>
          </p:nvSpPr>
          <p:spPr>
            <a:xfrm>
              <a:off x="4311111" y="2258944"/>
              <a:ext cx="109" cy="136"/>
            </a:xfrm>
            <a:custGeom>
              <a:rect b="b" l="l" r="r" t="t"/>
              <a:pathLst>
                <a:path extrusionOk="0" h="5" w="4">
                  <a:moveTo>
                    <a:pt x="4"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0"/>
            <p:cNvSpPr/>
            <p:nvPr/>
          </p:nvSpPr>
          <p:spPr>
            <a:xfrm>
              <a:off x="3322257" y="1592878"/>
              <a:ext cx="379983" cy="316766"/>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0"/>
            <p:cNvSpPr/>
            <p:nvPr/>
          </p:nvSpPr>
          <p:spPr>
            <a:xfrm>
              <a:off x="3403240" y="1360910"/>
              <a:ext cx="11962" cy="11090"/>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0"/>
            <p:cNvSpPr/>
            <p:nvPr/>
          </p:nvSpPr>
          <p:spPr>
            <a:xfrm>
              <a:off x="3548993" y="1618573"/>
              <a:ext cx="3461" cy="2589"/>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0"/>
            <p:cNvSpPr/>
            <p:nvPr/>
          </p:nvSpPr>
          <p:spPr>
            <a:xfrm>
              <a:off x="3571609" y="1599526"/>
              <a:ext cx="18148" cy="12861"/>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0"/>
            <p:cNvSpPr/>
            <p:nvPr/>
          </p:nvSpPr>
          <p:spPr>
            <a:xfrm>
              <a:off x="3512180" y="1305023"/>
              <a:ext cx="135208" cy="40928"/>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0"/>
            <p:cNvSpPr/>
            <p:nvPr/>
          </p:nvSpPr>
          <p:spPr>
            <a:xfrm>
              <a:off x="3408689" y="1319791"/>
              <a:ext cx="199188" cy="111474"/>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0"/>
            <p:cNvSpPr/>
            <p:nvPr/>
          </p:nvSpPr>
          <p:spPr>
            <a:xfrm>
              <a:off x="3647742" y="1618573"/>
              <a:ext cx="8692" cy="3842"/>
            </a:xfrm>
            <a:custGeom>
              <a:rect b="b" l="l" r="r" t="t"/>
              <a:pathLst>
                <a:path extrusionOk="0" h="141" w="319">
                  <a:moveTo>
                    <a:pt x="0" y="140"/>
                  </a:moveTo>
                  <a:cubicBezTo>
                    <a:pt x="81" y="49"/>
                    <a:pt x="200" y="0"/>
                    <a:pt x="319" y="7"/>
                  </a:cubicBezTo>
                  <a:cubicBezTo>
                    <a:pt x="200" y="0"/>
                    <a:pt x="81" y="49"/>
                    <a:pt x="0" y="14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0"/>
            <p:cNvSpPr/>
            <p:nvPr/>
          </p:nvSpPr>
          <p:spPr>
            <a:xfrm>
              <a:off x="3554742" y="1644514"/>
              <a:ext cx="300" cy="327"/>
            </a:xfrm>
            <a:custGeom>
              <a:rect b="b" l="l" r="r" t="t"/>
              <a:pathLst>
                <a:path extrusionOk="0" h="12" w="11">
                  <a:moveTo>
                    <a:pt x="11"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0"/>
            <p:cNvSpPr/>
            <p:nvPr/>
          </p:nvSpPr>
          <p:spPr>
            <a:xfrm>
              <a:off x="3554170" y="1645277"/>
              <a:ext cx="218" cy="218"/>
            </a:xfrm>
            <a:custGeom>
              <a:rect b="b" l="l" r="r" t="t"/>
              <a:pathLst>
                <a:path extrusionOk="0" h="8" w="8">
                  <a:moveTo>
                    <a:pt x="7"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0"/>
            <p:cNvSpPr/>
            <p:nvPr/>
          </p:nvSpPr>
          <p:spPr>
            <a:xfrm>
              <a:off x="3678751" y="1636312"/>
              <a:ext cx="27" cy="518"/>
            </a:xfrm>
            <a:custGeom>
              <a:rect b="b" l="l" r="r" t="t"/>
              <a:pathLst>
                <a:path extrusionOk="0" h="19" w="1">
                  <a:moveTo>
                    <a:pt x="0" y="1"/>
                  </a:moveTo>
                  <a:lnTo>
                    <a:pt x="0" y="18"/>
                  </a:lnTo>
                  <a:cubicBezTo>
                    <a:pt x="0" y="15"/>
                    <a:pt x="0"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0"/>
            <p:cNvSpPr/>
            <p:nvPr/>
          </p:nvSpPr>
          <p:spPr>
            <a:xfrm>
              <a:off x="3553026" y="1646912"/>
              <a:ext cx="218" cy="300"/>
            </a:xfrm>
            <a:custGeom>
              <a:rect b="b" l="l" r="r" t="t"/>
              <a:pathLst>
                <a:path extrusionOk="0" h="11" w="8">
                  <a:moveTo>
                    <a:pt x="7"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0"/>
            <p:cNvSpPr/>
            <p:nvPr/>
          </p:nvSpPr>
          <p:spPr>
            <a:xfrm>
              <a:off x="3553598" y="1646040"/>
              <a:ext cx="218" cy="327"/>
            </a:xfrm>
            <a:custGeom>
              <a:rect b="b" l="l" r="r" t="t"/>
              <a:pathLst>
                <a:path extrusionOk="0" h="12" w="8">
                  <a:moveTo>
                    <a:pt x="7"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0"/>
            <p:cNvSpPr/>
            <p:nvPr/>
          </p:nvSpPr>
          <p:spPr>
            <a:xfrm>
              <a:off x="3562644" y="1640808"/>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0"/>
            <p:cNvSpPr/>
            <p:nvPr/>
          </p:nvSpPr>
          <p:spPr>
            <a:xfrm>
              <a:off x="3555505" y="1643860"/>
              <a:ext cx="218" cy="218"/>
            </a:xfrm>
            <a:custGeom>
              <a:rect b="b" l="l" r="r" t="t"/>
              <a:pathLst>
                <a:path extrusionOk="0" h="8" w="8">
                  <a:moveTo>
                    <a:pt x="0" y="7"/>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0"/>
            <p:cNvSpPr/>
            <p:nvPr/>
          </p:nvSpPr>
          <p:spPr>
            <a:xfrm>
              <a:off x="3556159" y="1643179"/>
              <a:ext cx="218" cy="218"/>
            </a:xfrm>
            <a:custGeom>
              <a:rect b="b" l="l" r="r" t="t"/>
              <a:pathLst>
                <a:path extrusionOk="0" h="8" w="8">
                  <a:moveTo>
                    <a:pt x="8"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0"/>
            <p:cNvSpPr/>
            <p:nvPr/>
          </p:nvSpPr>
          <p:spPr>
            <a:xfrm>
              <a:off x="3560928" y="1640890"/>
              <a:ext cx="409" cy="27"/>
            </a:xfrm>
            <a:custGeom>
              <a:rect b="b" l="l" r="r" t="t"/>
              <a:pathLst>
                <a:path extrusionOk="0" h="1" w="15">
                  <a:moveTo>
                    <a:pt x="15"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0"/>
            <p:cNvSpPr/>
            <p:nvPr/>
          </p:nvSpPr>
          <p:spPr>
            <a:xfrm>
              <a:off x="3561800" y="1640808"/>
              <a:ext cx="409" cy="27"/>
            </a:xfrm>
            <a:custGeom>
              <a:rect b="b" l="l" r="r" t="t"/>
              <a:pathLst>
                <a:path extrusionOk="0" h="1" w="15">
                  <a:moveTo>
                    <a:pt x="1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0"/>
            <p:cNvSpPr/>
            <p:nvPr/>
          </p:nvSpPr>
          <p:spPr>
            <a:xfrm>
              <a:off x="3678751" y="1637756"/>
              <a:ext cx="27" cy="599"/>
            </a:xfrm>
            <a:custGeom>
              <a:rect b="b" l="l" r="r" t="t"/>
              <a:pathLst>
                <a:path extrusionOk="0" h="22" w="1">
                  <a:moveTo>
                    <a:pt x="0" y="21"/>
                  </a:moveTo>
                  <a:lnTo>
                    <a:pt x="0" y="0"/>
                  </a:lnTo>
                  <a:cubicBezTo>
                    <a:pt x="0" y="7"/>
                    <a:pt x="0" y="14"/>
                    <a:pt x="0"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0"/>
            <p:cNvSpPr/>
            <p:nvPr/>
          </p:nvSpPr>
          <p:spPr>
            <a:xfrm>
              <a:off x="3557876" y="1642143"/>
              <a:ext cx="136" cy="27"/>
            </a:xfrm>
            <a:custGeom>
              <a:rect b="b" l="l" r="r" t="t"/>
              <a:pathLst>
                <a:path extrusionOk="0" h="1" w="5">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0"/>
            <p:cNvSpPr/>
            <p:nvPr/>
          </p:nvSpPr>
          <p:spPr>
            <a:xfrm>
              <a:off x="3678751" y="1634977"/>
              <a:ext cx="27" cy="518"/>
            </a:xfrm>
            <a:custGeom>
              <a:rect b="b" l="l" r="r" t="t"/>
              <a:pathLst>
                <a:path extrusionOk="0" h="19" w="1">
                  <a:moveTo>
                    <a:pt x="0" y="1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0"/>
            <p:cNvSpPr/>
            <p:nvPr/>
          </p:nvSpPr>
          <p:spPr>
            <a:xfrm>
              <a:off x="3559402" y="1641271"/>
              <a:ext cx="327" cy="218"/>
            </a:xfrm>
            <a:custGeom>
              <a:rect b="b" l="l" r="r" t="t"/>
              <a:pathLst>
                <a:path extrusionOk="0" h="8" w="12">
                  <a:moveTo>
                    <a:pt x="1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0"/>
            <p:cNvSpPr/>
            <p:nvPr/>
          </p:nvSpPr>
          <p:spPr>
            <a:xfrm>
              <a:off x="3558639" y="1641653"/>
              <a:ext cx="218" cy="136"/>
            </a:xfrm>
            <a:custGeom>
              <a:rect b="b" l="l" r="r" t="t"/>
              <a:pathLst>
                <a:path extrusionOk="0" h="5" w="8">
                  <a:moveTo>
                    <a:pt x="8"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0"/>
            <p:cNvSpPr/>
            <p:nvPr/>
          </p:nvSpPr>
          <p:spPr>
            <a:xfrm>
              <a:off x="3560165" y="1641081"/>
              <a:ext cx="409" cy="136"/>
            </a:xfrm>
            <a:custGeom>
              <a:rect b="b" l="l" r="r" t="t"/>
              <a:pathLst>
                <a:path extrusionOk="0" h="5" w="15">
                  <a:moveTo>
                    <a:pt x="15"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0"/>
            <p:cNvSpPr/>
            <p:nvPr/>
          </p:nvSpPr>
          <p:spPr>
            <a:xfrm>
              <a:off x="3547957" y="1646612"/>
              <a:ext cx="109" cy="27"/>
            </a:xfrm>
            <a:custGeom>
              <a:rect b="b" l="l" r="r" t="t"/>
              <a:pathLst>
                <a:path extrusionOk="0" h="1" w="4">
                  <a:moveTo>
                    <a:pt x="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0"/>
            <p:cNvSpPr/>
            <p:nvPr/>
          </p:nvSpPr>
          <p:spPr>
            <a:xfrm>
              <a:off x="3547276" y="1646803"/>
              <a:ext cx="218" cy="27"/>
            </a:xfrm>
            <a:custGeom>
              <a:rect b="b" l="l" r="r" t="t"/>
              <a:pathLst>
                <a:path extrusionOk="0" h="1" w="8">
                  <a:moveTo>
                    <a:pt x="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0"/>
            <p:cNvSpPr/>
            <p:nvPr/>
          </p:nvSpPr>
          <p:spPr>
            <a:xfrm>
              <a:off x="3451143" y="1738004"/>
              <a:ext cx="8692" cy="17112"/>
            </a:xfrm>
            <a:custGeom>
              <a:rect b="b" l="l" r="r" t="t"/>
              <a:pathLst>
                <a:path extrusionOk="0" h="628" w="319">
                  <a:moveTo>
                    <a:pt x="319" y="0"/>
                  </a:moveTo>
                  <a:cubicBezTo>
                    <a:pt x="298" y="193"/>
                    <a:pt x="154" y="414"/>
                    <a:pt x="0" y="627"/>
                  </a:cubicBezTo>
                  <a:cubicBezTo>
                    <a:pt x="154" y="414"/>
                    <a:pt x="298" y="193"/>
                    <a:pt x="31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0"/>
            <p:cNvSpPr/>
            <p:nvPr/>
          </p:nvSpPr>
          <p:spPr>
            <a:xfrm>
              <a:off x="3550137" y="1646421"/>
              <a:ext cx="327" cy="27"/>
            </a:xfrm>
            <a:custGeom>
              <a:rect b="b" l="l" r="r" t="t"/>
              <a:pathLst>
                <a:path extrusionOk="0" h="1" w="12">
                  <a:moveTo>
                    <a:pt x="11"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0"/>
            <p:cNvSpPr/>
            <p:nvPr/>
          </p:nvSpPr>
          <p:spPr>
            <a:xfrm>
              <a:off x="3548611" y="1646421"/>
              <a:ext cx="218" cy="27"/>
            </a:xfrm>
            <a:custGeom>
              <a:rect b="b" l="l" r="r" t="t"/>
              <a:pathLst>
                <a:path extrusionOk="0" h="1" w="8">
                  <a:moveTo>
                    <a:pt x="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0"/>
            <p:cNvSpPr/>
            <p:nvPr/>
          </p:nvSpPr>
          <p:spPr>
            <a:xfrm>
              <a:off x="3422314" y="1871550"/>
              <a:ext cx="136" cy="708"/>
            </a:xfrm>
            <a:custGeom>
              <a:rect b="b" l="l" r="r" t="t"/>
              <a:pathLst>
                <a:path extrusionOk="0" h="26" w="5">
                  <a:moveTo>
                    <a:pt x="1" y="1"/>
                  </a:moveTo>
                  <a:cubicBezTo>
                    <a:pt x="1" y="8"/>
                    <a:pt x="4" y="18"/>
                    <a:pt x="4" y="25"/>
                  </a:cubicBezTo>
                  <a:cubicBezTo>
                    <a:pt x="4" y="18"/>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0"/>
            <p:cNvSpPr/>
            <p:nvPr/>
          </p:nvSpPr>
          <p:spPr>
            <a:xfrm>
              <a:off x="3551963" y="1646912"/>
              <a:ext cx="490" cy="218"/>
            </a:xfrm>
            <a:custGeom>
              <a:rect b="b" l="l" r="r" t="t"/>
              <a:pathLst>
                <a:path extrusionOk="0" h="8" w="18">
                  <a:moveTo>
                    <a:pt x="18"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0"/>
            <p:cNvSpPr/>
            <p:nvPr/>
          </p:nvSpPr>
          <p:spPr>
            <a:xfrm>
              <a:off x="3526404" y="1659392"/>
              <a:ext cx="8611" cy="2425"/>
            </a:xfrm>
            <a:custGeom>
              <a:rect b="b" l="l" r="r" t="t"/>
              <a:pathLst>
                <a:path extrusionOk="0" h="89" w="316">
                  <a:moveTo>
                    <a:pt x="0" y="11"/>
                  </a:moveTo>
                  <a:cubicBezTo>
                    <a:pt x="105" y="8"/>
                    <a:pt x="214" y="1"/>
                    <a:pt x="315" y="88"/>
                  </a:cubicBezTo>
                  <a:cubicBezTo>
                    <a:pt x="214" y="1"/>
                    <a:pt x="105" y="8"/>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0"/>
            <p:cNvSpPr/>
            <p:nvPr/>
          </p:nvSpPr>
          <p:spPr>
            <a:xfrm>
              <a:off x="3549293" y="164642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0"/>
            <p:cNvSpPr/>
            <p:nvPr/>
          </p:nvSpPr>
          <p:spPr>
            <a:xfrm>
              <a:off x="3551009" y="1646612"/>
              <a:ext cx="409" cy="136"/>
            </a:xfrm>
            <a:custGeom>
              <a:rect b="b" l="l" r="r" t="t"/>
              <a:pathLst>
                <a:path extrusionOk="0" h="5" w="15">
                  <a:moveTo>
                    <a:pt x="15"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0"/>
            <p:cNvSpPr/>
            <p:nvPr/>
          </p:nvSpPr>
          <p:spPr>
            <a:xfrm>
              <a:off x="3416591" y="1890733"/>
              <a:ext cx="218" cy="27"/>
            </a:xfrm>
            <a:custGeom>
              <a:rect b="b" l="l" r="r" t="t"/>
              <a:pathLst>
                <a:path extrusionOk="0" h="1" w="8">
                  <a:moveTo>
                    <a:pt x="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0"/>
            <p:cNvSpPr/>
            <p:nvPr/>
          </p:nvSpPr>
          <p:spPr>
            <a:xfrm>
              <a:off x="3417736" y="1890924"/>
              <a:ext cx="327" cy="109"/>
            </a:xfrm>
            <a:custGeom>
              <a:rect b="b" l="l" r="r" t="t"/>
              <a:pathLst>
                <a:path extrusionOk="0" h="4" w="12">
                  <a:moveTo>
                    <a:pt x="1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0"/>
            <p:cNvSpPr/>
            <p:nvPr/>
          </p:nvSpPr>
          <p:spPr>
            <a:xfrm>
              <a:off x="5205032" y="2367067"/>
              <a:ext cx="31418" cy="2441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0"/>
            <p:cNvSpPr/>
            <p:nvPr/>
          </p:nvSpPr>
          <p:spPr>
            <a:xfrm>
              <a:off x="5162878" y="2378185"/>
              <a:ext cx="33707" cy="40873"/>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0"/>
            <p:cNvSpPr/>
            <p:nvPr/>
          </p:nvSpPr>
          <p:spPr>
            <a:xfrm>
              <a:off x="5182415" y="2247854"/>
              <a:ext cx="165454" cy="128696"/>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0"/>
            <p:cNvSpPr/>
            <p:nvPr/>
          </p:nvSpPr>
          <p:spPr>
            <a:xfrm>
              <a:off x="5317596" y="2171558"/>
              <a:ext cx="92264" cy="6880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0"/>
            <p:cNvSpPr/>
            <p:nvPr/>
          </p:nvSpPr>
          <p:spPr>
            <a:xfrm>
              <a:off x="5018814" y="2518352"/>
              <a:ext cx="26377" cy="44170"/>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0"/>
            <p:cNvSpPr/>
            <p:nvPr/>
          </p:nvSpPr>
          <p:spPr>
            <a:xfrm>
              <a:off x="4347352" y="2013952"/>
              <a:ext cx="888607" cy="577836"/>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0"/>
            <p:cNvSpPr/>
            <p:nvPr/>
          </p:nvSpPr>
          <p:spPr>
            <a:xfrm>
              <a:off x="4847774" y="2600071"/>
              <a:ext cx="31717" cy="2337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0"/>
            <p:cNvSpPr/>
            <p:nvPr/>
          </p:nvSpPr>
          <p:spPr>
            <a:xfrm>
              <a:off x="4448853" y="2432955"/>
              <a:ext cx="490" cy="872"/>
            </a:xfrm>
            <a:custGeom>
              <a:rect b="b" l="l" r="r" t="t"/>
              <a:pathLst>
                <a:path extrusionOk="0" h="32" w="18">
                  <a:moveTo>
                    <a:pt x="0" y="0"/>
                  </a:moveTo>
                  <a:cubicBezTo>
                    <a:pt x="7" y="11"/>
                    <a:pt x="14" y="21"/>
                    <a:pt x="18" y="32"/>
                  </a:cubicBezTo>
                  <a:cubicBezTo>
                    <a:pt x="14" y="21"/>
                    <a:pt x="7"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0"/>
            <p:cNvSpPr/>
            <p:nvPr/>
          </p:nvSpPr>
          <p:spPr>
            <a:xfrm>
              <a:off x="4617795" y="2458786"/>
              <a:ext cx="5559" cy="4142"/>
            </a:xfrm>
            <a:custGeom>
              <a:rect b="b" l="l" r="r" t="t"/>
              <a:pathLst>
                <a:path extrusionOk="0" h="152" w="204">
                  <a:moveTo>
                    <a:pt x="203" y="22"/>
                  </a:moveTo>
                  <a:cubicBezTo>
                    <a:pt x="74" y="1"/>
                    <a:pt x="32" y="88"/>
                    <a:pt x="0" y="151"/>
                  </a:cubicBezTo>
                  <a:cubicBezTo>
                    <a:pt x="32" y="88"/>
                    <a:pt x="74" y="1"/>
                    <a:pt x="203"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0"/>
            <p:cNvSpPr/>
            <p:nvPr/>
          </p:nvSpPr>
          <p:spPr>
            <a:xfrm>
              <a:off x="4447981" y="2432001"/>
              <a:ext cx="708" cy="872"/>
            </a:xfrm>
            <a:custGeom>
              <a:rect b="b" l="l" r="r" t="t"/>
              <a:pathLst>
                <a:path extrusionOk="0" h="32" w="26">
                  <a:moveTo>
                    <a:pt x="1" y="0"/>
                  </a:moveTo>
                  <a:cubicBezTo>
                    <a:pt x="11" y="11"/>
                    <a:pt x="18" y="21"/>
                    <a:pt x="25" y="32"/>
                  </a:cubicBezTo>
                  <a:cubicBezTo>
                    <a:pt x="18" y="21"/>
                    <a:pt x="11" y="1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0"/>
            <p:cNvSpPr/>
            <p:nvPr/>
          </p:nvSpPr>
          <p:spPr>
            <a:xfrm>
              <a:off x="4449426" y="2433908"/>
              <a:ext cx="409" cy="872"/>
            </a:xfrm>
            <a:custGeom>
              <a:rect b="b" l="l" r="r" t="t"/>
              <a:pathLst>
                <a:path extrusionOk="0" h="32" w="15">
                  <a:moveTo>
                    <a:pt x="0" y="0"/>
                  </a:moveTo>
                  <a:cubicBezTo>
                    <a:pt x="7" y="11"/>
                    <a:pt x="11" y="21"/>
                    <a:pt x="14" y="32"/>
                  </a:cubicBezTo>
                  <a:cubicBezTo>
                    <a:pt x="11" y="21"/>
                    <a:pt x="7"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0"/>
            <p:cNvSpPr/>
            <p:nvPr/>
          </p:nvSpPr>
          <p:spPr>
            <a:xfrm>
              <a:off x="4550355" y="2470912"/>
              <a:ext cx="1635" cy="981"/>
            </a:xfrm>
            <a:custGeom>
              <a:rect b="b" l="l" r="r" t="t"/>
              <a:pathLst>
                <a:path extrusionOk="0" h="36" w="60">
                  <a:moveTo>
                    <a:pt x="60" y="0"/>
                  </a:moveTo>
                  <a:lnTo>
                    <a:pt x="60" y="0"/>
                  </a:lnTo>
                  <a:cubicBezTo>
                    <a:pt x="39" y="7"/>
                    <a:pt x="18" y="21"/>
                    <a:pt x="0" y="35"/>
                  </a:cubicBezTo>
                  <a:cubicBezTo>
                    <a:pt x="18" y="21"/>
                    <a:pt x="39" y="11"/>
                    <a:pt x="6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0"/>
            <p:cNvSpPr/>
            <p:nvPr/>
          </p:nvSpPr>
          <p:spPr>
            <a:xfrm>
              <a:off x="4562181" y="2479114"/>
              <a:ext cx="27" cy="300"/>
            </a:xfrm>
            <a:custGeom>
              <a:rect b="b" l="l" r="r" t="t"/>
              <a:pathLst>
                <a:path extrusionOk="0" h="11" w="1">
                  <a:moveTo>
                    <a:pt x="0" y="7"/>
                  </a:moveTo>
                  <a:lnTo>
                    <a:pt x="0" y="0"/>
                  </a:ln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0"/>
            <p:cNvSpPr/>
            <p:nvPr/>
          </p:nvSpPr>
          <p:spPr>
            <a:xfrm>
              <a:off x="4443131" y="2428077"/>
              <a:ext cx="872" cy="599"/>
            </a:xfrm>
            <a:custGeom>
              <a:rect b="b" l="l" r="r" t="t"/>
              <a:pathLst>
                <a:path extrusionOk="0" h="22" w="32">
                  <a:moveTo>
                    <a:pt x="0" y="1"/>
                  </a:moveTo>
                  <a:lnTo>
                    <a:pt x="32"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0"/>
            <p:cNvSpPr/>
            <p:nvPr/>
          </p:nvSpPr>
          <p:spPr>
            <a:xfrm>
              <a:off x="4445120" y="2429521"/>
              <a:ext cx="899" cy="681"/>
            </a:xfrm>
            <a:custGeom>
              <a:rect b="b" l="l" r="r" t="t"/>
              <a:pathLst>
                <a:path extrusionOk="0" h="25" w="33">
                  <a:moveTo>
                    <a:pt x="1" y="0"/>
                  </a:moveTo>
                  <a:lnTo>
                    <a:pt x="32"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0"/>
            <p:cNvSpPr/>
            <p:nvPr/>
          </p:nvSpPr>
          <p:spPr>
            <a:xfrm>
              <a:off x="4444085" y="2428758"/>
              <a:ext cx="872" cy="681"/>
            </a:xfrm>
            <a:custGeom>
              <a:rect b="b" l="l" r="r" t="t"/>
              <a:pathLst>
                <a:path extrusionOk="0" h="25" w="32">
                  <a:moveTo>
                    <a:pt x="0" y="0"/>
                  </a:moveTo>
                  <a:lnTo>
                    <a:pt x="32"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0"/>
            <p:cNvSpPr/>
            <p:nvPr/>
          </p:nvSpPr>
          <p:spPr>
            <a:xfrm>
              <a:off x="4669214" y="2461184"/>
              <a:ext cx="300" cy="300"/>
            </a:xfrm>
            <a:custGeom>
              <a:rect b="b" l="l" r="r" t="t"/>
              <a:pathLst>
                <a:path extrusionOk="0" h="11" w="11">
                  <a:moveTo>
                    <a:pt x="11"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0"/>
            <p:cNvSpPr/>
            <p:nvPr/>
          </p:nvSpPr>
          <p:spPr>
            <a:xfrm>
              <a:off x="4396754" y="2344124"/>
              <a:ext cx="218" cy="518"/>
            </a:xfrm>
            <a:custGeom>
              <a:rect b="b" l="l" r="r" t="t"/>
              <a:pathLst>
                <a:path extrusionOk="0" h="19" w="8">
                  <a:moveTo>
                    <a:pt x="8" y="1"/>
                  </a:moveTo>
                  <a:lnTo>
                    <a:pt x="8" y="1"/>
                  </a:lnTo>
                  <a:lnTo>
                    <a:pt x="1" y="18"/>
                  </a:lnTo>
                  <a:lnTo>
                    <a:pt x="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0"/>
            <p:cNvSpPr/>
            <p:nvPr/>
          </p:nvSpPr>
          <p:spPr>
            <a:xfrm>
              <a:off x="4446183" y="2430284"/>
              <a:ext cx="872" cy="790"/>
            </a:xfrm>
            <a:custGeom>
              <a:rect b="b" l="l" r="r" t="t"/>
              <a:pathLst>
                <a:path extrusionOk="0" h="29" w="32">
                  <a:moveTo>
                    <a:pt x="0" y="0"/>
                  </a:moveTo>
                  <a:cubicBezTo>
                    <a:pt x="11" y="11"/>
                    <a:pt x="21" y="21"/>
                    <a:pt x="32" y="28"/>
                  </a:cubicBezTo>
                  <a:cubicBezTo>
                    <a:pt x="21" y="21"/>
                    <a:pt x="11"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0"/>
            <p:cNvSpPr/>
            <p:nvPr/>
          </p:nvSpPr>
          <p:spPr>
            <a:xfrm>
              <a:off x="4447028" y="2431047"/>
              <a:ext cx="899" cy="790"/>
            </a:xfrm>
            <a:custGeom>
              <a:rect b="b" l="l" r="r" t="t"/>
              <a:pathLst>
                <a:path extrusionOk="0" h="29" w="33">
                  <a:moveTo>
                    <a:pt x="1" y="0"/>
                  </a:moveTo>
                  <a:cubicBezTo>
                    <a:pt x="11" y="11"/>
                    <a:pt x="22" y="21"/>
                    <a:pt x="32" y="28"/>
                  </a:cubicBezTo>
                  <a:cubicBezTo>
                    <a:pt x="22" y="21"/>
                    <a:pt x="11" y="1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0"/>
            <p:cNvSpPr/>
            <p:nvPr/>
          </p:nvSpPr>
          <p:spPr>
            <a:xfrm>
              <a:off x="4438063" y="2422055"/>
              <a:ext cx="327" cy="218"/>
            </a:xfrm>
            <a:custGeom>
              <a:rect b="b" l="l" r="r" t="t"/>
              <a:pathLst>
                <a:path extrusionOk="0" h="8" w="12">
                  <a:moveTo>
                    <a:pt x="1" y="1"/>
                  </a:moveTo>
                  <a:lnTo>
                    <a:pt x="1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0"/>
            <p:cNvSpPr/>
            <p:nvPr/>
          </p:nvSpPr>
          <p:spPr>
            <a:xfrm>
              <a:off x="4440161" y="2423962"/>
              <a:ext cx="2997" cy="4142"/>
            </a:xfrm>
            <a:custGeom>
              <a:rect b="b" l="l" r="r" t="t"/>
              <a:pathLst>
                <a:path extrusionOk="0" h="152" w="110">
                  <a:moveTo>
                    <a:pt x="1" y="1"/>
                  </a:moveTo>
                  <a:cubicBezTo>
                    <a:pt x="43" y="50"/>
                    <a:pt x="78" y="99"/>
                    <a:pt x="109" y="152"/>
                  </a:cubicBezTo>
                  <a:cubicBezTo>
                    <a:pt x="78" y="99"/>
                    <a:pt x="43" y="50"/>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0"/>
            <p:cNvSpPr/>
            <p:nvPr/>
          </p:nvSpPr>
          <p:spPr>
            <a:xfrm>
              <a:off x="4421196" y="2376468"/>
              <a:ext cx="3542" cy="5559"/>
            </a:xfrm>
            <a:custGeom>
              <a:rect b="b" l="l" r="r" t="t"/>
              <a:pathLst>
                <a:path extrusionOk="0" h="204" w="130">
                  <a:moveTo>
                    <a:pt x="0" y="1"/>
                  </a:moveTo>
                  <a:cubicBezTo>
                    <a:pt x="0" y="39"/>
                    <a:pt x="70" y="127"/>
                    <a:pt x="130" y="204"/>
                  </a:cubicBezTo>
                  <a:cubicBezTo>
                    <a:pt x="70" y="127"/>
                    <a:pt x="0" y="39"/>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0"/>
            <p:cNvSpPr/>
            <p:nvPr/>
          </p:nvSpPr>
          <p:spPr>
            <a:xfrm>
              <a:off x="4439507" y="2423309"/>
              <a:ext cx="300" cy="300"/>
            </a:xfrm>
            <a:custGeom>
              <a:rect b="b" l="l" r="r" t="t"/>
              <a:pathLst>
                <a:path extrusionOk="0" h="11" w="11">
                  <a:moveTo>
                    <a:pt x="0" y="0"/>
                  </a:moveTo>
                  <a:lnTo>
                    <a:pt x="1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0"/>
            <p:cNvSpPr/>
            <p:nvPr/>
          </p:nvSpPr>
          <p:spPr>
            <a:xfrm>
              <a:off x="4605097" y="2472819"/>
              <a:ext cx="1090" cy="409"/>
            </a:xfrm>
            <a:custGeom>
              <a:rect b="b" l="l" r="r" t="t"/>
              <a:pathLst>
                <a:path extrusionOk="0" h="15" w="40">
                  <a:moveTo>
                    <a:pt x="39" y="0"/>
                  </a:moveTo>
                  <a:lnTo>
                    <a:pt x="1" y="14"/>
                  </a:ln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0"/>
            <p:cNvSpPr/>
            <p:nvPr/>
          </p:nvSpPr>
          <p:spPr>
            <a:xfrm>
              <a:off x="4555505" y="2467179"/>
              <a:ext cx="1635" cy="708"/>
            </a:xfrm>
            <a:custGeom>
              <a:rect b="b" l="l" r="r" t="t"/>
              <a:pathLst>
                <a:path extrusionOk="0" h="26" w="60">
                  <a:moveTo>
                    <a:pt x="0" y="25"/>
                  </a:moveTo>
                  <a:cubicBezTo>
                    <a:pt x="18" y="11"/>
                    <a:pt x="39" y="1"/>
                    <a:pt x="60" y="1"/>
                  </a:cubicBezTo>
                  <a:cubicBezTo>
                    <a:pt x="39" y="1"/>
                    <a:pt x="18" y="11"/>
                    <a:pt x="0"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0"/>
            <p:cNvSpPr/>
            <p:nvPr/>
          </p:nvSpPr>
          <p:spPr>
            <a:xfrm>
              <a:off x="4668832" y="2460612"/>
              <a:ext cx="218" cy="300"/>
            </a:xfrm>
            <a:custGeom>
              <a:rect b="b" l="l" r="r" t="t"/>
              <a:pathLst>
                <a:path extrusionOk="0" h="11" w="8">
                  <a:moveTo>
                    <a:pt x="0" y="0"/>
                  </a:moveTo>
                  <a:cubicBezTo>
                    <a:pt x="0" y="4"/>
                    <a:pt x="4" y="7"/>
                    <a:pt x="7" y="11"/>
                  </a:cubicBezTo>
                  <a:cubicBezTo>
                    <a:pt x="4" y="7"/>
                    <a:pt x="0"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0"/>
            <p:cNvSpPr/>
            <p:nvPr/>
          </p:nvSpPr>
          <p:spPr>
            <a:xfrm>
              <a:off x="4669513" y="2461457"/>
              <a:ext cx="3924" cy="2044"/>
            </a:xfrm>
            <a:custGeom>
              <a:rect b="b" l="l" r="r" t="t"/>
              <a:pathLst>
                <a:path extrusionOk="0" h="75" w="144">
                  <a:moveTo>
                    <a:pt x="0" y="1"/>
                  </a:moveTo>
                  <a:lnTo>
                    <a:pt x="0" y="1"/>
                  </a:lnTo>
                  <a:cubicBezTo>
                    <a:pt x="42" y="36"/>
                    <a:pt x="91" y="60"/>
                    <a:pt x="143" y="74"/>
                  </a:cubicBezTo>
                  <a:cubicBezTo>
                    <a:pt x="91" y="57"/>
                    <a:pt x="42" y="36"/>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0"/>
            <p:cNvSpPr/>
            <p:nvPr/>
          </p:nvSpPr>
          <p:spPr>
            <a:xfrm>
              <a:off x="4405256" y="2343851"/>
              <a:ext cx="1744" cy="1362"/>
            </a:xfrm>
            <a:custGeom>
              <a:rect b="b" l="l" r="r" t="t"/>
              <a:pathLst>
                <a:path extrusionOk="0" h="50" w="64">
                  <a:moveTo>
                    <a:pt x="64" y="49"/>
                  </a:moveTo>
                  <a:cubicBezTo>
                    <a:pt x="43" y="32"/>
                    <a:pt x="22" y="14"/>
                    <a:pt x="1" y="0"/>
                  </a:cubicBezTo>
                  <a:cubicBezTo>
                    <a:pt x="22" y="14"/>
                    <a:pt x="43" y="32"/>
                    <a:pt x="64" y="4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0"/>
            <p:cNvSpPr/>
            <p:nvPr/>
          </p:nvSpPr>
          <p:spPr>
            <a:xfrm>
              <a:off x="4669023" y="2460884"/>
              <a:ext cx="218" cy="327"/>
            </a:xfrm>
            <a:custGeom>
              <a:rect b="b" l="l" r="r" t="t"/>
              <a:pathLst>
                <a:path extrusionOk="0" h="12" w="8">
                  <a:moveTo>
                    <a:pt x="0" y="1"/>
                  </a:moveTo>
                  <a:cubicBezTo>
                    <a:pt x="0" y="4"/>
                    <a:pt x="4" y="8"/>
                    <a:pt x="7" y="11"/>
                  </a:cubicBezTo>
                  <a:cubicBezTo>
                    <a:pt x="4" y="8"/>
                    <a:pt x="0"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0"/>
            <p:cNvSpPr/>
            <p:nvPr/>
          </p:nvSpPr>
          <p:spPr>
            <a:xfrm>
              <a:off x="4673601" y="2463473"/>
              <a:ext cx="409" cy="109"/>
            </a:xfrm>
            <a:custGeom>
              <a:rect b="b" l="l" r="r" t="t"/>
              <a:pathLst>
                <a:path extrusionOk="0" h="4" w="15">
                  <a:moveTo>
                    <a:pt x="0" y="0"/>
                  </a:moveTo>
                  <a:lnTo>
                    <a:pt x="1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0"/>
            <p:cNvSpPr/>
            <p:nvPr/>
          </p:nvSpPr>
          <p:spPr>
            <a:xfrm>
              <a:off x="4562262" y="2478051"/>
              <a:ext cx="136" cy="790"/>
            </a:xfrm>
            <a:custGeom>
              <a:rect b="b" l="l" r="r" t="t"/>
              <a:pathLst>
                <a:path extrusionOk="0" h="29" w="5">
                  <a:moveTo>
                    <a:pt x="4" y="1"/>
                  </a:moveTo>
                  <a:cubicBezTo>
                    <a:pt x="1" y="11"/>
                    <a:pt x="1" y="18"/>
                    <a:pt x="1" y="29"/>
                  </a:cubicBezTo>
                  <a:cubicBezTo>
                    <a:pt x="1" y="18"/>
                    <a:pt x="1" y="11"/>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0"/>
            <p:cNvSpPr/>
            <p:nvPr/>
          </p:nvSpPr>
          <p:spPr>
            <a:xfrm>
              <a:off x="4421196" y="2372844"/>
              <a:ext cx="681" cy="3651"/>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0"/>
            <p:cNvSpPr/>
            <p:nvPr/>
          </p:nvSpPr>
          <p:spPr>
            <a:xfrm>
              <a:off x="4606433" y="2472438"/>
              <a:ext cx="599" cy="300"/>
            </a:xfrm>
            <a:custGeom>
              <a:rect b="b" l="l" r="r" t="t"/>
              <a:pathLst>
                <a:path extrusionOk="0" h="11" w="22">
                  <a:moveTo>
                    <a:pt x="1" y="11"/>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0"/>
            <p:cNvSpPr/>
            <p:nvPr/>
          </p:nvSpPr>
          <p:spPr>
            <a:xfrm>
              <a:off x="4990503" y="2148397"/>
              <a:ext cx="3161" cy="1063"/>
            </a:xfrm>
            <a:custGeom>
              <a:rect b="b" l="l" r="r" t="t"/>
              <a:pathLst>
                <a:path extrusionOk="0" h="39" w="116">
                  <a:moveTo>
                    <a:pt x="0" y="39"/>
                  </a:moveTo>
                  <a:cubicBezTo>
                    <a:pt x="39" y="25"/>
                    <a:pt x="77" y="11"/>
                    <a:pt x="116" y="0"/>
                  </a:cubicBezTo>
                  <a:cubicBezTo>
                    <a:pt x="77" y="11"/>
                    <a:pt x="39" y="25"/>
                    <a:pt x="0" y="3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0"/>
            <p:cNvSpPr/>
            <p:nvPr/>
          </p:nvSpPr>
          <p:spPr>
            <a:xfrm>
              <a:off x="4662619" y="221916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0"/>
            <p:cNvSpPr/>
            <p:nvPr/>
          </p:nvSpPr>
          <p:spPr>
            <a:xfrm>
              <a:off x="4798182" y="2238344"/>
              <a:ext cx="327" cy="218"/>
            </a:xfrm>
            <a:custGeom>
              <a:rect b="b" l="l" r="r" t="t"/>
              <a:pathLst>
                <a:path extrusionOk="0" h="8" w="12">
                  <a:moveTo>
                    <a:pt x="1" y="7"/>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0"/>
            <p:cNvSpPr/>
            <p:nvPr/>
          </p:nvSpPr>
          <p:spPr>
            <a:xfrm>
              <a:off x="4796574" y="2239380"/>
              <a:ext cx="191" cy="136"/>
            </a:xfrm>
            <a:custGeom>
              <a:rect b="b" l="l" r="r" t="t"/>
              <a:pathLst>
                <a:path extrusionOk="0" h="5" w="7">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0"/>
            <p:cNvSpPr/>
            <p:nvPr/>
          </p:nvSpPr>
          <p:spPr>
            <a:xfrm>
              <a:off x="4844831" y="2226900"/>
              <a:ext cx="3352" cy="599"/>
            </a:xfrm>
            <a:custGeom>
              <a:rect b="b" l="l" r="r" t="t"/>
              <a:pathLst>
                <a:path extrusionOk="0" h="22" w="123">
                  <a:moveTo>
                    <a:pt x="0" y="0"/>
                  </a:moveTo>
                  <a:lnTo>
                    <a:pt x="0" y="0"/>
                  </a:lnTo>
                  <a:cubicBezTo>
                    <a:pt x="46" y="11"/>
                    <a:pt x="88" y="18"/>
                    <a:pt x="123" y="21"/>
                  </a:cubicBezTo>
                  <a:cubicBezTo>
                    <a:pt x="88" y="18"/>
                    <a:pt x="46"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0"/>
            <p:cNvSpPr/>
            <p:nvPr/>
          </p:nvSpPr>
          <p:spPr>
            <a:xfrm>
              <a:off x="4792160" y="2241478"/>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0"/>
            <p:cNvSpPr/>
            <p:nvPr/>
          </p:nvSpPr>
          <p:spPr>
            <a:xfrm>
              <a:off x="4799898" y="2237200"/>
              <a:ext cx="409" cy="218"/>
            </a:xfrm>
            <a:custGeom>
              <a:rect b="b" l="l" r="r" t="t"/>
              <a:pathLst>
                <a:path extrusionOk="0" h="8" w="15">
                  <a:moveTo>
                    <a:pt x="1" y="7"/>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0"/>
            <p:cNvSpPr/>
            <p:nvPr/>
          </p:nvSpPr>
          <p:spPr>
            <a:xfrm>
              <a:off x="5003555" y="2127497"/>
              <a:ext cx="1744" cy="1444"/>
            </a:xfrm>
            <a:custGeom>
              <a:rect b="b" l="l" r="r" t="t"/>
              <a:pathLst>
                <a:path extrusionOk="0" h="53" w="64">
                  <a:moveTo>
                    <a:pt x="64" y="53"/>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0"/>
            <p:cNvSpPr/>
            <p:nvPr/>
          </p:nvSpPr>
          <p:spPr>
            <a:xfrm>
              <a:off x="4672347" y="2221450"/>
              <a:ext cx="10818" cy="409"/>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0"/>
            <p:cNvSpPr/>
            <p:nvPr/>
          </p:nvSpPr>
          <p:spPr>
            <a:xfrm>
              <a:off x="4790824" y="2241860"/>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0"/>
            <p:cNvSpPr/>
            <p:nvPr/>
          </p:nvSpPr>
          <p:spPr>
            <a:xfrm>
              <a:off x="4795021" y="224033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0"/>
            <p:cNvSpPr/>
            <p:nvPr/>
          </p:nvSpPr>
          <p:spPr>
            <a:xfrm>
              <a:off x="4547194" y="2098504"/>
              <a:ext cx="136" cy="490"/>
            </a:xfrm>
            <a:custGeom>
              <a:rect b="b" l="l" r="r" t="t"/>
              <a:pathLst>
                <a:path extrusionOk="0" h="18" w="5">
                  <a:moveTo>
                    <a:pt x="1" y="0"/>
                  </a:moveTo>
                  <a:cubicBezTo>
                    <a:pt x="1" y="4"/>
                    <a:pt x="4" y="11"/>
                    <a:pt x="4" y="18"/>
                  </a:cubicBezTo>
                  <a:cubicBezTo>
                    <a:pt x="4" y="11"/>
                    <a:pt x="4"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0"/>
            <p:cNvSpPr/>
            <p:nvPr/>
          </p:nvSpPr>
          <p:spPr>
            <a:xfrm>
              <a:off x="4775483" y="2236056"/>
              <a:ext cx="2779" cy="218"/>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0"/>
            <p:cNvSpPr/>
            <p:nvPr/>
          </p:nvSpPr>
          <p:spPr>
            <a:xfrm>
              <a:off x="4789789" y="2241969"/>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0"/>
            <p:cNvSpPr/>
            <p:nvPr/>
          </p:nvSpPr>
          <p:spPr>
            <a:xfrm>
              <a:off x="4957668" y="2086188"/>
              <a:ext cx="11117" cy="21962"/>
            </a:xfrm>
            <a:custGeom>
              <a:rect b="b" l="l" r="r" t="t"/>
              <a:pathLst>
                <a:path extrusionOk="0" h="806" w="408">
                  <a:moveTo>
                    <a:pt x="407" y="1"/>
                  </a:moveTo>
                  <a:lnTo>
                    <a:pt x="1" y="806"/>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0"/>
            <p:cNvSpPr/>
            <p:nvPr/>
          </p:nvSpPr>
          <p:spPr>
            <a:xfrm>
              <a:off x="4998596" y="2122810"/>
              <a:ext cx="1553" cy="1553"/>
            </a:xfrm>
            <a:custGeom>
              <a:rect b="b" l="l" r="r" t="t"/>
              <a:pathLst>
                <a:path extrusionOk="0" h="57" w="57">
                  <a:moveTo>
                    <a:pt x="1" y="1"/>
                  </a:moveTo>
                  <a:cubicBezTo>
                    <a:pt x="15" y="18"/>
                    <a:pt x="36" y="36"/>
                    <a:pt x="57" y="57"/>
                  </a:cubicBezTo>
                  <a:cubicBezTo>
                    <a:pt x="36" y="36"/>
                    <a:pt x="18" y="1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0"/>
            <p:cNvSpPr/>
            <p:nvPr/>
          </p:nvSpPr>
          <p:spPr>
            <a:xfrm>
              <a:off x="4761178" y="2232050"/>
              <a:ext cx="1362" cy="790"/>
            </a:xfrm>
            <a:custGeom>
              <a:rect b="b" l="l" r="r" t="t"/>
              <a:pathLst>
                <a:path extrusionOk="0" h="29" w="50">
                  <a:moveTo>
                    <a:pt x="0" y="0"/>
                  </a:moveTo>
                  <a:lnTo>
                    <a:pt x="49"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0"/>
            <p:cNvSpPr/>
            <p:nvPr/>
          </p:nvSpPr>
          <p:spPr>
            <a:xfrm>
              <a:off x="4349178" y="2271642"/>
              <a:ext cx="109" cy="490"/>
            </a:xfrm>
            <a:custGeom>
              <a:rect b="b" l="l" r="r" t="t"/>
              <a:pathLst>
                <a:path extrusionOk="0" h="18" w="4">
                  <a:moveTo>
                    <a:pt x="4" y="0"/>
                  </a:moveTo>
                  <a:lnTo>
                    <a:pt x="4" y="0"/>
                  </a:lnTo>
                  <a:cubicBezTo>
                    <a:pt x="4" y="7"/>
                    <a:pt x="0" y="11"/>
                    <a:pt x="0" y="18"/>
                  </a:cubicBezTo>
                  <a:cubicBezTo>
                    <a:pt x="4" y="11"/>
                    <a:pt x="4" y="7"/>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0"/>
            <p:cNvSpPr/>
            <p:nvPr/>
          </p:nvSpPr>
          <p:spPr>
            <a:xfrm>
              <a:off x="4349450" y="2269817"/>
              <a:ext cx="27" cy="218"/>
            </a:xfrm>
            <a:custGeom>
              <a:rect b="b" l="l" r="r" t="t"/>
              <a:pathLst>
                <a:path extrusionOk="0" h="8" w="1">
                  <a:moveTo>
                    <a:pt x="1" y="1"/>
                  </a:moveTo>
                  <a:lnTo>
                    <a:pt x="1" y="8"/>
                  </a:lnTo>
                  <a:cubicBezTo>
                    <a:pt x="1" y="8"/>
                    <a:pt x="1"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0"/>
            <p:cNvSpPr/>
            <p:nvPr/>
          </p:nvSpPr>
          <p:spPr>
            <a:xfrm>
              <a:off x="4370813" y="2258481"/>
              <a:ext cx="2234" cy="1362"/>
            </a:xfrm>
            <a:custGeom>
              <a:rect b="b" l="l" r="r" t="t"/>
              <a:pathLst>
                <a:path extrusionOk="0" h="50" w="82">
                  <a:moveTo>
                    <a:pt x="81" y="49"/>
                  </a:moveTo>
                  <a:cubicBezTo>
                    <a:pt x="57" y="32"/>
                    <a:pt x="29" y="14"/>
                    <a:pt x="1" y="0"/>
                  </a:cubicBezTo>
                  <a:cubicBezTo>
                    <a:pt x="29" y="14"/>
                    <a:pt x="57" y="32"/>
                    <a:pt x="81" y="4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0"/>
            <p:cNvSpPr/>
            <p:nvPr/>
          </p:nvSpPr>
          <p:spPr>
            <a:xfrm>
              <a:off x="4348033" y="2274967"/>
              <a:ext cx="218" cy="518"/>
            </a:xfrm>
            <a:custGeom>
              <a:rect b="b" l="l" r="r" t="t"/>
              <a:pathLst>
                <a:path extrusionOk="0" h="19" w="8">
                  <a:moveTo>
                    <a:pt x="7" y="1"/>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0"/>
            <p:cNvSpPr/>
            <p:nvPr/>
          </p:nvSpPr>
          <p:spPr>
            <a:xfrm>
              <a:off x="4440652" y="2231669"/>
              <a:ext cx="27" cy="27"/>
            </a:xfrm>
            <a:custGeom>
              <a:rect b="b" l="l" r="r" t="t"/>
              <a:pathLst>
                <a:path extrusionOk="0" h="1" w="1">
                  <a:moveTo>
                    <a:pt x="0"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0"/>
            <p:cNvSpPr/>
            <p:nvPr/>
          </p:nvSpPr>
          <p:spPr>
            <a:xfrm>
              <a:off x="4349368" y="2270689"/>
              <a:ext cx="27" cy="409"/>
            </a:xfrm>
            <a:custGeom>
              <a:rect b="b" l="l" r="r" t="t"/>
              <a:pathLst>
                <a:path extrusionOk="0" h="15" w="1">
                  <a:moveTo>
                    <a:pt x="0" y="0"/>
                  </a:moveTo>
                  <a:lnTo>
                    <a:pt x="0" y="14"/>
                  </a:lnTo>
                  <a:cubicBezTo>
                    <a:pt x="0" y="11"/>
                    <a:pt x="0" y="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0"/>
            <p:cNvSpPr/>
            <p:nvPr/>
          </p:nvSpPr>
          <p:spPr>
            <a:xfrm>
              <a:off x="4348496" y="2273822"/>
              <a:ext cx="218" cy="599"/>
            </a:xfrm>
            <a:custGeom>
              <a:rect b="b" l="l" r="r" t="t"/>
              <a:pathLst>
                <a:path extrusionOk="0" h="22" w="8">
                  <a:moveTo>
                    <a:pt x="8" y="1"/>
                  </a:moveTo>
                  <a:lnTo>
                    <a:pt x="8" y="1"/>
                  </a:lnTo>
                  <a:cubicBezTo>
                    <a:pt x="4" y="8"/>
                    <a:pt x="4" y="15"/>
                    <a:pt x="1" y="22"/>
                  </a:cubicBezTo>
                  <a:cubicBezTo>
                    <a:pt x="4" y="15"/>
                    <a:pt x="8" y="8"/>
                    <a:pt x="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0"/>
            <p:cNvSpPr/>
            <p:nvPr/>
          </p:nvSpPr>
          <p:spPr>
            <a:xfrm>
              <a:off x="4348878" y="2272787"/>
              <a:ext cx="218" cy="490"/>
            </a:xfrm>
            <a:custGeom>
              <a:rect b="b" l="l" r="r" t="t"/>
              <a:pathLst>
                <a:path extrusionOk="0" h="18" w="8">
                  <a:moveTo>
                    <a:pt x="8" y="0"/>
                  </a:moveTo>
                  <a:lnTo>
                    <a:pt x="8" y="0"/>
                  </a:lnTo>
                  <a:cubicBezTo>
                    <a:pt x="4" y="4"/>
                    <a:pt x="4" y="11"/>
                    <a:pt x="1" y="18"/>
                  </a:cubicBezTo>
                  <a:cubicBezTo>
                    <a:pt x="4" y="11"/>
                    <a:pt x="8" y="4"/>
                    <a:pt x="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0"/>
            <p:cNvSpPr/>
            <p:nvPr/>
          </p:nvSpPr>
          <p:spPr>
            <a:xfrm>
              <a:off x="4347352" y="2276111"/>
              <a:ext cx="327" cy="518"/>
            </a:xfrm>
            <a:custGeom>
              <a:rect b="b" l="l" r="r" t="t"/>
              <a:pathLst>
                <a:path extrusionOk="0" h="19" w="12">
                  <a:moveTo>
                    <a:pt x="11" y="1"/>
                  </a:moveTo>
                  <a:cubicBezTo>
                    <a:pt x="8" y="8"/>
                    <a:pt x="4" y="15"/>
                    <a:pt x="1" y="18"/>
                  </a:cubicBezTo>
                  <a:cubicBezTo>
                    <a:pt x="4" y="15"/>
                    <a:pt x="8" y="8"/>
                    <a:pt x="1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0"/>
            <p:cNvSpPr/>
            <p:nvPr/>
          </p:nvSpPr>
          <p:spPr>
            <a:xfrm>
              <a:off x="4443022" y="2225946"/>
              <a:ext cx="27" cy="872"/>
            </a:xfrm>
            <a:custGeom>
              <a:rect b="b" l="l" r="r" t="t"/>
              <a:pathLst>
                <a:path extrusionOk="0" h="32" w="1">
                  <a:moveTo>
                    <a:pt x="1" y="32"/>
                  </a:moveTo>
                  <a:lnTo>
                    <a:pt x="1" y="0"/>
                  </a:lnTo>
                  <a:lnTo>
                    <a:pt x="1" y="0"/>
                  </a:lnTo>
                  <a:lnTo>
                    <a:pt x="1"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0"/>
            <p:cNvSpPr/>
            <p:nvPr/>
          </p:nvSpPr>
          <p:spPr>
            <a:xfrm>
              <a:off x="4403457" y="2244067"/>
              <a:ext cx="13270" cy="8311"/>
            </a:xfrm>
            <a:custGeom>
              <a:rect b="b" l="l" r="r" t="t"/>
              <a:pathLst>
                <a:path extrusionOk="0" h="305" w="487">
                  <a:moveTo>
                    <a:pt x="0" y="280"/>
                  </a:moveTo>
                  <a:cubicBezTo>
                    <a:pt x="298" y="305"/>
                    <a:pt x="420" y="133"/>
                    <a:pt x="487" y="0"/>
                  </a:cubicBezTo>
                  <a:cubicBezTo>
                    <a:pt x="420" y="133"/>
                    <a:pt x="298" y="305"/>
                    <a:pt x="0" y="28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0"/>
            <p:cNvSpPr/>
            <p:nvPr/>
          </p:nvSpPr>
          <p:spPr>
            <a:xfrm>
              <a:off x="4407463" y="2344424"/>
              <a:ext cx="218" cy="218"/>
            </a:xfrm>
            <a:custGeom>
              <a:rect b="b" l="l" r="r" t="t"/>
              <a:pathLst>
                <a:path extrusionOk="0" h="8" w="8">
                  <a:moveTo>
                    <a:pt x="0" y="7"/>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0"/>
            <p:cNvSpPr/>
            <p:nvPr/>
          </p:nvSpPr>
          <p:spPr>
            <a:xfrm>
              <a:off x="4410787" y="2341644"/>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0"/>
            <p:cNvSpPr/>
            <p:nvPr/>
          </p:nvSpPr>
          <p:spPr>
            <a:xfrm>
              <a:off x="4424439" y="2336603"/>
              <a:ext cx="15368" cy="9183"/>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0"/>
            <p:cNvSpPr/>
            <p:nvPr/>
          </p:nvSpPr>
          <p:spPr>
            <a:xfrm>
              <a:off x="4422041" y="2336794"/>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0"/>
            <p:cNvSpPr/>
            <p:nvPr/>
          </p:nvSpPr>
          <p:spPr>
            <a:xfrm>
              <a:off x="4422041" y="2372762"/>
              <a:ext cx="1362" cy="109"/>
            </a:xfrm>
            <a:custGeom>
              <a:rect b="b" l="l" r="r" t="t"/>
              <a:pathLst>
                <a:path extrusionOk="0" h="4" w="50">
                  <a:moveTo>
                    <a:pt x="50"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0"/>
            <p:cNvSpPr/>
            <p:nvPr/>
          </p:nvSpPr>
          <p:spPr>
            <a:xfrm>
              <a:off x="4442559" y="2349274"/>
              <a:ext cx="1063" cy="3951"/>
            </a:xfrm>
            <a:custGeom>
              <a:rect b="b" l="l" r="r" t="t"/>
              <a:pathLst>
                <a:path extrusionOk="0" h="145" w="39">
                  <a:moveTo>
                    <a:pt x="25" y="144"/>
                  </a:moveTo>
                  <a:cubicBezTo>
                    <a:pt x="39" y="95"/>
                    <a:pt x="28" y="43"/>
                    <a:pt x="0" y="1"/>
                  </a:cubicBezTo>
                  <a:cubicBezTo>
                    <a:pt x="28" y="43"/>
                    <a:pt x="39" y="95"/>
                    <a:pt x="25" y="14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0"/>
            <p:cNvSpPr/>
            <p:nvPr/>
          </p:nvSpPr>
          <p:spPr>
            <a:xfrm>
              <a:off x="4423485" y="2372653"/>
              <a:ext cx="1253" cy="136"/>
            </a:xfrm>
            <a:custGeom>
              <a:rect b="b" l="l" r="r" t="t"/>
              <a:pathLst>
                <a:path extrusionOk="0" h="5" w="46">
                  <a:moveTo>
                    <a:pt x="46"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0"/>
            <p:cNvSpPr/>
            <p:nvPr/>
          </p:nvSpPr>
          <p:spPr>
            <a:xfrm>
              <a:off x="4424902" y="2372462"/>
              <a:ext cx="1090" cy="136"/>
            </a:xfrm>
            <a:custGeom>
              <a:rect b="b" l="l" r="r" t="t"/>
              <a:pathLst>
                <a:path extrusionOk="0" h="5" w="40">
                  <a:moveTo>
                    <a:pt x="39"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0"/>
            <p:cNvSpPr/>
            <p:nvPr/>
          </p:nvSpPr>
          <p:spPr>
            <a:xfrm>
              <a:off x="4423185" y="2336603"/>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0"/>
            <p:cNvSpPr/>
            <p:nvPr/>
          </p:nvSpPr>
          <p:spPr>
            <a:xfrm>
              <a:off x="4426155" y="2372190"/>
              <a:ext cx="981" cy="218"/>
            </a:xfrm>
            <a:custGeom>
              <a:rect b="b" l="l" r="r" t="t"/>
              <a:pathLst>
                <a:path extrusionOk="0" h="8" w="36">
                  <a:moveTo>
                    <a:pt x="35"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0"/>
            <p:cNvSpPr/>
            <p:nvPr/>
          </p:nvSpPr>
          <p:spPr>
            <a:xfrm>
              <a:off x="5081023" y="2264857"/>
              <a:ext cx="218" cy="409"/>
            </a:xfrm>
            <a:custGeom>
              <a:rect b="b" l="l" r="r" t="t"/>
              <a:pathLst>
                <a:path extrusionOk="0" h="15" w="8">
                  <a:moveTo>
                    <a:pt x="8"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0"/>
            <p:cNvSpPr/>
            <p:nvPr/>
          </p:nvSpPr>
          <p:spPr>
            <a:xfrm>
              <a:off x="5079797" y="2266956"/>
              <a:ext cx="300" cy="518"/>
            </a:xfrm>
            <a:custGeom>
              <a:rect b="b" l="l" r="r" t="t"/>
              <a:pathLst>
                <a:path extrusionOk="0" h="19" w="11">
                  <a:moveTo>
                    <a:pt x="11" y="1"/>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0"/>
            <p:cNvSpPr/>
            <p:nvPr/>
          </p:nvSpPr>
          <p:spPr>
            <a:xfrm>
              <a:off x="5181652" y="2217254"/>
              <a:ext cx="599" cy="218"/>
            </a:xfrm>
            <a:custGeom>
              <a:rect b="b" l="l" r="r" t="t"/>
              <a:pathLst>
                <a:path extrusionOk="0" h="8" w="22">
                  <a:moveTo>
                    <a:pt x="22"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0"/>
            <p:cNvSpPr/>
            <p:nvPr/>
          </p:nvSpPr>
          <p:spPr>
            <a:xfrm>
              <a:off x="5082276" y="2263440"/>
              <a:ext cx="218" cy="300"/>
            </a:xfrm>
            <a:custGeom>
              <a:rect b="b" l="l" r="r" t="t"/>
              <a:pathLst>
                <a:path extrusionOk="0" h="11" w="8">
                  <a:moveTo>
                    <a:pt x="0" y="11"/>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0"/>
            <p:cNvSpPr/>
            <p:nvPr/>
          </p:nvSpPr>
          <p:spPr>
            <a:xfrm>
              <a:off x="5079306" y="2268209"/>
              <a:ext cx="218" cy="490"/>
            </a:xfrm>
            <a:custGeom>
              <a:rect b="b" l="l" r="r" t="t"/>
              <a:pathLst>
                <a:path extrusionOk="0" h="18" w="8">
                  <a:moveTo>
                    <a:pt x="8" y="0"/>
                  </a:moveTo>
                  <a:lnTo>
                    <a:pt x="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0"/>
            <p:cNvSpPr/>
            <p:nvPr/>
          </p:nvSpPr>
          <p:spPr>
            <a:xfrm>
              <a:off x="5080451" y="2265811"/>
              <a:ext cx="218" cy="518"/>
            </a:xfrm>
            <a:custGeom>
              <a:rect b="b" l="l" r="r" t="t"/>
              <a:pathLst>
                <a:path extrusionOk="0" h="19" w="8">
                  <a:moveTo>
                    <a:pt x="8" y="1"/>
                  </a:moveTo>
                  <a:lnTo>
                    <a:pt x="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0"/>
            <p:cNvSpPr/>
            <p:nvPr/>
          </p:nvSpPr>
          <p:spPr>
            <a:xfrm>
              <a:off x="5180317" y="2217063"/>
              <a:ext cx="518" cy="136"/>
            </a:xfrm>
            <a:custGeom>
              <a:rect b="b" l="l" r="r" t="t"/>
              <a:pathLst>
                <a:path extrusionOk="0" h="5" w="19">
                  <a:moveTo>
                    <a:pt x="18"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0"/>
            <p:cNvSpPr/>
            <p:nvPr/>
          </p:nvSpPr>
          <p:spPr>
            <a:xfrm>
              <a:off x="5081595" y="2264094"/>
              <a:ext cx="327" cy="327"/>
            </a:xfrm>
            <a:custGeom>
              <a:rect b="b" l="l" r="r" t="t"/>
              <a:pathLst>
                <a:path extrusionOk="0" h="12" w="12">
                  <a:moveTo>
                    <a:pt x="11"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0"/>
            <p:cNvSpPr/>
            <p:nvPr/>
          </p:nvSpPr>
          <p:spPr>
            <a:xfrm>
              <a:off x="5082930" y="2262950"/>
              <a:ext cx="218" cy="136"/>
            </a:xfrm>
            <a:custGeom>
              <a:rect b="b" l="l" r="r" t="t"/>
              <a:pathLst>
                <a:path extrusionOk="0" h="5" w="8">
                  <a:moveTo>
                    <a:pt x="8"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0"/>
            <p:cNvSpPr/>
            <p:nvPr/>
          </p:nvSpPr>
          <p:spPr>
            <a:xfrm>
              <a:off x="5174595" y="2216872"/>
              <a:ext cx="2698" cy="790"/>
            </a:xfrm>
            <a:custGeom>
              <a:rect b="b" l="l" r="r" t="t"/>
              <a:pathLst>
                <a:path extrusionOk="0" h="29" w="99">
                  <a:moveTo>
                    <a:pt x="1" y="1"/>
                  </a:moveTo>
                  <a:cubicBezTo>
                    <a:pt x="32" y="22"/>
                    <a:pt x="67" y="29"/>
                    <a:pt x="99" y="22"/>
                  </a:cubicBezTo>
                  <a:cubicBezTo>
                    <a:pt x="67" y="29"/>
                    <a:pt x="32" y="22"/>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0"/>
            <p:cNvSpPr/>
            <p:nvPr/>
          </p:nvSpPr>
          <p:spPr>
            <a:xfrm>
              <a:off x="5179173" y="2217063"/>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0"/>
            <p:cNvSpPr/>
            <p:nvPr/>
          </p:nvSpPr>
          <p:spPr>
            <a:xfrm>
              <a:off x="5138163" y="2235756"/>
              <a:ext cx="708" cy="2807"/>
            </a:xfrm>
            <a:custGeom>
              <a:rect b="b" l="l" r="r" t="t"/>
              <a:pathLst>
                <a:path extrusionOk="0" h="103" w="26">
                  <a:moveTo>
                    <a:pt x="25" y="102"/>
                  </a:moveTo>
                  <a:cubicBezTo>
                    <a:pt x="11" y="71"/>
                    <a:pt x="1" y="36"/>
                    <a:pt x="1" y="1"/>
                  </a:cubicBezTo>
                  <a:cubicBezTo>
                    <a:pt x="1" y="36"/>
                    <a:pt x="11" y="71"/>
                    <a:pt x="25" y="10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0"/>
            <p:cNvSpPr/>
            <p:nvPr/>
          </p:nvSpPr>
          <p:spPr>
            <a:xfrm>
              <a:off x="5177374" y="2217363"/>
              <a:ext cx="681" cy="109"/>
            </a:xfrm>
            <a:custGeom>
              <a:rect b="b" l="l" r="r" t="t"/>
              <a:pathLst>
                <a:path extrusionOk="0" h="4" w="25">
                  <a:moveTo>
                    <a:pt x="25" y="0"/>
                  </a:moveTo>
                  <a:cubicBezTo>
                    <a:pt x="14" y="0"/>
                    <a:pt x="7" y="4"/>
                    <a:pt x="0" y="4"/>
                  </a:cubicBezTo>
                  <a:cubicBezTo>
                    <a:pt x="7" y="4"/>
                    <a:pt x="14" y="0"/>
                    <a:pt x="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0"/>
            <p:cNvSpPr/>
            <p:nvPr/>
          </p:nvSpPr>
          <p:spPr>
            <a:xfrm>
              <a:off x="4453431" y="2434290"/>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0"/>
            <p:cNvSpPr/>
            <p:nvPr/>
          </p:nvSpPr>
          <p:spPr>
            <a:xfrm>
              <a:off x="4454194" y="2434099"/>
              <a:ext cx="109" cy="27"/>
            </a:xfrm>
            <a:custGeom>
              <a:rect b="b" l="l" r="r" t="t"/>
              <a:pathLst>
                <a:path extrusionOk="0" h="1" w="4">
                  <a:moveTo>
                    <a:pt x="0"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0"/>
            <p:cNvSpPr/>
            <p:nvPr/>
          </p:nvSpPr>
          <p:spPr>
            <a:xfrm>
              <a:off x="4549210" y="2471757"/>
              <a:ext cx="599" cy="27"/>
            </a:xfrm>
            <a:custGeom>
              <a:rect b="b" l="l" r="r" t="t"/>
              <a:pathLst>
                <a:path extrusionOk="0" h="1" w="22">
                  <a:moveTo>
                    <a:pt x="0" y="1"/>
                  </a:moveTo>
                  <a:lnTo>
                    <a:pt x="2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0"/>
            <p:cNvSpPr/>
            <p:nvPr/>
          </p:nvSpPr>
          <p:spPr>
            <a:xfrm>
              <a:off x="4454766" y="2433908"/>
              <a:ext cx="27" cy="27"/>
            </a:xfrm>
            <a:custGeom>
              <a:rect b="b" l="l" r="r" t="t"/>
              <a:pathLst>
                <a:path extrusionOk="0" h="1" w="1">
                  <a:moveTo>
                    <a:pt x="0"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0"/>
            <p:cNvSpPr/>
            <p:nvPr/>
          </p:nvSpPr>
          <p:spPr>
            <a:xfrm>
              <a:off x="4455148" y="2433718"/>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0"/>
            <p:cNvSpPr/>
            <p:nvPr/>
          </p:nvSpPr>
          <p:spPr>
            <a:xfrm>
              <a:off x="4450761" y="2434671"/>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0"/>
            <p:cNvSpPr/>
            <p:nvPr/>
          </p:nvSpPr>
          <p:spPr>
            <a:xfrm>
              <a:off x="4451715" y="243456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0"/>
            <p:cNvSpPr/>
            <p:nvPr/>
          </p:nvSpPr>
          <p:spPr>
            <a:xfrm>
              <a:off x="4452668" y="243437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0"/>
            <p:cNvSpPr/>
            <p:nvPr/>
          </p:nvSpPr>
          <p:spPr>
            <a:xfrm>
              <a:off x="4727771" y="2570533"/>
              <a:ext cx="5286" cy="845"/>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0"/>
            <p:cNvSpPr/>
            <p:nvPr/>
          </p:nvSpPr>
          <p:spPr>
            <a:xfrm>
              <a:off x="4702430" y="2547127"/>
              <a:ext cx="6676" cy="3270"/>
            </a:xfrm>
            <a:custGeom>
              <a:rect b="b" l="l" r="r" t="t"/>
              <a:pathLst>
                <a:path extrusionOk="0" h="120" w="245">
                  <a:moveTo>
                    <a:pt x="0" y="1"/>
                  </a:moveTo>
                  <a:lnTo>
                    <a:pt x="0" y="1"/>
                  </a:lnTo>
                  <a:cubicBezTo>
                    <a:pt x="115" y="11"/>
                    <a:pt x="199" y="53"/>
                    <a:pt x="245" y="120"/>
                  </a:cubicBezTo>
                  <a:cubicBezTo>
                    <a:pt x="203" y="53"/>
                    <a:pt x="115" y="1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0"/>
            <p:cNvSpPr/>
            <p:nvPr/>
          </p:nvSpPr>
          <p:spPr>
            <a:xfrm>
              <a:off x="4683083" y="2508597"/>
              <a:ext cx="10681" cy="17575"/>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0"/>
            <p:cNvSpPr/>
            <p:nvPr/>
          </p:nvSpPr>
          <p:spPr>
            <a:xfrm>
              <a:off x="4696789" y="2489032"/>
              <a:ext cx="3542" cy="16158"/>
            </a:xfrm>
            <a:custGeom>
              <a:rect b="b" l="l" r="r" t="t"/>
              <a:pathLst>
                <a:path extrusionOk="0" h="593" w="130">
                  <a:moveTo>
                    <a:pt x="0" y="592"/>
                  </a:moveTo>
                  <a:cubicBezTo>
                    <a:pt x="130" y="407"/>
                    <a:pt x="112" y="193"/>
                    <a:pt x="95" y="1"/>
                  </a:cubicBezTo>
                  <a:cubicBezTo>
                    <a:pt x="112" y="193"/>
                    <a:pt x="130" y="407"/>
                    <a:pt x="0" y="59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0"/>
            <p:cNvSpPr/>
            <p:nvPr/>
          </p:nvSpPr>
          <p:spPr>
            <a:xfrm>
              <a:off x="4727008" y="2571460"/>
              <a:ext cx="790" cy="300"/>
            </a:xfrm>
            <a:custGeom>
              <a:rect b="b" l="l" r="r" t="t"/>
              <a:pathLst>
                <a:path extrusionOk="0" h="11" w="29">
                  <a:moveTo>
                    <a:pt x="1" y="11"/>
                  </a:moveTo>
                  <a:lnTo>
                    <a:pt x="29"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0"/>
            <p:cNvSpPr/>
            <p:nvPr/>
          </p:nvSpPr>
          <p:spPr>
            <a:xfrm>
              <a:off x="4675971" y="2463555"/>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0"/>
            <p:cNvSpPr/>
            <p:nvPr/>
          </p:nvSpPr>
          <p:spPr>
            <a:xfrm>
              <a:off x="4676462" y="2463282"/>
              <a:ext cx="109" cy="27"/>
            </a:xfrm>
            <a:custGeom>
              <a:rect b="b" l="l" r="r" t="t"/>
              <a:pathLst>
                <a:path extrusionOk="0" h="1" w="4">
                  <a:moveTo>
                    <a:pt x="0"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0"/>
            <p:cNvSpPr/>
            <p:nvPr/>
          </p:nvSpPr>
          <p:spPr>
            <a:xfrm>
              <a:off x="4676925" y="2463092"/>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0"/>
            <p:cNvSpPr/>
            <p:nvPr/>
          </p:nvSpPr>
          <p:spPr>
            <a:xfrm>
              <a:off x="4675399" y="2463855"/>
              <a:ext cx="136" cy="109"/>
            </a:xfrm>
            <a:custGeom>
              <a:rect b="b" l="l" r="r" t="t"/>
              <a:pathLst>
                <a:path extrusionOk="0" h="4" w="5">
                  <a:moveTo>
                    <a:pt x="4" y="0"/>
                  </a:moveTo>
                  <a:lnTo>
                    <a:pt x="1" y="4"/>
                  </a:ln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0"/>
            <p:cNvSpPr/>
            <p:nvPr/>
          </p:nvSpPr>
          <p:spPr>
            <a:xfrm>
              <a:off x="4562181" y="2479196"/>
              <a:ext cx="109" cy="136"/>
            </a:xfrm>
            <a:custGeom>
              <a:rect b="b" l="l" r="r" t="t"/>
              <a:pathLst>
                <a:path extrusionOk="0" h="5" w="4">
                  <a:moveTo>
                    <a:pt x="4" y="1"/>
                  </a:moveTo>
                  <a:lnTo>
                    <a:pt x="0" y="4"/>
                  </a:ln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0"/>
            <p:cNvSpPr/>
            <p:nvPr/>
          </p:nvSpPr>
          <p:spPr>
            <a:xfrm>
              <a:off x="4578966" y="2465571"/>
              <a:ext cx="9564" cy="3461"/>
            </a:xfrm>
            <a:custGeom>
              <a:rect b="b" l="l" r="r" t="t"/>
              <a:pathLst>
                <a:path extrusionOk="0" h="127" w="351">
                  <a:moveTo>
                    <a:pt x="1" y="0"/>
                  </a:moveTo>
                  <a:cubicBezTo>
                    <a:pt x="102" y="4"/>
                    <a:pt x="214" y="56"/>
                    <a:pt x="351" y="126"/>
                  </a:cubicBezTo>
                  <a:cubicBezTo>
                    <a:pt x="214" y="56"/>
                    <a:pt x="102" y="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0"/>
            <p:cNvSpPr/>
            <p:nvPr/>
          </p:nvSpPr>
          <p:spPr>
            <a:xfrm>
              <a:off x="4591473" y="2469468"/>
              <a:ext cx="1935" cy="327"/>
            </a:xfrm>
            <a:custGeom>
              <a:rect b="b" l="l" r="r" t="t"/>
              <a:pathLst>
                <a:path extrusionOk="0" h="12" w="71">
                  <a:moveTo>
                    <a:pt x="70" y="1"/>
                  </a:moveTo>
                  <a:cubicBezTo>
                    <a:pt x="46" y="4"/>
                    <a:pt x="25" y="8"/>
                    <a:pt x="0" y="11"/>
                  </a:cubicBezTo>
                  <a:cubicBezTo>
                    <a:pt x="25" y="8"/>
                    <a:pt x="46" y="4"/>
                    <a:pt x="7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0"/>
            <p:cNvSpPr/>
            <p:nvPr/>
          </p:nvSpPr>
          <p:spPr>
            <a:xfrm>
              <a:off x="4601664" y="2470721"/>
              <a:ext cx="518" cy="300"/>
            </a:xfrm>
            <a:custGeom>
              <a:rect b="b" l="l" r="r" t="t"/>
              <a:pathLst>
                <a:path extrusionOk="0" h="11" w="19">
                  <a:moveTo>
                    <a:pt x="1" y="0"/>
                  </a:moveTo>
                  <a:lnTo>
                    <a:pt x="18"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0"/>
            <p:cNvSpPr/>
            <p:nvPr/>
          </p:nvSpPr>
          <p:spPr>
            <a:xfrm>
              <a:off x="4597658" y="2469277"/>
              <a:ext cx="409" cy="136"/>
            </a:xfrm>
            <a:custGeom>
              <a:rect b="b" l="l" r="r" t="t"/>
              <a:pathLst>
                <a:path extrusionOk="0" h="5" w="15">
                  <a:moveTo>
                    <a:pt x="1" y="1"/>
                  </a:moveTo>
                  <a:lnTo>
                    <a:pt x="1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0"/>
            <p:cNvSpPr/>
            <p:nvPr/>
          </p:nvSpPr>
          <p:spPr>
            <a:xfrm>
              <a:off x="4602618" y="2471293"/>
              <a:ext cx="409" cy="300"/>
            </a:xfrm>
            <a:custGeom>
              <a:rect b="b" l="l" r="r" t="t"/>
              <a:pathLst>
                <a:path extrusionOk="0" h="11" w="15">
                  <a:moveTo>
                    <a:pt x="1" y="0"/>
                  </a:moveTo>
                  <a:lnTo>
                    <a:pt x="15"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0"/>
            <p:cNvSpPr/>
            <p:nvPr/>
          </p:nvSpPr>
          <p:spPr>
            <a:xfrm>
              <a:off x="4594416" y="2469386"/>
              <a:ext cx="409" cy="27"/>
            </a:xfrm>
            <a:custGeom>
              <a:rect b="b" l="l" r="r" t="t"/>
              <a:pathLst>
                <a:path extrusionOk="0" h="1" w="15">
                  <a:moveTo>
                    <a:pt x="1" y="0"/>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0"/>
            <p:cNvSpPr/>
            <p:nvPr/>
          </p:nvSpPr>
          <p:spPr>
            <a:xfrm>
              <a:off x="4593380" y="2469386"/>
              <a:ext cx="981" cy="109"/>
            </a:xfrm>
            <a:custGeom>
              <a:rect b="b" l="l" r="r" t="t"/>
              <a:pathLst>
                <a:path extrusionOk="0" h="4" w="36">
                  <a:moveTo>
                    <a:pt x="0" y="4"/>
                  </a:moveTo>
                  <a:lnTo>
                    <a:pt x="3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0"/>
            <p:cNvSpPr/>
            <p:nvPr/>
          </p:nvSpPr>
          <p:spPr>
            <a:xfrm>
              <a:off x="4598421" y="2469468"/>
              <a:ext cx="409" cy="136"/>
            </a:xfrm>
            <a:custGeom>
              <a:rect b="b" l="l" r="r" t="t"/>
              <a:pathLst>
                <a:path extrusionOk="0" h="5" w="15">
                  <a:moveTo>
                    <a:pt x="1" y="1"/>
                  </a:moveTo>
                  <a:lnTo>
                    <a:pt x="1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0"/>
            <p:cNvSpPr/>
            <p:nvPr/>
          </p:nvSpPr>
          <p:spPr>
            <a:xfrm>
              <a:off x="4599947" y="2469958"/>
              <a:ext cx="409" cy="109"/>
            </a:xfrm>
            <a:custGeom>
              <a:rect b="b" l="l" r="r" t="t"/>
              <a:pathLst>
                <a:path extrusionOk="0" h="4" w="15">
                  <a:moveTo>
                    <a:pt x="1" y="0"/>
                  </a:moveTo>
                  <a:lnTo>
                    <a:pt x="1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0"/>
            <p:cNvSpPr/>
            <p:nvPr/>
          </p:nvSpPr>
          <p:spPr>
            <a:xfrm>
              <a:off x="4599184" y="2469659"/>
              <a:ext cx="409" cy="136"/>
            </a:xfrm>
            <a:custGeom>
              <a:rect b="b" l="l" r="r" t="t"/>
              <a:pathLst>
                <a:path extrusionOk="0" h="5" w="15">
                  <a:moveTo>
                    <a:pt x="1" y="1"/>
                  </a:moveTo>
                  <a:lnTo>
                    <a:pt x="1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0"/>
            <p:cNvSpPr/>
            <p:nvPr/>
          </p:nvSpPr>
          <p:spPr>
            <a:xfrm>
              <a:off x="4600819" y="2470340"/>
              <a:ext cx="409" cy="218"/>
            </a:xfrm>
            <a:custGeom>
              <a:rect b="b" l="l" r="r" t="t"/>
              <a:pathLst>
                <a:path extrusionOk="0" h="8" w="15">
                  <a:moveTo>
                    <a:pt x="0" y="0"/>
                  </a:moveTo>
                  <a:lnTo>
                    <a:pt x="14"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0"/>
            <p:cNvSpPr/>
            <p:nvPr/>
          </p:nvSpPr>
          <p:spPr>
            <a:xfrm>
              <a:off x="4594988" y="2469277"/>
              <a:ext cx="409" cy="27"/>
            </a:xfrm>
            <a:custGeom>
              <a:rect b="b" l="l" r="r" t="t"/>
              <a:pathLst>
                <a:path extrusionOk="0" h="1" w="15">
                  <a:moveTo>
                    <a:pt x="1" y="1"/>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0"/>
            <p:cNvSpPr/>
            <p:nvPr/>
          </p:nvSpPr>
          <p:spPr>
            <a:xfrm>
              <a:off x="4595669" y="246919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0"/>
            <p:cNvSpPr/>
            <p:nvPr/>
          </p:nvSpPr>
          <p:spPr>
            <a:xfrm>
              <a:off x="4597005" y="2469195"/>
              <a:ext cx="300" cy="27"/>
            </a:xfrm>
            <a:custGeom>
              <a:rect b="b" l="l" r="r" t="t"/>
              <a:pathLst>
                <a:path extrusionOk="0" h="1" w="11">
                  <a:moveTo>
                    <a:pt x="0"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0"/>
            <p:cNvSpPr/>
            <p:nvPr/>
          </p:nvSpPr>
          <p:spPr>
            <a:xfrm>
              <a:off x="4603571" y="2471947"/>
              <a:ext cx="518" cy="327"/>
            </a:xfrm>
            <a:custGeom>
              <a:rect b="b" l="l" r="r" t="t"/>
              <a:pathLst>
                <a:path extrusionOk="0" h="12" w="19">
                  <a:moveTo>
                    <a:pt x="1" y="1"/>
                  </a:moveTo>
                  <a:lnTo>
                    <a:pt x="18"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0"/>
            <p:cNvSpPr/>
            <p:nvPr/>
          </p:nvSpPr>
          <p:spPr>
            <a:xfrm>
              <a:off x="4596323" y="2469195"/>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0"/>
            <p:cNvSpPr/>
            <p:nvPr/>
          </p:nvSpPr>
          <p:spPr>
            <a:xfrm>
              <a:off x="4604525" y="2472819"/>
              <a:ext cx="518" cy="409"/>
            </a:xfrm>
            <a:custGeom>
              <a:rect b="b" l="l" r="r" t="t"/>
              <a:pathLst>
                <a:path extrusionOk="0" h="15" w="19">
                  <a:moveTo>
                    <a:pt x="1" y="0"/>
                  </a:moveTo>
                  <a:lnTo>
                    <a:pt x="18"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0"/>
            <p:cNvSpPr/>
            <p:nvPr/>
          </p:nvSpPr>
          <p:spPr>
            <a:xfrm>
              <a:off x="4562181" y="2479386"/>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0"/>
            <p:cNvSpPr/>
            <p:nvPr/>
          </p:nvSpPr>
          <p:spPr>
            <a:xfrm>
              <a:off x="4757744" y="2554674"/>
              <a:ext cx="218" cy="109"/>
            </a:xfrm>
            <a:custGeom>
              <a:rect b="b" l="l" r="r" t="t"/>
              <a:pathLst>
                <a:path extrusionOk="0" h="4" w="8">
                  <a:moveTo>
                    <a:pt x="7"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0"/>
            <p:cNvSpPr/>
            <p:nvPr/>
          </p:nvSpPr>
          <p:spPr>
            <a:xfrm>
              <a:off x="4797718" y="2544374"/>
              <a:ext cx="1635" cy="681"/>
            </a:xfrm>
            <a:custGeom>
              <a:rect b="b" l="l" r="r" t="t"/>
              <a:pathLst>
                <a:path extrusionOk="0" h="25" w="60">
                  <a:moveTo>
                    <a:pt x="60" y="25"/>
                  </a:moveTo>
                  <a:cubicBezTo>
                    <a:pt x="42" y="11"/>
                    <a:pt x="21" y="0"/>
                    <a:pt x="0" y="0"/>
                  </a:cubicBezTo>
                  <a:cubicBezTo>
                    <a:pt x="21" y="0"/>
                    <a:pt x="42" y="11"/>
                    <a:pt x="60"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0"/>
            <p:cNvSpPr/>
            <p:nvPr/>
          </p:nvSpPr>
          <p:spPr>
            <a:xfrm>
              <a:off x="4748589" y="2557427"/>
              <a:ext cx="872" cy="599"/>
            </a:xfrm>
            <a:custGeom>
              <a:rect b="b" l="l" r="r" t="t"/>
              <a:pathLst>
                <a:path extrusionOk="0" h="22" w="32">
                  <a:moveTo>
                    <a:pt x="32" y="1"/>
                  </a:moveTo>
                  <a:cubicBezTo>
                    <a:pt x="21" y="8"/>
                    <a:pt x="11" y="15"/>
                    <a:pt x="0" y="22"/>
                  </a:cubicBezTo>
                  <a:cubicBezTo>
                    <a:pt x="11" y="18"/>
                    <a:pt x="21" y="11"/>
                    <a:pt x="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0"/>
            <p:cNvSpPr/>
            <p:nvPr/>
          </p:nvSpPr>
          <p:spPr>
            <a:xfrm>
              <a:off x="4762023" y="2552767"/>
              <a:ext cx="3760" cy="2207"/>
            </a:xfrm>
            <a:custGeom>
              <a:rect b="b" l="l" r="r" t="t"/>
              <a:pathLst>
                <a:path extrusionOk="0" h="81" w="138">
                  <a:moveTo>
                    <a:pt x="1" y="81"/>
                  </a:moveTo>
                  <a:cubicBezTo>
                    <a:pt x="29" y="32"/>
                    <a:pt x="81" y="0"/>
                    <a:pt x="137" y="0"/>
                  </a:cubicBezTo>
                  <a:cubicBezTo>
                    <a:pt x="81" y="0"/>
                    <a:pt x="29" y="32"/>
                    <a:pt x="1" y="8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0"/>
            <p:cNvSpPr/>
            <p:nvPr/>
          </p:nvSpPr>
          <p:spPr>
            <a:xfrm>
              <a:off x="4829845" y="2571160"/>
              <a:ext cx="708" cy="218"/>
            </a:xfrm>
            <a:custGeom>
              <a:rect b="b" l="l" r="r" t="t"/>
              <a:pathLst>
                <a:path extrusionOk="0" h="8" w="26">
                  <a:moveTo>
                    <a:pt x="1" y="1"/>
                  </a:moveTo>
                  <a:cubicBezTo>
                    <a:pt x="8" y="4"/>
                    <a:pt x="18" y="4"/>
                    <a:pt x="25" y="8"/>
                  </a:cubicBezTo>
                  <a:cubicBezTo>
                    <a:pt x="18" y="4"/>
                    <a:pt x="8"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0"/>
            <p:cNvSpPr/>
            <p:nvPr/>
          </p:nvSpPr>
          <p:spPr>
            <a:xfrm>
              <a:off x="4799435" y="2545028"/>
              <a:ext cx="218" cy="218"/>
            </a:xfrm>
            <a:custGeom>
              <a:rect b="b" l="l" r="r" t="t"/>
              <a:pathLst>
                <a:path extrusionOk="0" h="8" w="8">
                  <a:moveTo>
                    <a:pt x="7"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0"/>
            <p:cNvSpPr/>
            <p:nvPr/>
          </p:nvSpPr>
          <p:spPr>
            <a:xfrm>
              <a:off x="4830607" y="2571351"/>
              <a:ext cx="708" cy="409"/>
            </a:xfrm>
            <a:custGeom>
              <a:rect b="b" l="l" r="r" t="t"/>
              <a:pathLst>
                <a:path extrusionOk="0" h="15" w="26">
                  <a:moveTo>
                    <a:pt x="25" y="15"/>
                  </a:moveTo>
                  <a:cubicBezTo>
                    <a:pt x="18" y="8"/>
                    <a:pt x="8" y="4"/>
                    <a:pt x="1" y="1"/>
                  </a:cubicBezTo>
                  <a:cubicBezTo>
                    <a:pt x="8" y="4"/>
                    <a:pt x="18" y="8"/>
                    <a:pt x="25"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0"/>
            <p:cNvSpPr/>
            <p:nvPr/>
          </p:nvSpPr>
          <p:spPr>
            <a:xfrm>
              <a:off x="4747635" y="2558108"/>
              <a:ext cx="872" cy="490"/>
            </a:xfrm>
            <a:custGeom>
              <a:rect b="b" l="l" r="r" t="t"/>
              <a:pathLst>
                <a:path extrusionOk="0" h="18" w="32">
                  <a:moveTo>
                    <a:pt x="32" y="0"/>
                  </a:moveTo>
                  <a:lnTo>
                    <a:pt x="7" y="14"/>
                  </a:lnTo>
                  <a:lnTo>
                    <a:pt x="0" y="18"/>
                  </a:lnTo>
                  <a:cubicBezTo>
                    <a:pt x="11" y="14"/>
                    <a:pt x="21" y="7"/>
                    <a:pt x="3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0"/>
            <p:cNvSpPr/>
            <p:nvPr/>
          </p:nvSpPr>
          <p:spPr>
            <a:xfrm>
              <a:off x="4749543" y="2556963"/>
              <a:ext cx="599" cy="490"/>
            </a:xfrm>
            <a:custGeom>
              <a:rect b="b" l="l" r="r" t="t"/>
              <a:pathLst>
                <a:path extrusionOk="0" h="18" w="22">
                  <a:moveTo>
                    <a:pt x="21" y="0"/>
                  </a:moveTo>
                  <a:cubicBezTo>
                    <a:pt x="14" y="4"/>
                    <a:pt x="7" y="11"/>
                    <a:pt x="0" y="18"/>
                  </a:cubicBezTo>
                  <a:cubicBezTo>
                    <a:pt x="7" y="11"/>
                    <a:pt x="14" y="4"/>
                    <a:pt x="2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0"/>
            <p:cNvSpPr/>
            <p:nvPr/>
          </p:nvSpPr>
          <p:spPr>
            <a:xfrm>
              <a:off x="4831370" y="2571841"/>
              <a:ext cx="1662" cy="1444"/>
            </a:xfrm>
            <a:custGeom>
              <a:rect b="b" l="l" r="r" t="t"/>
              <a:pathLst>
                <a:path extrusionOk="0" h="53" w="61">
                  <a:moveTo>
                    <a:pt x="1" y="0"/>
                  </a:moveTo>
                  <a:cubicBezTo>
                    <a:pt x="22" y="14"/>
                    <a:pt x="43" y="32"/>
                    <a:pt x="60" y="53"/>
                  </a:cubicBezTo>
                  <a:cubicBezTo>
                    <a:pt x="43" y="32"/>
                    <a:pt x="22" y="1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0"/>
            <p:cNvSpPr/>
            <p:nvPr/>
          </p:nvSpPr>
          <p:spPr>
            <a:xfrm>
              <a:off x="4746109" y="255925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0"/>
            <p:cNvSpPr/>
            <p:nvPr/>
          </p:nvSpPr>
          <p:spPr>
            <a:xfrm>
              <a:off x="4745346" y="2559443"/>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0"/>
            <p:cNvSpPr/>
            <p:nvPr/>
          </p:nvSpPr>
          <p:spPr>
            <a:xfrm>
              <a:off x="4744665" y="2559443"/>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0"/>
            <p:cNvSpPr/>
            <p:nvPr/>
          </p:nvSpPr>
          <p:spPr>
            <a:xfrm>
              <a:off x="4733030" y="2571269"/>
              <a:ext cx="6976" cy="69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0"/>
            <p:cNvSpPr/>
            <p:nvPr/>
          </p:nvSpPr>
          <p:spPr>
            <a:xfrm>
              <a:off x="4746872" y="2558680"/>
              <a:ext cx="599" cy="300"/>
            </a:xfrm>
            <a:custGeom>
              <a:rect b="b" l="l" r="r" t="t"/>
              <a:pathLst>
                <a:path extrusionOk="0" h="11" w="22">
                  <a:moveTo>
                    <a:pt x="0" y="11"/>
                  </a:moveTo>
                  <a:lnTo>
                    <a:pt x="2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0"/>
            <p:cNvSpPr/>
            <p:nvPr/>
          </p:nvSpPr>
          <p:spPr>
            <a:xfrm>
              <a:off x="4743711" y="2559334"/>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0"/>
            <p:cNvSpPr/>
            <p:nvPr/>
          </p:nvSpPr>
          <p:spPr>
            <a:xfrm>
              <a:off x="4733030" y="2571269"/>
              <a:ext cx="109" cy="27"/>
            </a:xfrm>
            <a:custGeom>
              <a:rect b="b" l="l" r="r" t="t"/>
              <a:pathLst>
                <a:path extrusionOk="0" h="1" w="4">
                  <a:moveTo>
                    <a:pt x="4" y="0"/>
                  </a:moveTo>
                  <a:lnTo>
                    <a:pt x="4" y="0"/>
                  </a:lnTo>
                  <a:lnTo>
                    <a:pt x="0" y="0"/>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0"/>
            <p:cNvSpPr/>
            <p:nvPr/>
          </p:nvSpPr>
          <p:spPr>
            <a:xfrm>
              <a:off x="4747717" y="2558489"/>
              <a:ext cx="218" cy="109"/>
            </a:xfrm>
            <a:custGeom>
              <a:rect b="b" l="l" r="r" t="t"/>
              <a:pathLst>
                <a:path extrusionOk="0" h="4" w="8">
                  <a:moveTo>
                    <a:pt x="8"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0"/>
            <p:cNvSpPr/>
            <p:nvPr/>
          </p:nvSpPr>
          <p:spPr>
            <a:xfrm>
              <a:off x="5074810" y="2754762"/>
              <a:ext cx="8720" cy="6185"/>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0"/>
            <p:cNvSpPr/>
            <p:nvPr/>
          </p:nvSpPr>
          <p:spPr>
            <a:xfrm>
              <a:off x="5045354" y="2757459"/>
              <a:ext cx="68994" cy="62045"/>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0"/>
            <p:cNvSpPr/>
            <p:nvPr/>
          </p:nvSpPr>
          <p:spPr>
            <a:xfrm>
              <a:off x="5024564" y="2702989"/>
              <a:ext cx="12425" cy="12970"/>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0"/>
            <p:cNvSpPr/>
            <p:nvPr/>
          </p:nvSpPr>
          <p:spPr>
            <a:xfrm>
              <a:off x="5043910" y="2689365"/>
              <a:ext cx="55942" cy="63081"/>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0"/>
            <p:cNvSpPr/>
            <p:nvPr/>
          </p:nvSpPr>
          <p:spPr>
            <a:xfrm>
              <a:off x="5043147" y="2725633"/>
              <a:ext cx="30164" cy="40655"/>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0"/>
            <p:cNvSpPr/>
            <p:nvPr/>
          </p:nvSpPr>
          <p:spPr>
            <a:xfrm>
              <a:off x="5014809" y="2624186"/>
              <a:ext cx="36377" cy="68776"/>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0"/>
            <p:cNvSpPr/>
            <p:nvPr/>
          </p:nvSpPr>
          <p:spPr>
            <a:xfrm>
              <a:off x="4977723" y="2737350"/>
              <a:ext cx="30927" cy="38475"/>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0"/>
            <p:cNvSpPr/>
            <p:nvPr/>
          </p:nvSpPr>
          <p:spPr>
            <a:xfrm>
              <a:off x="5332092" y="2947491"/>
              <a:ext cx="138914" cy="115671"/>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0"/>
            <p:cNvSpPr/>
            <p:nvPr/>
          </p:nvSpPr>
          <p:spPr>
            <a:xfrm>
              <a:off x="4431877" y="2759176"/>
              <a:ext cx="28557" cy="53544"/>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0"/>
            <p:cNvSpPr/>
            <p:nvPr/>
          </p:nvSpPr>
          <p:spPr>
            <a:xfrm>
              <a:off x="3877830" y="3083326"/>
              <a:ext cx="106488" cy="206463"/>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0"/>
            <p:cNvSpPr/>
            <p:nvPr/>
          </p:nvSpPr>
          <p:spPr>
            <a:xfrm>
              <a:off x="4034837" y="2711845"/>
              <a:ext cx="11281" cy="2943"/>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0"/>
            <p:cNvSpPr/>
            <p:nvPr/>
          </p:nvSpPr>
          <p:spPr>
            <a:xfrm>
              <a:off x="3873443" y="2613532"/>
              <a:ext cx="154555" cy="92537"/>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0"/>
            <p:cNvSpPr/>
            <p:nvPr/>
          </p:nvSpPr>
          <p:spPr>
            <a:xfrm>
              <a:off x="3910365" y="2638600"/>
              <a:ext cx="10327" cy="2044"/>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0"/>
            <p:cNvSpPr/>
            <p:nvPr/>
          </p:nvSpPr>
          <p:spPr>
            <a:xfrm>
              <a:off x="3879247" y="2649854"/>
              <a:ext cx="218" cy="136"/>
            </a:xfrm>
            <a:custGeom>
              <a:rect b="b" l="l" r="r" t="t"/>
              <a:pathLst>
                <a:path extrusionOk="0" h="5" w="8">
                  <a:moveTo>
                    <a:pt x="1" y="4"/>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0"/>
            <p:cNvSpPr/>
            <p:nvPr/>
          </p:nvSpPr>
          <p:spPr>
            <a:xfrm>
              <a:off x="3880201" y="2649200"/>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0"/>
            <p:cNvSpPr/>
            <p:nvPr/>
          </p:nvSpPr>
          <p:spPr>
            <a:xfrm>
              <a:off x="3878974" y="2650154"/>
              <a:ext cx="218" cy="109"/>
            </a:xfrm>
            <a:custGeom>
              <a:rect b="b" l="l" r="r" t="t"/>
              <a:pathLst>
                <a:path extrusionOk="0" h="4" w="8">
                  <a:moveTo>
                    <a:pt x="0" y="4"/>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0"/>
            <p:cNvSpPr/>
            <p:nvPr/>
          </p:nvSpPr>
          <p:spPr>
            <a:xfrm>
              <a:off x="3880119" y="264928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0"/>
            <p:cNvSpPr/>
            <p:nvPr/>
          </p:nvSpPr>
          <p:spPr>
            <a:xfrm>
              <a:off x="3879819" y="2649582"/>
              <a:ext cx="27" cy="27"/>
            </a:xfrm>
            <a:custGeom>
              <a:rect b="b" l="l" r="r" t="t"/>
              <a:pathLst>
                <a:path extrusionOk="0" h="1"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0"/>
            <p:cNvSpPr/>
            <p:nvPr/>
          </p:nvSpPr>
          <p:spPr>
            <a:xfrm>
              <a:off x="3879547" y="2649663"/>
              <a:ext cx="109" cy="136"/>
            </a:xfrm>
            <a:custGeom>
              <a:rect b="b" l="l" r="r" t="t"/>
              <a:pathLst>
                <a:path extrusionOk="0" h="5" w="4">
                  <a:moveTo>
                    <a:pt x="0" y="4"/>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0"/>
            <p:cNvSpPr/>
            <p:nvPr/>
          </p:nvSpPr>
          <p:spPr>
            <a:xfrm>
              <a:off x="3878484" y="2650345"/>
              <a:ext cx="327" cy="109"/>
            </a:xfrm>
            <a:custGeom>
              <a:rect b="b" l="l" r="r" t="t"/>
              <a:pathLst>
                <a:path extrusionOk="0" h="4" w="12">
                  <a:moveTo>
                    <a:pt x="1"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0"/>
            <p:cNvSpPr/>
            <p:nvPr/>
          </p:nvSpPr>
          <p:spPr>
            <a:xfrm>
              <a:off x="3877448" y="2650917"/>
              <a:ext cx="409" cy="218"/>
            </a:xfrm>
            <a:custGeom>
              <a:rect b="b" l="l" r="r" t="t"/>
              <a:pathLst>
                <a:path extrusionOk="0" h="8" w="15">
                  <a:moveTo>
                    <a:pt x="0" y="8"/>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0"/>
            <p:cNvSpPr/>
            <p:nvPr/>
          </p:nvSpPr>
          <p:spPr>
            <a:xfrm>
              <a:off x="3875241" y="2651217"/>
              <a:ext cx="2044" cy="1063"/>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0"/>
            <p:cNvSpPr/>
            <p:nvPr/>
          </p:nvSpPr>
          <p:spPr>
            <a:xfrm>
              <a:off x="3878021" y="2650617"/>
              <a:ext cx="300" cy="136"/>
            </a:xfrm>
            <a:custGeom>
              <a:rect b="b" l="l" r="r" t="t"/>
              <a:pathLst>
                <a:path extrusionOk="0" h="5" w="11">
                  <a:moveTo>
                    <a:pt x="0" y="5"/>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0"/>
            <p:cNvSpPr/>
            <p:nvPr/>
          </p:nvSpPr>
          <p:spPr>
            <a:xfrm>
              <a:off x="3874288" y="2652252"/>
              <a:ext cx="790" cy="409"/>
            </a:xfrm>
            <a:custGeom>
              <a:rect b="b" l="l" r="r" t="t"/>
              <a:pathLst>
                <a:path extrusionOk="0" h="15" w="29">
                  <a:moveTo>
                    <a:pt x="1" y="15"/>
                  </a:moveTo>
                  <a:lnTo>
                    <a:pt x="2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0"/>
            <p:cNvSpPr/>
            <p:nvPr/>
          </p:nvSpPr>
          <p:spPr>
            <a:xfrm>
              <a:off x="3998106" y="2617428"/>
              <a:ext cx="327" cy="27"/>
            </a:xfrm>
            <a:custGeom>
              <a:rect b="b" l="l" r="r" t="t"/>
              <a:pathLst>
                <a:path extrusionOk="0" h="1" w="12">
                  <a:moveTo>
                    <a:pt x="1"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0"/>
            <p:cNvSpPr/>
            <p:nvPr/>
          </p:nvSpPr>
          <p:spPr>
            <a:xfrm>
              <a:off x="3885460" y="2636230"/>
              <a:ext cx="2207" cy="490"/>
            </a:xfrm>
            <a:custGeom>
              <a:rect b="b" l="l" r="r" t="t"/>
              <a:pathLst>
                <a:path extrusionOk="0" h="18" w="81">
                  <a:moveTo>
                    <a:pt x="81" y="18"/>
                  </a:moveTo>
                  <a:cubicBezTo>
                    <a:pt x="56" y="7"/>
                    <a:pt x="28" y="0"/>
                    <a:pt x="0" y="0"/>
                  </a:cubicBezTo>
                  <a:cubicBezTo>
                    <a:pt x="28" y="0"/>
                    <a:pt x="56" y="7"/>
                    <a:pt x="8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0"/>
            <p:cNvSpPr/>
            <p:nvPr/>
          </p:nvSpPr>
          <p:spPr>
            <a:xfrm>
              <a:off x="3880010" y="2649391"/>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0"/>
            <p:cNvSpPr/>
            <p:nvPr/>
          </p:nvSpPr>
          <p:spPr>
            <a:xfrm>
              <a:off x="3880310" y="2649009"/>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0"/>
            <p:cNvSpPr/>
            <p:nvPr/>
          </p:nvSpPr>
          <p:spPr>
            <a:xfrm>
              <a:off x="3979713" y="2618491"/>
              <a:ext cx="6594" cy="109"/>
            </a:xfrm>
            <a:custGeom>
              <a:rect b="b" l="l" r="r" t="t"/>
              <a:pathLst>
                <a:path extrusionOk="0" h="4" w="242">
                  <a:moveTo>
                    <a:pt x="0" y="4"/>
                  </a:moveTo>
                  <a:cubicBezTo>
                    <a:pt x="81" y="4"/>
                    <a:pt x="161" y="4"/>
                    <a:pt x="242" y="0"/>
                  </a:cubicBezTo>
                  <a:cubicBezTo>
                    <a:pt x="161" y="4"/>
                    <a:pt x="81" y="4"/>
                    <a:pt x="0"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0"/>
            <p:cNvSpPr/>
            <p:nvPr/>
          </p:nvSpPr>
          <p:spPr>
            <a:xfrm>
              <a:off x="3897095" y="2637647"/>
              <a:ext cx="3570" cy="218"/>
            </a:xfrm>
            <a:custGeom>
              <a:rect b="b" l="l" r="r" t="t"/>
              <a:pathLst>
                <a:path extrusionOk="0" h="8" w="131">
                  <a:moveTo>
                    <a:pt x="1" y="8"/>
                  </a:moveTo>
                  <a:cubicBezTo>
                    <a:pt x="43" y="4"/>
                    <a:pt x="88" y="1"/>
                    <a:pt x="130" y="4"/>
                  </a:cubicBezTo>
                  <a:cubicBezTo>
                    <a:pt x="88" y="1"/>
                    <a:pt x="43" y="4"/>
                    <a:pt x="1"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0"/>
            <p:cNvSpPr/>
            <p:nvPr/>
          </p:nvSpPr>
          <p:spPr>
            <a:xfrm>
              <a:off x="4026826" y="2646530"/>
              <a:ext cx="790" cy="1553"/>
            </a:xfrm>
            <a:custGeom>
              <a:rect b="b" l="l" r="r" t="t"/>
              <a:pathLst>
                <a:path extrusionOk="0" h="57" w="29">
                  <a:moveTo>
                    <a:pt x="1" y="0"/>
                  </a:moveTo>
                  <a:lnTo>
                    <a:pt x="29" y="56"/>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0"/>
            <p:cNvSpPr/>
            <p:nvPr/>
          </p:nvSpPr>
          <p:spPr>
            <a:xfrm>
              <a:off x="4025681" y="2644241"/>
              <a:ext cx="899" cy="1553"/>
            </a:xfrm>
            <a:custGeom>
              <a:rect b="b" l="l" r="r" t="t"/>
              <a:pathLst>
                <a:path extrusionOk="0" h="57" w="33">
                  <a:moveTo>
                    <a:pt x="1" y="0"/>
                  </a:moveTo>
                  <a:lnTo>
                    <a:pt x="32" y="56"/>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0"/>
            <p:cNvSpPr/>
            <p:nvPr/>
          </p:nvSpPr>
          <p:spPr>
            <a:xfrm>
              <a:off x="4023392" y="2639472"/>
              <a:ext cx="790" cy="1553"/>
            </a:xfrm>
            <a:custGeom>
              <a:rect b="b" l="l" r="r" t="t"/>
              <a:pathLst>
                <a:path extrusionOk="0" h="57" w="29">
                  <a:moveTo>
                    <a:pt x="1" y="0"/>
                  </a:moveTo>
                  <a:lnTo>
                    <a:pt x="29" y="56"/>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0"/>
            <p:cNvSpPr/>
            <p:nvPr/>
          </p:nvSpPr>
          <p:spPr>
            <a:xfrm>
              <a:off x="4024646" y="2642034"/>
              <a:ext cx="790" cy="1471"/>
            </a:xfrm>
            <a:custGeom>
              <a:rect b="b" l="l" r="r" t="t"/>
              <a:pathLst>
                <a:path extrusionOk="0" h="54" w="29">
                  <a:moveTo>
                    <a:pt x="0" y="1"/>
                  </a:moveTo>
                  <a:lnTo>
                    <a:pt x="28" y="53"/>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0"/>
            <p:cNvSpPr/>
            <p:nvPr/>
          </p:nvSpPr>
          <p:spPr>
            <a:xfrm>
              <a:off x="4010994" y="2613722"/>
              <a:ext cx="12235" cy="25287"/>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0"/>
            <p:cNvSpPr/>
            <p:nvPr/>
          </p:nvSpPr>
          <p:spPr>
            <a:xfrm>
              <a:off x="5262853" y="3466661"/>
              <a:ext cx="13570" cy="2861"/>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0"/>
            <p:cNvSpPr/>
            <p:nvPr/>
          </p:nvSpPr>
          <p:spPr>
            <a:xfrm>
              <a:off x="4911999" y="3067495"/>
              <a:ext cx="605275" cy="455162"/>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0"/>
            <p:cNvSpPr/>
            <p:nvPr/>
          </p:nvSpPr>
          <p:spPr>
            <a:xfrm>
              <a:off x="5168300" y="3078312"/>
              <a:ext cx="15777" cy="3542"/>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0"/>
            <p:cNvSpPr/>
            <p:nvPr/>
          </p:nvSpPr>
          <p:spPr>
            <a:xfrm>
              <a:off x="5389151" y="3511185"/>
              <a:ext cx="1362" cy="2698"/>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0"/>
            <p:cNvSpPr/>
            <p:nvPr/>
          </p:nvSpPr>
          <p:spPr>
            <a:xfrm>
              <a:off x="5385718" y="3555818"/>
              <a:ext cx="51527" cy="49320"/>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0"/>
            <p:cNvSpPr/>
            <p:nvPr/>
          </p:nvSpPr>
          <p:spPr>
            <a:xfrm>
              <a:off x="5729514" y="3665930"/>
              <a:ext cx="5559" cy="4660"/>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0"/>
            <p:cNvSpPr/>
            <p:nvPr/>
          </p:nvSpPr>
          <p:spPr>
            <a:xfrm>
              <a:off x="5714446" y="3556690"/>
              <a:ext cx="112101" cy="104935"/>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0"/>
            <p:cNvSpPr/>
            <p:nvPr/>
          </p:nvSpPr>
          <p:spPr>
            <a:xfrm>
              <a:off x="5811642" y="3452600"/>
              <a:ext cx="80820" cy="114880"/>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0"/>
            <p:cNvSpPr/>
            <p:nvPr/>
          </p:nvSpPr>
          <p:spPr>
            <a:xfrm>
              <a:off x="4027017" y="2219952"/>
              <a:ext cx="207798" cy="128151"/>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0"/>
            <p:cNvSpPr/>
            <p:nvPr/>
          </p:nvSpPr>
          <p:spPr>
            <a:xfrm>
              <a:off x="4075301" y="2242731"/>
              <a:ext cx="409" cy="218"/>
            </a:xfrm>
            <a:custGeom>
              <a:rect b="b" l="l" r="r" t="t"/>
              <a:pathLst>
                <a:path extrusionOk="0" h="8" w="15">
                  <a:moveTo>
                    <a:pt x="14"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0"/>
            <p:cNvSpPr/>
            <p:nvPr/>
          </p:nvSpPr>
          <p:spPr>
            <a:xfrm>
              <a:off x="4081786" y="2244448"/>
              <a:ext cx="490" cy="109"/>
            </a:xfrm>
            <a:custGeom>
              <a:rect b="b" l="l" r="r" t="t"/>
              <a:pathLst>
                <a:path extrusionOk="0" h="4" w="18">
                  <a:moveTo>
                    <a:pt x="18"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0"/>
            <p:cNvSpPr/>
            <p:nvPr/>
          </p:nvSpPr>
          <p:spPr>
            <a:xfrm>
              <a:off x="4076446" y="2243113"/>
              <a:ext cx="490" cy="218"/>
            </a:xfrm>
            <a:custGeom>
              <a:rect b="b" l="l" r="r" t="t"/>
              <a:pathLst>
                <a:path extrusionOk="0" h="8" w="18">
                  <a:moveTo>
                    <a:pt x="18"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0"/>
            <p:cNvSpPr/>
            <p:nvPr/>
          </p:nvSpPr>
          <p:spPr>
            <a:xfrm>
              <a:off x="4078925" y="2243876"/>
              <a:ext cx="599" cy="218"/>
            </a:xfrm>
            <a:custGeom>
              <a:rect b="b" l="l" r="r" t="t"/>
              <a:pathLst>
                <a:path extrusionOk="0" h="8" w="22">
                  <a:moveTo>
                    <a:pt x="21"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0"/>
            <p:cNvSpPr/>
            <p:nvPr/>
          </p:nvSpPr>
          <p:spPr>
            <a:xfrm>
              <a:off x="4077672" y="2243576"/>
              <a:ext cx="518" cy="136"/>
            </a:xfrm>
            <a:custGeom>
              <a:rect b="b" l="l" r="r" t="t"/>
              <a:pathLst>
                <a:path extrusionOk="0" h="5" w="19">
                  <a:moveTo>
                    <a:pt x="18"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0"/>
            <p:cNvSpPr/>
            <p:nvPr/>
          </p:nvSpPr>
          <p:spPr>
            <a:xfrm>
              <a:off x="4080260" y="2244257"/>
              <a:ext cx="599" cy="109"/>
            </a:xfrm>
            <a:custGeom>
              <a:rect b="b" l="l" r="r" t="t"/>
              <a:pathLst>
                <a:path extrusionOk="0" h="4" w="22">
                  <a:moveTo>
                    <a:pt x="21"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0"/>
            <p:cNvSpPr/>
            <p:nvPr/>
          </p:nvSpPr>
          <p:spPr>
            <a:xfrm>
              <a:off x="4234134" y="2303305"/>
              <a:ext cx="790" cy="7085"/>
            </a:xfrm>
            <a:custGeom>
              <a:rect b="b" l="l" r="r" t="t"/>
              <a:pathLst>
                <a:path extrusionOk="0" h="260" w="29">
                  <a:moveTo>
                    <a:pt x="0" y="0"/>
                  </a:moveTo>
                  <a:lnTo>
                    <a:pt x="28" y="259"/>
                  </a:lnTo>
                  <a:lnTo>
                    <a:pt x="28" y="25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0"/>
            <p:cNvSpPr/>
            <p:nvPr/>
          </p:nvSpPr>
          <p:spPr>
            <a:xfrm>
              <a:off x="4083312" y="2244721"/>
              <a:ext cx="490" cy="27"/>
            </a:xfrm>
            <a:custGeom>
              <a:rect b="b" l="l" r="r" t="t"/>
              <a:pathLst>
                <a:path extrusionOk="0" h="1" w="18">
                  <a:moveTo>
                    <a:pt x="18"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0"/>
            <p:cNvSpPr/>
            <p:nvPr/>
          </p:nvSpPr>
          <p:spPr>
            <a:xfrm>
              <a:off x="3897776" y="2269163"/>
              <a:ext cx="287256" cy="243848"/>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0"/>
            <p:cNvSpPr/>
            <p:nvPr/>
          </p:nvSpPr>
          <p:spPr>
            <a:xfrm>
              <a:off x="3905487" y="2310363"/>
              <a:ext cx="599" cy="1172"/>
            </a:xfrm>
            <a:custGeom>
              <a:rect b="b" l="l" r="r" t="t"/>
              <a:pathLst>
                <a:path extrusionOk="0" h="43" w="22">
                  <a:moveTo>
                    <a:pt x="1" y="0"/>
                  </a:moveTo>
                  <a:cubicBezTo>
                    <a:pt x="11" y="14"/>
                    <a:pt x="18" y="32"/>
                    <a:pt x="22" y="43"/>
                  </a:cubicBezTo>
                  <a:cubicBezTo>
                    <a:pt x="18" y="32"/>
                    <a:pt x="11" y="1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0"/>
            <p:cNvSpPr/>
            <p:nvPr/>
          </p:nvSpPr>
          <p:spPr>
            <a:xfrm>
              <a:off x="3907013" y="2314859"/>
              <a:ext cx="27" cy="409"/>
            </a:xfrm>
            <a:custGeom>
              <a:rect b="b" l="l" r="r" t="t"/>
              <a:pathLst>
                <a:path extrusionOk="0" h="15" w="1">
                  <a:moveTo>
                    <a:pt x="1" y="0"/>
                  </a:moveTo>
                  <a:cubicBezTo>
                    <a:pt x="1" y="4"/>
                    <a:pt x="1" y="11"/>
                    <a:pt x="1" y="14"/>
                  </a:cubicBezTo>
                  <a:cubicBezTo>
                    <a:pt x="1" y="11"/>
                    <a:pt x="1"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0"/>
            <p:cNvSpPr/>
            <p:nvPr/>
          </p:nvSpPr>
          <p:spPr>
            <a:xfrm>
              <a:off x="3906823" y="2313605"/>
              <a:ext cx="136" cy="708"/>
            </a:xfrm>
            <a:custGeom>
              <a:rect b="b" l="l" r="r" t="t"/>
              <a:pathLst>
                <a:path extrusionOk="0" h="26" w="5">
                  <a:moveTo>
                    <a:pt x="1" y="1"/>
                  </a:moveTo>
                  <a:cubicBezTo>
                    <a:pt x="1" y="8"/>
                    <a:pt x="4" y="18"/>
                    <a:pt x="4" y="25"/>
                  </a:cubicBezTo>
                  <a:cubicBezTo>
                    <a:pt x="4" y="18"/>
                    <a:pt x="4"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0"/>
            <p:cNvSpPr/>
            <p:nvPr/>
          </p:nvSpPr>
          <p:spPr>
            <a:xfrm>
              <a:off x="3898348" y="2269353"/>
              <a:ext cx="3270" cy="7548"/>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0"/>
            <p:cNvSpPr/>
            <p:nvPr/>
          </p:nvSpPr>
          <p:spPr>
            <a:xfrm>
              <a:off x="3906932" y="2314287"/>
              <a:ext cx="27" cy="599"/>
            </a:xfrm>
            <a:custGeom>
              <a:rect b="b" l="l" r="r" t="t"/>
              <a:pathLst>
                <a:path extrusionOk="0" h="22" w="1">
                  <a:moveTo>
                    <a:pt x="0" y="0"/>
                  </a:moveTo>
                  <a:cubicBezTo>
                    <a:pt x="0" y="7"/>
                    <a:pt x="0" y="14"/>
                    <a:pt x="0" y="21"/>
                  </a:cubicBezTo>
                  <a:cubicBezTo>
                    <a:pt x="0" y="14"/>
                    <a:pt x="0"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0"/>
            <p:cNvSpPr/>
            <p:nvPr/>
          </p:nvSpPr>
          <p:spPr>
            <a:xfrm>
              <a:off x="3899111" y="2299763"/>
              <a:ext cx="27" cy="327"/>
            </a:xfrm>
            <a:custGeom>
              <a:rect b="b" l="l" r="r" t="t"/>
              <a:pathLst>
                <a:path extrusionOk="0" h="12" w="1">
                  <a:moveTo>
                    <a:pt x="0"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0"/>
            <p:cNvSpPr/>
            <p:nvPr/>
          </p:nvSpPr>
          <p:spPr>
            <a:xfrm>
              <a:off x="3906550" y="2312761"/>
              <a:ext cx="300" cy="790"/>
            </a:xfrm>
            <a:custGeom>
              <a:rect b="b" l="l" r="r" t="t"/>
              <a:pathLst>
                <a:path extrusionOk="0" h="29" w="11">
                  <a:moveTo>
                    <a:pt x="0" y="0"/>
                  </a:moveTo>
                  <a:cubicBezTo>
                    <a:pt x="4" y="11"/>
                    <a:pt x="7" y="21"/>
                    <a:pt x="11" y="28"/>
                  </a:cubicBezTo>
                  <a:cubicBezTo>
                    <a:pt x="7" y="21"/>
                    <a:pt x="4"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0"/>
            <p:cNvSpPr/>
            <p:nvPr/>
          </p:nvSpPr>
          <p:spPr>
            <a:xfrm>
              <a:off x="3897776" y="2276983"/>
              <a:ext cx="490" cy="27"/>
            </a:xfrm>
            <a:custGeom>
              <a:rect b="b" l="l" r="r" t="t"/>
              <a:pathLst>
                <a:path extrusionOk="0" h="1" w="18">
                  <a:moveTo>
                    <a:pt x="18" y="0"/>
                  </a:moveTo>
                  <a:cubicBezTo>
                    <a:pt x="11" y="0"/>
                    <a:pt x="7" y="0"/>
                    <a:pt x="0" y="0"/>
                  </a:cubicBezTo>
                  <a:cubicBezTo>
                    <a:pt x="7" y="0"/>
                    <a:pt x="11" y="0"/>
                    <a:pt x="1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0"/>
            <p:cNvSpPr/>
            <p:nvPr/>
          </p:nvSpPr>
          <p:spPr>
            <a:xfrm>
              <a:off x="3899111" y="2301970"/>
              <a:ext cx="4605" cy="4987"/>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0"/>
            <p:cNvSpPr/>
            <p:nvPr/>
          </p:nvSpPr>
          <p:spPr>
            <a:xfrm>
              <a:off x="3906169" y="2311616"/>
              <a:ext cx="409" cy="1063"/>
            </a:xfrm>
            <a:custGeom>
              <a:rect b="b" l="l" r="r" t="t"/>
              <a:pathLst>
                <a:path extrusionOk="0" h="39" w="15">
                  <a:moveTo>
                    <a:pt x="0" y="0"/>
                  </a:moveTo>
                  <a:cubicBezTo>
                    <a:pt x="4" y="14"/>
                    <a:pt x="11" y="28"/>
                    <a:pt x="14" y="39"/>
                  </a:cubicBezTo>
                  <a:cubicBezTo>
                    <a:pt x="11" y="28"/>
                    <a:pt x="4" y="14"/>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0"/>
            <p:cNvSpPr/>
            <p:nvPr/>
          </p:nvSpPr>
          <p:spPr>
            <a:xfrm>
              <a:off x="3904724" y="2308728"/>
              <a:ext cx="790" cy="1553"/>
            </a:xfrm>
            <a:custGeom>
              <a:rect b="b" l="l" r="r" t="t"/>
              <a:pathLst>
                <a:path extrusionOk="0" h="57" w="29">
                  <a:moveTo>
                    <a:pt x="1" y="1"/>
                  </a:moveTo>
                  <a:cubicBezTo>
                    <a:pt x="11" y="22"/>
                    <a:pt x="22" y="39"/>
                    <a:pt x="29" y="57"/>
                  </a:cubicBezTo>
                  <a:cubicBezTo>
                    <a:pt x="22" y="39"/>
                    <a:pt x="11" y="22"/>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0"/>
            <p:cNvSpPr/>
            <p:nvPr/>
          </p:nvSpPr>
          <p:spPr>
            <a:xfrm>
              <a:off x="3899111" y="2295103"/>
              <a:ext cx="490" cy="4687"/>
            </a:xfrm>
            <a:custGeom>
              <a:rect b="b" l="l" r="r" t="t"/>
              <a:pathLst>
                <a:path extrusionOk="0" h="172" w="18">
                  <a:moveTo>
                    <a:pt x="18" y="0"/>
                  </a:moveTo>
                  <a:cubicBezTo>
                    <a:pt x="14" y="46"/>
                    <a:pt x="4" y="116"/>
                    <a:pt x="0" y="172"/>
                  </a:cubicBezTo>
                  <a:cubicBezTo>
                    <a:pt x="4" y="116"/>
                    <a:pt x="14" y="49"/>
                    <a:pt x="1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0"/>
            <p:cNvSpPr/>
            <p:nvPr/>
          </p:nvSpPr>
          <p:spPr>
            <a:xfrm>
              <a:off x="3907013" y="2315322"/>
              <a:ext cx="27" cy="218"/>
            </a:xfrm>
            <a:custGeom>
              <a:rect b="b" l="l" r="r" t="t"/>
              <a:pathLst>
                <a:path extrusionOk="0" h="8" w="1">
                  <a:moveTo>
                    <a:pt x="1" y="1"/>
                  </a:moveTo>
                  <a:cubicBezTo>
                    <a:pt x="1" y="1"/>
                    <a:pt x="1" y="4"/>
                    <a:pt x="1" y="8"/>
                  </a:cubicBezTo>
                  <a:cubicBezTo>
                    <a:pt x="1" y="4"/>
                    <a:pt x="1"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0"/>
            <p:cNvSpPr/>
            <p:nvPr/>
          </p:nvSpPr>
          <p:spPr>
            <a:xfrm>
              <a:off x="3899111" y="230063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0"/>
            <p:cNvSpPr/>
            <p:nvPr/>
          </p:nvSpPr>
          <p:spPr>
            <a:xfrm>
              <a:off x="3955380" y="2424753"/>
              <a:ext cx="218" cy="381"/>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0"/>
            <p:cNvSpPr/>
            <p:nvPr/>
          </p:nvSpPr>
          <p:spPr>
            <a:xfrm>
              <a:off x="3955952" y="2425788"/>
              <a:ext cx="327" cy="409"/>
            </a:xfrm>
            <a:custGeom>
              <a:rect b="b" l="l" r="r" t="t"/>
              <a:pathLst>
                <a:path extrusionOk="0" h="15" w="12">
                  <a:moveTo>
                    <a:pt x="11" y="1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0"/>
            <p:cNvSpPr/>
            <p:nvPr/>
          </p:nvSpPr>
          <p:spPr>
            <a:xfrm>
              <a:off x="3957478" y="2427805"/>
              <a:ext cx="218" cy="300"/>
            </a:xfrm>
            <a:custGeom>
              <a:rect b="b" l="l" r="r" t="t"/>
              <a:pathLst>
                <a:path extrusionOk="0" h="11" w="8">
                  <a:moveTo>
                    <a:pt x="8"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0"/>
            <p:cNvSpPr/>
            <p:nvPr/>
          </p:nvSpPr>
          <p:spPr>
            <a:xfrm>
              <a:off x="3958050" y="2428568"/>
              <a:ext cx="218" cy="218"/>
            </a:xfrm>
            <a:custGeom>
              <a:rect b="b" l="l" r="r" t="t"/>
              <a:pathLst>
                <a:path extrusionOk="0" h="8" w="8">
                  <a:moveTo>
                    <a:pt x="8"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0"/>
            <p:cNvSpPr/>
            <p:nvPr/>
          </p:nvSpPr>
          <p:spPr>
            <a:xfrm>
              <a:off x="3955298" y="2424262"/>
              <a:ext cx="27" cy="300"/>
            </a:xfrm>
            <a:custGeom>
              <a:rect b="b" l="l" r="r" t="t"/>
              <a:pathLst>
                <a:path extrusionOk="0" h="11" w="1">
                  <a:moveTo>
                    <a:pt x="0" y="11"/>
                  </a:moveTo>
                  <a:cubicBezTo>
                    <a:pt x="0" y="7"/>
                    <a:pt x="0" y="4"/>
                    <a:pt x="0" y="0"/>
                  </a:cubicBezTo>
                  <a:cubicBezTo>
                    <a:pt x="0" y="4"/>
                    <a:pt x="0" y="7"/>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0"/>
            <p:cNvSpPr/>
            <p:nvPr/>
          </p:nvSpPr>
          <p:spPr>
            <a:xfrm>
              <a:off x="3958622" y="2429221"/>
              <a:ext cx="218" cy="218"/>
            </a:xfrm>
            <a:custGeom>
              <a:rect b="b" l="l" r="r" t="t"/>
              <a:pathLst>
                <a:path extrusionOk="0" h="8" w="8">
                  <a:moveTo>
                    <a:pt x="8"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0"/>
            <p:cNvSpPr/>
            <p:nvPr/>
          </p:nvSpPr>
          <p:spPr>
            <a:xfrm>
              <a:off x="3955189" y="2423690"/>
              <a:ext cx="27" cy="409"/>
            </a:xfrm>
            <a:custGeom>
              <a:rect b="b" l="l" r="r" t="t"/>
              <a:pathLst>
                <a:path extrusionOk="0" h="15" w="1">
                  <a:moveTo>
                    <a:pt x="1" y="14"/>
                  </a:moveTo>
                  <a:cubicBezTo>
                    <a:pt x="1" y="11"/>
                    <a:pt x="1" y="4"/>
                    <a:pt x="1" y="0"/>
                  </a:cubicBezTo>
                  <a:cubicBezTo>
                    <a:pt x="1" y="4"/>
                    <a:pt x="1" y="11"/>
                    <a:pt x="1"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0"/>
            <p:cNvSpPr/>
            <p:nvPr/>
          </p:nvSpPr>
          <p:spPr>
            <a:xfrm>
              <a:off x="3960066" y="243074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0"/>
            <p:cNvSpPr/>
            <p:nvPr/>
          </p:nvSpPr>
          <p:spPr>
            <a:xfrm>
              <a:off x="3956442" y="2426469"/>
              <a:ext cx="218" cy="300"/>
            </a:xfrm>
            <a:custGeom>
              <a:rect b="b" l="l" r="r" t="t"/>
              <a:pathLst>
                <a:path extrusionOk="0" h="11" w="8">
                  <a:moveTo>
                    <a:pt x="7"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0"/>
            <p:cNvSpPr/>
            <p:nvPr/>
          </p:nvSpPr>
          <p:spPr>
            <a:xfrm>
              <a:off x="3956906" y="2427232"/>
              <a:ext cx="218" cy="300"/>
            </a:xfrm>
            <a:custGeom>
              <a:rect b="b" l="l" r="r" t="t"/>
              <a:pathLst>
                <a:path extrusionOk="0" h="11" w="8">
                  <a:moveTo>
                    <a:pt x="8"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0"/>
            <p:cNvSpPr/>
            <p:nvPr/>
          </p:nvSpPr>
          <p:spPr>
            <a:xfrm>
              <a:off x="3959304" y="2429984"/>
              <a:ext cx="109" cy="136"/>
            </a:xfrm>
            <a:custGeom>
              <a:rect b="b" l="l" r="r" t="t"/>
              <a:pathLst>
                <a:path extrusionOk="0" h="5" w="4">
                  <a:moveTo>
                    <a:pt x="4"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0"/>
            <p:cNvSpPr/>
            <p:nvPr/>
          </p:nvSpPr>
          <p:spPr>
            <a:xfrm>
              <a:off x="3908267" y="2317992"/>
              <a:ext cx="409" cy="599"/>
            </a:xfrm>
            <a:custGeom>
              <a:rect b="b" l="l" r="r" t="t"/>
              <a:pathLst>
                <a:path extrusionOk="0" h="22" w="15">
                  <a:moveTo>
                    <a:pt x="14" y="22"/>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0"/>
            <p:cNvSpPr/>
            <p:nvPr/>
          </p:nvSpPr>
          <p:spPr>
            <a:xfrm>
              <a:off x="3927913" y="2384588"/>
              <a:ext cx="12998" cy="7848"/>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0"/>
            <p:cNvSpPr/>
            <p:nvPr/>
          </p:nvSpPr>
          <p:spPr>
            <a:xfrm>
              <a:off x="3906932" y="2315513"/>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0"/>
            <p:cNvSpPr/>
            <p:nvPr/>
          </p:nvSpPr>
          <p:spPr>
            <a:xfrm>
              <a:off x="3955570" y="2425216"/>
              <a:ext cx="218" cy="409"/>
            </a:xfrm>
            <a:custGeom>
              <a:rect b="b" l="l" r="r" t="t"/>
              <a:pathLst>
                <a:path extrusionOk="0" h="15" w="8">
                  <a:moveTo>
                    <a:pt x="8" y="1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0"/>
            <p:cNvSpPr/>
            <p:nvPr/>
          </p:nvSpPr>
          <p:spPr>
            <a:xfrm>
              <a:off x="4049442" y="2313415"/>
              <a:ext cx="599" cy="136"/>
            </a:xfrm>
            <a:custGeom>
              <a:rect b="b" l="l" r="r" t="t"/>
              <a:pathLst>
                <a:path extrusionOk="0" h="5" w="22">
                  <a:moveTo>
                    <a:pt x="21"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0"/>
            <p:cNvSpPr/>
            <p:nvPr/>
          </p:nvSpPr>
          <p:spPr>
            <a:xfrm>
              <a:off x="4056500" y="2311207"/>
              <a:ext cx="109" cy="136"/>
            </a:xfrm>
            <a:custGeom>
              <a:rect b="b" l="l" r="r" t="t"/>
              <a:pathLst>
                <a:path extrusionOk="0" h="5" w="4">
                  <a:moveTo>
                    <a:pt x="4"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0"/>
            <p:cNvSpPr/>
            <p:nvPr/>
          </p:nvSpPr>
          <p:spPr>
            <a:xfrm>
              <a:off x="4048189" y="2313524"/>
              <a:ext cx="599" cy="27"/>
            </a:xfrm>
            <a:custGeom>
              <a:rect b="b" l="l" r="r" t="t"/>
              <a:pathLst>
                <a:path extrusionOk="0" h="1" w="22">
                  <a:moveTo>
                    <a:pt x="22"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0"/>
            <p:cNvSpPr/>
            <p:nvPr/>
          </p:nvSpPr>
          <p:spPr>
            <a:xfrm>
              <a:off x="4054211" y="2312461"/>
              <a:ext cx="300" cy="109"/>
            </a:xfrm>
            <a:custGeom>
              <a:rect b="b" l="l" r="r" t="t"/>
              <a:pathLst>
                <a:path extrusionOk="0" h="4" w="11">
                  <a:moveTo>
                    <a:pt x="11"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0"/>
            <p:cNvSpPr/>
            <p:nvPr/>
          </p:nvSpPr>
          <p:spPr>
            <a:xfrm>
              <a:off x="4053448" y="2312652"/>
              <a:ext cx="409" cy="109"/>
            </a:xfrm>
            <a:custGeom>
              <a:rect b="b" l="l" r="r" t="t"/>
              <a:pathLst>
                <a:path extrusionOk="0" h="4" w="15">
                  <a:moveTo>
                    <a:pt x="14"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0"/>
            <p:cNvSpPr/>
            <p:nvPr/>
          </p:nvSpPr>
          <p:spPr>
            <a:xfrm>
              <a:off x="4055737" y="2311698"/>
              <a:ext cx="218" cy="109"/>
            </a:xfrm>
            <a:custGeom>
              <a:rect b="b" l="l" r="r" t="t"/>
              <a:pathLst>
                <a:path extrusionOk="0" h="4" w="8">
                  <a:moveTo>
                    <a:pt x="7"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0"/>
            <p:cNvSpPr/>
            <p:nvPr/>
          </p:nvSpPr>
          <p:spPr>
            <a:xfrm>
              <a:off x="4046663" y="2313605"/>
              <a:ext cx="599" cy="27"/>
            </a:xfrm>
            <a:custGeom>
              <a:rect b="b" l="l" r="r" t="t"/>
              <a:pathLst>
                <a:path extrusionOk="0" h="1" w="22">
                  <a:moveTo>
                    <a:pt x="22"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0"/>
            <p:cNvSpPr/>
            <p:nvPr/>
          </p:nvSpPr>
          <p:spPr>
            <a:xfrm>
              <a:off x="4045055" y="231371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0"/>
            <p:cNvSpPr/>
            <p:nvPr/>
          </p:nvSpPr>
          <p:spPr>
            <a:xfrm>
              <a:off x="4152933" y="2328211"/>
              <a:ext cx="27" cy="300"/>
            </a:xfrm>
            <a:custGeom>
              <a:rect b="b" l="l" r="r" t="t"/>
              <a:pathLst>
                <a:path extrusionOk="0" h="11" w="1">
                  <a:moveTo>
                    <a:pt x="1" y="11"/>
                  </a:moveTo>
                  <a:lnTo>
                    <a:pt x="1" y="0"/>
                  </a:lnTo>
                  <a:cubicBezTo>
                    <a:pt x="1" y="4"/>
                    <a:pt x="1" y="7"/>
                    <a:pt x="1"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0"/>
            <p:cNvSpPr/>
            <p:nvPr/>
          </p:nvSpPr>
          <p:spPr>
            <a:xfrm>
              <a:off x="4152933" y="2328865"/>
              <a:ext cx="27" cy="409"/>
            </a:xfrm>
            <a:custGeom>
              <a:rect b="b" l="l" r="r" t="t"/>
              <a:pathLst>
                <a:path extrusionOk="0" h="15" w="1">
                  <a:moveTo>
                    <a:pt x="1" y="1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0"/>
            <p:cNvSpPr/>
            <p:nvPr/>
          </p:nvSpPr>
          <p:spPr>
            <a:xfrm>
              <a:off x="4052685" y="2312842"/>
              <a:ext cx="409" cy="109"/>
            </a:xfrm>
            <a:custGeom>
              <a:rect b="b" l="l" r="r" t="t"/>
              <a:pathLst>
                <a:path extrusionOk="0" h="4" w="15">
                  <a:moveTo>
                    <a:pt x="14"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0"/>
            <p:cNvSpPr/>
            <p:nvPr/>
          </p:nvSpPr>
          <p:spPr>
            <a:xfrm>
              <a:off x="4055355" y="2311998"/>
              <a:ext cx="218" cy="109"/>
            </a:xfrm>
            <a:custGeom>
              <a:rect b="b" l="l" r="r" t="t"/>
              <a:pathLst>
                <a:path extrusionOk="0" h="4" w="8">
                  <a:moveTo>
                    <a:pt x="7"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0"/>
            <p:cNvSpPr/>
            <p:nvPr/>
          </p:nvSpPr>
          <p:spPr>
            <a:xfrm>
              <a:off x="4050668" y="2313224"/>
              <a:ext cx="518" cy="136"/>
            </a:xfrm>
            <a:custGeom>
              <a:rect b="b" l="l" r="r" t="t"/>
              <a:pathLst>
                <a:path extrusionOk="0" h="5" w="19">
                  <a:moveTo>
                    <a:pt x="18"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0"/>
            <p:cNvSpPr/>
            <p:nvPr/>
          </p:nvSpPr>
          <p:spPr>
            <a:xfrm>
              <a:off x="4153042" y="2329628"/>
              <a:ext cx="27" cy="518"/>
            </a:xfrm>
            <a:custGeom>
              <a:rect b="b" l="l" r="r" t="t"/>
              <a:pathLst>
                <a:path extrusionOk="0" h="19" w="1">
                  <a:moveTo>
                    <a:pt x="0" y="1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0"/>
            <p:cNvSpPr/>
            <p:nvPr/>
          </p:nvSpPr>
          <p:spPr>
            <a:xfrm>
              <a:off x="4153314" y="2332679"/>
              <a:ext cx="27" cy="599"/>
            </a:xfrm>
            <a:custGeom>
              <a:rect b="b" l="l" r="r" t="t"/>
              <a:pathLst>
                <a:path extrusionOk="0" h="22" w="1">
                  <a:moveTo>
                    <a:pt x="1" y="22"/>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0"/>
            <p:cNvSpPr/>
            <p:nvPr/>
          </p:nvSpPr>
          <p:spPr>
            <a:xfrm>
              <a:off x="4153042" y="2330581"/>
              <a:ext cx="109" cy="518"/>
            </a:xfrm>
            <a:custGeom>
              <a:rect b="b" l="l" r="r" t="t"/>
              <a:pathLst>
                <a:path extrusionOk="0" h="19" w="4">
                  <a:moveTo>
                    <a:pt x="4" y="1"/>
                  </a:moveTo>
                  <a:cubicBezTo>
                    <a:pt x="0" y="4"/>
                    <a:pt x="4" y="11"/>
                    <a:pt x="4" y="18"/>
                  </a:cubicBez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0"/>
            <p:cNvSpPr/>
            <p:nvPr/>
          </p:nvSpPr>
          <p:spPr>
            <a:xfrm>
              <a:off x="4153232" y="2331535"/>
              <a:ext cx="27" cy="708"/>
            </a:xfrm>
            <a:custGeom>
              <a:rect b="b" l="l" r="r" t="t"/>
              <a:pathLst>
                <a:path extrusionOk="0" h="26" w="1">
                  <a:moveTo>
                    <a:pt x="0"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0"/>
            <p:cNvSpPr/>
            <p:nvPr/>
          </p:nvSpPr>
          <p:spPr>
            <a:xfrm>
              <a:off x="4054783" y="2312188"/>
              <a:ext cx="300" cy="191"/>
            </a:xfrm>
            <a:custGeom>
              <a:rect b="b" l="l" r="r" t="t"/>
              <a:pathLst>
                <a:path extrusionOk="0" h="7" w="11">
                  <a:moveTo>
                    <a:pt x="11"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0"/>
            <p:cNvSpPr/>
            <p:nvPr/>
          </p:nvSpPr>
          <p:spPr>
            <a:xfrm>
              <a:off x="4051731" y="2313033"/>
              <a:ext cx="409" cy="109"/>
            </a:xfrm>
            <a:custGeom>
              <a:rect b="b" l="l" r="r" t="t"/>
              <a:pathLst>
                <a:path extrusionOk="0" h="4" w="15">
                  <a:moveTo>
                    <a:pt x="14"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0"/>
            <p:cNvSpPr/>
            <p:nvPr/>
          </p:nvSpPr>
          <p:spPr>
            <a:xfrm>
              <a:off x="4056772" y="2310935"/>
              <a:ext cx="27" cy="109"/>
            </a:xfrm>
            <a:custGeom>
              <a:rect b="b" l="l" r="r" t="t"/>
              <a:pathLst>
                <a:path extrusionOk="0" h="4" w="1">
                  <a:moveTo>
                    <a:pt x="1"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0"/>
            <p:cNvSpPr/>
            <p:nvPr/>
          </p:nvSpPr>
          <p:spPr>
            <a:xfrm>
              <a:off x="4153805" y="2337748"/>
              <a:ext cx="109" cy="681"/>
            </a:xfrm>
            <a:custGeom>
              <a:rect b="b" l="l" r="r" t="t"/>
              <a:pathLst>
                <a:path extrusionOk="0" h="25" w="4">
                  <a:moveTo>
                    <a:pt x="4" y="25"/>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0"/>
            <p:cNvSpPr/>
            <p:nvPr/>
          </p:nvSpPr>
          <p:spPr>
            <a:xfrm>
              <a:off x="4154268" y="2340500"/>
              <a:ext cx="136" cy="599"/>
            </a:xfrm>
            <a:custGeom>
              <a:rect b="b" l="l" r="r" t="t"/>
              <a:pathLst>
                <a:path extrusionOk="0" h="22" w="5">
                  <a:moveTo>
                    <a:pt x="4" y="22"/>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0"/>
            <p:cNvSpPr/>
            <p:nvPr/>
          </p:nvSpPr>
          <p:spPr>
            <a:xfrm>
              <a:off x="4154077" y="2339083"/>
              <a:ext cx="136" cy="681"/>
            </a:xfrm>
            <a:custGeom>
              <a:rect b="b" l="l" r="r" t="t"/>
              <a:pathLst>
                <a:path extrusionOk="0" h="25" w="5">
                  <a:moveTo>
                    <a:pt x="4" y="25"/>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0"/>
            <p:cNvSpPr/>
            <p:nvPr/>
          </p:nvSpPr>
          <p:spPr>
            <a:xfrm>
              <a:off x="4056118" y="2311507"/>
              <a:ext cx="218" cy="109"/>
            </a:xfrm>
            <a:custGeom>
              <a:rect b="b" l="l" r="r" t="t"/>
              <a:pathLst>
                <a:path extrusionOk="0" h="4" w="8">
                  <a:moveTo>
                    <a:pt x="7"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0"/>
            <p:cNvSpPr/>
            <p:nvPr/>
          </p:nvSpPr>
          <p:spPr>
            <a:xfrm>
              <a:off x="4154568" y="2341944"/>
              <a:ext cx="109" cy="490"/>
            </a:xfrm>
            <a:custGeom>
              <a:rect b="b" l="l" r="r" t="t"/>
              <a:pathLst>
                <a:path extrusionOk="0" h="18" w="4">
                  <a:moveTo>
                    <a:pt x="4" y="18"/>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0"/>
            <p:cNvSpPr/>
            <p:nvPr/>
          </p:nvSpPr>
          <p:spPr>
            <a:xfrm>
              <a:off x="4153314" y="2333824"/>
              <a:ext cx="136" cy="708"/>
            </a:xfrm>
            <a:custGeom>
              <a:rect b="b" l="l" r="r" t="t"/>
              <a:pathLst>
                <a:path extrusionOk="0" h="26" w="5">
                  <a:moveTo>
                    <a:pt x="4" y="2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0"/>
            <p:cNvSpPr/>
            <p:nvPr/>
          </p:nvSpPr>
          <p:spPr>
            <a:xfrm>
              <a:off x="4153505" y="2335077"/>
              <a:ext cx="136" cy="681"/>
            </a:xfrm>
            <a:custGeom>
              <a:rect b="b" l="l" r="r" t="t"/>
              <a:pathLst>
                <a:path extrusionOk="0" h="25" w="5">
                  <a:moveTo>
                    <a:pt x="4" y="25"/>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0"/>
            <p:cNvSpPr/>
            <p:nvPr/>
          </p:nvSpPr>
          <p:spPr>
            <a:xfrm>
              <a:off x="4153614" y="2336412"/>
              <a:ext cx="109" cy="681"/>
            </a:xfrm>
            <a:custGeom>
              <a:rect b="b" l="l" r="r" t="t"/>
              <a:pathLst>
                <a:path extrusionOk="0" h="25" w="4">
                  <a:moveTo>
                    <a:pt x="4" y="25"/>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0"/>
            <p:cNvSpPr/>
            <p:nvPr/>
          </p:nvSpPr>
          <p:spPr>
            <a:xfrm>
              <a:off x="4154949" y="2343661"/>
              <a:ext cx="109" cy="409"/>
            </a:xfrm>
            <a:custGeom>
              <a:rect b="b" l="l" r="r" t="t"/>
              <a:pathLst>
                <a:path extrusionOk="0" h="15" w="4">
                  <a:moveTo>
                    <a:pt x="4"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0"/>
            <p:cNvSpPr/>
            <p:nvPr/>
          </p:nvSpPr>
          <p:spPr>
            <a:xfrm>
              <a:off x="3934480" y="1974277"/>
              <a:ext cx="602359" cy="278400"/>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0"/>
            <p:cNvSpPr/>
            <p:nvPr/>
          </p:nvSpPr>
          <p:spPr>
            <a:xfrm>
              <a:off x="4294517" y="2230987"/>
              <a:ext cx="109" cy="327"/>
            </a:xfrm>
            <a:custGeom>
              <a:rect b="b" l="l" r="r" t="t"/>
              <a:pathLst>
                <a:path extrusionOk="0" h="12" w="4">
                  <a:moveTo>
                    <a:pt x="0" y="1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0"/>
            <p:cNvSpPr/>
            <p:nvPr/>
          </p:nvSpPr>
          <p:spPr>
            <a:xfrm>
              <a:off x="4296125" y="2228426"/>
              <a:ext cx="218" cy="218"/>
            </a:xfrm>
            <a:custGeom>
              <a:rect b="b" l="l" r="r" t="t"/>
              <a:pathLst>
                <a:path extrusionOk="0" h="8" w="8">
                  <a:moveTo>
                    <a:pt x="1" y="7"/>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0"/>
            <p:cNvSpPr/>
            <p:nvPr/>
          </p:nvSpPr>
          <p:spPr>
            <a:xfrm>
              <a:off x="4296887" y="2227745"/>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0"/>
            <p:cNvSpPr/>
            <p:nvPr/>
          </p:nvSpPr>
          <p:spPr>
            <a:xfrm>
              <a:off x="4296697" y="2227935"/>
              <a:ext cx="136" cy="136"/>
            </a:xfrm>
            <a:custGeom>
              <a:rect b="b" l="l" r="r" t="t"/>
              <a:pathLst>
                <a:path extrusionOk="0" h="5" w="5">
                  <a:moveTo>
                    <a:pt x="1" y="4"/>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0"/>
            <p:cNvSpPr/>
            <p:nvPr/>
          </p:nvSpPr>
          <p:spPr>
            <a:xfrm>
              <a:off x="4295280" y="2229761"/>
              <a:ext cx="109" cy="218"/>
            </a:xfrm>
            <a:custGeom>
              <a:rect b="b" l="l" r="r" t="t"/>
              <a:pathLst>
                <a:path extrusionOk="0" h="8" w="4">
                  <a:moveTo>
                    <a:pt x="0"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0"/>
            <p:cNvSpPr/>
            <p:nvPr/>
          </p:nvSpPr>
          <p:spPr>
            <a:xfrm>
              <a:off x="4295661" y="2229189"/>
              <a:ext cx="109" cy="218"/>
            </a:xfrm>
            <a:custGeom>
              <a:rect b="b" l="l" r="r" t="t"/>
              <a:pathLst>
                <a:path extrusionOk="0" h="8" w="4">
                  <a:moveTo>
                    <a:pt x="0"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0"/>
            <p:cNvSpPr/>
            <p:nvPr/>
          </p:nvSpPr>
          <p:spPr>
            <a:xfrm>
              <a:off x="4294898" y="2230333"/>
              <a:ext cx="109" cy="218"/>
            </a:xfrm>
            <a:custGeom>
              <a:rect b="b" l="l" r="r" t="t"/>
              <a:pathLst>
                <a:path extrusionOk="0" h="8" w="4">
                  <a:moveTo>
                    <a:pt x="0"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0"/>
            <p:cNvSpPr/>
            <p:nvPr/>
          </p:nvSpPr>
          <p:spPr>
            <a:xfrm>
              <a:off x="4296424" y="2228126"/>
              <a:ext cx="109" cy="136"/>
            </a:xfrm>
            <a:custGeom>
              <a:rect b="b" l="l" r="r" t="t"/>
              <a:pathLst>
                <a:path extrusionOk="0" h="5" w="4">
                  <a:moveTo>
                    <a:pt x="0" y="4"/>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0"/>
            <p:cNvSpPr/>
            <p:nvPr/>
          </p:nvSpPr>
          <p:spPr>
            <a:xfrm>
              <a:off x="4294135" y="2231859"/>
              <a:ext cx="109" cy="218"/>
            </a:xfrm>
            <a:custGeom>
              <a:rect b="b" l="l" r="r" t="t"/>
              <a:pathLst>
                <a:path extrusionOk="0" h="8" w="4">
                  <a:moveTo>
                    <a:pt x="0"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0"/>
            <p:cNvSpPr/>
            <p:nvPr/>
          </p:nvSpPr>
          <p:spPr>
            <a:xfrm>
              <a:off x="4435120" y="222308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0"/>
            <p:cNvSpPr/>
            <p:nvPr/>
          </p:nvSpPr>
          <p:spPr>
            <a:xfrm>
              <a:off x="4297378" y="222747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0"/>
            <p:cNvSpPr/>
            <p:nvPr/>
          </p:nvSpPr>
          <p:spPr>
            <a:xfrm>
              <a:off x="4436346" y="2223085"/>
              <a:ext cx="409" cy="27"/>
            </a:xfrm>
            <a:custGeom>
              <a:rect b="b" l="l" r="r" t="t"/>
              <a:pathLst>
                <a:path extrusionOk="0" h="1" w="15">
                  <a:moveTo>
                    <a:pt x="1" y="0"/>
                  </a:moveTo>
                  <a:lnTo>
                    <a:pt x="1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0"/>
            <p:cNvSpPr/>
            <p:nvPr/>
          </p:nvSpPr>
          <p:spPr>
            <a:xfrm>
              <a:off x="4295852" y="2228807"/>
              <a:ext cx="218" cy="218"/>
            </a:xfrm>
            <a:custGeom>
              <a:rect b="b" l="l" r="r" t="t"/>
              <a:pathLst>
                <a:path extrusionOk="0" h="8" w="8">
                  <a:moveTo>
                    <a:pt x="0" y="7"/>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0"/>
            <p:cNvSpPr/>
            <p:nvPr/>
          </p:nvSpPr>
          <p:spPr>
            <a:xfrm>
              <a:off x="4437300" y="2223167"/>
              <a:ext cx="518" cy="136"/>
            </a:xfrm>
            <a:custGeom>
              <a:rect b="b" l="l" r="r" t="t"/>
              <a:pathLst>
                <a:path extrusionOk="0" h="5" w="19">
                  <a:moveTo>
                    <a:pt x="1" y="1"/>
                  </a:moveTo>
                  <a:lnTo>
                    <a:pt x="1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0"/>
            <p:cNvSpPr/>
            <p:nvPr/>
          </p:nvSpPr>
          <p:spPr>
            <a:xfrm>
              <a:off x="4438254" y="2223276"/>
              <a:ext cx="708" cy="300"/>
            </a:xfrm>
            <a:custGeom>
              <a:rect b="b" l="l" r="r" t="t"/>
              <a:pathLst>
                <a:path extrusionOk="0" h="11" w="26">
                  <a:moveTo>
                    <a:pt x="1" y="0"/>
                  </a:moveTo>
                  <a:cubicBezTo>
                    <a:pt x="8" y="4"/>
                    <a:pt x="18" y="7"/>
                    <a:pt x="25" y="11"/>
                  </a:cubicBezTo>
                  <a:cubicBezTo>
                    <a:pt x="18" y="7"/>
                    <a:pt x="8" y="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0"/>
            <p:cNvSpPr/>
            <p:nvPr/>
          </p:nvSpPr>
          <p:spPr>
            <a:xfrm>
              <a:off x="4422150" y="2216409"/>
              <a:ext cx="8038" cy="4414"/>
            </a:xfrm>
            <a:custGeom>
              <a:rect b="b" l="l" r="r" t="t"/>
              <a:pathLst>
                <a:path extrusionOk="0" h="162" w="295">
                  <a:moveTo>
                    <a:pt x="0" y="0"/>
                  </a:moveTo>
                  <a:cubicBezTo>
                    <a:pt x="91" y="0"/>
                    <a:pt x="175" y="28"/>
                    <a:pt x="294" y="161"/>
                  </a:cubicBezTo>
                  <a:cubicBezTo>
                    <a:pt x="175" y="28"/>
                    <a:pt x="95" y="0"/>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0"/>
            <p:cNvSpPr/>
            <p:nvPr/>
          </p:nvSpPr>
          <p:spPr>
            <a:xfrm>
              <a:off x="4297187" y="2227663"/>
              <a:ext cx="109" cy="27"/>
            </a:xfrm>
            <a:custGeom>
              <a:rect b="b" l="l" r="r" t="t"/>
              <a:pathLst>
                <a:path extrusionOk="0" h="1" w="4">
                  <a:moveTo>
                    <a:pt x="0"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0"/>
            <p:cNvSpPr/>
            <p:nvPr/>
          </p:nvSpPr>
          <p:spPr>
            <a:xfrm>
              <a:off x="4164105" y="2198752"/>
              <a:ext cx="490" cy="599"/>
            </a:xfrm>
            <a:custGeom>
              <a:rect b="b" l="l" r="r" t="t"/>
              <a:pathLst>
                <a:path extrusionOk="0" h="22" w="18">
                  <a:moveTo>
                    <a:pt x="0" y="1"/>
                  </a:moveTo>
                  <a:lnTo>
                    <a:pt x="18"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0"/>
            <p:cNvSpPr/>
            <p:nvPr/>
          </p:nvSpPr>
          <p:spPr>
            <a:xfrm>
              <a:off x="4160944" y="2194937"/>
              <a:ext cx="599" cy="681"/>
            </a:xfrm>
            <a:custGeom>
              <a:rect b="b" l="l" r="r" t="t"/>
              <a:pathLst>
                <a:path extrusionOk="0" h="25" w="22">
                  <a:moveTo>
                    <a:pt x="1" y="0"/>
                  </a:moveTo>
                  <a:lnTo>
                    <a:pt x="22"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0"/>
            <p:cNvSpPr/>
            <p:nvPr/>
          </p:nvSpPr>
          <p:spPr>
            <a:xfrm>
              <a:off x="4162088" y="2196272"/>
              <a:ext cx="599" cy="681"/>
            </a:xfrm>
            <a:custGeom>
              <a:rect b="b" l="l" r="r" t="t"/>
              <a:pathLst>
                <a:path extrusionOk="0" h="25" w="22">
                  <a:moveTo>
                    <a:pt x="1" y="0"/>
                  </a:moveTo>
                  <a:lnTo>
                    <a:pt x="22"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0"/>
            <p:cNvSpPr/>
            <p:nvPr/>
          </p:nvSpPr>
          <p:spPr>
            <a:xfrm>
              <a:off x="4158382" y="2192158"/>
              <a:ext cx="681" cy="708"/>
            </a:xfrm>
            <a:custGeom>
              <a:rect b="b" l="l" r="r" t="t"/>
              <a:pathLst>
                <a:path extrusionOk="0" h="26" w="25">
                  <a:moveTo>
                    <a:pt x="0" y="1"/>
                  </a:moveTo>
                  <a:lnTo>
                    <a:pt x="25"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0"/>
            <p:cNvSpPr/>
            <p:nvPr/>
          </p:nvSpPr>
          <p:spPr>
            <a:xfrm>
              <a:off x="4289176" y="2235102"/>
              <a:ext cx="490" cy="109"/>
            </a:xfrm>
            <a:custGeom>
              <a:rect b="b" l="l" r="r" t="t"/>
              <a:pathLst>
                <a:path extrusionOk="0" h="4" w="18">
                  <a:moveTo>
                    <a:pt x="0" y="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0"/>
            <p:cNvSpPr/>
            <p:nvPr/>
          </p:nvSpPr>
          <p:spPr>
            <a:xfrm>
              <a:off x="4287732" y="2235483"/>
              <a:ext cx="218" cy="27"/>
            </a:xfrm>
            <a:custGeom>
              <a:rect b="b" l="l" r="r" t="t"/>
              <a:pathLst>
                <a:path extrusionOk="0" h="1" w="8">
                  <a:moveTo>
                    <a:pt x="1" y="0"/>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0"/>
            <p:cNvSpPr/>
            <p:nvPr/>
          </p:nvSpPr>
          <p:spPr>
            <a:xfrm>
              <a:off x="4075192" y="2163084"/>
              <a:ext cx="38175" cy="10137"/>
            </a:xfrm>
            <a:custGeom>
              <a:rect b="b" l="l" r="r" t="t"/>
              <a:pathLst>
                <a:path extrusionOk="0" h="372" w="1401">
                  <a:moveTo>
                    <a:pt x="1401" y="0"/>
                  </a:moveTo>
                  <a:lnTo>
                    <a:pt x="1" y="37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0"/>
            <p:cNvSpPr/>
            <p:nvPr/>
          </p:nvSpPr>
          <p:spPr>
            <a:xfrm>
              <a:off x="4183942" y="2199815"/>
              <a:ext cx="790" cy="191"/>
            </a:xfrm>
            <a:custGeom>
              <a:rect b="b" l="l" r="r" t="t"/>
              <a:pathLst>
                <a:path extrusionOk="0" h="7" w="29">
                  <a:moveTo>
                    <a:pt x="1" y="0"/>
                  </a:moveTo>
                  <a:cubicBezTo>
                    <a:pt x="11" y="0"/>
                    <a:pt x="18" y="4"/>
                    <a:pt x="29" y="7"/>
                  </a:cubicBezTo>
                  <a:cubicBezTo>
                    <a:pt x="18" y="4"/>
                    <a:pt x="11" y="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0"/>
            <p:cNvSpPr/>
            <p:nvPr/>
          </p:nvSpPr>
          <p:spPr>
            <a:xfrm>
              <a:off x="4182334" y="2199706"/>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0"/>
            <p:cNvSpPr/>
            <p:nvPr/>
          </p:nvSpPr>
          <p:spPr>
            <a:xfrm>
              <a:off x="4181190" y="2199897"/>
              <a:ext cx="300" cy="27"/>
            </a:xfrm>
            <a:custGeom>
              <a:rect b="b" l="l" r="r" t="t"/>
              <a:pathLst>
                <a:path extrusionOk="0" h="1" w="11">
                  <a:moveTo>
                    <a:pt x="0"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0"/>
            <p:cNvSpPr/>
            <p:nvPr/>
          </p:nvSpPr>
          <p:spPr>
            <a:xfrm>
              <a:off x="4180045" y="2200006"/>
              <a:ext cx="300" cy="0"/>
            </a:xfrm>
            <a:custGeom>
              <a:rect b="b" l="l" r="r" t="t"/>
              <a:pathLst>
                <a:path extrusionOk="0" h="0" w="11">
                  <a:moveTo>
                    <a:pt x="0"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0"/>
            <p:cNvSpPr/>
            <p:nvPr/>
          </p:nvSpPr>
          <p:spPr>
            <a:xfrm>
              <a:off x="4150453" y="2184256"/>
              <a:ext cx="599" cy="599"/>
            </a:xfrm>
            <a:custGeom>
              <a:rect b="b" l="l" r="r" t="t"/>
              <a:pathLst>
                <a:path extrusionOk="0" h="22" w="22">
                  <a:moveTo>
                    <a:pt x="1" y="0"/>
                  </a:moveTo>
                  <a:lnTo>
                    <a:pt x="22"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0"/>
            <p:cNvSpPr/>
            <p:nvPr/>
          </p:nvSpPr>
          <p:spPr>
            <a:xfrm>
              <a:off x="4163233" y="2197608"/>
              <a:ext cx="518" cy="599"/>
            </a:xfrm>
            <a:custGeom>
              <a:rect b="b" l="l" r="r" t="t"/>
              <a:pathLst>
                <a:path extrusionOk="0" h="22" w="19">
                  <a:moveTo>
                    <a:pt x="1" y="0"/>
                  </a:moveTo>
                  <a:lnTo>
                    <a:pt x="18"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0"/>
            <p:cNvSpPr/>
            <p:nvPr/>
          </p:nvSpPr>
          <p:spPr>
            <a:xfrm>
              <a:off x="4149309" y="2183193"/>
              <a:ext cx="518" cy="518"/>
            </a:xfrm>
            <a:custGeom>
              <a:rect b="b" l="l" r="r" t="t"/>
              <a:pathLst>
                <a:path extrusionOk="0" h="19" w="19">
                  <a:moveTo>
                    <a:pt x="1" y="1"/>
                  </a:moveTo>
                  <a:lnTo>
                    <a:pt x="1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0"/>
            <p:cNvSpPr/>
            <p:nvPr/>
          </p:nvSpPr>
          <p:spPr>
            <a:xfrm>
              <a:off x="4166094" y="2201804"/>
              <a:ext cx="218" cy="327"/>
            </a:xfrm>
            <a:custGeom>
              <a:rect b="b" l="l" r="r" t="t"/>
              <a:pathLst>
                <a:path extrusionOk="0" h="12" w="8">
                  <a:moveTo>
                    <a:pt x="1" y="1"/>
                  </a:moveTo>
                  <a:cubicBezTo>
                    <a:pt x="1" y="4"/>
                    <a:pt x="4" y="8"/>
                    <a:pt x="8" y="11"/>
                  </a:cubicBezTo>
                  <a:cubicBezTo>
                    <a:pt x="8" y="8"/>
                    <a:pt x="4"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0"/>
            <p:cNvSpPr/>
            <p:nvPr/>
          </p:nvSpPr>
          <p:spPr>
            <a:xfrm>
              <a:off x="4154377" y="2187962"/>
              <a:ext cx="681" cy="708"/>
            </a:xfrm>
            <a:custGeom>
              <a:rect b="b" l="l" r="r" t="t"/>
              <a:pathLst>
                <a:path extrusionOk="0" h="26" w="25">
                  <a:moveTo>
                    <a:pt x="0" y="1"/>
                  </a:moveTo>
                  <a:lnTo>
                    <a:pt x="25"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0"/>
            <p:cNvSpPr/>
            <p:nvPr/>
          </p:nvSpPr>
          <p:spPr>
            <a:xfrm>
              <a:off x="4266369" y="2249598"/>
              <a:ext cx="1826" cy="2507"/>
            </a:xfrm>
            <a:custGeom>
              <a:rect b="b" l="l" r="r" t="t"/>
              <a:pathLst>
                <a:path extrusionOk="0" h="92" w="67">
                  <a:moveTo>
                    <a:pt x="67" y="0"/>
                  </a:moveTo>
                  <a:cubicBezTo>
                    <a:pt x="56" y="39"/>
                    <a:pt x="32" y="70"/>
                    <a:pt x="0" y="91"/>
                  </a:cubicBezTo>
                  <a:cubicBezTo>
                    <a:pt x="32" y="70"/>
                    <a:pt x="56" y="39"/>
                    <a:pt x="6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0"/>
            <p:cNvSpPr/>
            <p:nvPr/>
          </p:nvSpPr>
          <p:spPr>
            <a:xfrm>
              <a:off x="4155712" y="2189297"/>
              <a:ext cx="681" cy="708"/>
            </a:xfrm>
            <a:custGeom>
              <a:rect b="b" l="l" r="r" t="t"/>
              <a:pathLst>
                <a:path extrusionOk="0" h="26" w="25">
                  <a:moveTo>
                    <a:pt x="0" y="1"/>
                  </a:moveTo>
                  <a:lnTo>
                    <a:pt x="25"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0"/>
            <p:cNvSpPr/>
            <p:nvPr/>
          </p:nvSpPr>
          <p:spPr>
            <a:xfrm>
              <a:off x="4153042" y="2186626"/>
              <a:ext cx="599" cy="599"/>
            </a:xfrm>
            <a:custGeom>
              <a:rect b="b" l="l" r="r" t="t"/>
              <a:pathLst>
                <a:path extrusionOk="0" h="22" w="22">
                  <a:moveTo>
                    <a:pt x="0" y="1"/>
                  </a:moveTo>
                  <a:lnTo>
                    <a:pt x="21"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0"/>
            <p:cNvSpPr/>
            <p:nvPr/>
          </p:nvSpPr>
          <p:spPr>
            <a:xfrm>
              <a:off x="4165631" y="2200959"/>
              <a:ext cx="300" cy="409"/>
            </a:xfrm>
            <a:custGeom>
              <a:rect b="b" l="l" r="r" t="t"/>
              <a:pathLst>
                <a:path extrusionOk="0" h="15" w="11">
                  <a:moveTo>
                    <a:pt x="0" y="0"/>
                  </a:moveTo>
                  <a:lnTo>
                    <a:pt x="1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0"/>
            <p:cNvSpPr/>
            <p:nvPr/>
          </p:nvSpPr>
          <p:spPr>
            <a:xfrm>
              <a:off x="4159718" y="2193602"/>
              <a:ext cx="599" cy="681"/>
            </a:xfrm>
            <a:custGeom>
              <a:rect b="b" l="l" r="r" t="t"/>
              <a:pathLst>
                <a:path extrusionOk="0" h="25" w="22">
                  <a:moveTo>
                    <a:pt x="0" y="0"/>
                  </a:moveTo>
                  <a:lnTo>
                    <a:pt x="21"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0"/>
            <p:cNvSpPr/>
            <p:nvPr/>
          </p:nvSpPr>
          <p:spPr>
            <a:xfrm>
              <a:off x="4164949" y="2199897"/>
              <a:ext cx="409" cy="518"/>
            </a:xfrm>
            <a:custGeom>
              <a:rect b="b" l="l" r="r" t="t"/>
              <a:pathLst>
                <a:path extrusionOk="0" h="19" w="15">
                  <a:moveTo>
                    <a:pt x="1" y="1"/>
                  </a:moveTo>
                  <a:lnTo>
                    <a:pt x="15"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0"/>
            <p:cNvSpPr/>
            <p:nvPr/>
          </p:nvSpPr>
          <p:spPr>
            <a:xfrm>
              <a:off x="4183097" y="2199706"/>
              <a:ext cx="599" cy="27"/>
            </a:xfrm>
            <a:custGeom>
              <a:rect b="b" l="l" r="r" t="t"/>
              <a:pathLst>
                <a:path extrusionOk="0" h="1" w="22">
                  <a:moveTo>
                    <a:pt x="0" y="1"/>
                  </a:moveTo>
                  <a:lnTo>
                    <a:pt x="2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0"/>
            <p:cNvSpPr/>
            <p:nvPr/>
          </p:nvSpPr>
          <p:spPr>
            <a:xfrm>
              <a:off x="4290130" y="2234993"/>
              <a:ext cx="2698" cy="218"/>
            </a:xfrm>
            <a:custGeom>
              <a:rect b="b" l="l" r="r" t="t"/>
              <a:pathLst>
                <a:path extrusionOk="0" h="8" w="99">
                  <a:moveTo>
                    <a:pt x="98" y="8"/>
                  </a:moveTo>
                  <a:lnTo>
                    <a:pt x="98" y="8"/>
                  </a:lnTo>
                  <a:cubicBezTo>
                    <a:pt x="67" y="1"/>
                    <a:pt x="35" y="1"/>
                    <a:pt x="0" y="4"/>
                  </a:cubicBezTo>
                  <a:cubicBezTo>
                    <a:pt x="35" y="1"/>
                    <a:pt x="67" y="1"/>
                    <a:pt x="98"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0"/>
            <p:cNvSpPr/>
            <p:nvPr/>
          </p:nvSpPr>
          <p:spPr>
            <a:xfrm>
              <a:off x="4177075" y="2200469"/>
              <a:ext cx="518" cy="136"/>
            </a:xfrm>
            <a:custGeom>
              <a:rect b="b" l="l" r="r" t="t"/>
              <a:pathLst>
                <a:path extrusionOk="0" h="5" w="19">
                  <a:moveTo>
                    <a:pt x="1" y="4"/>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0"/>
            <p:cNvSpPr/>
            <p:nvPr/>
          </p:nvSpPr>
          <p:spPr>
            <a:xfrm>
              <a:off x="4151706" y="2185400"/>
              <a:ext cx="599" cy="599"/>
            </a:xfrm>
            <a:custGeom>
              <a:rect b="b" l="l" r="r" t="t"/>
              <a:pathLst>
                <a:path extrusionOk="0" h="22" w="22">
                  <a:moveTo>
                    <a:pt x="0" y="0"/>
                  </a:moveTo>
                  <a:lnTo>
                    <a:pt x="21"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0"/>
            <p:cNvSpPr/>
            <p:nvPr/>
          </p:nvSpPr>
          <p:spPr>
            <a:xfrm>
              <a:off x="4178601" y="2200196"/>
              <a:ext cx="327" cy="109"/>
            </a:xfrm>
            <a:custGeom>
              <a:rect b="b" l="l" r="r" t="t"/>
              <a:pathLst>
                <a:path extrusionOk="0" h="4" w="12">
                  <a:moveTo>
                    <a:pt x="1"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0"/>
            <p:cNvSpPr/>
            <p:nvPr/>
          </p:nvSpPr>
          <p:spPr>
            <a:xfrm>
              <a:off x="4286097" y="2235865"/>
              <a:ext cx="327" cy="109"/>
            </a:xfrm>
            <a:custGeom>
              <a:rect b="b" l="l" r="r" t="t"/>
              <a:pathLst>
                <a:path extrusionOk="0" h="4" w="12">
                  <a:moveTo>
                    <a:pt x="1"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0"/>
            <p:cNvSpPr/>
            <p:nvPr/>
          </p:nvSpPr>
          <p:spPr>
            <a:xfrm>
              <a:off x="4157047" y="2190741"/>
              <a:ext cx="681" cy="681"/>
            </a:xfrm>
            <a:custGeom>
              <a:rect b="b" l="l" r="r" t="t"/>
              <a:pathLst>
                <a:path extrusionOk="0" h="25" w="25">
                  <a:moveTo>
                    <a:pt x="0" y="0"/>
                  </a:moveTo>
                  <a:lnTo>
                    <a:pt x="25"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0"/>
            <p:cNvSpPr/>
            <p:nvPr/>
          </p:nvSpPr>
          <p:spPr>
            <a:xfrm>
              <a:off x="4534714" y="2096488"/>
              <a:ext cx="681" cy="981"/>
            </a:xfrm>
            <a:custGeom>
              <a:rect b="b" l="l" r="r" t="t"/>
              <a:pathLst>
                <a:path extrusionOk="0" h="36" w="25">
                  <a:moveTo>
                    <a:pt x="25" y="1"/>
                  </a:moveTo>
                  <a:lnTo>
                    <a:pt x="0" y="36"/>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0"/>
            <p:cNvSpPr/>
            <p:nvPr/>
          </p:nvSpPr>
          <p:spPr>
            <a:xfrm>
              <a:off x="4535668" y="2095534"/>
              <a:ext cx="490" cy="708"/>
            </a:xfrm>
            <a:custGeom>
              <a:rect b="b" l="l" r="r" t="t"/>
              <a:pathLst>
                <a:path extrusionOk="0" h="26" w="18">
                  <a:moveTo>
                    <a:pt x="18" y="1"/>
                  </a:moveTo>
                  <a:lnTo>
                    <a:pt x="0"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0"/>
            <p:cNvSpPr/>
            <p:nvPr/>
          </p:nvSpPr>
          <p:spPr>
            <a:xfrm>
              <a:off x="4536322" y="2094580"/>
              <a:ext cx="409" cy="708"/>
            </a:xfrm>
            <a:custGeom>
              <a:rect b="b" l="l" r="r" t="t"/>
              <a:pathLst>
                <a:path extrusionOk="0" h="26" w="15">
                  <a:moveTo>
                    <a:pt x="15" y="1"/>
                  </a:moveTo>
                  <a:cubicBezTo>
                    <a:pt x="11" y="8"/>
                    <a:pt x="4" y="15"/>
                    <a:pt x="1" y="25"/>
                  </a:cubicBezTo>
                  <a:cubicBezTo>
                    <a:pt x="8" y="15"/>
                    <a:pt x="11" y="8"/>
                    <a:pt x="1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0"/>
            <p:cNvSpPr/>
            <p:nvPr/>
          </p:nvSpPr>
          <p:spPr>
            <a:xfrm>
              <a:off x="4463459" y="2170223"/>
              <a:ext cx="8311" cy="2234"/>
            </a:xfrm>
            <a:custGeom>
              <a:rect b="b" l="l" r="r" t="t"/>
              <a:pathLst>
                <a:path extrusionOk="0" h="82" w="305">
                  <a:moveTo>
                    <a:pt x="305" y="81"/>
                  </a:moveTo>
                  <a:cubicBezTo>
                    <a:pt x="116" y="78"/>
                    <a:pt x="35" y="36"/>
                    <a:pt x="0" y="1"/>
                  </a:cubicBezTo>
                  <a:cubicBezTo>
                    <a:pt x="35" y="36"/>
                    <a:pt x="116" y="78"/>
                    <a:pt x="305" y="8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0"/>
            <p:cNvSpPr/>
            <p:nvPr/>
          </p:nvSpPr>
          <p:spPr>
            <a:xfrm>
              <a:off x="4536894" y="2094008"/>
              <a:ext cx="136" cy="218"/>
            </a:xfrm>
            <a:custGeom>
              <a:rect b="b" l="l" r="r" t="t"/>
              <a:pathLst>
                <a:path extrusionOk="0" h="8" w="5">
                  <a:moveTo>
                    <a:pt x="4" y="1"/>
                  </a:moveTo>
                  <a:lnTo>
                    <a:pt x="1" y="8"/>
                  </a:lnTo>
                  <a:cubicBezTo>
                    <a:pt x="4" y="4"/>
                    <a:pt x="4" y="4"/>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0"/>
            <p:cNvSpPr/>
            <p:nvPr/>
          </p:nvSpPr>
          <p:spPr>
            <a:xfrm>
              <a:off x="4439207" y="2222595"/>
              <a:ext cx="27" cy="327"/>
            </a:xfrm>
            <a:custGeom>
              <a:rect b="b" l="l" r="r" t="t"/>
              <a:pathLst>
                <a:path extrusionOk="0" h="12" w="1">
                  <a:moveTo>
                    <a:pt x="1" y="1"/>
                  </a:moveTo>
                  <a:lnTo>
                    <a:pt x="1" y="11"/>
                  </a:lnTo>
                  <a:cubicBezTo>
                    <a:pt x="1" y="8"/>
                    <a:pt x="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0"/>
            <p:cNvSpPr/>
            <p:nvPr/>
          </p:nvSpPr>
          <p:spPr>
            <a:xfrm>
              <a:off x="4029224" y="2227281"/>
              <a:ext cx="109" cy="218"/>
            </a:xfrm>
            <a:custGeom>
              <a:rect b="b" l="l" r="r" t="t"/>
              <a:pathLst>
                <a:path extrusionOk="0" h="8" w="4">
                  <a:moveTo>
                    <a:pt x="0"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0"/>
            <p:cNvSpPr/>
            <p:nvPr/>
          </p:nvSpPr>
          <p:spPr>
            <a:xfrm>
              <a:off x="4029033" y="2227854"/>
              <a:ext cx="27" cy="218"/>
            </a:xfrm>
            <a:custGeom>
              <a:rect b="b" l="l" r="r" t="t"/>
              <a:pathLst>
                <a:path extrusionOk="0" h="8" w="1">
                  <a:moveTo>
                    <a:pt x="0"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0"/>
            <p:cNvSpPr/>
            <p:nvPr/>
          </p:nvSpPr>
          <p:spPr>
            <a:xfrm>
              <a:off x="4028924" y="2231560"/>
              <a:ext cx="136" cy="409"/>
            </a:xfrm>
            <a:custGeom>
              <a:rect b="b" l="l" r="r" t="t"/>
              <a:pathLst>
                <a:path extrusionOk="0" h="15" w="5">
                  <a:moveTo>
                    <a:pt x="1" y="1"/>
                  </a:moveTo>
                  <a:cubicBezTo>
                    <a:pt x="1" y="4"/>
                    <a:pt x="1" y="8"/>
                    <a:pt x="4" y="15"/>
                  </a:cubicBezTo>
                  <a:cubicBezTo>
                    <a:pt x="4" y="8"/>
                    <a:pt x="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0"/>
            <p:cNvSpPr/>
            <p:nvPr/>
          </p:nvSpPr>
          <p:spPr>
            <a:xfrm>
              <a:off x="4028651" y="2229843"/>
              <a:ext cx="27" cy="327"/>
            </a:xfrm>
            <a:custGeom>
              <a:rect b="b" l="l" r="r" t="t"/>
              <a:pathLst>
                <a:path extrusionOk="0" h="12" w="1">
                  <a:moveTo>
                    <a:pt x="0"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0"/>
            <p:cNvSpPr/>
            <p:nvPr/>
          </p:nvSpPr>
          <p:spPr>
            <a:xfrm>
              <a:off x="4028842" y="2228317"/>
              <a:ext cx="27" cy="409"/>
            </a:xfrm>
            <a:custGeom>
              <a:rect b="b" l="l" r="r" t="t"/>
              <a:pathLst>
                <a:path extrusionOk="0" h="15" w="1">
                  <a:moveTo>
                    <a:pt x="0" y="15"/>
                  </a:moveTo>
                  <a:lnTo>
                    <a:pt x="0" y="4"/>
                  </a:lnTo>
                  <a:cubicBezTo>
                    <a:pt x="0" y="1"/>
                    <a:pt x="0" y="11"/>
                    <a:pt x="0"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0"/>
            <p:cNvSpPr/>
            <p:nvPr/>
          </p:nvSpPr>
          <p:spPr>
            <a:xfrm>
              <a:off x="4028733" y="2229080"/>
              <a:ext cx="27" cy="327"/>
            </a:xfrm>
            <a:custGeom>
              <a:rect b="b" l="l" r="r" t="t"/>
              <a:pathLst>
                <a:path extrusionOk="0" h="12" w="1">
                  <a:moveTo>
                    <a:pt x="1" y="11"/>
                  </a:moveTo>
                  <a:lnTo>
                    <a:pt x="1" y="1"/>
                  </a:lnTo>
                  <a:cubicBezTo>
                    <a:pt x="1" y="4"/>
                    <a:pt x="1" y="8"/>
                    <a:pt x="1"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0"/>
            <p:cNvSpPr/>
            <p:nvPr/>
          </p:nvSpPr>
          <p:spPr>
            <a:xfrm>
              <a:off x="4028733" y="2230606"/>
              <a:ext cx="27" cy="409"/>
            </a:xfrm>
            <a:custGeom>
              <a:rect b="b" l="l" r="r" t="t"/>
              <a:pathLst>
                <a:path extrusionOk="0" h="15" w="1">
                  <a:moveTo>
                    <a:pt x="1" y="15"/>
                  </a:moveTo>
                  <a:lnTo>
                    <a:pt x="1" y="1"/>
                  </a:lnTo>
                  <a:cubicBezTo>
                    <a:pt x="1" y="8"/>
                    <a:pt x="1" y="11"/>
                    <a:pt x="1"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0"/>
            <p:cNvSpPr/>
            <p:nvPr/>
          </p:nvSpPr>
          <p:spPr>
            <a:xfrm>
              <a:off x="5322364" y="1508025"/>
              <a:ext cx="12916" cy="5313"/>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0"/>
            <p:cNvSpPr/>
            <p:nvPr/>
          </p:nvSpPr>
          <p:spPr>
            <a:xfrm>
              <a:off x="4634308" y="1319928"/>
              <a:ext cx="83190" cy="41881"/>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0"/>
            <p:cNvSpPr/>
            <p:nvPr/>
          </p:nvSpPr>
          <p:spPr>
            <a:xfrm>
              <a:off x="4711858" y="1343143"/>
              <a:ext cx="89212" cy="46432"/>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0"/>
            <p:cNvSpPr/>
            <p:nvPr/>
          </p:nvSpPr>
          <p:spPr>
            <a:xfrm>
              <a:off x="5329803" y="1520641"/>
              <a:ext cx="42971" cy="15722"/>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0"/>
            <p:cNvSpPr/>
            <p:nvPr/>
          </p:nvSpPr>
          <p:spPr>
            <a:xfrm>
              <a:off x="3649731" y="1401646"/>
              <a:ext cx="2425405" cy="839968"/>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0"/>
            <p:cNvSpPr/>
            <p:nvPr/>
          </p:nvSpPr>
          <p:spPr>
            <a:xfrm>
              <a:off x="3535559" y="1972588"/>
              <a:ext cx="42671" cy="15559"/>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0"/>
            <p:cNvSpPr/>
            <p:nvPr/>
          </p:nvSpPr>
          <p:spPr>
            <a:xfrm>
              <a:off x="4530790" y="1493692"/>
              <a:ext cx="6812" cy="1662"/>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0"/>
            <p:cNvSpPr/>
            <p:nvPr/>
          </p:nvSpPr>
          <p:spPr>
            <a:xfrm>
              <a:off x="5346507" y="1999183"/>
              <a:ext cx="37603" cy="15809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0"/>
            <p:cNvSpPr/>
            <p:nvPr/>
          </p:nvSpPr>
          <p:spPr>
            <a:xfrm>
              <a:off x="4606242" y="1279027"/>
              <a:ext cx="78640" cy="55397"/>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0"/>
            <p:cNvSpPr/>
            <p:nvPr/>
          </p:nvSpPr>
          <p:spPr>
            <a:xfrm>
              <a:off x="4056881" y="1283251"/>
              <a:ext cx="48666" cy="15804"/>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0"/>
            <p:cNvSpPr/>
            <p:nvPr/>
          </p:nvSpPr>
          <p:spPr>
            <a:xfrm>
              <a:off x="3962165" y="1639909"/>
              <a:ext cx="28911" cy="16186"/>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0"/>
            <p:cNvSpPr/>
            <p:nvPr/>
          </p:nvSpPr>
          <p:spPr>
            <a:xfrm>
              <a:off x="3949957" y="1290635"/>
              <a:ext cx="60301" cy="25314"/>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0"/>
            <p:cNvSpPr/>
            <p:nvPr/>
          </p:nvSpPr>
          <p:spPr>
            <a:xfrm>
              <a:off x="4009577" y="1425761"/>
              <a:ext cx="264639" cy="181694"/>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0"/>
            <p:cNvSpPr/>
            <p:nvPr/>
          </p:nvSpPr>
          <p:spPr>
            <a:xfrm>
              <a:off x="4029496" y="1311317"/>
              <a:ext cx="13761" cy="3679"/>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0"/>
            <p:cNvSpPr/>
            <p:nvPr/>
          </p:nvSpPr>
          <p:spPr>
            <a:xfrm>
              <a:off x="4894805" y="1499769"/>
              <a:ext cx="23597" cy="9183"/>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0"/>
            <p:cNvSpPr/>
            <p:nvPr/>
          </p:nvSpPr>
          <p:spPr>
            <a:xfrm>
              <a:off x="3918948" y="1294777"/>
              <a:ext cx="45723" cy="10000"/>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0"/>
            <p:cNvSpPr/>
            <p:nvPr/>
          </p:nvSpPr>
          <p:spPr>
            <a:xfrm>
              <a:off x="4186231" y="1284886"/>
              <a:ext cx="34933" cy="10845"/>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0"/>
            <p:cNvSpPr/>
            <p:nvPr/>
          </p:nvSpPr>
          <p:spPr>
            <a:xfrm>
              <a:off x="4589266" y="1282788"/>
              <a:ext cx="17575" cy="482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0"/>
            <p:cNvSpPr/>
            <p:nvPr/>
          </p:nvSpPr>
          <p:spPr>
            <a:xfrm>
              <a:off x="4293263" y="1531105"/>
              <a:ext cx="22535" cy="8447"/>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0"/>
            <p:cNvSpPr/>
            <p:nvPr/>
          </p:nvSpPr>
          <p:spPr>
            <a:xfrm>
              <a:off x="4423676" y="1542168"/>
              <a:ext cx="9265" cy="5749"/>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0"/>
            <p:cNvSpPr/>
            <p:nvPr/>
          </p:nvSpPr>
          <p:spPr>
            <a:xfrm>
              <a:off x="4135575" y="1288919"/>
              <a:ext cx="40492" cy="16295"/>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0"/>
            <p:cNvSpPr/>
            <p:nvPr/>
          </p:nvSpPr>
          <p:spPr>
            <a:xfrm>
              <a:off x="4081786" y="1306821"/>
              <a:ext cx="46949" cy="13515"/>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0"/>
            <p:cNvSpPr/>
            <p:nvPr/>
          </p:nvSpPr>
          <p:spPr>
            <a:xfrm>
              <a:off x="4084538" y="1272460"/>
              <a:ext cx="41336" cy="8747"/>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0"/>
            <p:cNvSpPr/>
            <p:nvPr/>
          </p:nvSpPr>
          <p:spPr>
            <a:xfrm>
              <a:off x="4549783" y="2094580"/>
              <a:ext cx="109" cy="218"/>
            </a:xfrm>
            <a:custGeom>
              <a:rect b="b" l="l" r="r" t="t"/>
              <a:pathLst>
                <a:path extrusionOk="0" h="8" w="4">
                  <a:moveTo>
                    <a:pt x="0" y="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0"/>
            <p:cNvSpPr/>
            <p:nvPr/>
          </p:nvSpPr>
          <p:spPr>
            <a:xfrm>
              <a:off x="4789980" y="2070738"/>
              <a:ext cx="7275" cy="1063"/>
            </a:xfrm>
            <a:custGeom>
              <a:rect b="b" l="l" r="r" t="t"/>
              <a:pathLst>
                <a:path extrusionOk="0" h="39" w="267">
                  <a:moveTo>
                    <a:pt x="0" y="39"/>
                  </a:moveTo>
                  <a:cubicBezTo>
                    <a:pt x="88" y="21"/>
                    <a:pt x="179" y="7"/>
                    <a:pt x="267" y="0"/>
                  </a:cubicBezTo>
                  <a:cubicBezTo>
                    <a:pt x="179" y="7"/>
                    <a:pt x="88" y="21"/>
                    <a:pt x="0" y="3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0"/>
            <p:cNvSpPr/>
            <p:nvPr/>
          </p:nvSpPr>
          <p:spPr>
            <a:xfrm>
              <a:off x="4825185" y="2077986"/>
              <a:ext cx="4878" cy="1635"/>
            </a:xfrm>
            <a:custGeom>
              <a:rect b="b" l="l" r="r" t="t"/>
              <a:pathLst>
                <a:path extrusionOk="0" h="60" w="179">
                  <a:moveTo>
                    <a:pt x="0" y="0"/>
                  </a:moveTo>
                  <a:cubicBezTo>
                    <a:pt x="18" y="18"/>
                    <a:pt x="119" y="42"/>
                    <a:pt x="179" y="60"/>
                  </a:cubicBezTo>
                  <a:cubicBezTo>
                    <a:pt x="119" y="42"/>
                    <a:pt x="18" y="18"/>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0"/>
            <p:cNvSpPr/>
            <p:nvPr/>
          </p:nvSpPr>
          <p:spPr>
            <a:xfrm>
              <a:off x="4881835" y="2094008"/>
              <a:ext cx="1172" cy="599"/>
            </a:xfrm>
            <a:custGeom>
              <a:rect b="b" l="l" r="r" t="t"/>
              <a:pathLst>
                <a:path extrusionOk="0" h="22" w="43">
                  <a:moveTo>
                    <a:pt x="1" y="22"/>
                  </a:moveTo>
                  <a:cubicBezTo>
                    <a:pt x="15" y="15"/>
                    <a:pt x="25" y="8"/>
                    <a:pt x="43" y="1"/>
                  </a:cubicBezTo>
                  <a:cubicBezTo>
                    <a:pt x="25" y="8"/>
                    <a:pt x="15" y="15"/>
                    <a:pt x="1"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0"/>
            <p:cNvSpPr/>
            <p:nvPr/>
          </p:nvSpPr>
          <p:spPr>
            <a:xfrm>
              <a:off x="4768126" y="2075779"/>
              <a:ext cx="5477" cy="2125"/>
            </a:xfrm>
            <a:custGeom>
              <a:rect b="b" l="l" r="r" t="t"/>
              <a:pathLst>
                <a:path extrusionOk="0" h="78" w="201">
                  <a:moveTo>
                    <a:pt x="1" y="1"/>
                  </a:moveTo>
                  <a:cubicBezTo>
                    <a:pt x="64" y="32"/>
                    <a:pt x="130" y="60"/>
                    <a:pt x="200" y="78"/>
                  </a:cubicBezTo>
                  <a:cubicBezTo>
                    <a:pt x="130" y="60"/>
                    <a:pt x="64" y="32"/>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0"/>
            <p:cNvSpPr/>
            <p:nvPr/>
          </p:nvSpPr>
          <p:spPr>
            <a:xfrm>
              <a:off x="4957586" y="2080738"/>
              <a:ext cx="409" cy="27"/>
            </a:xfrm>
            <a:custGeom>
              <a:rect b="b" l="l" r="r" t="t"/>
              <a:pathLst>
                <a:path extrusionOk="0" h="1" w="15">
                  <a:moveTo>
                    <a:pt x="0" y="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0"/>
            <p:cNvSpPr/>
            <p:nvPr/>
          </p:nvSpPr>
          <p:spPr>
            <a:xfrm>
              <a:off x="4969222" y="2082373"/>
              <a:ext cx="1172" cy="599"/>
            </a:xfrm>
            <a:custGeom>
              <a:rect b="b" l="l" r="r" t="t"/>
              <a:pathLst>
                <a:path extrusionOk="0" h="22" w="43">
                  <a:moveTo>
                    <a:pt x="1" y="0"/>
                  </a:moveTo>
                  <a:cubicBezTo>
                    <a:pt x="15" y="7"/>
                    <a:pt x="29" y="14"/>
                    <a:pt x="39" y="21"/>
                  </a:cubicBezTo>
                  <a:lnTo>
                    <a:pt x="43" y="18"/>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0"/>
            <p:cNvSpPr/>
            <p:nvPr/>
          </p:nvSpPr>
          <p:spPr>
            <a:xfrm>
              <a:off x="4959194" y="2080547"/>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0"/>
            <p:cNvSpPr/>
            <p:nvPr/>
          </p:nvSpPr>
          <p:spPr>
            <a:xfrm>
              <a:off x="4901018" y="2088095"/>
              <a:ext cx="6594" cy="2044"/>
            </a:xfrm>
            <a:custGeom>
              <a:rect b="b" l="l" r="r" t="t"/>
              <a:pathLst>
                <a:path extrusionOk="0" h="75" w="242">
                  <a:moveTo>
                    <a:pt x="242" y="1"/>
                  </a:moveTo>
                  <a:lnTo>
                    <a:pt x="242" y="1"/>
                  </a:lnTo>
                  <a:cubicBezTo>
                    <a:pt x="151" y="15"/>
                    <a:pt x="60" y="29"/>
                    <a:pt x="0" y="74"/>
                  </a:cubicBezTo>
                  <a:cubicBezTo>
                    <a:pt x="60" y="29"/>
                    <a:pt x="154" y="15"/>
                    <a:pt x="24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0"/>
            <p:cNvSpPr/>
            <p:nvPr/>
          </p:nvSpPr>
          <p:spPr>
            <a:xfrm>
              <a:off x="4647169" y="2078749"/>
              <a:ext cx="6621" cy="2997"/>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0"/>
            <p:cNvSpPr/>
            <p:nvPr/>
          </p:nvSpPr>
          <p:spPr>
            <a:xfrm>
              <a:off x="4585642" y="2074444"/>
              <a:ext cx="4905" cy="3079"/>
            </a:xfrm>
            <a:custGeom>
              <a:rect b="b" l="l" r="r" t="t"/>
              <a:pathLst>
                <a:path extrusionOk="0" h="113" w="180">
                  <a:moveTo>
                    <a:pt x="1" y="113"/>
                  </a:moveTo>
                  <a:cubicBezTo>
                    <a:pt x="57" y="67"/>
                    <a:pt x="116" y="29"/>
                    <a:pt x="179" y="1"/>
                  </a:cubicBezTo>
                  <a:cubicBezTo>
                    <a:pt x="116" y="29"/>
                    <a:pt x="57" y="67"/>
                    <a:pt x="1" y="11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0"/>
            <p:cNvSpPr/>
            <p:nvPr/>
          </p:nvSpPr>
          <p:spPr>
            <a:xfrm>
              <a:off x="4551199" y="2093163"/>
              <a:ext cx="218" cy="109"/>
            </a:xfrm>
            <a:custGeom>
              <a:rect b="b" l="l" r="r" t="t"/>
              <a:pathLst>
                <a:path extrusionOk="0" h="4" w="8">
                  <a:moveTo>
                    <a:pt x="1" y="4"/>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0"/>
            <p:cNvSpPr/>
            <p:nvPr/>
          </p:nvSpPr>
          <p:spPr>
            <a:xfrm>
              <a:off x="4550818" y="2093436"/>
              <a:ext cx="136" cy="218"/>
            </a:xfrm>
            <a:custGeom>
              <a:rect b="b" l="l" r="r" t="t"/>
              <a:pathLst>
                <a:path extrusionOk="0" h="8" w="5">
                  <a:moveTo>
                    <a:pt x="1" y="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0"/>
            <p:cNvSpPr/>
            <p:nvPr/>
          </p:nvSpPr>
          <p:spPr>
            <a:xfrm>
              <a:off x="4550436" y="2093736"/>
              <a:ext cx="136" cy="218"/>
            </a:xfrm>
            <a:custGeom>
              <a:rect b="b" l="l" r="r" t="t"/>
              <a:pathLst>
                <a:path extrusionOk="0" h="8" w="5">
                  <a:moveTo>
                    <a:pt x="1"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0"/>
            <p:cNvSpPr/>
            <p:nvPr/>
          </p:nvSpPr>
          <p:spPr>
            <a:xfrm>
              <a:off x="4550164" y="2094117"/>
              <a:ext cx="109" cy="109"/>
            </a:xfrm>
            <a:custGeom>
              <a:rect b="b" l="l" r="r" t="t"/>
              <a:pathLst>
                <a:path extrusionOk="0" h="4" w="4">
                  <a:moveTo>
                    <a:pt x="0" y="4"/>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0"/>
            <p:cNvSpPr/>
            <p:nvPr/>
          </p:nvSpPr>
          <p:spPr>
            <a:xfrm>
              <a:off x="4553788" y="2092019"/>
              <a:ext cx="109" cy="27"/>
            </a:xfrm>
            <a:custGeom>
              <a:rect b="b" l="l" r="r" t="t"/>
              <a:pathLst>
                <a:path extrusionOk="0" h="1" w="4">
                  <a:moveTo>
                    <a:pt x="0"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0"/>
            <p:cNvSpPr/>
            <p:nvPr/>
          </p:nvSpPr>
          <p:spPr>
            <a:xfrm>
              <a:off x="4552344" y="2092591"/>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0"/>
            <p:cNvSpPr/>
            <p:nvPr/>
          </p:nvSpPr>
          <p:spPr>
            <a:xfrm>
              <a:off x="4549973" y="2094390"/>
              <a:ext cx="109" cy="136"/>
            </a:xfrm>
            <a:custGeom>
              <a:rect b="b" l="l" r="r" t="t"/>
              <a:pathLst>
                <a:path extrusionOk="0" h="5" w="4">
                  <a:moveTo>
                    <a:pt x="0" y="4"/>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0"/>
            <p:cNvSpPr/>
            <p:nvPr/>
          </p:nvSpPr>
          <p:spPr>
            <a:xfrm>
              <a:off x="4553025" y="2092292"/>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0"/>
            <p:cNvSpPr/>
            <p:nvPr/>
          </p:nvSpPr>
          <p:spPr>
            <a:xfrm>
              <a:off x="4551690" y="2092864"/>
              <a:ext cx="218" cy="136"/>
            </a:xfrm>
            <a:custGeom>
              <a:rect b="b" l="l" r="r" t="t"/>
              <a:pathLst>
                <a:path extrusionOk="0" h="5" w="8">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0"/>
            <p:cNvSpPr/>
            <p:nvPr/>
          </p:nvSpPr>
          <p:spPr>
            <a:xfrm>
              <a:off x="4653764" y="2077604"/>
              <a:ext cx="13951" cy="4115"/>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0"/>
            <p:cNvSpPr/>
            <p:nvPr/>
          </p:nvSpPr>
          <p:spPr>
            <a:xfrm>
              <a:off x="4667688" y="2080738"/>
              <a:ext cx="7357" cy="4033"/>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0"/>
            <p:cNvSpPr/>
            <p:nvPr/>
          </p:nvSpPr>
          <p:spPr>
            <a:xfrm>
              <a:off x="4609866" y="2064144"/>
              <a:ext cx="7003" cy="409"/>
            </a:xfrm>
            <a:custGeom>
              <a:rect b="b" l="l" r="r" t="t"/>
              <a:pathLst>
                <a:path extrusionOk="0" h="15" w="257">
                  <a:moveTo>
                    <a:pt x="256" y="15"/>
                  </a:moveTo>
                  <a:cubicBezTo>
                    <a:pt x="172" y="1"/>
                    <a:pt x="85" y="1"/>
                    <a:pt x="1" y="11"/>
                  </a:cubicBezTo>
                  <a:cubicBezTo>
                    <a:pt x="85" y="1"/>
                    <a:pt x="172" y="1"/>
                    <a:pt x="256"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0"/>
            <p:cNvSpPr/>
            <p:nvPr/>
          </p:nvSpPr>
          <p:spPr>
            <a:xfrm>
              <a:off x="4594607" y="2068449"/>
              <a:ext cx="6703" cy="3352"/>
            </a:xfrm>
            <a:custGeom>
              <a:rect b="b" l="l" r="r" t="t"/>
              <a:pathLst>
                <a:path extrusionOk="0" h="123" w="246">
                  <a:moveTo>
                    <a:pt x="246" y="0"/>
                  </a:moveTo>
                  <a:cubicBezTo>
                    <a:pt x="144" y="21"/>
                    <a:pt x="39" y="42"/>
                    <a:pt x="1" y="123"/>
                  </a:cubicBezTo>
                  <a:cubicBezTo>
                    <a:pt x="39" y="46"/>
                    <a:pt x="144" y="21"/>
                    <a:pt x="24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0"/>
            <p:cNvSpPr/>
            <p:nvPr/>
          </p:nvSpPr>
          <p:spPr>
            <a:xfrm>
              <a:off x="4548829" y="2094962"/>
              <a:ext cx="872" cy="218"/>
            </a:xfrm>
            <a:custGeom>
              <a:rect b="b" l="l" r="r" t="t"/>
              <a:pathLst>
                <a:path extrusionOk="0" h="8" w="32">
                  <a:moveTo>
                    <a:pt x="25" y="8"/>
                  </a:moveTo>
                  <a:lnTo>
                    <a:pt x="32" y="8"/>
                  </a:lnTo>
                  <a:lnTo>
                    <a:pt x="32" y="1"/>
                  </a:lnTo>
                  <a:lnTo>
                    <a:pt x="32" y="8"/>
                  </a:lnTo>
                  <a:cubicBezTo>
                    <a:pt x="21" y="8"/>
                    <a:pt x="11" y="8"/>
                    <a:pt x="0" y="8"/>
                  </a:cubicBez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0"/>
            <p:cNvSpPr/>
            <p:nvPr/>
          </p:nvSpPr>
          <p:spPr>
            <a:xfrm>
              <a:off x="4675699" y="2080084"/>
              <a:ext cx="7357" cy="4414"/>
            </a:xfrm>
            <a:custGeom>
              <a:rect b="b" l="l" r="r" t="t"/>
              <a:pathLst>
                <a:path extrusionOk="0" h="162" w="270">
                  <a:moveTo>
                    <a:pt x="270" y="0"/>
                  </a:moveTo>
                  <a:cubicBezTo>
                    <a:pt x="154" y="42"/>
                    <a:pt x="46" y="84"/>
                    <a:pt x="0" y="161"/>
                  </a:cubicBezTo>
                  <a:cubicBezTo>
                    <a:pt x="46" y="84"/>
                    <a:pt x="154" y="42"/>
                    <a:pt x="27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0"/>
            <p:cNvSpPr/>
            <p:nvPr/>
          </p:nvSpPr>
          <p:spPr>
            <a:xfrm>
              <a:off x="4637360" y="2068122"/>
              <a:ext cx="4496" cy="5395"/>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0"/>
            <p:cNvSpPr/>
            <p:nvPr/>
          </p:nvSpPr>
          <p:spPr>
            <a:xfrm>
              <a:off x="4946142" y="2079784"/>
              <a:ext cx="7166" cy="1935"/>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0"/>
            <p:cNvSpPr/>
            <p:nvPr/>
          </p:nvSpPr>
          <p:spPr>
            <a:xfrm>
              <a:off x="4854668" y="2093436"/>
              <a:ext cx="12425" cy="2425"/>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0"/>
            <p:cNvSpPr/>
            <p:nvPr/>
          </p:nvSpPr>
          <p:spPr>
            <a:xfrm>
              <a:off x="4890991" y="2090875"/>
              <a:ext cx="7957" cy="1553"/>
            </a:xfrm>
            <a:custGeom>
              <a:rect b="b" l="l" r="r" t="t"/>
              <a:pathLst>
                <a:path extrusionOk="0" h="57" w="292">
                  <a:moveTo>
                    <a:pt x="291" y="0"/>
                  </a:moveTo>
                  <a:cubicBezTo>
                    <a:pt x="211" y="21"/>
                    <a:pt x="95" y="39"/>
                    <a:pt x="1" y="56"/>
                  </a:cubicBezTo>
                  <a:cubicBezTo>
                    <a:pt x="95" y="42"/>
                    <a:pt x="211" y="21"/>
                    <a:pt x="29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0"/>
            <p:cNvSpPr/>
            <p:nvPr/>
          </p:nvSpPr>
          <p:spPr>
            <a:xfrm>
              <a:off x="4752404" y="2061855"/>
              <a:ext cx="790" cy="5668"/>
            </a:xfrm>
            <a:custGeom>
              <a:rect b="b" l="l" r="r" t="t"/>
              <a:pathLst>
                <a:path extrusionOk="0" h="208" w="29">
                  <a:moveTo>
                    <a:pt x="28" y="207"/>
                  </a:moveTo>
                  <a:cubicBezTo>
                    <a:pt x="0" y="176"/>
                    <a:pt x="4" y="78"/>
                    <a:pt x="4" y="1"/>
                  </a:cubicBezTo>
                  <a:cubicBezTo>
                    <a:pt x="4" y="78"/>
                    <a:pt x="0" y="176"/>
                    <a:pt x="28" y="20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0"/>
            <p:cNvSpPr/>
            <p:nvPr/>
          </p:nvSpPr>
          <p:spPr>
            <a:xfrm>
              <a:off x="4845485" y="2092101"/>
              <a:ext cx="8611" cy="1281"/>
            </a:xfrm>
            <a:custGeom>
              <a:rect b="b" l="l" r="r" t="t"/>
              <a:pathLst>
                <a:path extrusionOk="0" h="47" w="316">
                  <a:moveTo>
                    <a:pt x="316" y="46"/>
                  </a:moveTo>
                  <a:cubicBezTo>
                    <a:pt x="211" y="43"/>
                    <a:pt x="22" y="36"/>
                    <a:pt x="1" y="1"/>
                  </a:cubicBezTo>
                  <a:cubicBezTo>
                    <a:pt x="22" y="36"/>
                    <a:pt x="211" y="43"/>
                    <a:pt x="316" y="4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0"/>
            <p:cNvSpPr/>
            <p:nvPr/>
          </p:nvSpPr>
          <p:spPr>
            <a:xfrm>
              <a:off x="3834913" y="2199433"/>
              <a:ext cx="381" cy="109"/>
            </a:xfrm>
            <a:custGeom>
              <a:rect b="b" l="l" r="r" t="t"/>
              <a:pathLst>
                <a:path extrusionOk="0" h="4" w="14">
                  <a:moveTo>
                    <a:pt x="0" y="4"/>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0"/>
            <p:cNvSpPr/>
            <p:nvPr/>
          </p:nvSpPr>
          <p:spPr>
            <a:xfrm>
              <a:off x="3835676" y="2199134"/>
              <a:ext cx="218" cy="109"/>
            </a:xfrm>
            <a:custGeom>
              <a:rect b="b" l="l" r="r" t="t"/>
              <a:pathLst>
                <a:path extrusionOk="0" h="4" w="8">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0"/>
            <p:cNvSpPr/>
            <p:nvPr/>
          </p:nvSpPr>
          <p:spPr>
            <a:xfrm>
              <a:off x="3836248" y="2198943"/>
              <a:ext cx="218" cy="109"/>
            </a:xfrm>
            <a:custGeom>
              <a:rect b="b" l="l" r="r" t="t"/>
              <a:pathLst>
                <a:path extrusionOk="0" h="4" w="8">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0"/>
            <p:cNvSpPr/>
            <p:nvPr/>
          </p:nvSpPr>
          <p:spPr>
            <a:xfrm>
              <a:off x="3834150" y="2199706"/>
              <a:ext cx="381" cy="218"/>
            </a:xfrm>
            <a:custGeom>
              <a:rect b="b" l="l" r="r" t="t"/>
              <a:pathLst>
                <a:path extrusionOk="0" h="8" w="14">
                  <a:moveTo>
                    <a:pt x="0" y="8"/>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0"/>
            <p:cNvSpPr/>
            <p:nvPr/>
          </p:nvSpPr>
          <p:spPr>
            <a:xfrm>
              <a:off x="3833169" y="2200196"/>
              <a:ext cx="518" cy="218"/>
            </a:xfrm>
            <a:custGeom>
              <a:rect b="b" l="l" r="r" t="t"/>
              <a:pathLst>
                <a:path extrusionOk="0" h="8" w="19">
                  <a:moveTo>
                    <a:pt x="1" y="7"/>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0"/>
            <p:cNvSpPr/>
            <p:nvPr/>
          </p:nvSpPr>
          <p:spPr>
            <a:xfrm>
              <a:off x="3893280" y="2215156"/>
              <a:ext cx="2425" cy="1853"/>
            </a:xfrm>
            <a:custGeom>
              <a:rect b="b" l="l" r="r" t="t"/>
              <a:pathLst>
                <a:path extrusionOk="0" h="68" w="89">
                  <a:moveTo>
                    <a:pt x="1" y="1"/>
                  </a:moveTo>
                  <a:cubicBezTo>
                    <a:pt x="29" y="25"/>
                    <a:pt x="57" y="50"/>
                    <a:pt x="88" y="67"/>
                  </a:cubicBezTo>
                  <a:cubicBezTo>
                    <a:pt x="57" y="50"/>
                    <a:pt x="29" y="25"/>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0"/>
            <p:cNvSpPr/>
            <p:nvPr/>
          </p:nvSpPr>
          <p:spPr>
            <a:xfrm>
              <a:off x="3836712" y="2198943"/>
              <a:ext cx="136" cy="27"/>
            </a:xfrm>
            <a:custGeom>
              <a:rect b="b" l="l" r="r" t="t"/>
              <a:pathLst>
                <a:path extrusionOk="0" h="1" w="5">
                  <a:moveTo>
                    <a:pt x="1"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0"/>
            <p:cNvSpPr/>
            <p:nvPr/>
          </p:nvSpPr>
          <p:spPr>
            <a:xfrm>
              <a:off x="3922273" y="2225183"/>
              <a:ext cx="27" cy="109"/>
            </a:xfrm>
            <a:custGeom>
              <a:rect b="b" l="l" r="r" t="t"/>
              <a:pathLst>
                <a:path extrusionOk="0" h="4" w="1">
                  <a:moveTo>
                    <a:pt x="1"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0"/>
            <p:cNvSpPr/>
            <p:nvPr/>
          </p:nvSpPr>
          <p:spPr>
            <a:xfrm>
              <a:off x="3832025" y="2200769"/>
              <a:ext cx="599" cy="300"/>
            </a:xfrm>
            <a:custGeom>
              <a:rect b="b" l="l" r="r" t="t"/>
              <a:pathLst>
                <a:path extrusionOk="0" h="11" w="22">
                  <a:moveTo>
                    <a:pt x="1" y="11"/>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0"/>
            <p:cNvSpPr/>
            <p:nvPr/>
          </p:nvSpPr>
          <p:spPr>
            <a:xfrm>
              <a:off x="3895869" y="2216491"/>
              <a:ext cx="981" cy="599"/>
            </a:xfrm>
            <a:custGeom>
              <a:rect b="b" l="l" r="r" t="t"/>
              <a:pathLst>
                <a:path extrusionOk="0" h="22" w="36">
                  <a:moveTo>
                    <a:pt x="0" y="22"/>
                  </a:moveTo>
                  <a:cubicBezTo>
                    <a:pt x="11" y="11"/>
                    <a:pt x="21" y="4"/>
                    <a:pt x="35" y="1"/>
                  </a:cubicBezTo>
                  <a:cubicBezTo>
                    <a:pt x="21" y="4"/>
                    <a:pt x="11" y="11"/>
                    <a:pt x="0"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0"/>
            <p:cNvSpPr/>
            <p:nvPr/>
          </p:nvSpPr>
          <p:spPr>
            <a:xfrm>
              <a:off x="3896822" y="2214584"/>
              <a:ext cx="15287" cy="1853"/>
            </a:xfrm>
            <a:custGeom>
              <a:rect b="b" l="l" r="r" t="t"/>
              <a:pathLst>
                <a:path extrusionOk="0" h="68" w="561">
                  <a:moveTo>
                    <a:pt x="560" y="1"/>
                  </a:moveTo>
                  <a:cubicBezTo>
                    <a:pt x="273" y="1"/>
                    <a:pt x="91" y="25"/>
                    <a:pt x="0" y="67"/>
                  </a:cubicBezTo>
                  <a:cubicBezTo>
                    <a:pt x="91" y="25"/>
                    <a:pt x="273" y="4"/>
                    <a:pt x="56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0"/>
            <p:cNvSpPr/>
            <p:nvPr/>
          </p:nvSpPr>
          <p:spPr>
            <a:xfrm>
              <a:off x="3837202" y="2198725"/>
              <a:ext cx="19101" cy="5777"/>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0"/>
            <p:cNvSpPr/>
            <p:nvPr/>
          </p:nvSpPr>
          <p:spPr>
            <a:xfrm>
              <a:off x="3922463" y="2225756"/>
              <a:ext cx="27" cy="109"/>
            </a:xfrm>
            <a:custGeom>
              <a:rect b="b" l="l" r="r" t="t"/>
              <a:pathLst>
                <a:path extrusionOk="0" h="4" w="1">
                  <a:moveTo>
                    <a:pt x="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0"/>
            <p:cNvSpPr/>
            <p:nvPr/>
          </p:nvSpPr>
          <p:spPr>
            <a:xfrm>
              <a:off x="3924262" y="2226355"/>
              <a:ext cx="7766" cy="4469"/>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0"/>
            <p:cNvSpPr/>
            <p:nvPr/>
          </p:nvSpPr>
          <p:spPr>
            <a:xfrm>
              <a:off x="3570656" y="1988610"/>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0"/>
            <p:cNvSpPr/>
            <p:nvPr/>
          </p:nvSpPr>
          <p:spPr>
            <a:xfrm>
              <a:off x="3571991" y="1988610"/>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0"/>
            <p:cNvSpPr/>
            <p:nvPr/>
          </p:nvSpPr>
          <p:spPr>
            <a:xfrm>
              <a:off x="3547085" y="1987275"/>
              <a:ext cx="708" cy="109"/>
            </a:xfrm>
            <a:custGeom>
              <a:rect b="b" l="l" r="r" t="t"/>
              <a:pathLst>
                <a:path extrusionOk="0" h="4" w="26">
                  <a:moveTo>
                    <a:pt x="25"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0"/>
            <p:cNvSpPr/>
            <p:nvPr/>
          </p:nvSpPr>
          <p:spPr>
            <a:xfrm>
              <a:off x="3546132" y="1987275"/>
              <a:ext cx="518" cy="27"/>
            </a:xfrm>
            <a:custGeom>
              <a:rect b="b" l="l" r="r" t="t"/>
              <a:pathLst>
                <a:path extrusionOk="0" h="1" w="19">
                  <a:moveTo>
                    <a:pt x="1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0"/>
            <p:cNvSpPr/>
            <p:nvPr/>
          </p:nvSpPr>
          <p:spPr>
            <a:xfrm>
              <a:off x="3537739" y="1985068"/>
              <a:ext cx="327" cy="136"/>
            </a:xfrm>
            <a:custGeom>
              <a:rect b="b" l="l" r="r" t="t"/>
              <a:pathLst>
                <a:path extrusionOk="0" h="5" w="12">
                  <a:moveTo>
                    <a:pt x="1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0"/>
            <p:cNvSpPr/>
            <p:nvPr/>
          </p:nvSpPr>
          <p:spPr>
            <a:xfrm>
              <a:off x="3536894" y="1984795"/>
              <a:ext cx="109" cy="27"/>
            </a:xfrm>
            <a:custGeom>
              <a:rect b="b" l="l" r="r" t="t"/>
              <a:pathLst>
                <a:path extrusionOk="0" h="1" w="4">
                  <a:moveTo>
                    <a:pt x="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0"/>
            <p:cNvSpPr/>
            <p:nvPr/>
          </p:nvSpPr>
          <p:spPr>
            <a:xfrm>
              <a:off x="3545178" y="1987084"/>
              <a:ext cx="409" cy="27"/>
            </a:xfrm>
            <a:custGeom>
              <a:rect b="b" l="l" r="r" t="t"/>
              <a:pathLst>
                <a:path extrusionOk="0" h="1" w="15">
                  <a:moveTo>
                    <a:pt x="15"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0"/>
            <p:cNvSpPr/>
            <p:nvPr/>
          </p:nvSpPr>
          <p:spPr>
            <a:xfrm>
              <a:off x="3569320" y="1988692"/>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0"/>
            <p:cNvSpPr/>
            <p:nvPr/>
          </p:nvSpPr>
          <p:spPr>
            <a:xfrm>
              <a:off x="3548230" y="1987357"/>
              <a:ext cx="708" cy="136"/>
            </a:xfrm>
            <a:custGeom>
              <a:rect b="b" l="l" r="r" t="t"/>
              <a:pathLst>
                <a:path extrusionOk="0" h="5" w="26">
                  <a:moveTo>
                    <a:pt x="25"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0"/>
            <p:cNvSpPr/>
            <p:nvPr/>
          </p:nvSpPr>
          <p:spPr>
            <a:xfrm>
              <a:off x="3566568" y="1988610"/>
              <a:ext cx="1362" cy="27"/>
            </a:xfrm>
            <a:custGeom>
              <a:rect b="b" l="l" r="r" t="t"/>
              <a:pathLst>
                <a:path extrusionOk="0" h="1" w="50">
                  <a:moveTo>
                    <a:pt x="49"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0"/>
            <p:cNvSpPr/>
            <p:nvPr/>
          </p:nvSpPr>
          <p:spPr>
            <a:xfrm>
              <a:off x="3554552" y="1987929"/>
              <a:ext cx="11935" cy="708"/>
            </a:xfrm>
            <a:custGeom>
              <a:rect b="b" l="l" r="r" t="t"/>
              <a:pathLst>
                <a:path extrusionOk="0" h="26" w="438">
                  <a:moveTo>
                    <a:pt x="438" y="25"/>
                  </a:moveTo>
                  <a:cubicBezTo>
                    <a:pt x="294" y="22"/>
                    <a:pt x="140" y="11"/>
                    <a:pt x="0" y="1"/>
                  </a:cubicBezTo>
                  <a:cubicBezTo>
                    <a:pt x="140" y="11"/>
                    <a:pt x="294" y="22"/>
                    <a:pt x="438"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0"/>
            <p:cNvSpPr/>
            <p:nvPr/>
          </p:nvSpPr>
          <p:spPr>
            <a:xfrm>
              <a:off x="3576187" y="1988311"/>
              <a:ext cx="599" cy="27"/>
            </a:xfrm>
            <a:custGeom>
              <a:rect b="b" l="l" r="r" t="t"/>
              <a:pathLst>
                <a:path extrusionOk="0" h="1" w="22">
                  <a:moveTo>
                    <a:pt x="22"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0"/>
            <p:cNvSpPr/>
            <p:nvPr/>
          </p:nvSpPr>
          <p:spPr>
            <a:xfrm>
              <a:off x="3573816" y="1988501"/>
              <a:ext cx="681" cy="27"/>
            </a:xfrm>
            <a:custGeom>
              <a:rect b="b" l="l" r="r" t="t"/>
              <a:pathLst>
                <a:path extrusionOk="0" h="1" w="25">
                  <a:moveTo>
                    <a:pt x="25"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0"/>
            <p:cNvSpPr/>
            <p:nvPr/>
          </p:nvSpPr>
          <p:spPr>
            <a:xfrm>
              <a:off x="3572481" y="1988501"/>
              <a:ext cx="790" cy="27"/>
            </a:xfrm>
            <a:custGeom>
              <a:rect b="b" l="l" r="r" t="t"/>
              <a:pathLst>
                <a:path extrusionOk="0" h="1" w="29">
                  <a:moveTo>
                    <a:pt x="28"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0"/>
            <p:cNvSpPr/>
            <p:nvPr/>
          </p:nvSpPr>
          <p:spPr>
            <a:xfrm>
              <a:off x="3541363" y="1986403"/>
              <a:ext cx="218" cy="136"/>
            </a:xfrm>
            <a:custGeom>
              <a:rect b="b" l="l" r="r" t="t"/>
              <a:pathLst>
                <a:path extrusionOk="0" h="5" w="8">
                  <a:moveTo>
                    <a:pt x="8"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0"/>
            <p:cNvSpPr/>
            <p:nvPr/>
          </p:nvSpPr>
          <p:spPr>
            <a:xfrm>
              <a:off x="3540518" y="1986131"/>
              <a:ext cx="300" cy="218"/>
            </a:xfrm>
            <a:custGeom>
              <a:rect b="b" l="l" r="r" t="t"/>
              <a:pathLst>
                <a:path extrusionOk="0" h="8" w="11">
                  <a:moveTo>
                    <a:pt x="11"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0"/>
            <p:cNvSpPr/>
            <p:nvPr/>
          </p:nvSpPr>
          <p:spPr>
            <a:xfrm>
              <a:off x="3541745" y="1986594"/>
              <a:ext cx="327" cy="27"/>
            </a:xfrm>
            <a:custGeom>
              <a:rect b="b" l="l" r="r" t="t"/>
              <a:pathLst>
                <a:path extrusionOk="0" h="1" w="12">
                  <a:moveTo>
                    <a:pt x="11"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0"/>
            <p:cNvSpPr/>
            <p:nvPr/>
          </p:nvSpPr>
          <p:spPr>
            <a:xfrm>
              <a:off x="3575043" y="1988420"/>
              <a:ext cx="599" cy="27"/>
            </a:xfrm>
            <a:custGeom>
              <a:rect b="b" l="l" r="r" t="t"/>
              <a:pathLst>
                <a:path extrusionOk="0" h="1" w="22">
                  <a:moveTo>
                    <a:pt x="22"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0"/>
            <p:cNvSpPr/>
            <p:nvPr/>
          </p:nvSpPr>
          <p:spPr>
            <a:xfrm>
              <a:off x="3542317" y="1986703"/>
              <a:ext cx="218" cy="27"/>
            </a:xfrm>
            <a:custGeom>
              <a:rect b="b" l="l" r="r" t="t"/>
              <a:pathLst>
                <a:path extrusionOk="0" h="1" w="8">
                  <a:moveTo>
                    <a:pt x="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0"/>
            <p:cNvSpPr/>
            <p:nvPr/>
          </p:nvSpPr>
          <p:spPr>
            <a:xfrm>
              <a:off x="3538884" y="1985449"/>
              <a:ext cx="518" cy="218"/>
            </a:xfrm>
            <a:custGeom>
              <a:rect b="b" l="l" r="r" t="t"/>
              <a:pathLst>
                <a:path extrusionOk="0" h="8" w="19">
                  <a:moveTo>
                    <a:pt x="18"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0"/>
            <p:cNvSpPr/>
            <p:nvPr/>
          </p:nvSpPr>
          <p:spPr>
            <a:xfrm>
              <a:off x="3543570" y="1986894"/>
              <a:ext cx="300" cy="27"/>
            </a:xfrm>
            <a:custGeom>
              <a:rect b="b" l="l" r="r" t="t"/>
              <a:pathLst>
                <a:path extrusionOk="0" h="1" w="11">
                  <a:moveTo>
                    <a:pt x="11"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0"/>
            <p:cNvSpPr/>
            <p:nvPr/>
          </p:nvSpPr>
          <p:spPr>
            <a:xfrm>
              <a:off x="3539756" y="1985831"/>
              <a:ext cx="409" cy="136"/>
            </a:xfrm>
            <a:custGeom>
              <a:rect b="b" l="l" r="r" t="t"/>
              <a:pathLst>
                <a:path extrusionOk="0" h="5" w="15">
                  <a:moveTo>
                    <a:pt x="14"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0"/>
            <p:cNvSpPr/>
            <p:nvPr/>
          </p:nvSpPr>
          <p:spPr>
            <a:xfrm>
              <a:off x="3544333" y="1986975"/>
              <a:ext cx="409" cy="27"/>
            </a:xfrm>
            <a:custGeom>
              <a:rect b="b" l="l" r="r" t="t"/>
              <a:pathLst>
                <a:path extrusionOk="0" h="1" w="15">
                  <a:moveTo>
                    <a:pt x="1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0"/>
            <p:cNvSpPr/>
            <p:nvPr/>
          </p:nvSpPr>
          <p:spPr>
            <a:xfrm>
              <a:off x="3542889" y="1986785"/>
              <a:ext cx="327" cy="27"/>
            </a:xfrm>
            <a:custGeom>
              <a:rect b="b" l="l" r="r" t="t"/>
              <a:pathLst>
                <a:path extrusionOk="0" h="1" w="12">
                  <a:moveTo>
                    <a:pt x="11"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0"/>
            <p:cNvSpPr/>
            <p:nvPr/>
          </p:nvSpPr>
          <p:spPr>
            <a:xfrm>
              <a:off x="3553216" y="1987847"/>
              <a:ext cx="1253" cy="109"/>
            </a:xfrm>
            <a:custGeom>
              <a:rect b="b" l="l" r="r" t="t"/>
              <a:pathLst>
                <a:path extrusionOk="0" h="4" w="46">
                  <a:moveTo>
                    <a:pt x="46"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0"/>
            <p:cNvSpPr/>
            <p:nvPr/>
          </p:nvSpPr>
          <p:spPr>
            <a:xfrm>
              <a:off x="3551881" y="1987738"/>
              <a:ext cx="1063" cy="136"/>
            </a:xfrm>
            <a:custGeom>
              <a:rect b="b" l="l" r="r" t="t"/>
              <a:pathLst>
                <a:path extrusionOk="0" h="5" w="39">
                  <a:moveTo>
                    <a:pt x="39"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0"/>
            <p:cNvSpPr/>
            <p:nvPr/>
          </p:nvSpPr>
          <p:spPr>
            <a:xfrm>
              <a:off x="3549374" y="1987548"/>
              <a:ext cx="790" cy="27"/>
            </a:xfrm>
            <a:custGeom>
              <a:rect b="b" l="l" r="r" t="t"/>
              <a:pathLst>
                <a:path extrusionOk="0" h="1" w="29">
                  <a:moveTo>
                    <a:pt x="29"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0"/>
            <p:cNvSpPr/>
            <p:nvPr/>
          </p:nvSpPr>
          <p:spPr>
            <a:xfrm>
              <a:off x="3550628" y="1987657"/>
              <a:ext cx="981" cy="109"/>
            </a:xfrm>
            <a:custGeom>
              <a:rect b="b" l="l" r="r" t="t"/>
              <a:pathLst>
                <a:path extrusionOk="0" h="4" w="36">
                  <a:moveTo>
                    <a:pt x="36"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0"/>
            <p:cNvSpPr/>
            <p:nvPr/>
          </p:nvSpPr>
          <p:spPr>
            <a:xfrm>
              <a:off x="3577331" y="1988229"/>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0"/>
            <p:cNvSpPr/>
            <p:nvPr/>
          </p:nvSpPr>
          <p:spPr>
            <a:xfrm>
              <a:off x="3808291" y="2130930"/>
              <a:ext cx="109" cy="300"/>
            </a:xfrm>
            <a:custGeom>
              <a:rect b="b" l="l" r="r" t="t"/>
              <a:pathLst>
                <a:path extrusionOk="0" h="11" w="4">
                  <a:moveTo>
                    <a:pt x="4"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0"/>
            <p:cNvSpPr/>
            <p:nvPr/>
          </p:nvSpPr>
          <p:spPr>
            <a:xfrm>
              <a:off x="3822297" y="2120439"/>
              <a:ext cx="3079" cy="409"/>
            </a:xfrm>
            <a:custGeom>
              <a:rect b="b" l="l" r="r" t="t"/>
              <a:pathLst>
                <a:path extrusionOk="0" h="15" w="113">
                  <a:moveTo>
                    <a:pt x="113" y="1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0"/>
            <p:cNvSpPr/>
            <p:nvPr/>
          </p:nvSpPr>
          <p:spPr>
            <a:xfrm>
              <a:off x="3833551" y="2106406"/>
              <a:ext cx="1935" cy="2698"/>
            </a:xfrm>
            <a:custGeom>
              <a:rect b="b" l="l" r="r" t="t"/>
              <a:pathLst>
                <a:path extrusionOk="0" h="99" w="71">
                  <a:moveTo>
                    <a:pt x="1" y="1"/>
                  </a:moveTo>
                  <a:cubicBezTo>
                    <a:pt x="29" y="29"/>
                    <a:pt x="54" y="64"/>
                    <a:pt x="71" y="99"/>
                  </a:cubicBezTo>
                  <a:cubicBezTo>
                    <a:pt x="54" y="64"/>
                    <a:pt x="29" y="29"/>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0"/>
            <p:cNvSpPr/>
            <p:nvPr/>
          </p:nvSpPr>
          <p:spPr>
            <a:xfrm>
              <a:off x="3769544" y="2065206"/>
              <a:ext cx="27" cy="872"/>
            </a:xfrm>
            <a:custGeom>
              <a:rect b="b" l="l" r="r" t="t"/>
              <a:pathLst>
                <a:path extrusionOk="0" h="32" w="1">
                  <a:moveTo>
                    <a:pt x="1" y="0"/>
                  </a:moveTo>
                  <a:cubicBezTo>
                    <a:pt x="1" y="11"/>
                    <a:pt x="1" y="21"/>
                    <a:pt x="1" y="32"/>
                  </a:cubicBezTo>
                  <a:cubicBezTo>
                    <a:pt x="1" y="21"/>
                    <a:pt x="1" y="1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0"/>
            <p:cNvSpPr/>
            <p:nvPr/>
          </p:nvSpPr>
          <p:spPr>
            <a:xfrm>
              <a:off x="3713166" y="2032671"/>
              <a:ext cx="2616" cy="954"/>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0"/>
            <p:cNvSpPr/>
            <p:nvPr/>
          </p:nvSpPr>
          <p:spPr>
            <a:xfrm>
              <a:off x="3719651" y="2029620"/>
              <a:ext cx="3679" cy="2234"/>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0"/>
            <p:cNvSpPr/>
            <p:nvPr/>
          </p:nvSpPr>
          <p:spPr>
            <a:xfrm>
              <a:off x="3779680" y="2069866"/>
              <a:ext cx="3733" cy="2044"/>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0"/>
            <p:cNvSpPr/>
            <p:nvPr/>
          </p:nvSpPr>
          <p:spPr>
            <a:xfrm>
              <a:off x="3748480" y="2041827"/>
              <a:ext cx="681" cy="2997"/>
            </a:xfrm>
            <a:custGeom>
              <a:rect b="b" l="l" r="r" t="t"/>
              <a:pathLst>
                <a:path extrusionOk="0" h="110" w="25">
                  <a:moveTo>
                    <a:pt x="25" y="1"/>
                  </a:moveTo>
                  <a:cubicBezTo>
                    <a:pt x="25" y="39"/>
                    <a:pt x="14" y="78"/>
                    <a:pt x="0" y="109"/>
                  </a:cubicBezTo>
                  <a:cubicBezTo>
                    <a:pt x="14" y="78"/>
                    <a:pt x="25" y="39"/>
                    <a:pt x="2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0"/>
            <p:cNvSpPr/>
            <p:nvPr/>
          </p:nvSpPr>
          <p:spPr>
            <a:xfrm>
              <a:off x="3732540" y="2028857"/>
              <a:ext cx="5668" cy="681"/>
            </a:xfrm>
            <a:custGeom>
              <a:rect b="b" l="l" r="r" t="t"/>
              <a:pathLst>
                <a:path extrusionOk="0" h="25" w="208">
                  <a:moveTo>
                    <a:pt x="1" y="25"/>
                  </a:moveTo>
                  <a:cubicBezTo>
                    <a:pt x="67" y="8"/>
                    <a:pt x="137" y="1"/>
                    <a:pt x="207" y="1"/>
                  </a:cubicBezTo>
                  <a:cubicBezTo>
                    <a:pt x="137" y="1"/>
                    <a:pt x="67" y="8"/>
                    <a:pt x="1"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0"/>
            <p:cNvSpPr/>
            <p:nvPr/>
          </p:nvSpPr>
          <p:spPr>
            <a:xfrm>
              <a:off x="3834341" y="2095452"/>
              <a:ext cx="681" cy="681"/>
            </a:xfrm>
            <a:custGeom>
              <a:rect b="b" l="l" r="r" t="t"/>
              <a:pathLst>
                <a:path extrusionOk="0" h="25" w="25">
                  <a:moveTo>
                    <a:pt x="25" y="0"/>
                  </a:moveTo>
                  <a:lnTo>
                    <a:pt x="0"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0"/>
            <p:cNvSpPr/>
            <p:nvPr/>
          </p:nvSpPr>
          <p:spPr>
            <a:xfrm>
              <a:off x="3825540" y="2120821"/>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0"/>
            <p:cNvSpPr/>
            <p:nvPr/>
          </p:nvSpPr>
          <p:spPr>
            <a:xfrm>
              <a:off x="3807910" y="2128451"/>
              <a:ext cx="27" cy="300"/>
            </a:xfrm>
            <a:custGeom>
              <a:rect b="b" l="l" r="r" t="t"/>
              <a:pathLst>
                <a:path extrusionOk="0" h="11" w="1">
                  <a:moveTo>
                    <a:pt x="0"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0"/>
            <p:cNvSpPr/>
            <p:nvPr/>
          </p:nvSpPr>
          <p:spPr>
            <a:xfrm>
              <a:off x="3808101" y="2129595"/>
              <a:ext cx="27" cy="409"/>
            </a:xfrm>
            <a:custGeom>
              <a:rect b="b" l="l" r="r" t="t"/>
              <a:pathLst>
                <a:path extrusionOk="0" h="15" w="1">
                  <a:moveTo>
                    <a:pt x="0" y="0"/>
                  </a:moveTo>
                  <a:lnTo>
                    <a:pt x="0"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0"/>
            <p:cNvSpPr/>
            <p:nvPr/>
          </p:nvSpPr>
          <p:spPr>
            <a:xfrm>
              <a:off x="3807910" y="2127960"/>
              <a:ext cx="27" cy="327"/>
            </a:xfrm>
            <a:custGeom>
              <a:rect b="b" l="l" r="r" t="t"/>
              <a:pathLst>
                <a:path extrusionOk="0" h="12" w="1">
                  <a:moveTo>
                    <a:pt x="0" y="11"/>
                  </a:moveTo>
                  <a:cubicBezTo>
                    <a:pt x="0" y="8"/>
                    <a:pt x="0" y="4"/>
                    <a:pt x="0" y="1"/>
                  </a:cubicBezTo>
                  <a:cubicBezTo>
                    <a:pt x="0" y="4"/>
                    <a:pt x="0" y="8"/>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0"/>
            <p:cNvSpPr/>
            <p:nvPr/>
          </p:nvSpPr>
          <p:spPr>
            <a:xfrm>
              <a:off x="3808182" y="2130249"/>
              <a:ext cx="136" cy="327"/>
            </a:xfrm>
            <a:custGeom>
              <a:rect b="b" l="l" r="r" t="t"/>
              <a:pathLst>
                <a:path extrusionOk="0" h="12" w="5">
                  <a:moveTo>
                    <a:pt x="1" y="1"/>
                  </a:moveTo>
                  <a:lnTo>
                    <a:pt x="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0"/>
            <p:cNvSpPr/>
            <p:nvPr/>
          </p:nvSpPr>
          <p:spPr>
            <a:xfrm>
              <a:off x="3807992" y="2128914"/>
              <a:ext cx="27" cy="518"/>
            </a:xfrm>
            <a:custGeom>
              <a:rect b="b" l="l" r="r" t="t"/>
              <a:pathLst>
                <a:path extrusionOk="0" h="19" w="1">
                  <a:moveTo>
                    <a:pt x="1" y="1"/>
                  </a:moveTo>
                  <a:cubicBezTo>
                    <a:pt x="1" y="8"/>
                    <a:pt x="1" y="11"/>
                    <a:pt x="1" y="18"/>
                  </a:cubicBezTo>
                  <a:cubicBezTo>
                    <a:pt x="1" y="11"/>
                    <a:pt x="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0"/>
            <p:cNvSpPr/>
            <p:nvPr/>
          </p:nvSpPr>
          <p:spPr>
            <a:xfrm>
              <a:off x="3834532" y="2085616"/>
              <a:ext cx="3842" cy="7003"/>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0"/>
            <p:cNvSpPr/>
            <p:nvPr/>
          </p:nvSpPr>
          <p:spPr>
            <a:xfrm>
              <a:off x="3716027" y="2017221"/>
              <a:ext cx="899" cy="27"/>
            </a:xfrm>
            <a:custGeom>
              <a:rect b="b" l="l" r="r" t="t"/>
              <a:pathLst>
                <a:path extrusionOk="0" h="1" w="33">
                  <a:moveTo>
                    <a:pt x="32" y="0"/>
                  </a:moveTo>
                  <a:cubicBezTo>
                    <a:pt x="22" y="0"/>
                    <a:pt x="8" y="0"/>
                    <a:pt x="1" y="0"/>
                  </a:cubicBezTo>
                  <a:cubicBezTo>
                    <a:pt x="8" y="0"/>
                    <a:pt x="22" y="0"/>
                    <a:pt x="3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0"/>
            <p:cNvSpPr/>
            <p:nvPr/>
          </p:nvSpPr>
          <p:spPr>
            <a:xfrm>
              <a:off x="3708507" y="2014742"/>
              <a:ext cx="218" cy="27"/>
            </a:xfrm>
            <a:custGeom>
              <a:rect b="b" l="l" r="r" t="t"/>
              <a:pathLst>
                <a:path extrusionOk="0" h="1" w="8">
                  <a:moveTo>
                    <a:pt x="0" y="0"/>
                  </a:moveTo>
                  <a:cubicBezTo>
                    <a:pt x="4" y="0"/>
                    <a:pt x="7" y="0"/>
                    <a:pt x="7" y="0"/>
                  </a:cubicBezTo>
                  <a:cubicBezTo>
                    <a:pt x="7" y="0"/>
                    <a:pt x="4" y="0"/>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0"/>
            <p:cNvSpPr/>
            <p:nvPr/>
          </p:nvSpPr>
          <p:spPr>
            <a:xfrm>
              <a:off x="3717090" y="199861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0"/>
            <p:cNvSpPr/>
            <p:nvPr/>
          </p:nvSpPr>
          <p:spPr>
            <a:xfrm>
              <a:off x="3710877" y="2015396"/>
              <a:ext cx="5177" cy="1744"/>
            </a:xfrm>
            <a:custGeom>
              <a:rect b="b" l="l" r="r" t="t"/>
              <a:pathLst>
                <a:path extrusionOk="0" h="64" w="190">
                  <a:moveTo>
                    <a:pt x="1" y="1"/>
                  </a:moveTo>
                  <a:lnTo>
                    <a:pt x="32" y="15"/>
                  </a:lnTo>
                  <a:cubicBezTo>
                    <a:pt x="81" y="39"/>
                    <a:pt x="134" y="57"/>
                    <a:pt x="190" y="64"/>
                  </a:cubicBezTo>
                  <a:cubicBezTo>
                    <a:pt x="134" y="57"/>
                    <a:pt x="81" y="39"/>
                    <a:pt x="32"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0"/>
            <p:cNvSpPr/>
            <p:nvPr/>
          </p:nvSpPr>
          <p:spPr>
            <a:xfrm>
              <a:off x="3711259" y="2027031"/>
              <a:ext cx="1935" cy="5668"/>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0"/>
            <p:cNvSpPr/>
            <p:nvPr/>
          </p:nvSpPr>
          <p:spPr>
            <a:xfrm>
              <a:off x="3707444" y="1989373"/>
              <a:ext cx="1744" cy="1362"/>
            </a:xfrm>
            <a:custGeom>
              <a:rect b="b" l="l" r="r" t="t"/>
              <a:pathLst>
                <a:path extrusionOk="0" h="50" w="64">
                  <a:moveTo>
                    <a:pt x="1" y="0"/>
                  </a:moveTo>
                  <a:lnTo>
                    <a:pt x="1" y="0"/>
                  </a:lnTo>
                  <a:cubicBezTo>
                    <a:pt x="15" y="25"/>
                    <a:pt x="39" y="42"/>
                    <a:pt x="64" y="49"/>
                  </a:cubicBezTo>
                  <a:cubicBezTo>
                    <a:pt x="39" y="42"/>
                    <a:pt x="18" y="25"/>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0"/>
            <p:cNvSpPr/>
            <p:nvPr/>
          </p:nvSpPr>
          <p:spPr>
            <a:xfrm>
              <a:off x="3662157" y="1950544"/>
              <a:ext cx="300" cy="490"/>
            </a:xfrm>
            <a:custGeom>
              <a:rect b="b" l="l" r="r" t="t"/>
              <a:pathLst>
                <a:path extrusionOk="0" h="18" w="11">
                  <a:moveTo>
                    <a:pt x="0" y="0"/>
                  </a:moveTo>
                  <a:lnTo>
                    <a:pt x="7" y="14"/>
                  </a:lnTo>
                  <a:cubicBezTo>
                    <a:pt x="7" y="14"/>
                    <a:pt x="7" y="18"/>
                    <a:pt x="10" y="18"/>
                  </a:cubicBezTo>
                  <a:cubicBezTo>
                    <a:pt x="7" y="11"/>
                    <a:pt x="3"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0"/>
            <p:cNvSpPr/>
            <p:nvPr/>
          </p:nvSpPr>
          <p:spPr>
            <a:xfrm>
              <a:off x="3702594" y="1981635"/>
              <a:ext cx="3461" cy="4714"/>
            </a:xfrm>
            <a:custGeom>
              <a:rect b="b" l="l" r="r" t="t"/>
              <a:pathLst>
                <a:path extrusionOk="0" h="173" w="127">
                  <a:moveTo>
                    <a:pt x="126" y="172"/>
                  </a:moveTo>
                  <a:cubicBezTo>
                    <a:pt x="105" y="102"/>
                    <a:pt x="60" y="43"/>
                    <a:pt x="0" y="1"/>
                  </a:cubicBezTo>
                  <a:cubicBezTo>
                    <a:pt x="60" y="43"/>
                    <a:pt x="105" y="102"/>
                    <a:pt x="126" y="17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0"/>
            <p:cNvSpPr/>
            <p:nvPr/>
          </p:nvSpPr>
          <p:spPr>
            <a:xfrm>
              <a:off x="3712785" y="2032099"/>
              <a:ext cx="599" cy="790"/>
            </a:xfrm>
            <a:custGeom>
              <a:rect b="b" l="l" r="r" t="t"/>
              <a:pathLst>
                <a:path extrusionOk="0" h="29" w="22">
                  <a:moveTo>
                    <a:pt x="1" y="1"/>
                  </a:moveTo>
                  <a:lnTo>
                    <a:pt x="1" y="1"/>
                  </a:lnTo>
                  <a:cubicBezTo>
                    <a:pt x="8" y="11"/>
                    <a:pt x="15" y="22"/>
                    <a:pt x="22" y="29"/>
                  </a:cubicBezTo>
                  <a:lnTo>
                    <a:pt x="15" y="18"/>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0"/>
            <p:cNvSpPr/>
            <p:nvPr/>
          </p:nvSpPr>
          <p:spPr>
            <a:xfrm>
              <a:off x="3651748" y="1923350"/>
              <a:ext cx="599" cy="708"/>
            </a:xfrm>
            <a:custGeom>
              <a:rect b="b" l="l" r="r" t="t"/>
              <a:pathLst>
                <a:path extrusionOk="0" h="26" w="22">
                  <a:moveTo>
                    <a:pt x="0" y="1"/>
                  </a:moveTo>
                  <a:cubicBezTo>
                    <a:pt x="4" y="11"/>
                    <a:pt x="14" y="18"/>
                    <a:pt x="21" y="25"/>
                  </a:cubicBezTo>
                  <a:cubicBezTo>
                    <a:pt x="14" y="18"/>
                    <a:pt x="7" y="1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0"/>
            <p:cNvSpPr/>
            <p:nvPr/>
          </p:nvSpPr>
          <p:spPr>
            <a:xfrm>
              <a:off x="3651066" y="1922587"/>
              <a:ext cx="518" cy="599"/>
            </a:xfrm>
            <a:custGeom>
              <a:rect b="b" l="l" r="r" t="t"/>
              <a:pathLst>
                <a:path extrusionOk="0" h="22" w="19">
                  <a:moveTo>
                    <a:pt x="1" y="1"/>
                  </a:moveTo>
                  <a:cubicBezTo>
                    <a:pt x="4" y="8"/>
                    <a:pt x="11" y="15"/>
                    <a:pt x="18" y="22"/>
                  </a:cubicBezTo>
                  <a:cubicBezTo>
                    <a:pt x="11" y="15"/>
                    <a:pt x="4"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0"/>
            <p:cNvSpPr/>
            <p:nvPr/>
          </p:nvSpPr>
          <p:spPr>
            <a:xfrm>
              <a:off x="3661176" y="1947301"/>
              <a:ext cx="981" cy="3270"/>
            </a:xfrm>
            <a:custGeom>
              <a:rect b="b" l="l" r="r" t="t"/>
              <a:pathLst>
                <a:path extrusionOk="0" h="120" w="36">
                  <a:moveTo>
                    <a:pt x="1" y="0"/>
                  </a:moveTo>
                  <a:cubicBezTo>
                    <a:pt x="8" y="42"/>
                    <a:pt x="18" y="81"/>
                    <a:pt x="36" y="119"/>
                  </a:cubicBezTo>
                  <a:lnTo>
                    <a:pt x="29" y="102"/>
                  </a:lnTo>
                  <a:cubicBezTo>
                    <a:pt x="18" y="70"/>
                    <a:pt x="8" y="35"/>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0"/>
            <p:cNvSpPr/>
            <p:nvPr/>
          </p:nvSpPr>
          <p:spPr>
            <a:xfrm>
              <a:off x="3650222" y="1920870"/>
              <a:ext cx="790" cy="1662"/>
            </a:xfrm>
            <a:custGeom>
              <a:rect b="b" l="l" r="r" t="t"/>
              <a:pathLst>
                <a:path extrusionOk="0" h="61" w="29">
                  <a:moveTo>
                    <a:pt x="0" y="1"/>
                  </a:moveTo>
                  <a:lnTo>
                    <a:pt x="4" y="15"/>
                  </a:lnTo>
                  <a:cubicBezTo>
                    <a:pt x="11" y="32"/>
                    <a:pt x="21" y="46"/>
                    <a:pt x="28" y="60"/>
                  </a:cubicBezTo>
                  <a:cubicBezTo>
                    <a:pt x="18" y="39"/>
                    <a:pt x="7" y="22"/>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0"/>
            <p:cNvSpPr/>
            <p:nvPr/>
          </p:nvSpPr>
          <p:spPr>
            <a:xfrm>
              <a:off x="3661939" y="1950053"/>
              <a:ext cx="409" cy="899"/>
            </a:xfrm>
            <a:custGeom>
              <a:rect b="b" l="l" r="r" t="t"/>
              <a:pathLst>
                <a:path extrusionOk="0" h="33" w="15">
                  <a:moveTo>
                    <a:pt x="1" y="1"/>
                  </a:moveTo>
                  <a:lnTo>
                    <a:pt x="1" y="1"/>
                  </a:lnTo>
                  <a:cubicBezTo>
                    <a:pt x="4" y="11"/>
                    <a:pt x="8" y="22"/>
                    <a:pt x="15" y="32"/>
                  </a:cubicBezTo>
                  <a:lnTo>
                    <a:pt x="8" y="18"/>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0"/>
            <p:cNvSpPr/>
            <p:nvPr/>
          </p:nvSpPr>
          <p:spPr>
            <a:xfrm>
              <a:off x="3573053" y="1976485"/>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0"/>
            <p:cNvSpPr/>
            <p:nvPr/>
          </p:nvSpPr>
          <p:spPr>
            <a:xfrm>
              <a:off x="3573517" y="1976594"/>
              <a:ext cx="218" cy="27"/>
            </a:xfrm>
            <a:custGeom>
              <a:rect b="b" l="l" r="r" t="t"/>
              <a:pathLst>
                <a:path extrusionOk="0" h="1" w="8">
                  <a:moveTo>
                    <a:pt x="1" y="0"/>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0"/>
            <p:cNvSpPr/>
            <p:nvPr/>
          </p:nvSpPr>
          <p:spPr>
            <a:xfrm>
              <a:off x="3572481" y="1976485"/>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0"/>
            <p:cNvSpPr/>
            <p:nvPr/>
          </p:nvSpPr>
          <p:spPr>
            <a:xfrm>
              <a:off x="3572672" y="1976485"/>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0"/>
            <p:cNvSpPr/>
            <p:nvPr/>
          </p:nvSpPr>
          <p:spPr>
            <a:xfrm>
              <a:off x="3575233" y="1977357"/>
              <a:ext cx="218" cy="109"/>
            </a:xfrm>
            <a:custGeom>
              <a:rect b="b" l="l" r="r" t="t"/>
              <a:pathLst>
                <a:path extrusionOk="0" h="4" w="8">
                  <a:moveTo>
                    <a:pt x="1" y="0"/>
                  </a:moveTo>
                  <a:lnTo>
                    <a:pt x="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0"/>
            <p:cNvSpPr/>
            <p:nvPr/>
          </p:nvSpPr>
          <p:spPr>
            <a:xfrm>
              <a:off x="3574579" y="1976975"/>
              <a:ext cx="218" cy="109"/>
            </a:xfrm>
            <a:custGeom>
              <a:rect b="b" l="l" r="r" t="t"/>
              <a:pathLst>
                <a:path extrusionOk="0" h="4" w="8">
                  <a:moveTo>
                    <a:pt x="0" y="0"/>
                  </a:moveTo>
                  <a:lnTo>
                    <a:pt x="7"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0"/>
            <p:cNvSpPr/>
            <p:nvPr/>
          </p:nvSpPr>
          <p:spPr>
            <a:xfrm>
              <a:off x="3574007" y="1976784"/>
              <a:ext cx="218" cy="27"/>
            </a:xfrm>
            <a:custGeom>
              <a:rect b="b" l="l" r="r" t="t"/>
              <a:pathLst>
                <a:path extrusionOk="0" h="1" w="8">
                  <a:moveTo>
                    <a:pt x="0" y="0"/>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0"/>
            <p:cNvSpPr/>
            <p:nvPr/>
          </p:nvSpPr>
          <p:spPr>
            <a:xfrm>
              <a:off x="3575915" y="1977629"/>
              <a:ext cx="681" cy="518"/>
            </a:xfrm>
            <a:custGeom>
              <a:rect b="b" l="l" r="r" t="t"/>
              <a:pathLst>
                <a:path extrusionOk="0" h="19" w="25">
                  <a:moveTo>
                    <a:pt x="0" y="1"/>
                  </a:moveTo>
                  <a:lnTo>
                    <a:pt x="0" y="1"/>
                  </a:lnTo>
                  <a:cubicBezTo>
                    <a:pt x="7" y="8"/>
                    <a:pt x="14" y="11"/>
                    <a:pt x="25" y="18"/>
                  </a:cubicBezTo>
                  <a:cubicBezTo>
                    <a:pt x="14" y="11"/>
                    <a:pt x="7"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0"/>
            <p:cNvSpPr/>
            <p:nvPr/>
          </p:nvSpPr>
          <p:spPr>
            <a:xfrm>
              <a:off x="3577440" y="1979836"/>
              <a:ext cx="790" cy="8420"/>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0"/>
            <p:cNvSpPr/>
            <p:nvPr/>
          </p:nvSpPr>
          <p:spPr>
            <a:xfrm>
              <a:off x="3557685" y="1972152"/>
              <a:ext cx="1553" cy="54"/>
            </a:xfrm>
            <a:custGeom>
              <a:rect b="b" l="l" r="r" t="t"/>
              <a:pathLst>
                <a:path extrusionOk="0" h="2" w="57">
                  <a:moveTo>
                    <a:pt x="38" y="0"/>
                  </a:moveTo>
                  <a:cubicBezTo>
                    <a:pt x="25" y="0"/>
                    <a:pt x="12" y="2"/>
                    <a:pt x="1" y="2"/>
                  </a:cubicBezTo>
                  <a:lnTo>
                    <a:pt x="57" y="2"/>
                  </a:lnTo>
                  <a:cubicBezTo>
                    <a:pt x="51" y="1"/>
                    <a:pt x="45" y="0"/>
                    <a:pt x="3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0"/>
            <p:cNvSpPr/>
            <p:nvPr/>
          </p:nvSpPr>
          <p:spPr>
            <a:xfrm>
              <a:off x="3561309" y="1972588"/>
              <a:ext cx="11008" cy="4360"/>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0"/>
            <p:cNvSpPr/>
            <p:nvPr/>
          </p:nvSpPr>
          <p:spPr>
            <a:xfrm>
              <a:off x="3559320" y="1972098"/>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0"/>
            <p:cNvSpPr/>
            <p:nvPr/>
          </p:nvSpPr>
          <p:spPr>
            <a:xfrm>
              <a:off x="3561119" y="1972397"/>
              <a:ext cx="27" cy="0"/>
            </a:xfrm>
            <a:custGeom>
              <a:rect b="b" l="l" r="r" t="t"/>
              <a:pathLst>
                <a:path extrusionOk="0" h="0" w="1">
                  <a:moveTo>
                    <a:pt x="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0"/>
            <p:cNvSpPr/>
            <p:nvPr/>
          </p:nvSpPr>
          <p:spPr>
            <a:xfrm>
              <a:off x="3560737" y="1972288"/>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0"/>
            <p:cNvSpPr/>
            <p:nvPr/>
          </p:nvSpPr>
          <p:spPr>
            <a:xfrm>
              <a:off x="3559783" y="1972179"/>
              <a:ext cx="327" cy="27"/>
            </a:xfrm>
            <a:custGeom>
              <a:rect b="b" l="l" r="r" t="t"/>
              <a:pathLst>
                <a:path extrusionOk="0" h="1" w="12">
                  <a:moveTo>
                    <a:pt x="1"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0"/>
            <p:cNvSpPr/>
            <p:nvPr/>
          </p:nvSpPr>
          <p:spPr>
            <a:xfrm>
              <a:off x="3560274" y="1972179"/>
              <a:ext cx="300" cy="27"/>
            </a:xfrm>
            <a:custGeom>
              <a:rect b="b" l="l" r="r" t="t"/>
              <a:pathLst>
                <a:path extrusionOk="0" h="1" w="11">
                  <a:moveTo>
                    <a:pt x="0"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0"/>
            <p:cNvSpPr/>
            <p:nvPr/>
          </p:nvSpPr>
          <p:spPr>
            <a:xfrm>
              <a:off x="3577522" y="1988229"/>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0"/>
            <p:cNvSpPr/>
            <p:nvPr/>
          </p:nvSpPr>
          <p:spPr>
            <a:xfrm>
              <a:off x="3688670" y="1763182"/>
              <a:ext cx="3270" cy="2616"/>
            </a:xfrm>
            <a:custGeom>
              <a:rect b="b" l="l" r="r" t="t"/>
              <a:pathLst>
                <a:path extrusionOk="0" h="96" w="120">
                  <a:moveTo>
                    <a:pt x="0" y="1"/>
                  </a:moveTo>
                  <a:cubicBezTo>
                    <a:pt x="32" y="43"/>
                    <a:pt x="74" y="74"/>
                    <a:pt x="119" y="95"/>
                  </a:cubicBezTo>
                  <a:cubicBezTo>
                    <a:pt x="74" y="74"/>
                    <a:pt x="32" y="43"/>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0"/>
            <p:cNvSpPr/>
            <p:nvPr/>
          </p:nvSpPr>
          <p:spPr>
            <a:xfrm>
              <a:off x="3670440" y="1669119"/>
              <a:ext cx="6812" cy="2807"/>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0"/>
            <p:cNvSpPr/>
            <p:nvPr/>
          </p:nvSpPr>
          <p:spPr>
            <a:xfrm>
              <a:off x="3675399" y="1643669"/>
              <a:ext cx="2698" cy="4033"/>
            </a:xfrm>
            <a:custGeom>
              <a:rect b="b" l="l" r="r" t="t"/>
              <a:pathLst>
                <a:path extrusionOk="0" h="148" w="99">
                  <a:moveTo>
                    <a:pt x="99" y="0"/>
                  </a:moveTo>
                  <a:lnTo>
                    <a:pt x="81" y="18"/>
                  </a:lnTo>
                  <a:cubicBezTo>
                    <a:pt x="46" y="53"/>
                    <a:pt x="18" y="98"/>
                    <a:pt x="1" y="147"/>
                  </a:cubicBezTo>
                  <a:cubicBezTo>
                    <a:pt x="22" y="91"/>
                    <a:pt x="57" y="42"/>
                    <a:pt x="9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0"/>
            <p:cNvSpPr/>
            <p:nvPr/>
          </p:nvSpPr>
          <p:spPr>
            <a:xfrm>
              <a:off x="3677116" y="1706232"/>
              <a:ext cx="12534" cy="20164"/>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0"/>
            <p:cNvSpPr/>
            <p:nvPr/>
          </p:nvSpPr>
          <p:spPr>
            <a:xfrm>
              <a:off x="3688370" y="1762228"/>
              <a:ext cx="27" cy="327"/>
            </a:xfrm>
            <a:custGeom>
              <a:rect b="b" l="l" r="r" t="t"/>
              <a:pathLst>
                <a:path extrusionOk="0" h="12" w="1">
                  <a:moveTo>
                    <a:pt x="1" y="11"/>
                  </a:moveTo>
                  <a:cubicBezTo>
                    <a:pt x="1" y="8"/>
                    <a:pt x="1" y="4"/>
                    <a:pt x="1" y="1"/>
                  </a:cubicBezTo>
                  <a:cubicBezTo>
                    <a:pt x="1" y="4"/>
                    <a:pt x="1" y="8"/>
                    <a:pt x="1"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0"/>
            <p:cNvSpPr/>
            <p:nvPr/>
          </p:nvSpPr>
          <p:spPr>
            <a:xfrm>
              <a:off x="3664037" y="1848661"/>
              <a:ext cx="218" cy="300"/>
            </a:xfrm>
            <a:custGeom>
              <a:rect b="b" l="l" r="r" t="t"/>
              <a:pathLst>
                <a:path extrusionOk="0" h="11" w="8">
                  <a:moveTo>
                    <a:pt x="1" y="11"/>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0"/>
            <p:cNvSpPr/>
            <p:nvPr/>
          </p:nvSpPr>
          <p:spPr>
            <a:xfrm>
              <a:off x="3692294" y="1818524"/>
              <a:ext cx="6976" cy="5450"/>
            </a:xfrm>
            <a:custGeom>
              <a:rect b="b" l="l" r="r" t="t"/>
              <a:pathLst>
                <a:path extrusionOk="0" h="200" w="256">
                  <a:moveTo>
                    <a:pt x="0" y="200"/>
                  </a:moveTo>
                  <a:cubicBezTo>
                    <a:pt x="81" y="130"/>
                    <a:pt x="168" y="63"/>
                    <a:pt x="256" y="0"/>
                  </a:cubicBezTo>
                  <a:cubicBezTo>
                    <a:pt x="168" y="63"/>
                    <a:pt x="81" y="130"/>
                    <a:pt x="0" y="20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0"/>
            <p:cNvSpPr/>
            <p:nvPr/>
          </p:nvSpPr>
          <p:spPr>
            <a:xfrm>
              <a:off x="3687716" y="1780458"/>
              <a:ext cx="6594" cy="4605"/>
            </a:xfrm>
            <a:custGeom>
              <a:rect b="b" l="l" r="r" t="t"/>
              <a:pathLst>
                <a:path extrusionOk="0" h="169" w="242">
                  <a:moveTo>
                    <a:pt x="0" y="0"/>
                  </a:moveTo>
                  <a:cubicBezTo>
                    <a:pt x="25" y="39"/>
                    <a:pt x="154" y="116"/>
                    <a:pt x="242" y="168"/>
                  </a:cubicBezTo>
                  <a:cubicBezTo>
                    <a:pt x="154" y="116"/>
                    <a:pt x="25" y="39"/>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0"/>
            <p:cNvSpPr/>
            <p:nvPr/>
          </p:nvSpPr>
          <p:spPr>
            <a:xfrm>
              <a:off x="3665971" y="1835772"/>
              <a:ext cx="16622" cy="11199"/>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0"/>
            <p:cNvSpPr/>
            <p:nvPr/>
          </p:nvSpPr>
          <p:spPr>
            <a:xfrm>
              <a:off x="3663192" y="1849696"/>
              <a:ext cx="109" cy="218"/>
            </a:xfrm>
            <a:custGeom>
              <a:rect b="b" l="l" r="r" t="t"/>
              <a:pathLst>
                <a:path extrusionOk="0" h="8" w="4">
                  <a:moveTo>
                    <a:pt x="0" y="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0"/>
            <p:cNvSpPr/>
            <p:nvPr/>
          </p:nvSpPr>
          <p:spPr>
            <a:xfrm>
              <a:off x="3699051" y="1787978"/>
              <a:ext cx="12153" cy="13679"/>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0"/>
            <p:cNvSpPr/>
            <p:nvPr/>
          </p:nvSpPr>
          <p:spPr>
            <a:xfrm>
              <a:off x="3702021" y="1807543"/>
              <a:ext cx="8420" cy="8992"/>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0"/>
            <p:cNvSpPr/>
            <p:nvPr/>
          </p:nvSpPr>
          <p:spPr>
            <a:xfrm>
              <a:off x="3649731" y="1918772"/>
              <a:ext cx="518" cy="2125"/>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0"/>
            <p:cNvSpPr/>
            <p:nvPr/>
          </p:nvSpPr>
          <p:spPr>
            <a:xfrm>
              <a:off x="3653928" y="1910652"/>
              <a:ext cx="1553" cy="3461"/>
            </a:xfrm>
            <a:custGeom>
              <a:rect b="b" l="l" r="r" t="t"/>
              <a:pathLst>
                <a:path extrusionOk="0" h="127" w="57">
                  <a:moveTo>
                    <a:pt x="1" y="1"/>
                  </a:moveTo>
                  <a:lnTo>
                    <a:pt x="22" y="29"/>
                  </a:lnTo>
                  <a:cubicBezTo>
                    <a:pt x="43" y="57"/>
                    <a:pt x="57" y="88"/>
                    <a:pt x="57" y="127"/>
                  </a:cubicBezTo>
                  <a:cubicBezTo>
                    <a:pt x="57" y="88"/>
                    <a:pt x="43" y="57"/>
                    <a:pt x="22"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0"/>
            <p:cNvSpPr/>
            <p:nvPr/>
          </p:nvSpPr>
          <p:spPr>
            <a:xfrm>
              <a:off x="3659759" y="1881850"/>
              <a:ext cx="27" cy="27"/>
            </a:xfrm>
            <a:custGeom>
              <a:rect b="b" l="l" r="r" t="t"/>
              <a:pathLst>
                <a:path extrusionOk="0" h="1" w="1">
                  <a:moveTo>
                    <a:pt x="0" y="1"/>
                  </a:moveTo>
                  <a:lnTo>
                    <a:pt x="0" y="1"/>
                  </a:lnTo>
                  <a:cubicBezTo>
                    <a:pt x="0" y="1"/>
                    <a:pt x="0"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0"/>
            <p:cNvSpPr/>
            <p:nvPr/>
          </p:nvSpPr>
          <p:spPr>
            <a:xfrm>
              <a:off x="3659377" y="1883567"/>
              <a:ext cx="109" cy="218"/>
            </a:xfrm>
            <a:custGeom>
              <a:rect b="b" l="l" r="r" t="t"/>
              <a:pathLst>
                <a:path extrusionOk="0" h="8" w="4">
                  <a:moveTo>
                    <a:pt x="0" y="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0"/>
            <p:cNvSpPr/>
            <p:nvPr/>
          </p:nvSpPr>
          <p:spPr>
            <a:xfrm>
              <a:off x="3657933" y="1885665"/>
              <a:ext cx="136" cy="136"/>
            </a:xfrm>
            <a:custGeom>
              <a:rect b="b" l="l" r="r" t="t"/>
              <a:pathLst>
                <a:path extrusionOk="0" h="5" w="5">
                  <a:moveTo>
                    <a:pt x="1" y="4"/>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0"/>
            <p:cNvSpPr/>
            <p:nvPr/>
          </p:nvSpPr>
          <p:spPr>
            <a:xfrm>
              <a:off x="3658233" y="1885283"/>
              <a:ext cx="218" cy="136"/>
            </a:xfrm>
            <a:custGeom>
              <a:rect b="b" l="l" r="r" t="t"/>
              <a:pathLst>
                <a:path extrusionOk="0" h="5" w="8">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0"/>
            <p:cNvSpPr/>
            <p:nvPr/>
          </p:nvSpPr>
          <p:spPr>
            <a:xfrm>
              <a:off x="3657661" y="1886046"/>
              <a:ext cx="109" cy="136"/>
            </a:xfrm>
            <a:custGeom>
              <a:rect b="b" l="l" r="r" t="t"/>
              <a:pathLst>
                <a:path extrusionOk="0" h="5" w="4">
                  <a:moveTo>
                    <a:pt x="0" y="4"/>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0"/>
            <p:cNvSpPr/>
            <p:nvPr/>
          </p:nvSpPr>
          <p:spPr>
            <a:xfrm>
              <a:off x="3651938" y="1890624"/>
              <a:ext cx="2507" cy="3270"/>
            </a:xfrm>
            <a:custGeom>
              <a:rect b="b" l="l" r="r" t="t"/>
              <a:pathLst>
                <a:path extrusionOk="0" h="120" w="92">
                  <a:moveTo>
                    <a:pt x="0" y="120"/>
                  </a:moveTo>
                  <a:cubicBezTo>
                    <a:pt x="35" y="85"/>
                    <a:pt x="67" y="43"/>
                    <a:pt x="91" y="1"/>
                  </a:cubicBezTo>
                  <a:cubicBezTo>
                    <a:pt x="67" y="43"/>
                    <a:pt x="35" y="85"/>
                    <a:pt x="0" y="12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0"/>
            <p:cNvSpPr/>
            <p:nvPr/>
          </p:nvSpPr>
          <p:spPr>
            <a:xfrm>
              <a:off x="3655753" y="1886428"/>
              <a:ext cx="1553" cy="1853"/>
            </a:xfrm>
            <a:custGeom>
              <a:rect b="b" l="l" r="r" t="t"/>
              <a:pathLst>
                <a:path extrusionOk="0" h="68" w="57">
                  <a:moveTo>
                    <a:pt x="0" y="67"/>
                  </a:moveTo>
                  <a:cubicBezTo>
                    <a:pt x="18" y="43"/>
                    <a:pt x="35" y="22"/>
                    <a:pt x="56" y="1"/>
                  </a:cubicBezTo>
                  <a:cubicBezTo>
                    <a:pt x="35" y="22"/>
                    <a:pt x="18" y="43"/>
                    <a:pt x="0" y="6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0"/>
            <p:cNvSpPr/>
            <p:nvPr/>
          </p:nvSpPr>
          <p:spPr>
            <a:xfrm>
              <a:off x="3658614" y="1884902"/>
              <a:ext cx="109" cy="136"/>
            </a:xfrm>
            <a:custGeom>
              <a:rect b="b" l="l" r="r" t="t"/>
              <a:pathLst>
                <a:path extrusionOk="0" h="5" w="4">
                  <a:moveTo>
                    <a:pt x="0" y="4"/>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0"/>
            <p:cNvSpPr/>
            <p:nvPr/>
          </p:nvSpPr>
          <p:spPr>
            <a:xfrm>
              <a:off x="3655644" y="1888335"/>
              <a:ext cx="27" cy="136"/>
            </a:xfrm>
            <a:custGeom>
              <a:rect b="b" l="l" r="r" t="t"/>
              <a:pathLst>
                <a:path extrusionOk="0" h="5" w="1">
                  <a:moveTo>
                    <a:pt x="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0"/>
            <p:cNvSpPr/>
            <p:nvPr/>
          </p:nvSpPr>
          <p:spPr>
            <a:xfrm>
              <a:off x="3659078" y="1878989"/>
              <a:ext cx="136" cy="327"/>
            </a:xfrm>
            <a:custGeom>
              <a:rect b="b" l="l" r="r" t="t"/>
              <a:pathLst>
                <a:path extrusionOk="0" h="12" w="5">
                  <a:moveTo>
                    <a:pt x="4"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0"/>
            <p:cNvSpPr/>
            <p:nvPr/>
          </p:nvSpPr>
          <p:spPr>
            <a:xfrm>
              <a:off x="3659568" y="1880406"/>
              <a:ext cx="109" cy="327"/>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0"/>
            <p:cNvSpPr/>
            <p:nvPr/>
          </p:nvSpPr>
          <p:spPr>
            <a:xfrm>
              <a:off x="3658887" y="1884439"/>
              <a:ext cx="136" cy="218"/>
            </a:xfrm>
            <a:custGeom>
              <a:rect b="b" l="l" r="r" t="t"/>
              <a:pathLst>
                <a:path extrusionOk="0" h="8" w="5">
                  <a:moveTo>
                    <a:pt x="1"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0"/>
            <p:cNvSpPr/>
            <p:nvPr/>
          </p:nvSpPr>
          <p:spPr>
            <a:xfrm>
              <a:off x="3659759" y="1881087"/>
              <a:ext cx="27" cy="327"/>
            </a:xfrm>
            <a:custGeom>
              <a:rect b="b" l="l" r="r" t="t"/>
              <a:pathLst>
                <a:path extrusionOk="0" h="12" w="1">
                  <a:moveTo>
                    <a:pt x="0"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0"/>
            <p:cNvSpPr/>
            <p:nvPr/>
          </p:nvSpPr>
          <p:spPr>
            <a:xfrm>
              <a:off x="3659377" y="1879752"/>
              <a:ext cx="109" cy="327"/>
            </a:xfrm>
            <a:custGeom>
              <a:rect b="b" l="l" r="r" t="t"/>
              <a:pathLst>
                <a:path extrusionOk="0" h="12" w="4">
                  <a:moveTo>
                    <a:pt x="4"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0"/>
            <p:cNvSpPr/>
            <p:nvPr/>
          </p:nvSpPr>
          <p:spPr>
            <a:xfrm>
              <a:off x="3659650" y="1882422"/>
              <a:ext cx="27" cy="218"/>
            </a:xfrm>
            <a:custGeom>
              <a:rect b="b" l="l" r="r" t="t"/>
              <a:pathLst>
                <a:path extrusionOk="0" h="8" w="1">
                  <a:moveTo>
                    <a:pt x="1" y="8"/>
                  </a:moveTo>
                  <a:lnTo>
                    <a:pt x="1" y="4"/>
                  </a:lnTo>
                  <a:cubicBezTo>
                    <a:pt x="1" y="1"/>
                    <a:pt x="1" y="8"/>
                    <a:pt x="1"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0"/>
            <p:cNvSpPr/>
            <p:nvPr/>
          </p:nvSpPr>
          <p:spPr>
            <a:xfrm>
              <a:off x="3659078" y="1883948"/>
              <a:ext cx="218" cy="218"/>
            </a:xfrm>
            <a:custGeom>
              <a:rect b="b" l="l" r="r" t="t"/>
              <a:pathLst>
                <a:path extrusionOk="0" h="8" w="8">
                  <a:moveTo>
                    <a:pt x="1" y="8"/>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0"/>
            <p:cNvSpPr/>
            <p:nvPr/>
          </p:nvSpPr>
          <p:spPr>
            <a:xfrm>
              <a:off x="3659568" y="1882994"/>
              <a:ext cx="109" cy="218"/>
            </a:xfrm>
            <a:custGeom>
              <a:rect b="b" l="l" r="r" t="t"/>
              <a:pathLst>
                <a:path extrusionOk="0" h="8" w="4">
                  <a:moveTo>
                    <a:pt x="0" y="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0"/>
            <p:cNvSpPr/>
            <p:nvPr/>
          </p:nvSpPr>
          <p:spPr>
            <a:xfrm>
              <a:off x="3650031" y="1920407"/>
              <a:ext cx="300" cy="981"/>
            </a:xfrm>
            <a:custGeom>
              <a:rect b="b" l="l" r="r" t="t"/>
              <a:pathLst>
                <a:path extrusionOk="0" h="36" w="11">
                  <a:moveTo>
                    <a:pt x="0" y="0"/>
                  </a:moveTo>
                  <a:cubicBezTo>
                    <a:pt x="4" y="11"/>
                    <a:pt x="7" y="25"/>
                    <a:pt x="11" y="35"/>
                  </a:cubicBezTo>
                  <a:lnTo>
                    <a:pt x="7" y="18"/>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0"/>
            <p:cNvSpPr/>
            <p:nvPr/>
          </p:nvSpPr>
          <p:spPr>
            <a:xfrm>
              <a:off x="3678070" y="1640808"/>
              <a:ext cx="5559" cy="2888"/>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0"/>
            <p:cNvSpPr/>
            <p:nvPr/>
          </p:nvSpPr>
          <p:spPr>
            <a:xfrm>
              <a:off x="3702866" y="1632960"/>
              <a:ext cx="518" cy="518"/>
            </a:xfrm>
            <a:custGeom>
              <a:rect b="b" l="l" r="r" t="t"/>
              <a:pathLst>
                <a:path extrusionOk="0" h="19" w="19">
                  <a:moveTo>
                    <a:pt x="18" y="1"/>
                  </a:moveTo>
                  <a:cubicBezTo>
                    <a:pt x="11" y="8"/>
                    <a:pt x="4" y="15"/>
                    <a:pt x="1" y="19"/>
                  </a:cubicBezTo>
                  <a:cubicBezTo>
                    <a:pt x="4" y="15"/>
                    <a:pt x="11" y="8"/>
                    <a:pt x="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0"/>
            <p:cNvSpPr/>
            <p:nvPr/>
          </p:nvSpPr>
          <p:spPr>
            <a:xfrm>
              <a:off x="3704011" y="1630971"/>
              <a:ext cx="518" cy="981"/>
            </a:xfrm>
            <a:custGeom>
              <a:rect b="b" l="l" r="r" t="t"/>
              <a:pathLst>
                <a:path extrusionOk="0" h="36" w="19">
                  <a:moveTo>
                    <a:pt x="1" y="35"/>
                  </a:moveTo>
                  <a:cubicBezTo>
                    <a:pt x="8" y="25"/>
                    <a:pt x="15" y="14"/>
                    <a:pt x="18" y="0"/>
                  </a:cubicBezTo>
                  <a:cubicBezTo>
                    <a:pt x="15" y="14"/>
                    <a:pt x="8" y="25"/>
                    <a:pt x="1" y="3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0"/>
            <p:cNvSpPr/>
            <p:nvPr/>
          </p:nvSpPr>
          <p:spPr>
            <a:xfrm>
              <a:off x="3701912" y="1633642"/>
              <a:ext cx="790" cy="599"/>
            </a:xfrm>
            <a:custGeom>
              <a:rect b="b" l="l" r="r" t="t"/>
              <a:pathLst>
                <a:path extrusionOk="0" h="22" w="29">
                  <a:moveTo>
                    <a:pt x="1" y="22"/>
                  </a:moveTo>
                  <a:cubicBezTo>
                    <a:pt x="11" y="15"/>
                    <a:pt x="18" y="8"/>
                    <a:pt x="29" y="1"/>
                  </a:cubicBezTo>
                  <a:cubicBezTo>
                    <a:pt x="18" y="8"/>
                    <a:pt x="11" y="15"/>
                    <a:pt x="1"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0"/>
            <p:cNvSpPr/>
            <p:nvPr/>
          </p:nvSpPr>
          <p:spPr>
            <a:xfrm>
              <a:off x="3703547" y="1632116"/>
              <a:ext cx="409" cy="681"/>
            </a:xfrm>
            <a:custGeom>
              <a:rect b="b" l="l" r="r" t="t"/>
              <a:pathLst>
                <a:path extrusionOk="0" h="25" w="15">
                  <a:moveTo>
                    <a:pt x="0" y="25"/>
                  </a:moveTo>
                  <a:cubicBezTo>
                    <a:pt x="4" y="14"/>
                    <a:pt x="11" y="7"/>
                    <a:pt x="14" y="0"/>
                  </a:cubicBezTo>
                  <a:cubicBezTo>
                    <a:pt x="11" y="7"/>
                    <a:pt x="4" y="14"/>
                    <a:pt x="0"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0"/>
            <p:cNvSpPr/>
            <p:nvPr/>
          </p:nvSpPr>
          <p:spPr>
            <a:xfrm>
              <a:off x="3677607" y="1643179"/>
              <a:ext cx="872" cy="899"/>
            </a:xfrm>
            <a:custGeom>
              <a:rect b="b" l="l" r="r" t="t"/>
              <a:pathLst>
                <a:path extrusionOk="0" h="33" w="32">
                  <a:moveTo>
                    <a:pt x="32" y="1"/>
                  </a:moveTo>
                  <a:lnTo>
                    <a:pt x="18" y="15"/>
                  </a:lnTo>
                  <a:lnTo>
                    <a:pt x="0" y="32"/>
                  </a:lnTo>
                  <a:cubicBezTo>
                    <a:pt x="14" y="22"/>
                    <a:pt x="21" y="11"/>
                    <a:pt x="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0"/>
            <p:cNvSpPr/>
            <p:nvPr/>
          </p:nvSpPr>
          <p:spPr>
            <a:xfrm>
              <a:off x="5186230" y="2189787"/>
              <a:ext cx="327" cy="2398"/>
            </a:xfrm>
            <a:custGeom>
              <a:rect b="b" l="l" r="r" t="t"/>
              <a:pathLst>
                <a:path extrusionOk="0" h="88" w="12">
                  <a:moveTo>
                    <a:pt x="1" y="0"/>
                  </a:moveTo>
                  <a:cubicBezTo>
                    <a:pt x="8" y="28"/>
                    <a:pt x="11" y="56"/>
                    <a:pt x="11" y="88"/>
                  </a:cubicBezTo>
                  <a:cubicBezTo>
                    <a:pt x="11" y="56"/>
                    <a:pt x="8" y="28"/>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0"/>
            <p:cNvSpPr/>
            <p:nvPr/>
          </p:nvSpPr>
          <p:spPr>
            <a:xfrm>
              <a:off x="5071486" y="2011390"/>
              <a:ext cx="6322" cy="708"/>
            </a:xfrm>
            <a:custGeom>
              <a:rect b="b" l="l" r="r" t="t"/>
              <a:pathLst>
                <a:path extrusionOk="0" h="26" w="232">
                  <a:moveTo>
                    <a:pt x="0" y="8"/>
                  </a:moveTo>
                  <a:cubicBezTo>
                    <a:pt x="77" y="1"/>
                    <a:pt x="154" y="8"/>
                    <a:pt x="231" y="25"/>
                  </a:cubicBezTo>
                  <a:cubicBezTo>
                    <a:pt x="154" y="8"/>
                    <a:pt x="77" y="1"/>
                    <a:pt x="0"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0"/>
            <p:cNvSpPr/>
            <p:nvPr/>
          </p:nvSpPr>
          <p:spPr>
            <a:xfrm>
              <a:off x="5004563" y="2061282"/>
              <a:ext cx="6839" cy="15396"/>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0"/>
            <p:cNvSpPr/>
            <p:nvPr/>
          </p:nvSpPr>
          <p:spPr>
            <a:xfrm>
              <a:off x="5011757" y="2045832"/>
              <a:ext cx="9101" cy="14442"/>
            </a:xfrm>
            <a:custGeom>
              <a:rect b="b" l="l" r="r" t="t"/>
              <a:pathLst>
                <a:path extrusionOk="0" h="530" w="334">
                  <a:moveTo>
                    <a:pt x="1" y="529"/>
                  </a:moveTo>
                  <a:cubicBezTo>
                    <a:pt x="32" y="410"/>
                    <a:pt x="214" y="102"/>
                    <a:pt x="333" y="1"/>
                  </a:cubicBezTo>
                  <a:cubicBezTo>
                    <a:pt x="214" y="102"/>
                    <a:pt x="32" y="410"/>
                    <a:pt x="1" y="5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0"/>
            <p:cNvSpPr/>
            <p:nvPr/>
          </p:nvSpPr>
          <p:spPr>
            <a:xfrm>
              <a:off x="4967042" y="2081501"/>
              <a:ext cx="681" cy="218"/>
            </a:xfrm>
            <a:custGeom>
              <a:rect b="b" l="l" r="r" t="t"/>
              <a:pathLst>
                <a:path extrusionOk="0" h="8" w="25">
                  <a:moveTo>
                    <a:pt x="0" y="1"/>
                  </a:moveTo>
                  <a:lnTo>
                    <a:pt x="0" y="1"/>
                  </a:lnTo>
                  <a:lnTo>
                    <a:pt x="25"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0"/>
            <p:cNvSpPr/>
            <p:nvPr/>
          </p:nvSpPr>
          <p:spPr>
            <a:xfrm>
              <a:off x="4971129" y="2083517"/>
              <a:ext cx="1281" cy="1253"/>
            </a:xfrm>
            <a:custGeom>
              <a:rect b="b" l="l" r="r" t="t"/>
              <a:pathLst>
                <a:path extrusionOk="0" h="46" w="47">
                  <a:moveTo>
                    <a:pt x="1" y="1"/>
                  </a:moveTo>
                  <a:cubicBezTo>
                    <a:pt x="18" y="11"/>
                    <a:pt x="32" y="29"/>
                    <a:pt x="46" y="46"/>
                  </a:cubicBezTo>
                  <a:cubicBezTo>
                    <a:pt x="36" y="29"/>
                    <a:pt x="18" y="1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0"/>
            <p:cNvSpPr/>
            <p:nvPr/>
          </p:nvSpPr>
          <p:spPr>
            <a:xfrm>
              <a:off x="4972464" y="2084853"/>
              <a:ext cx="518" cy="681"/>
            </a:xfrm>
            <a:custGeom>
              <a:rect b="b" l="l" r="r" t="t"/>
              <a:pathLst>
                <a:path extrusionOk="0" h="25" w="19">
                  <a:moveTo>
                    <a:pt x="18" y="25"/>
                  </a:moveTo>
                  <a:cubicBezTo>
                    <a:pt x="11" y="14"/>
                    <a:pt x="8" y="7"/>
                    <a:pt x="1" y="0"/>
                  </a:cubicBezTo>
                  <a:cubicBezTo>
                    <a:pt x="8" y="7"/>
                    <a:pt x="11" y="14"/>
                    <a:pt x="18"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0"/>
            <p:cNvSpPr/>
            <p:nvPr/>
          </p:nvSpPr>
          <p:spPr>
            <a:xfrm>
              <a:off x="5025981" y="2032399"/>
              <a:ext cx="1662" cy="7085"/>
            </a:xfrm>
            <a:custGeom>
              <a:rect b="b" l="l" r="r" t="t"/>
              <a:pathLst>
                <a:path extrusionOk="0" h="260" w="61">
                  <a:moveTo>
                    <a:pt x="1" y="0"/>
                  </a:moveTo>
                  <a:cubicBezTo>
                    <a:pt x="29" y="84"/>
                    <a:pt x="50" y="172"/>
                    <a:pt x="60" y="259"/>
                  </a:cubicBezTo>
                  <a:cubicBezTo>
                    <a:pt x="50" y="172"/>
                    <a:pt x="29" y="8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0"/>
            <p:cNvSpPr/>
            <p:nvPr/>
          </p:nvSpPr>
          <p:spPr>
            <a:xfrm>
              <a:off x="4970475" y="2083027"/>
              <a:ext cx="490" cy="409"/>
            </a:xfrm>
            <a:custGeom>
              <a:rect b="b" l="l" r="r" t="t"/>
              <a:pathLst>
                <a:path extrusionOk="0" h="15" w="18">
                  <a:moveTo>
                    <a:pt x="0" y="1"/>
                  </a:moveTo>
                  <a:lnTo>
                    <a:pt x="18" y="15"/>
                  </a:lnTo>
                  <a:cubicBezTo>
                    <a:pt x="14" y="8"/>
                    <a:pt x="7"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0"/>
            <p:cNvSpPr/>
            <p:nvPr/>
          </p:nvSpPr>
          <p:spPr>
            <a:xfrm>
              <a:off x="4543897" y="2094199"/>
              <a:ext cx="4850" cy="899"/>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0"/>
            <p:cNvSpPr/>
            <p:nvPr/>
          </p:nvSpPr>
          <p:spPr>
            <a:xfrm>
              <a:off x="4540327" y="2092400"/>
              <a:ext cx="2425" cy="1744"/>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0"/>
            <p:cNvSpPr/>
            <p:nvPr/>
          </p:nvSpPr>
          <p:spPr>
            <a:xfrm>
              <a:off x="5104293" y="2022181"/>
              <a:ext cx="7194" cy="8992"/>
            </a:xfrm>
            <a:custGeom>
              <a:rect b="b" l="l" r="r" t="t"/>
              <a:pathLst>
                <a:path extrusionOk="0" h="330" w="264">
                  <a:moveTo>
                    <a:pt x="1" y="0"/>
                  </a:moveTo>
                  <a:cubicBezTo>
                    <a:pt x="113" y="77"/>
                    <a:pt x="263" y="175"/>
                    <a:pt x="246" y="330"/>
                  </a:cubicBezTo>
                  <a:cubicBezTo>
                    <a:pt x="263" y="175"/>
                    <a:pt x="113" y="7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0"/>
            <p:cNvSpPr/>
            <p:nvPr/>
          </p:nvSpPr>
          <p:spPr>
            <a:xfrm>
              <a:off x="5201707" y="2125017"/>
              <a:ext cx="2207" cy="109"/>
            </a:xfrm>
            <a:custGeom>
              <a:rect b="b" l="l" r="r" t="t"/>
              <a:pathLst>
                <a:path extrusionOk="0" h="4" w="81">
                  <a:moveTo>
                    <a:pt x="81" y="4"/>
                  </a:moveTo>
                  <a:cubicBezTo>
                    <a:pt x="56" y="4"/>
                    <a:pt x="32" y="4"/>
                    <a:pt x="0" y="0"/>
                  </a:cubicBezTo>
                  <a:cubicBezTo>
                    <a:pt x="32" y="4"/>
                    <a:pt x="56" y="4"/>
                    <a:pt x="81"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0"/>
            <p:cNvSpPr/>
            <p:nvPr/>
          </p:nvSpPr>
          <p:spPr>
            <a:xfrm>
              <a:off x="5176421" y="2103273"/>
              <a:ext cx="3760" cy="5259"/>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0"/>
            <p:cNvSpPr/>
            <p:nvPr/>
          </p:nvSpPr>
          <p:spPr>
            <a:xfrm>
              <a:off x="5239174" y="2129677"/>
              <a:ext cx="327" cy="899"/>
            </a:xfrm>
            <a:custGeom>
              <a:rect b="b" l="l" r="r" t="t"/>
              <a:pathLst>
                <a:path extrusionOk="0" h="33" w="12">
                  <a:moveTo>
                    <a:pt x="11" y="32"/>
                  </a:moveTo>
                  <a:cubicBezTo>
                    <a:pt x="8" y="22"/>
                    <a:pt x="4" y="11"/>
                    <a:pt x="1" y="1"/>
                  </a:cubicBezTo>
                  <a:cubicBezTo>
                    <a:pt x="4" y="11"/>
                    <a:pt x="8" y="22"/>
                    <a:pt x="11"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0"/>
            <p:cNvSpPr/>
            <p:nvPr/>
          </p:nvSpPr>
          <p:spPr>
            <a:xfrm>
              <a:off x="5168982" y="2100030"/>
              <a:ext cx="3079" cy="1935"/>
            </a:xfrm>
            <a:custGeom>
              <a:rect b="b" l="l" r="r" t="t"/>
              <a:pathLst>
                <a:path extrusionOk="0" h="71" w="113">
                  <a:moveTo>
                    <a:pt x="112" y="70"/>
                  </a:moveTo>
                  <a:cubicBezTo>
                    <a:pt x="70" y="56"/>
                    <a:pt x="32" y="32"/>
                    <a:pt x="0" y="0"/>
                  </a:cubicBezTo>
                  <a:cubicBezTo>
                    <a:pt x="32" y="32"/>
                    <a:pt x="70" y="56"/>
                    <a:pt x="112" y="7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0"/>
            <p:cNvSpPr/>
            <p:nvPr/>
          </p:nvSpPr>
          <p:spPr>
            <a:xfrm>
              <a:off x="5184704" y="2123110"/>
              <a:ext cx="10355" cy="2316"/>
            </a:xfrm>
            <a:custGeom>
              <a:rect b="b" l="l" r="r" t="t"/>
              <a:pathLst>
                <a:path extrusionOk="0" h="85" w="380">
                  <a:moveTo>
                    <a:pt x="1" y="0"/>
                  </a:moveTo>
                  <a:cubicBezTo>
                    <a:pt x="116" y="60"/>
                    <a:pt x="249" y="84"/>
                    <a:pt x="379" y="74"/>
                  </a:cubicBezTo>
                  <a:cubicBezTo>
                    <a:pt x="249" y="84"/>
                    <a:pt x="116" y="6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0"/>
            <p:cNvSpPr/>
            <p:nvPr/>
          </p:nvSpPr>
          <p:spPr>
            <a:xfrm>
              <a:off x="5223152" y="2114417"/>
              <a:ext cx="7384" cy="2234"/>
            </a:xfrm>
            <a:custGeom>
              <a:rect b="b" l="l" r="r" t="t"/>
              <a:pathLst>
                <a:path extrusionOk="0" h="82" w="271">
                  <a:moveTo>
                    <a:pt x="1" y="81"/>
                  </a:moveTo>
                  <a:cubicBezTo>
                    <a:pt x="81" y="32"/>
                    <a:pt x="176" y="4"/>
                    <a:pt x="270" y="1"/>
                  </a:cubicBezTo>
                  <a:cubicBezTo>
                    <a:pt x="176" y="4"/>
                    <a:pt x="81" y="32"/>
                    <a:pt x="1" y="8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0"/>
            <p:cNvSpPr/>
            <p:nvPr/>
          </p:nvSpPr>
          <p:spPr>
            <a:xfrm>
              <a:off x="5192552" y="2175073"/>
              <a:ext cx="5450" cy="2997"/>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0"/>
            <p:cNvSpPr/>
            <p:nvPr/>
          </p:nvSpPr>
          <p:spPr>
            <a:xfrm>
              <a:off x="5126991" y="2063299"/>
              <a:ext cx="7466" cy="17276"/>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0"/>
            <p:cNvSpPr/>
            <p:nvPr/>
          </p:nvSpPr>
          <p:spPr>
            <a:xfrm>
              <a:off x="5100860" y="2019510"/>
              <a:ext cx="3461" cy="2698"/>
            </a:xfrm>
            <a:custGeom>
              <a:rect b="b" l="l" r="r" t="t"/>
              <a:pathLst>
                <a:path extrusionOk="0" h="99" w="127">
                  <a:moveTo>
                    <a:pt x="1" y="0"/>
                  </a:moveTo>
                  <a:cubicBezTo>
                    <a:pt x="39" y="39"/>
                    <a:pt x="81" y="74"/>
                    <a:pt x="127" y="98"/>
                  </a:cubicBezTo>
                  <a:cubicBezTo>
                    <a:pt x="81" y="74"/>
                    <a:pt x="39" y="39"/>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0"/>
            <p:cNvSpPr/>
            <p:nvPr/>
          </p:nvSpPr>
          <p:spPr>
            <a:xfrm>
              <a:off x="5239474" y="2130549"/>
              <a:ext cx="109" cy="872"/>
            </a:xfrm>
            <a:custGeom>
              <a:rect b="b" l="l" r="r" t="t"/>
              <a:pathLst>
                <a:path extrusionOk="0" h="32" w="4">
                  <a:moveTo>
                    <a:pt x="0" y="0"/>
                  </a:moveTo>
                  <a:cubicBezTo>
                    <a:pt x="4" y="11"/>
                    <a:pt x="4" y="21"/>
                    <a:pt x="4" y="32"/>
                  </a:cubicBezTo>
                  <a:cubicBezTo>
                    <a:pt x="4" y="21"/>
                    <a:pt x="4"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0"/>
            <p:cNvSpPr/>
            <p:nvPr/>
          </p:nvSpPr>
          <p:spPr>
            <a:xfrm>
              <a:off x="5187020" y="2201913"/>
              <a:ext cx="954" cy="8120"/>
            </a:xfrm>
            <a:custGeom>
              <a:rect b="b" l="l" r="r" t="t"/>
              <a:pathLst>
                <a:path extrusionOk="0" h="298" w="35">
                  <a:moveTo>
                    <a:pt x="0" y="1"/>
                  </a:moveTo>
                  <a:lnTo>
                    <a:pt x="0" y="1"/>
                  </a:lnTo>
                  <a:cubicBezTo>
                    <a:pt x="31" y="74"/>
                    <a:pt x="31" y="179"/>
                    <a:pt x="35" y="298"/>
                  </a:cubicBezTo>
                  <a:cubicBezTo>
                    <a:pt x="31" y="175"/>
                    <a:pt x="31" y="7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0"/>
            <p:cNvSpPr/>
            <p:nvPr/>
          </p:nvSpPr>
          <p:spPr>
            <a:xfrm>
              <a:off x="5078543" y="2012262"/>
              <a:ext cx="681" cy="218"/>
            </a:xfrm>
            <a:custGeom>
              <a:rect b="b" l="l" r="r" t="t"/>
              <a:pathLst>
                <a:path extrusionOk="0" h="8" w="25">
                  <a:moveTo>
                    <a:pt x="25"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0"/>
            <p:cNvSpPr/>
            <p:nvPr/>
          </p:nvSpPr>
          <p:spPr>
            <a:xfrm>
              <a:off x="5133667" y="2084471"/>
              <a:ext cx="136" cy="599"/>
            </a:xfrm>
            <a:custGeom>
              <a:rect b="b" l="l" r="r" t="t"/>
              <a:pathLst>
                <a:path extrusionOk="0" h="22" w="5">
                  <a:moveTo>
                    <a:pt x="4" y="21"/>
                  </a:moveTo>
                  <a:cubicBezTo>
                    <a:pt x="4" y="14"/>
                    <a:pt x="1" y="7"/>
                    <a:pt x="1" y="0"/>
                  </a:cubicBezTo>
                  <a:cubicBezTo>
                    <a:pt x="1" y="7"/>
                    <a:pt x="4" y="14"/>
                    <a:pt x="4"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0"/>
            <p:cNvSpPr/>
            <p:nvPr/>
          </p:nvSpPr>
          <p:spPr>
            <a:xfrm>
              <a:off x="5110697" y="2032017"/>
              <a:ext cx="218" cy="790"/>
            </a:xfrm>
            <a:custGeom>
              <a:rect b="b" l="l" r="r" t="t"/>
              <a:pathLst>
                <a:path extrusionOk="0" h="29" w="8">
                  <a:moveTo>
                    <a:pt x="0" y="28"/>
                  </a:moveTo>
                  <a:cubicBezTo>
                    <a:pt x="4" y="18"/>
                    <a:pt x="4" y="11"/>
                    <a:pt x="7" y="0"/>
                  </a:cubicBezTo>
                  <a:cubicBezTo>
                    <a:pt x="4" y="11"/>
                    <a:pt x="4" y="18"/>
                    <a:pt x="0"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0"/>
            <p:cNvSpPr/>
            <p:nvPr/>
          </p:nvSpPr>
          <p:spPr>
            <a:xfrm>
              <a:off x="5080560" y="2013025"/>
              <a:ext cx="109" cy="27"/>
            </a:xfrm>
            <a:custGeom>
              <a:rect b="b" l="l" r="r" t="t"/>
              <a:pathLst>
                <a:path extrusionOk="0" h="1" w="4">
                  <a:moveTo>
                    <a:pt x="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0"/>
            <p:cNvSpPr/>
            <p:nvPr/>
          </p:nvSpPr>
          <p:spPr>
            <a:xfrm>
              <a:off x="5065082" y="2010927"/>
              <a:ext cx="4905" cy="681"/>
            </a:xfrm>
            <a:custGeom>
              <a:rect b="b" l="l" r="r" t="t"/>
              <a:pathLst>
                <a:path extrusionOk="0" h="25" w="180">
                  <a:moveTo>
                    <a:pt x="179" y="25"/>
                  </a:moveTo>
                  <a:cubicBezTo>
                    <a:pt x="120" y="25"/>
                    <a:pt x="60" y="18"/>
                    <a:pt x="1" y="0"/>
                  </a:cubicBezTo>
                  <a:cubicBezTo>
                    <a:pt x="60" y="18"/>
                    <a:pt x="120" y="25"/>
                    <a:pt x="179"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0"/>
            <p:cNvSpPr/>
            <p:nvPr/>
          </p:nvSpPr>
          <p:spPr>
            <a:xfrm>
              <a:off x="5152006" y="2092782"/>
              <a:ext cx="300" cy="109"/>
            </a:xfrm>
            <a:custGeom>
              <a:rect b="b" l="l" r="r" t="t"/>
              <a:pathLst>
                <a:path extrusionOk="0" h="4" w="11">
                  <a:moveTo>
                    <a:pt x="11" y="4"/>
                  </a:moveTo>
                  <a:lnTo>
                    <a:pt x="11" y="4"/>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0"/>
            <p:cNvSpPr/>
            <p:nvPr/>
          </p:nvSpPr>
          <p:spPr>
            <a:xfrm>
              <a:off x="4542916" y="2094199"/>
              <a:ext cx="872" cy="27"/>
            </a:xfrm>
            <a:custGeom>
              <a:rect b="b" l="l" r="r" t="t"/>
              <a:pathLst>
                <a:path extrusionOk="0" h="1" w="32">
                  <a:moveTo>
                    <a:pt x="0" y="1"/>
                  </a:moveTo>
                  <a:lnTo>
                    <a:pt x="32" y="1"/>
                  </a:lnTo>
                  <a:cubicBezTo>
                    <a:pt x="21" y="1"/>
                    <a:pt x="11"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0"/>
            <p:cNvSpPr/>
            <p:nvPr/>
          </p:nvSpPr>
          <p:spPr>
            <a:xfrm>
              <a:off x="4548148" y="2094962"/>
              <a:ext cx="1362" cy="218"/>
            </a:xfrm>
            <a:custGeom>
              <a:rect b="b" l="l" r="r" t="t"/>
              <a:pathLst>
                <a:path extrusionOk="0" h="8" w="50">
                  <a:moveTo>
                    <a:pt x="1" y="1"/>
                  </a:moveTo>
                  <a:lnTo>
                    <a:pt x="1" y="1"/>
                  </a:lnTo>
                  <a:cubicBezTo>
                    <a:pt x="15" y="4"/>
                    <a:pt x="32" y="8"/>
                    <a:pt x="50" y="8"/>
                  </a:cubicBezTo>
                  <a:lnTo>
                    <a:pt x="25" y="4"/>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0"/>
            <p:cNvSpPr/>
            <p:nvPr/>
          </p:nvSpPr>
          <p:spPr>
            <a:xfrm>
              <a:off x="3970557" y="2061391"/>
              <a:ext cx="3079" cy="2698"/>
            </a:xfrm>
            <a:custGeom>
              <a:rect b="b" l="l" r="r" t="t"/>
              <a:pathLst>
                <a:path extrusionOk="0" h="99" w="113">
                  <a:moveTo>
                    <a:pt x="112" y="0"/>
                  </a:moveTo>
                  <a:cubicBezTo>
                    <a:pt x="95" y="53"/>
                    <a:pt x="53" y="88"/>
                    <a:pt x="0" y="98"/>
                  </a:cubicBezTo>
                  <a:cubicBezTo>
                    <a:pt x="53" y="88"/>
                    <a:pt x="95" y="53"/>
                    <a:pt x="11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0"/>
            <p:cNvSpPr/>
            <p:nvPr/>
          </p:nvSpPr>
          <p:spPr>
            <a:xfrm>
              <a:off x="4002792" y="2045642"/>
              <a:ext cx="5668" cy="1662"/>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0"/>
            <p:cNvSpPr/>
            <p:nvPr/>
          </p:nvSpPr>
          <p:spPr>
            <a:xfrm>
              <a:off x="4067753" y="2064253"/>
              <a:ext cx="8910" cy="1662"/>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0"/>
            <p:cNvSpPr/>
            <p:nvPr/>
          </p:nvSpPr>
          <p:spPr>
            <a:xfrm>
              <a:off x="4286969" y="1971226"/>
              <a:ext cx="10137" cy="2616"/>
            </a:xfrm>
            <a:custGeom>
              <a:rect b="b" l="l" r="r" t="t"/>
              <a:pathLst>
                <a:path extrusionOk="0" h="96" w="372">
                  <a:moveTo>
                    <a:pt x="372" y="61"/>
                  </a:moveTo>
                  <a:cubicBezTo>
                    <a:pt x="291" y="96"/>
                    <a:pt x="155" y="71"/>
                    <a:pt x="1" y="1"/>
                  </a:cubicBezTo>
                  <a:cubicBezTo>
                    <a:pt x="155" y="71"/>
                    <a:pt x="291" y="96"/>
                    <a:pt x="372" y="6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0"/>
            <p:cNvSpPr/>
            <p:nvPr/>
          </p:nvSpPr>
          <p:spPr>
            <a:xfrm>
              <a:off x="4088163" y="2057168"/>
              <a:ext cx="8229" cy="1281"/>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0"/>
            <p:cNvSpPr/>
            <p:nvPr/>
          </p:nvSpPr>
          <p:spPr>
            <a:xfrm>
              <a:off x="4155712" y="1997957"/>
              <a:ext cx="3842" cy="872"/>
            </a:xfrm>
            <a:custGeom>
              <a:rect b="b" l="l" r="r" t="t"/>
              <a:pathLst>
                <a:path extrusionOk="0" h="32" w="141">
                  <a:moveTo>
                    <a:pt x="140" y="4"/>
                  </a:moveTo>
                  <a:cubicBezTo>
                    <a:pt x="91" y="0"/>
                    <a:pt x="42" y="11"/>
                    <a:pt x="0" y="32"/>
                  </a:cubicBezTo>
                  <a:cubicBezTo>
                    <a:pt x="42" y="11"/>
                    <a:pt x="91" y="0"/>
                    <a:pt x="140"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0"/>
            <p:cNvSpPr/>
            <p:nvPr/>
          </p:nvSpPr>
          <p:spPr>
            <a:xfrm>
              <a:off x="3965108" y="2073790"/>
              <a:ext cx="899" cy="2316"/>
            </a:xfrm>
            <a:custGeom>
              <a:rect b="b" l="l" r="r" t="t"/>
              <a:pathLst>
                <a:path extrusionOk="0" h="85" w="33">
                  <a:moveTo>
                    <a:pt x="1" y="0"/>
                  </a:moveTo>
                  <a:lnTo>
                    <a:pt x="4" y="14"/>
                  </a:lnTo>
                  <a:cubicBezTo>
                    <a:pt x="11" y="39"/>
                    <a:pt x="22" y="63"/>
                    <a:pt x="32" y="84"/>
                  </a:cubicBezTo>
                  <a:cubicBezTo>
                    <a:pt x="22" y="63"/>
                    <a:pt x="11" y="39"/>
                    <a:pt x="4"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0"/>
            <p:cNvSpPr/>
            <p:nvPr/>
          </p:nvSpPr>
          <p:spPr>
            <a:xfrm>
              <a:off x="4113340" y="2056132"/>
              <a:ext cx="1281" cy="218"/>
            </a:xfrm>
            <a:custGeom>
              <a:rect b="b" l="l" r="r" t="t"/>
              <a:pathLst>
                <a:path extrusionOk="0" h="8" w="47">
                  <a:moveTo>
                    <a:pt x="1" y="1"/>
                  </a:moveTo>
                  <a:cubicBezTo>
                    <a:pt x="15" y="4"/>
                    <a:pt x="32" y="8"/>
                    <a:pt x="46" y="8"/>
                  </a:cubicBezTo>
                  <a:cubicBezTo>
                    <a:pt x="32" y="4"/>
                    <a:pt x="15"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0"/>
            <p:cNvSpPr/>
            <p:nvPr/>
          </p:nvSpPr>
          <p:spPr>
            <a:xfrm>
              <a:off x="4097318" y="2059184"/>
              <a:ext cx="5286" cy="2425"/>
            </a:xfrm>
            <a:custGeom>
              <a:rect b="b" l="l" r="r" t="t"/>
              <a:pathLst>
                <a:path extrusionOk="0" h="89" w="194">
                  <a:moveTo>
                    <a:pt x="193" y="1"/>
                  </a:moveTo>
                  <a:cubicBezTo>
                    <a:pt x="106" y="88"/>
                    <a:pt x="95" y="81"/>
                    <a:pt x="1" y="1"/>
                  </a:cubicBezTo>
                  <a:cubicBezTo>
                    <a:pt x="95" y="81"/>
                    <a:pt x="106" y="88"/>
                    <a:pt x="19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0"/>
            <p:cNvSpPr/>
            <p:nvPr/>
          </p:nvSpPr>
          <p:spPr>
            <a:xfrm>
              <a:off x="4439698" y="2060710"/>
              <a:ext cx="2125" cy="3270"/>
            </a:xfrm>
            <a:custGeom>
              <a:rect b="b" l="l" r="r" t="t"/>
              <a:pathLst>
                <a:path extrusionOk="0" h="120" w="78">
                  <a:moveTo>
                    <a:pt x="77" y="1"/>
                  </a:moveTo>
                  <a:cubicBezTo>
                    <a:pt x="56" y="43"/>
                    <a:pt x="32" y="85"/>
                    <a:pt x="0" y="120"/>
                  </a:cubicBezTo>
                  <a:cubicBezTo>
                    <a:pt x="32" y="85"/>
                    <a:pt x="56" y="46"/>
                    <a:pt x="7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0"/>
            <p:cNvSpPr/>
            <p:nvPr/>
          </p:nvSpPr>
          <p:spPr>
            <a:xfrm>
              <a:off x="4406127" y="2011118"/>
              <a:ext cx="19483" cy="26922"/>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0"/>
            <p:cNvSpPr/>
            <p:nvPr/>
          </p:nvSpPr>
          <p:spPr>
            <a:xfrm>
              <a:off x="4535668" y="2084744"/>
              <a:ext cx="1826" cy="2425"/>
            </a:xfrm>
            <a:custGeom>
              <a:rect b="b" l="l" r="r" t="t"/>
              <a:pathLst>
                <a:path extrusionOk="0" h="89" w="67">
                  <a:moveTo>
                    <a:pt x="67" y="89"/>
                  </a:moveTo>
                  <a:cubicBezTo>
                    <a:pt x="60" y="50"/>
                    <a:pt x="35" y="15"/>
                    <a:pt x="0" y="1"/>
                  </a:cubicBezTo>
                  <a:cubicBezTo>
                    <a:pt x="35" y="15"/>
                    <a:pt x="60" y="50"/>
                    <a:pt x="67" y="8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0"/>
            <p:cNvSpPr/>
            <p:nvPr/>
          </p:nvSpPr>
          <p:spPr>
            <a:xfrm>
              <a:off x="4537466" y="2087250"/>
              <a:ext cx="2807" cy="5177"/>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0"/>
            <p:cNvSpPr/>
            <p:nvPr/>
          </p:nvSpPr>
          <p:spPr>
            <a:xfrm>
              <a:off x="4320539" y="1991853"/>
              <a:ext cx="4796" cy="2016"/>
            </a:xfrm>
            <a:custGeom>
              <a:rect b="b" l="l" r="r" t="t"/>
              <a:pathLst>
                <a:path extrusionOk="0" h="74" w="176">
                  <a:moveTo>
                    <a:pt x="176" y="25"/>
                  </a:moveTo>
                  <a:cubicBezTo>
                    <a:pt x="113" y="0"/>
                    <a:pt x="43" y="21"/>
                    <a:pt x="1" y="74"/>
                  </a:cubicBezTo>
                  <a:cubicBezTo>
                    <a:pt x="43" y="21"/>
                    <a:pt x="113" y="0"/>
                    <a:pt x="176"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0"/>
            <p:cNvSpPr/>
            <p:nvPr/>
          </p:nvSpPr>
          <p:spPr>
            <a:xfrm>
              <a:off x="4500353" y="2069675"/>
              <a:ext cx="7657" cy="6512"/>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0"/>
            <p:cNvSpPr/>
            <p:nvPr/>
          </p:nvSpPr>
          <p:spPr>
            <a:xfrm>
              <a:off x="4391222" y="1996621"/>
              <a:ext cx="2425" cy="4115"/>
            </a:xfrm>
            <a:custGeom>
              <a:rect b="b" l="l" r="r" t="t"/>
              <a:pathLst>
                <a:path extrusionOk="0" h="151" w="89">
                  <a:moveTo>
                    <a:pt x="15" y="151"/>
                  </a:moveTo>
                  <a:cubicBezTo>
                    <a:pt x="1" y="98"/>
                    <a:pt x="53" y="35"/>
                    <a:pt x="88" y="0"/>
                  </a:cubicBezTo>
                  <a:cubicBezTo>
                    <a:pt x="53" y="35"/>
                    <a:pt x="1" y="98"/>
                    <a:pt x="15" y="15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0"/>
            <p:cNvSpPr/>
            <p:nvPr/>
          </p:nvSpPr>
          <p:spPr>
            <a:xfrm>
              <a:off x="4340295" y="1999373"/>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0"/>
            <p:cNvSpPr/>
            <p:nvPr/>
          </p:nvSpPr>
          <p:spPr>
            <a:xfrm>
              <a:off x="4342202" y="2008529"/>
              <a:ext cx="599" cy="899"/>
            </a:xfrm>
            <a:custGeom>
              <a:rect b="b" l="l" r="r" t="t"/>
              <a:pathLst>
                <a:path extrusionOk="0" h="33" w="22">
                  <a:moveTo>
                    <a:pt x="0" y="32"/>
                  </a:moveTo>
                  <a:cubicBezTo>
                    <a:pt x="4" y="18"/>
                    <a:pt x="11" y="8"/>
                    <a:pt x="21" y="1"/>
                  </a:cubicBezTo>
                  <a:cubicBezTo>
                    <a:pt x="11" y="8"/>
                    <a:pt x="4" y="18"/>
                    <a:pt x="0"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0"/>
            <p:cNvSpPr/>
            <p:nvPr/>
          </p:nvSpPr>
          <p:spPr>
            <a:xfrm>
              <a:off x="4353183" y="2006812"/>
              <a:ext cx="2398" cy="327"/>
            </a:xfrm>
            <a:custGeom>
              <a:rect b="b" l="l" r="r" t="t"/>
              <a:pathLst>
                <a:path extrusionOk="0" h="12" w="88">
                  <a:moveTo>
                    <a:pt x="88" y="1"/>
                  </a:moveTo>
                  <a:cubicBezTo>
                    <a:pt x="60" y="11"/>
                    <a:pt x="28" y="11"/>
                    <a:pt x="0" y="1"/>
                  </a:cubicBezTo>
                  <a:cubicBezTo>
                    <a:pt x="28" y="11"/>
                    <a:pt x="60" y="11"/>
                    <a:pt x="8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0"/>
            <p:cNvSpPr/>
            <p:nvPr/>
          </p:nvSpPr>
          <p:spPr>
            <a:xfrm>
              <a:off x="4368443" y="1995368"/>
              <a:ext cx="9183" cy="4905"/>
            </a:xfrm>
            <a:custGeom>
              <a:rect b="b" l="l" r="r" t="t"/>
              <a:pathLst>
                <a:path extrusionOk="0" h="180" w="337">
                  <a:moveTo>
                    <a:pt x="0" y="179"/>
                  </a:moveTo>
                  <a:cubicBezTo>
                    <a:pt x="109" y="155"/>
                    <a:pt x="228" y="74"/>
                    <a:pt x="336" y="1"/>
                  </a:cubicBezTo>
                  <a:cubicBezTo>
                    <a:pt x="228" y="74"/>
                    <a:pt x="109" y="155"/>
                    <a:pt x="0" y="17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0"/>
            <p:cNvSpPr/>
            <p:nvPr/>
          </p:nvSpPr>
          <p:spPr>
            <a:xfrm>
              <a:off x="3968922" y="2150004"/>
              <a:ext cx="2234" cy="1281"/>
            </a:xfrm>
            <a:custGeom>
              <a:rect b="b" l="l" r="r" t="t"/>
              <a:pathLst>
                <a:path extrusionOk="0" h="47" w="82">
                  <a:moveTo>
                    <a:pt x="1" y="1"/>
                  </a:moveTo>
                  <a:cubicBezTo>
                    <a:pt x="25" y="15"/>
                    <a:pt x="53" y="29"/>
                    <a:pt x="81" y="46"/>
                  </a:cubicBezTo>
                  <a:lnTo>
                    <a:pt x="81" y="46"/>
                  </a:lnTo>
                  <a:cubicBezTo>
                    <a:pt x="53" y="29"/>
                    <a:pt x="25" y="15"/>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0"/>
            <p:cNvSpPr/>
            <p:nvPr/>
          </p:nvSpPr>
          <p:spPr>
            <a:xfrm>
              <a:off x="3945080" y="2123382"/>
              <a:ext cx="7957" cy="981"/>
            </a:xfrm>
            <a:custGeom>
              <a:rect b="b" l="l" r="r" t="t"/>
              <a:pathLst>
                <a:path extrusionOk="0" h="36" w="292">
                  <a:moveTo>
                    <a:pt x="0" y="36"/>
                  </a:moveTo>
                  <a:cubicBezTo>
                    <a:pt x="95" y="8"/>
                    <a:pt x="193" y="1"/>
                    <a:pt x="291" y="11"/>
                  </a:cubicBezTo>
                  <a:cubicBezTo>
                    <a:pt x="193" y="1"/>
                    <a:pt x="95" y="8"/>
                    <a:pt x="0" y="3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0"/>
            <p:cNvSpPr/>
            <p:nvPr/>
          </p:nvSpPr>
          <p:spPr>
            <a:xfrm>
              <a:off x="3941074" y="2123873"/>
              <a:ext cx="4033" cy="1063"/>
            </a:xfrm>
            <a:custGeom>
              <a:rect b="b" l="l" r="r" t="t"/>
              <a:pathLst>
                <a:path extrusionOk="0" h="39" w="148">
                  <a:moveTo>
                    <a:pt x="0" y="0"/>
                  </a:moveTo>
                  <a:cubicBezTo>
                    <a:pt x="42" y="32"/>
                    <a:pt x="98" y="39"/>
                    <a:pt x="147" y="18"/>
                  </a:cubicBezTo>
                  <a:cubicBezTo>
                    <a:pt x="98" y="39"/>
                    <a:pt x="42" y="32"/>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0"/>
            <p:cNvSpPr/>
            <p:nvPr/>
          </p:nvSpPr>
          <p:spPr>
            <a:xfrm>
              <a:off x="4149036" y="2027521"/>
              <a:ext cx="1362" cy="5858"/>
            </a:xfrm>
            <a:custGeom>
              <a:rect b="b" l="l" r="r" t="t"/>
              <a:pathLst>
                <a:path extrusionOk="0" h="215" w="50">
                  <a:moveTo>
                    <a:pt x="49" y="214"/>
                  </a:moveTo>
                  <a:cubicBezTo>
                    <a:pt x="21" y="148"/>
                    <a:pt x="7" y="74"/>
                    <a:pt x="0" y="0"/>
                  </a:cubicBezTo>
                  <a:cubicBezTo>
                    <a:pt x="7" y="74"/>
                    <a:pt x="21" y="148"/>
                    <a:pt x="49" y="2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0"/>
            <p:cNvSpPr/>
            <p:nvPr/>
          </p:nvSpPr>
          <p:spPr>
            <a:xfrm>
              <a:off x="3958541" y="2127769"/>
              <a:ext cx="4496" cy="5940"/>
            </a:xfrm>
            <a:custGeom>
              <a:rect b="b" l="l" r="r" t="t"/>
              <a:pathLst>
                <a:path extrusionOk="0" h="218" w="165">
                  <a:moveTo>
                    <a:pt x="165" y="218"/>
                  </a:moveTo>
                  <a:cubicBezTo>
                    <a:pt x="105" y="148"/>
                    <a:pt x="49" y="74"/>
                    <a:pt x="0" y="1"/>
                  </a:cubicBezTo>
                  <a:cubicBezTo>
                    <a:pt x="49" y="74"/>
                    <a:pt x="105" y="148"/>
                    <a:pt x="165" y="2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0"/>
            <p:cNvSpPr/>
            <p:nvPr/>
          </p:nvSpPr>
          <p:spPr>
            <a:xfrm>
              <a:off x="4102577" y="2055860"/>
              <a:ext cx="9074" cy="3352"/>
            </a:xfrm>
            <a:custGeom>
              <a:rect b="b" l="l" r="r" t="t"/>
              <a:pathLst>
                <a:path extrusionOk="0" h="123" w="333">
                  <a:moveTo>
                    <a:pt x="0" y="123"/>
                  </a:moveTo>
                  <a:cubicBezTo>
                    <a:pt x="88" y="42"/>
                    <a:pt x="210" y="0"/>
                    <a:pt x="333" y="7"/>
                  </a:cubicBezTo>
                  <a:cubicBezTo>
                    <a:pt x="210" y="0"/>
                    <a:pt x="88" y="42"/>
                    <a:pt x="0" y="12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0"/>
            <p:cNvSpPr/>
            <p:nvPr/>
          </p:nvSpPr>
          <p:spPr>
            <a:xfrm>
              <a:off x="4008433" y="2047277"/>
              <a:ext cx="2398" cy="1172"/>
            </a:xfrm>
            <a:custGeom>
              <a:rect b="b" l="l" r="r" t="t"/>
              <a:pathLst>
                <a:path extrusionOk="0" h="43" w="88">
                  <a:moveTo>
                    <a:pt x="0" y="0"/>
                  </a:moveTo>
                  <a:cubicBezTo>
                    <a:pt x="28" y="18"/>
                    <a:pt x="56" y="32"/>
                    <a:pt x="88" y="42"/>
                  </a:cubicBezTo>
                  <a:cubicBezTo>
                    <a:pt x="56" y="32"/>
                    <a:pt x="28" y="18"/>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0"/>
            <p:cNvSpPr/>
            <p:nvPr/>
          </p:nvSpPr>
          <p:spPr>
            <a:xfrm>
              <a:off x="4139390" y="2041064"/>
              <a:ext cx="409" cy="1662"/>
            </a:xfrm>
            <a:custGeom>
              <a:rect b="b" l="l" r="r" t="t"/>
              <a:pathLst>
                <a:path extrusionOk="0" h="61" w="15">
                  <a:moveTo>
                    <a:pt x="1" y="60"/>
                  </a:moveTo>
                  <a:cubicBezTo>
                    <a:pt x="1" y="39"/>
                    <a:pt x="4" y="22"/>
                    <a:pt x="15" y="1"/>
                  </a:cubicBezTo>
                  <a:cubicBezTo>
                    <a:pt x="4" y="22"/>
                    <a:pt x="1" y="39"/>
                    <a:pt x="1" y="6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0"/>
            <p:cNvSpPr/>
            <p:nvPr/>
          </p:nvSpPr>
          <p:spPr>
            <a:xfrm>
              <a:off x="4309585" y="1996049"/>
              <a:ext cx="2507" cy="681"/>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0"/>
            <p:cNvSpPr/>
            <p:nvPr/>
          </p:nvSpPr>
          <p:spPr>
            <a:xfrm>
              <a:off x="4355745" y="2006622"/>
              <a:ext cx="409" cy="218"/>
            </a:xfrm>
            <a:custGeom>
              <a:rect b="b" l="l" r="r" t="t"/>
              <a:pathLst>
                <a:path extrusionOk="0" h="8" w="15">
                  <a:moveTo>
                    <a:pt x="1" y="8"/>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0"/>
            <p:cNvSpPr/>
            <p:nvPr/>
          </p:nvSpPr>
          <p:spPr>
            <a:xfrm>
              <a:off x="3948132" y="2070029"/>
              <a:ext cx="6703" cy="1580"/>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0"/>
            <p:cNvSpPr/>
            <p:nvPr/>
          </p:nvSpPr>
          <p:spPr>
            <a:xfrm>
              <a:off x="4359369" y="2003570"/>
              <a:ext cx="2425" cy="1553"/>
            </a:xfrm>
            <a:custGeom>
              <a:rect b="b" l="l" r="r" t="t"/>
              <a:pathLst>
                <a:path extrusionOk="0" h="57" w="89">
                  <a:moveTo>
                    <a:pt x="1" y="57"/>
                  </a:moveTo>
                  <a:cubicBezTo>
                    <a:pt x="32" y="39"/>
                    <a:pt x="60" y="18"/>
                    <a:pt x="88" y="1"/>
                  </a:cubicBezTo>
                  <a:cubicBezTo>
                    <a:pt x="60" y="18"/>
                    <a:pt x="32" y="39"/>
                    <a:pt x="1" y="5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0"/>
            <p:cNvSpPr/>
            <p:nvPr/>
          </p:nvSpPr>
          <p:spPr>
            <a:xfrm>
              <a:off x="4154459" y="2020164"/>
              <a:ext cx="1471" cy="218"/>
            </a:xfrm>
            <a:custGeom>
              <a:rect b="b" l="l" r="r" t="t"/>
              <a:pathLst>
                <a:path extrusionOk="0" h="8" w="54">
                  <a:moveTo>
                    <a:pt x="1" y="8"/>
                  </a:moveTo>
                  <a:lnTo>
                    <a:pt x="53"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0"/>
            <p:cNvSpPr/>
            <p:nvPr/>
          </p:nvSpPr>
          <p:spPr>
            <a:xfrm>
              <a:off x="4333128" y="1996431"/>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0"/>
            <p:cNvSpPr/>
            <p:nvPr/>
          </p:nvSpPr>
          <p:spPr>
            <a:xfrm>
              <a:off x="4540218" y="2092373"/>
              <a:ext cx="245" cy="245"/>
            </a:xfrm>
            <a:custGeom>
              <a:rect b="b" l="l" r="r" t="t"/>
              <a:pathLst>
                <a:path extrusionOk="0" h="9" w="9">
                  <a:moveTo>
                    <a:pt x="1" y="1"/>
                  </a:moveTo>
                  <a:lnTo>
                    <a:pt x="1" y="1"/>
                  </a:lnTo>
                  <a:lnTo>
                    <a:pt x="8" y="8"/>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0"/>
            <p:cNvSpPr/>
            <p:nvPr/>
          </p:nvSpPr>
          <p:spPr>
            <a:xfrm>
              <a:off x="3427573" y="2820976"/>
              <a:ext cx="269517" cy="278645"/>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0"/>
            <p:cNvSpPr/>
            <p:nvPr/>
          </p:nvSpPr>
          <p:spPr>
            <a:xfrm>
              <a:off x="3433676" y="2989182"/>
              <a:ext cx="1172" cy="681"/>
            </a:xfrm>
            <a:custGeom>
              <a:rect b="b" l="l" r="r" t="t"/>
              <a:pathLst>
                <a:path extrusionOk="0" h="25" w="43">
                  <a:moveTo>
                    <a:pt x="42" y="0"/>
                  </a:moveTo>
                  <a:lnTo>
                    <a:pt x="0"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0"/>
            <p:cNvSpPr/>
            <p:nvPr/>
          </p:nvSpPr>
          <p:spPr>
            <a:xfrm>
              <a:off x="3436919" y="2987847"/>
              <a:ext cx="681" cy="218"/>
            </a:xfrm>
            <a:custGeom>
              <a:rect b="b" l="l" r="r" t="t"/>
              <a:pathLst>
                <a:path extrusionOk="0" h="8" w="25">
                  <a:moveTo>
                    <a:pt x="25"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0"/>
            <p:cNvSpPr/>
            <p:nvPr/>
          </p:nvSpPr>
          <p:spPr>
            <a:xfrm>
              <a:off x="3436047" y="2988119"/>
              <a:ext cx="899" cy="409"/>
            </a:xfrm>
            <a:custGeom>
              <a:rect b="b" l="l" r="r" t="t"/>
              <a:pathLst>
                <a:path extrusionOk="0" h="15" w="33">
                  <a:moveTo>
                    <a:pt x="32"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0"/>
            <p:cNvSpPr/>
            <p:nvPr/>
          </p:nvSpPr>
          <p:spPr>
            <a:xfrm>
              <a:off x="3432341" y="2989836"/>
              <a:ext cx="1362" cy="899"/>
            </a:xfrm>
            <a:custGeom>
              <a:rect b="b" l="l" r="r" t="t"/>
              <a:pathLst>
                <a:path extrusionOk="0" h="33" w="50">
                  <a:moveTo>
                    <a:pt x="49" y="1"/>
                  </a:moveTo>
                  <a:lnTo>
                    <a:pt x="0" y="33"/>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0"/>
            <p:cNvSpPr/>
            <p:nvPr/>
          </p:nvSpPr>
          <p:spPr>
            <a:xfrm>
              <a:off x="3434903" y="2988610"/>
              <a:ext cx="981" cy="490"/>
            </a:xfrm>
            <a:custGeom>
              <a:rect b="b" l="l" r="r" t="t"/>
              <a:pathLst>
                <a:path extrusionOk="0" h="18" w="36">
                  <a:moveTo>
                    <a:pt x="36" y="0"/>
                  </a:moveTo>
                  <a:lnTo>
                    <a:pt x="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0"/>
            <p:cNvSpPr/>
            <p:nvPr/>
          </p:nvSpPr>
          <p:spPr>
            <a:xfrm>
              <a:off x="3437682" y="2987547"/>
              <a:ext cx="599" cy="218"/>
            </a:xfrm>
            <a:custGeom>
              <a:rect b="b" l="l" r="r" t="t"/>
              <a:pathLst>
                <a:path extrusionOk="0" h="8" w="22">
                  <a:moveTo>
                    <a:pt x="22"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0"/>
            <p:cNvSpPr/>
            <p:nvPr/>
          </p:nvSpPr>
          <p:spPr>
            <a:xfrm>
              <a:off x="3438363" y="2987465"/>
              <a:ext cx="490" cy="109"/>
            </a:xfrm>
            <a:custGeom>
              <a:rect b="b" l="l" r="r" t="t"/>
              <a:pathLst>
                <a:path extrusionOk="0" h="4" w="18">
                  <a:moveTo>
                    <a:pt x="18"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0"/>
            <p:cNvSpPr/>
            <p:nvPr/>
          </p:nvSpPr>
          <p:spPr>
            <a:xfrm>
              <a:off x="3438935" y="2987356"/>
              <a:ext cx="381" cy="136"/>
            </a:xfrm>
            <a:custGeom>
              <a:rect b="b" l="l" r="r" t="t"/>
              <a:pathLst>
                <a:path extrusionOk="0" h="5" w="14">
                  <a:moveTo>
                    <a:pt x="14"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0"/>
            <p:cNvSpPr/>
            <p:nvPr/>
          </p:nvSpPr>
          <p:spPr>
            <a:xfrm>
              <a:off x="3594989" y="3061691"/>
              <a:ext cx="1172" cy="681"/>
            </a:xfrm>
            <a:custGeom>
              <a:rect b="b" l="l" r="r" t="t"/>
              <a:pathLst>
                <a:path extrusionOk="0" h="25" w="43">
                  <a:moveTo>
                    <a:pt x="1" y="0"/>
                  </a:moveTo>
                  <a:cubicBezTo>
                    <a:pt x="15" y="7"/>
                    <a:pt x="29" y="14"/>
                    <a:pt x="42" y="25"/>
                  </a:cubicBezTo>
                  <a:lnTo>
                    <a:pt x="42" y="21"/>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0"/>
            <p:cNvSpPr/>
            <p:nvPr/>
          </p:nvSpPr>
          <p:spPr>
            <a:xfrm>
              <a:off x="3659650" y="3084770"/>
              <a:ext cx="518" cy="409"/>
            </a:xfrm>
            <a:custGeom>
              <a:rect b="b" l="l" r="r" t="t"/>
              <a:pathLst>
                <a:path extrusionOk="0" h="15" w="19">
                  <a:moveTo>
                    <a:pt x="1" y="0"/>
                  </a:moveTo>
                  <a:cubicBezTo>
                    <a:pt x="8" y="4"/>
                    <a:pt x="15" y="11"/>
                    <a:pt x="18" y="14"/>
                  </a:cubicBezTo>
                  <a:cubicBezTo>
                    <a:pt x="15" y="11"/>
                    <a:pt x="8"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0"/>
            <p:cNvSpPr/>
            <p:nvPr/>
          </p:nvSpPr>
          <p:spPr>
            <a:xfrm>
              <a:off x="3648314" y="3083135"/>
              <a:ext cx="11281" cy="1662"/>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0"/>
            <p:cNvSpPr/>
            <p:nvPr/>
          </p:nvSpPr>
          <p:spPr>
            <a:xfrm>
              <a:off x="3641529" y="3074852"/>
              <a:ext cx="518" cy="790"/>
            </a:xfrm>
            <a:custGeom>
              <a:rect b="b" l="l" r="r" t="t"/>
              <a:pathLst>
                <a:path extrusionOk="0" h="29" w="19">
                  <a:moveTo>
                    <a:pt x="1" y="0"/>
                  </a:moveTo>
                  <a:cubicBezTo>
                    <a:pt x="8" y="7"/>
                    <a:pt x="15" y="18"/>
                    <a:pt x="18" y="28"/>
                  </a:cubicBezTo>
                  <a:cubicBezTo>
                    <a:pt x="15" y="18"/>
                    <a:pt x="8"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0"/>
            <p:cNvSpPr/>
            <p:nvPr/>
          </p:nvSpPr>
          <p:spPr>
            <a:xfrm>
              <a:off x="3660794" y="3085915"/>
              <a:ext cx="218" cy="218"/>
            </a:xfrm>
            <a:custGeom>
              <a:rect b="b" l="l" r="r" t="t"/>
              <a:pathLst>
                <a:path extrusionOk="0" h="8" w="8">
                  <a:moveTo>
                    <a:pt x="1" y="0"/>
                  </a:moveTo>
                  <a:cubicBezTo>
                    <a:pt x="4" y="0"/>
                    <a:pt x="8" y="4"/>
                    <a:pt x="8" y="7"/>
                  </a:cubicBezTo>
                  <a:cubicBezTo>
                    <a:pt x="8" y="4"/>
                    <a:pt x="4" y="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0"/>
            <p:cNvSpPr/>
            <p:nvPr/>
          </p:nvSpPr>
          <p:spPr>
            <a:xfrm>
              <a:off x="3661176" y="3086378"/>
              <a:ext cx="136" cy="409"/>
            </a:xfrm>
            <a:custGeom>
              <a:rect b="b" l="l" r="r" t="t"/>
              <a:pathLst>
                <a:path extrusionOk="0" h="15" w="5">
                  <a:moveTo>
                    <a:pt x="1" y="1"/>
                  </a:moveTo>
                  <a:cubicBezTo>
                    <a:pt x="1" y="4"/>
                    <a:pt x="4" y="8"/>
                    <a:pt x="4" y="15"/>
                  </a:cubicBezTo>
                  <a:cubicBezTo>
                    <a:pt x="4" y="8"/>
                    <a:pt x="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0"/>
            <p:cNvSpPr/>
            <p:nvPr/>
          </p:nvSpPr>
          <p:spPr>
            <a:xfrm>
              <a:off x="3657742" y="3042208"/>
              <a:ext cx="2316" cy="3379"/>
            </a:xfrm>
            <a:custGeom>
              <a:rect b="b" l="l" r="r" t="t"/>
              <a:pathLst>
                <a:path extrusionOk="0" h="124" w="85">
                  <a:moveTo>
                    <a:pt x="1" y="1"/>
                  </a:moveTo>
                  <a:cubicBezTo>
                    <a:pt x="8" y="53"/>
                    <a:pt x="36" y="99"/>
                    <a:pt x="85" y="123"/>
                  </a:cubicBezTo>
                  <a:cubicBezTo>
                    <a:pt x="36" y="99"/>
                    <a:pt x="8" y="53"/>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0"/>
            <p:cNvSpPr/>
            <p:nvPr/>
          </p:nvSpPr>
          <p:spPr>
            <a:xfrm>
              <a:off x="3683520" y="3021908"/>
              <a:ext cx="409" cy="409"/>
            </a:xfrm>
            <a:custGeom>
              <a:rect b="b" l="l" r="r" t="t"/>
              <a:pathLst>
                <a:path extrusionOk="0" h="15" w="15">
                  <a:moveTo>
                    <a:pt x="14" y="0"/>
                  </a:moveTo>
                  <a:lnTo>
                    <a:pt x="14" y="0"/>
                  </a:lnTo>
                  <a:lnTo>
                    <a:pt x="0" y="14"/>
                  </a:lnTo>
                  <a:lnTo>
                    <a:pt x="1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0"/>
            <p:cNvSpPr/>
            <p:nvPr/>
          </p:nvSpPr>
          <p:spPr>
            <a:xfrm>
              <a:off x="3658505" y="3054524"/>
              <a:ext cx="790" cy="6049"/>
            </a:xfrm>
            <a:custGeom>
              <a:rect b="b" l="l" r="r" t="t"/>
              <a:pathLst>
                <a:path extrusionOk="0" h="222" w="29">
                  <a:moveTo>
                    <a:pt x="1" y="221"/>
                  </a:moveTo>
                  <a:cubicBezTo>
                    <a:pt x="4" y="148"/>
                    <a:pt x="15" y="74"/>
                    <a:pt x="29" y="1"/>
                  </a:cubicBezTo>
                  <a:cubicBezTo>
                    <a:pt x="15" y="74"/>
                    <a:pt x="4" y="148"/>
                    <a:pt x="1" y="2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0"/>
            <p:cNvSpPr/>
            <p:nvPr/>
          </p:nvSpPr>
          <p:spPr>
            <a:xfrm>
              <a:off x="3596133" y="3062345"/>
              <a:ext cx="3461" cy="3651"/>
            </a:xfrm>
            <a:custGeom>
              <a:rect b="b" l="l" r="r" t="t"/>
              <a:pathLst>
                <a:path extrusionOk="0" h="134" w="127">
                  <a:moveTo>
                    <a:pt x="126" y="134"/>
                  </a:moveTo>
                  <a:cubicBezTo>
                    <a:pt x="95" y="81"/>
                    <a:pt x="49" y="36"/>
                    <a:pt x="0" y="1"/>
                  </a:cubicBezTo>
                  <a:lnTo>
                    <a:pt x="0" y="1"/>
                  </a:lnTo>
                  <a:cubicBezTo>
                    <a:pt x="49" y="36"/>
                    <a:pt x="95" y="81"/>
                    <a:pt x="126" y="13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0"/>
            <p:cNvSpPr/>
            <p:nvPr/>
          </p:nvSpPr>
          <p:spPr>
            <a:xfrm>
              <a:off x="3614253" y="3074361"/>
              <a:ext cx="981" cy="1090"/>
            </a:xfrm>
            <a:custGeom>
              <a:rect b="b" l="l" r="r" t="t"/>
              <a:pathLst>
                <a:path extrusionOk="0" h="40" w="36">
                  <a:moveTo>
                    <a:pt x="1" y="1"/>
                  </a:moveTo>
                  <a:lnTo>
                    <a:pt x="1" y="1"/>
                  </a:lnTo>
                  <a:cubicBezTo>
                    <a:pt x="18" y="32"/>
                    <a:pt x="32" y="39"/>
                    <a:pt x="36" y="39"/>
                  </a:cubicBezTo>
                  <a:cubicBezTo>
                    <a:pt x="36" y="39"/>
                    <a:pt x="18" y="32"/>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0"/>
            <p:cNvSpPr/>
            <p:nvPr/>
          </p:nvSpPr>
          <p:spPr>
            <a:xfrm>
              <a:off x="3660331" y="3085234"/>
              <a:ext cx="409" cy="409"/>
            </a:xfrm>
            <a:custGeom>
              <a:rect b="b" l="l" r="r" t="t"/>
              <a:pathLst>
                <a:path extrusionOk="0" h="15" w="15">
                  <a:moveTo>
                    <a:pt x="0" y="1"/>
                  </a:moveTo>
                  <a:cubicBezTo>
                    <a:pt x="4" y="4"/>
                    <a:pt x="11" y="11"/>
                    <a:pt x="14" y="15"/>
                  </a:cubicBezTo>
                  <a:cubicBezTo>
                    <a:pt x="11" y="11"/>
                    <a:pt x="4"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0"/>
            <p:cNvSpPr/>
            <p:nvPr/>
          </p:nvSpPr>
          <p:spPr>
            <a:xfrm>
              <a:off x="3640003" y="3073789"/>
              <a:ext cx="708" cy="327"/>
            </a:xfrm>
            <a:custGeom>
              <a:rect b="b" l="l" r="r" t="t"/>
              <a:pathLst>
                <a:path extrusionOk="0" h="12" w="26">
                  <a:moveTo>
                    <a:pt x="1" y="1"/>
                  </a:moveTo>
                  <a:cubicBezTo>
                    <a:pt x="8" y="1"/>
                    <a:pt x="18" y="4"/>
                    <a:pt x="25" y="11"/>
                  </a:cubicBezTo>
                  <a:cubicBezTo>
                    <a:pt x="18" y="4"/>
                    <a:pt x="8"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0"/>
            <p:cNvSpPr/>
            <p:nvPr/>
          </p:nvSpPr>
          <p:spPr>
            <a:xfrm>
              <a:off x="3592781" y="3060628"/>
              <a:ext cx="2425" cy="1172"/>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0"/>
            <p:cNvSpPr/>
            <p:nvPr/>
          </p:nvSpPr>
          <p:spPr>
            <a:xfrm>
              <a:off x="3639050" y="3073598"/>
              <a:ext cx="899" cy="136"/>
            </a:xfrm>
            <a:custGeom>
              <a:rect b="b" l="l" r="r" t="t"/>
              <a:pathLst>
                <a:path extrusionOk="0" h="5" w="33">
                  <a:moveTo>
                    <a:pt x="1" y="1"/>
                  </a:moveTo>
                  <a:cubicBezTo>
                    <a:pt x="11" y="1"/>
                    <a:pt x="22" y="4"/>
                    <a:pt x="32" y="4"/>
                  </a:cubicBezTo>
                  <a:cubicBezTo>
                    <a:pt x="22" y="4"/>
                    <a:pt x="11"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0"/>
            <p:cNvSpPr/>
            <p:nvPr/>
          </p:nvSpPr>
          <p:spPr>
            <a:xfrm>
              <a:off x="3638014" y="3073707"/>
              <a:ext cx="872" cy="109"/>
            </a:xfrm>
            <a:custGeom>
              <a:rect b="b" l="l" r="r" t="t"/>
              <a:pathLst>
                <a:path extrusionOk="0" h="4" w="32">
                  <a:moveTo>
                    <a:pt x="0" y="4"/>
                  </a:moveTo>
                  <a:cubicBezTo>
                    <a:pt x="11" y="0"/>
                    <a:pt x="21" y="0"/>
                    <a:pt x="32" y="0"/>
                  </a:cubicBezTo>
                  <a:cubicBezTo>
                    <a:pt x="21" y="0"/>
                    <a:pt x="11" y="0"/>
                    <a:pt x="0"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0"/>
            <p:cNvSpPr/>
            <p:nvPr/>
          </p:nvSpPr>
          <p:spPr>
            <a:xfrm>
              <a:off x="3661366" y="3086950"/>
              <a:ext cx="27" cy="708"/>
            </a:xfrm>
            <a:custGeom>
              <a:rect b="b" l="l" r="r" t="t"/>
              <a:pathLst>
                <a:path extrusionOk="0" h="26" w="1">
                  <a:moveTo>
                    <a:pt x="1" y="1"/>
                  </a:moveTo>
                  <a:cubicBezTo>
                    <a:pt x="1" y="8"/>
                    <a:pt x="1" y="18"/>
                    <a:pt x="1" y="25"/>
                  </a:cubicBezTo>
                  <a:cubicBezTo>
                    <a:pt x="1" y="18"/>
                    <a:pt x="1"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0"/>
            <p:cNvSpPr/>
            <p:nvPr/>
          </p:nvSpPr>
          <p:spPr>
            <a:xfrm>
              <a:off x="3640766" y="3074171"/>
              <a:ext cx="708" cy="518"/>
            </a:xfrm>
            <a:custGeom>
              <a:rect b="b" l="l" r="r" t="t"/>
              <a:pathLst>
                <a:path extrusionOk="0" h="19" w="26">
                  <a:moveTo>
                    <a:pt x="1" y="1"/>
                  </a:moveTo>
                  <a:cubicBezTo>
                    <a:pt x="11" y="4"/>
                    <a:pt x="18" y="11"/>
                    <a:pt x="25" y="18"/>
                  </a:cubicBezTo>
                  <a:cubicBezTo>
                    <a:pt x="18" y="11"/>
                    <a:pt x="11" y="4"/>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0"/>
            <p:cNvSpPr/>
            <p:nvPr/>
          </p:nvSpPr>
          <p:spPr>
            <a:xfrm>
              <a:off x="3595070" y="3061691"/>
              <a:ext cx="1090" cy="681"/>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0"/>
            <p:cNvSpPr/>
            <p:nvPr/>
          </p:nvSpPr>
          <p:spPr>
            <a:xfrm>
              <a:off x="3664146" y="2937573"/>
              <a:ext cx="27" cy="136"/>
            </a:xfrm>
            <a:custGeom>
              <a:rect b="b" l="l" r="r" t="t"/>
              <a:pathLst>
                <a:path extrusionOk="0" h="5" w="1">
                  <a:moveTo>
                    <a:pt x="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0"/>
            <p:cNvSpPr/>
            <p:nvPr/>
          </p:nvSpPr>
          <p:spPr>
            <a:xfrm>
              <a:off x="3663846" y="2936538"/>
              <a:ext cx="27" cy="300"/>
            </a:xfrm>
            <a:custGeom>
              <a:rect b="b" l="l" r="r" t="t"/>
              <a:pathLst>
                <a:path extrusionOk="0" h="11" w="1">
                  <a:moveTo>
                    <a:pt x="1" y="11"/>
                  </a:moveTo>
                  <a:lnTo>
                    <a:pt x="1" y="4"/>
                  </a:lnTo>
                  <a:cubicBezTo>
                    <a:pt x="1" y="0"/>
                    <a:pt x="1" y="7"/>
                    <a:pt x="1"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0"/>
            <p:cNvSpPr/>
            <p:nvPr/>
          </p:nvSpPr>
          <p:spPr>
            <a:xfrm>
              <a:off x="3581065" y="2829396"/>
              <a:ext cx="7630" cy="763"/>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0"/>
            <p:cNvSpPr/>
            <p:nvPr/>
          </p:nvSpPr>
          <p:spPr>
            <a:xfrm>
              <a:off x="3541854" y="2833973"/>
              <a:ext cx="31309" cy="6049"/>
            </a:xfrm>
            <a:custGeom>
              <a:rect b="b" l="l" r="r" t="t"/>
              <a:pathLst>
                <a:path extrusionOk="0" h="222" w="1149">
                  <a:moveTo>
                    <a:pt x="0" y="1"/>
                  </a:moveTo>
                  <a:lnTo>
                    <a:pt x="1135" y="221"/>
                  </a:lnTo>
                  <a:lnTo>
                    <a:pt x="1149" y="158"/>
                  </a:lnTo>
                  <a:lnTo>
                    <a:pt x="1135" y="2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0"/>
            <p:cNvSpPr/>
            <p:nvPr/>
          </p:nvSpPr>
          <p:spPr>
            <a:xfrm>
              <a:off x="3517439" y="2848960"/>
              <a:ext cx="27" cy="599"/>
            </a:xfrm>
            <a:custGeom>
              <a:rect b="b" l="l" r="r" t="t"/>
              <a:pathLst>
                <a:path extrusionOk="0" h="22" w="1">
                  <a:moveTo>
                    <a:pt x="0" y="21"/>
                  </a:moveTo>
                  <a:lnTo>
                    <a:pt x="0" y="0"/>
                  </a:lnTo>
                  <a:cubicBezTo>
                    <a:pt x="0" y="7"/>
                    <a:pt x="0" y="14"/>
                    <a:pt x="0"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0"/>
            <p:cNvSpPr/>
            <p:nvPr/>
          </p:nvSpPr>
          <p:spPr>
            <a:xfrm>
              <a:off x="3517139" y="2846562"/>
              <a:ext cx="136" cy="518"/>
            </a:xfrm>
            <a:custGeom>
              <a:rect b="b" l="l" r="r" t="t"/>
              <a:pathLst>
                <a:path extrusionOk="0" h="19" w="5">
                  <a:moveTo>
                    <a:pt x="4" y="18"/>
                  </a:moveTo>
                  <a:cubicBezTo>
                    <a:pt x="4" y="11"/>
                    <a:pt x="4" y="4"/>
                    <a:pt x="1" y="1"/>
                  </a:cubicBezTo>
                  <a:cubicBezTo>
                    <a:pt x="4" y="4"/>
                    <a:pt x="4" y="11"/>
                    <a:pt x="4"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0"/>
            <p:cNvSpPr/>
            <p:nvPr/>
          </p:nvSpPr>
          <p:spPr>
            <a:xfrm>
              <a:off x="3517330" y="2847816"/>
              <a:ext cx="136" cy="490"/>
            </a:xfrm>
            <a:custGeom>
              <a:rect b="b" l="l" r="r" t="t"/>
              <a:pathLst>
                <a:path extrusionOk="0" h="18" w="5">
                  <a:moveTo>
                    <a:pt x="4" y="0"/>
                  </a:moveTo>
                  <a:cubicBezTo>
                    <a:pt x="1" y="4"/>
                    <a:pt x="1" y="11"/>
                    <a:pt x="4" y="18"/>
                  </a:cubicBez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0"/>
            <p:cNvSpPr/>
            <p:nvPr/>
          </p:nvSpPr>
          <p:spPr>
            <a:xfrm>
              <a:off x="3517439" y="2850186"/>
              <a:ext cx="27" cy="599"/>
            </a:xfrm>
            <a:custGeom>
              <a:rect b="b" l="l" r="r" t="t"/>
              <a:pathLst>
                <a:path extrusionOk="0" h="22" w="1">
                  <a:moveTo>
                    <a:pt x="0" y="1"/>
                  </a:moveTo>
                  <a:lnTo>
                    <a:pt x="0"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0"/>
            <p:cNvSpPr/>
            <p:nvPr/>
          </p:nvSpPr>
          <p:spPr>
            <a:xfrm>
              <a:off x="3427654" y="2976402"/>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0"/>
            <p:cNvSpPr/>
            <p:nvPr/>
          </p:nvSpPr>
          <p:spPr>
            <a:xfrm>
              <a:off x="3438063" y="2970299"/>
              <a:ext cx="218" cy="109"/>
            </a:xfrm>
            <a:custGeom>
              <a:rect b="b" l="l" r="r" t="t"/>
              <a:pathLst>
                <a:path extrusionOk="0" h="4" w="8">
                  <a:moveTo>
                    <a:pt x="1" y="4"/>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0"/>
            <p:cNvSpPr/>
            <p:nvPr/>
          </p:nvSpPr>
          <p:spPr>
            <a:xfrm>
              <a:off x="3436538" y="2970871"/>
              <a:ext cx="409" cy="218"/>
            </a:xfrm>
            <a:custGeom>
              <a:rect b="b" l="l" r="r" t="t"/>
              <a:pathLst>
                <a:path extrusionOk="0" h="8" w="15">
                  <a:moveTo>
                    <a:pt x="0" y="7"/>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0"/>
            <p:cNvSpPr/>
            <p:nvPr/>
          </p:nvSpPr>
          <p:spPr>
            <a:xfrm>
              <a:off x="3515341" y="2860486"/>
              <a:ext cx="300" cy="599"/>
            </a:xfrm>
            <a:custGeom>
              <a:rect b="b" l="l" r="r" t="t"/>
              <a:pathLst>
                <a:path extrusionOk="0" h="22" w="11">
                  <a:moveTo>
                    <a:pt x="0" y="22"/>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0"/>
            <p:cNvSpPr/>
            <p:nvPr/>
          </p:nvSpPr>
          <p:spPr>
            <a:xfrm>
              <a:off x="3437110" y="2970680"/>
              <a:ext cx="300" cy="109"/>
            </a:xfrm>
            <a:custGeom>
              <a:rect b="b" l="l" r="r" t="t"/>
              <a:pathLst>
                <a:path extrusionOk="0" h="4" w="11">
                  <a:moveTo>
                    <a:pt x="0"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0"/>
            <p:cNvSpPr/>
            <p:nvPr/>
          </p:nvSpPr>
          <p:spPr>
            <a:xfrm>
              <a:off x="3514959" y="2861249"/>
              <a:ext cx="300" cy="518"/>
            </a:xfrm>
            <a:custGeom>
              <a:rect b="b" l="l" r="r" t="t"/>
              <a:pathLst>
                <a:path extrusionOk="0" h="19" w="11">
                  <a:moveTo>
                    <a:pt x="0" y="18"/>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0"/>
            <p:cNvSpPr/>
            <p:nvPr/>
          </p:nvSpPr>
          <p:spPr>
            <a:xfrm>
              <a:off x="3517057" y="2854764"/>
              <a:ext cx="109" cy="599"/>
            </a:xfrm>
            <a:custGeom>
              <a:rect b="b" l="l" r="r" t="t"/>
              <a:pathLst>
                <a:path extrusionOk="0" h="22" w="4">
                  <a:moveTo>
                    <a:pt x="0" y="22"/>
                  </a:moveTo>
                  <a:cubicBezTo>
                    <a:pt x="0" y="15"/>
                    <a:pt x="4" y="8"/>
                    <a:pt x="4" y="1"/>
                  </a:cubicBezTo>
                  <a:cubicBezTo>
                    <a:pt x="4" y="8"/>
                    <a:pt x="0" y="15"/>
                    <a:pt x="0"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0"/>
            <p:cNvSpPr/>
            <p:nvPr/>
          </p:nvSpPr>
          <p:spPr>
            <a:xfrm>
              <a:off x="3438935" y="2970108"/>
              <a:ext cx="1553" cy="981"/>
            </a:xfrm>
            <a:custGeom>
              <a:rect b="b" l="l" r="r" t="t"/>
              <a:pathLst>
                <a:path extrusionOk="0" h="36" w="57">
                  <a:moveTo>
                    <a:pt x="0" y="0"/>
                  </a:moveTo>
                  <a:cubicBezTo>
                    <a:pt x="21" y="11"/>
                    <a:pt x="39" y="21"/>
                    <a:pt x="56" y="35"/>
                  </a:cubicBezTo>
                  <a:cubicBezTo>
                    <a:pt x="39" y="21"/>
                    <a:pt x="21"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0"/>
            <p:cNvSpPr/>
            <p:nvPr/>
          </p:nvSpPr>
          <p:spPr>
            <a:xfrm>
              <a:off x="3516867" y="2855827"/>
              <a:ext cx="109" cy="599"/>
            </a:xfrm>
            <a:custGeom>
              <a:rect b="b" l="l" r="r" t="t"/>
              <a:pathLst>
                <a:path extrusionOk="0" h="22" w="4">
                  <a:moveTo>
                    <a:pt x="0" y="21"/>
                  </a:moveTo>
                  <a:cubicBezTo>
                    <a:pt x="0" y="14"/>
                    <a:pt x="4" y="7"/>
                    <a:pt x="4" y="0"/>
                  </a:cubicBezTo>
                  <a:cubicBezTo>
                    <a:pt x="4" y="7"/>
                    <a:pt x="0" y="14"/>
                    <a:pt x="0"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0"/>
            <p:cNvSpPr/>
            <p:nvPr/>
          </p:nvSpPr>
          <p:spPr>
            <a:xfrm>
              <a:off x="3435965" y="2971252"/>
              <a:ext cx="300" cy="109"/>
            </a:xfrm>
            <a:custGeom>
              <a:rect b="b" l="l" r="r" t="t"/>
              <a:pathLst>
                <a:path extrusionOk="0" h="4" w="11">
                  <a:moveTo>
                    <a:pt x="0"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0"/>
            <p:cNvSpPr/>
            <p:nvPr/>
          </p:nvSpPr>
          <p:spPr>
            <a:xfrm>
              <a:off x="3515995" y="2858770"/>
              <a:ext cx="218" cy="599"/>
            </a:xfrm>
            <a:custGeom>
              <a:rect b="b" l="l" r="r" t="t"/>
              <a:pathLst>
                <a:path extrusionOk="0" h="22" w="8">
                  <a:moveTo>
                    <a:pt x="1" y="22"/>
                  </a:moveTo>
                  <a:cubicBezTo>
                    <a:pt x="4" y="15"/>
                    <a:pt x="8" y="8"/>
                    <a:pt x="8" y="1"/>
                  </a:cubicBezTo>
                  <a:cubicBezTo>
                    <a:pt x="8" y="8"/>
                    <a:pt x="4" y="15"/>
                    <a:pt x="1"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0"/>
            <p:cNvSpPr/>
            <p:nvPr/>
          </p:nvSpPr>
          <p:spPr>
            <a:xfrm>
              <a:off x="3435202" y="2971525"/>
              <a:ext cx="409" cy="218"/>
            </a:xfrm>
            <a:custGeom>
              <a:rect b="b" l="l" r="r" t="t"/>
              <a:pathLst>
                <a:path extrusionOk="0" h="8" w="15">
                  <a:moveTo>
                    <a:pt x="0" y="8"/>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0"/>
            <p:cNvSpPr/>
            <p:nvPr/>
          </p:nvSpPr>
          <p:spPr>
            <a:xfrm>
              <a:off x="3516567" y="2856862"/>
              <a:ext cx="218" cy="599"/>
            </a:xfrm>
            <a:custGeom>
              <a:rect b="b" l="l" r="r" t="t"/>
              <a:pathLst>
                <a:path extrusionOk="0" h="22" w="8">
                  <a:moveTo>
                    <a:pt x="8" y="1"/>
                  </a:moveTo>
                  <a:cubicBezTo>
                    <a:pt x="4" y="8"/>
                    <a:pt x="1" y="15"/>
                    <a:pt x="1" y="22"/>
                  </a:cubicBezTo>
                  <a:cubicBezTo>
                    <a:pt x="4" y="15"/>
                    <a:pt x="4" y="8"/>
                    <a:pt x="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0"/>
            <p:cNvSpPr/>
            <p:nvPr/>
          </p:nvSpPr>
          <p:spPr>
            <a:xfrm>
              <a:off x="3516294" y="2857816"/>
              <a:ext cx="218" cy="599"/>
            </a:xfrm>
            <a:custGeom>
              <a:rect b="b" l="l" r="r" t="t"/>
              <a:pathLst>
                <a:path extrusionOk="0" h="22" w="8">
                  <a:moveTo>
                    <a:pt x="0" y="22"/>
                  </a:moveTo>
                  <a:cubicBezTo>
                    <a:pt x="4" y="15"/>
                    <a:pt x="7" y="8"/>
                    <a:pt x="7" y="1"/>
                  </a:cubicBezTo>
                  <a:cubicBezTo>
                    <a:pt x="7" y="8"/>
                    <a:pt x="4" y="15"/>
                    <a:pt x="0"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0"/>
            <p:cNvSpPr/>
            <p:nvPr/>
          </p:nvSpPr>
          <p:spPr>
            <a:xfrm>
              <a:off x="3515722" y="2859642"/>
              <a:ext cx="218" cy="599"/>
            </a:xfrm>
            <a:custGeom>
              <a:rect b="b" l="l" r="r" t="t"/>
              <a:pathLst>
                <a:path extrusionOk="0" h="22" w="8">
                  <a:moveTo>
                    <a:pt x="0" y="21"/>
                  </a:moveTo>
                  <a:cubicBezTo>
                    <a:pt x="4" y="14"/>
                    <a:pt x="4" y="7"/>
                    <a:pt x="7" y="0"/>
                  </a:cubicBezTo>
                  <a:cubicBezTo>
                    <a:pt x="4" y="7"/>
                    <a:pt x="4" y="14"/>
                    <a:pt x="0"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0"/>
            <p:cNvSpPr/>
            <p:nvPr/>
          </p:nvSpPr>
          <p:spPr>
            <a:xfrm>
              <a:off x="3428145" y="2975530"/>
              <a:ext cx="790" cy="599"/>
            </a:xfrm>
            <a:custGeom>
              <a:rect b="b" l="l" r="r" t="t"/>
              <a:pathLst>
                <a:path extrusionOk="0" h="22" w="29">
                  <a:moveTo>
                    <a:pt x="0" y="22"/>
                  </a:moveTo>
                  <a:lnTo>
                    <a:pt x="2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0"/>
            <p:cNvSpPr/>
            <p:nvPr/>
          </p:nvSpPr>
          <p:spPr>
            <a:xfrm>
              <a:off x="3429480" y="2974767"/>
              <a:ext cx="681" cy="518"/>
            </a:xfrm>
            <a:custGeom>
              <a:rect b="b" l="l" r="r" t="t"/>
              <a:pathLst>
                <a:path extrusionOk="0" h="19" w="25">
                  <a:moveTo>
                    <a:pt x="0" y="18"/>
                  </a:moveTo>
                  <a:lnTo>
                    <a:pt x="2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0"/>
            <p:cNvSpPr/>
            <p:nvPr/>
          </p:nvSpPr>
          <p:spPr>
            <a:xfrm>
              <a:off x="3430625" y="2974113"/>
              <a:ext cx="599" cy="409"/>
            </a:xfrm>
            <a:custGeom>
              <a:rect b="b" l="l" r="r" t="t"/>
              <a:pathLst>
                <a:path extrusionOk="0" h="15" w="22">
                  <a:moveTo>
                    <a:pt x="0" y="14"/>
                  </a:moveTo>
                  <a:lnTo>
                    <a:pt x="2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0"/>
            <p:cNvSpPr/>
            <p:nvPr/>
          </p:nvSpPr>
          <p:spPr>
            <a:xfrm>
              <a:off x="3517248" y="2853620"/>
              <a:ext cx="27" cy="599"/>
            </a:xfrm>
            <a:custGeom>
              <a:rect b="b" l="l" r="r" t="t"/>
              <a:pathLst>
                <a:path extrusionOk="0" h="22" w="1">
                  <a:moveTo>
                    <a:pt x="0" y="22"/>
                  </a:moveTo>
                  <a:cubicBezTo>
                    <a:pt x="0" y="15"/>
                    <a:pt x="0" y="8"/>
                    <a:pt x="0" y="1"/>
                  </a:cubicBezTo>
                  <a:cubicBezTo>
                    <a:pt x="0" y="8"/>
                    <a:pt x="0" y="15"/>
                    <a:pt x="0"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0"/>
            <p:cNvSpPr/>
            <p:nvPr/>
          </p:nvSpPr>
          <p:spPr>
            <a:xfrm>
              <a:off x="3431660" y="2973432"/>
              <a:ext cx="599" cy="409"/>
            </a:xfrm>
            <a:custGeom>
              <a:rect b="b" l="l" r="r" t="t"/>
              <a:pathLst>
                <a:path extrusionOk="0" h="15" w="22">
                  <a:moveTo>
                    <a:pt x="1" y="15"/>
                  </a:moveTo>
                  <a:lnTo>
                    <a:pt x="2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0"/>
            <p:cNvSpPr/>
            <p:nvPr/>
          </p:nvSpPr>
          <p:spPr>
            <a:xfrm>
              <a:off x="3517439" y="2851440"/>
              <a:ext cx="27" cy="599"/>
            </a:xfrm>
            <a:custGeom>
              <a:rect b="b" l="l" r="r" t="t"/>
              <a:pathLst>
                <a:path extrusionOk="0" h="22" w="1">
                  <a:moveTo>
                    <a:pt x="0" y="21"/>
                  </a:moveTo>
                  <a:lnTo>
                    <a:pt x="0" y="0"/>
                  </a:lnTo>
                  <a:cubicBezTo>
                    <a:pt x="0" y="4"/>
                    <a:pt x="0" y="11"/>
                    <a:pt x="0"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0"/>
            <p:cNvSpPr/>
            <p:nvPr/>
          </p:nvSpPr>
          <p:spPr>
            <a:xfrm>
              <a:off x="3432723" y="2972860"/>
              <a:ext cx="490" cy="409"/>
            </a:xfrm>
            <a:custGeom>
              <a:rect b="b" l="l" r="r" t="t"/>
              <a:pathLst>
                <a:path extrusionOk="0" h="15" w="18">
                  <a:moveTo>
                    <a:pt x="0" y="15"/>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0"/>
            <p:cNvSpPr/>
            <p:nvPr/>
          </p:nvSpPr>
          <p:spPr>
            <a:xfrm>
              <a:off x="3437682" y="2970489"/>
              <a:ext cx="218" cy="109"/>
            </a:xfrm>
            <a:custGeom>
              <a:rect b="b" l="l" r="r" t="t"/>
              <a:pathLst>
                <a:path extrusionOk="0" h="4" w="8">
                  <a:moveTo>
                    <a:pt x="1" y="4"/>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0"/>
            <p:cNvSpPr/>
            <p:nvPr/>
          </p:nvSpPr>
          <p:spPr>
            <a:xfrm>
              <a:off x="3433567" y="2972397"/>
              <a:ext cx="518" cy="300"/>
            </a:xfrm>
            <a:custGeom>
              <a:rect b="b" l="l" r="r" t="t"/>
              <a:pathLst>
                <a:path extrusionOk="0" h="11" w="19">
                  <a:moveTo>
                    <a:pt x="1" y="11"/>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0"/>
            <p:cNvSpPr/>
            <p:nvPr/>
          </p:nvSpPr>
          <p:spPr>
            <a:xfrm>
              <a:off x="3434439" y="2971906"/>
              <a:ext cx="490" cy="327"/>
            </a:xfrm>
            <a:custGeom>
              <a:rect b="b" l="l" r="r" t="t"/>
              <a:pathLst>
                <a:path extrusionOk="0" h="12" w="18">
                  <a:moveTo>
                    <a:pt x="0" y="1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0"/>
            <p:cNvSpPr/>
            <p:nvPr/>
          </p:nvSpPr>
          <p:spPr>
            <a:xfrm>
              <a:off x="3438445" y="2970299"/>
              <a:ext cx="218" cy="27"/>
            </a:xfrm>
            <a:custGeom>
              <a:rect b="b" l="l" r="r" t="t"/>
              <a:pathLst>
                <a:path extrusionOk="0" h="1" w="8">
                  <a:moveTo>
                    <a:pt x="1" y="0"/>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0"/>
            <p:cNvSpPr/>
            <p:nvPr/>
          </p:nvSpPr>
          <p:spPr>
            <a:xfrm>
              <a:off x="3438745" y="2970190"/>
              <a:ext cx="191" cy="27"/>
            </a:xfrm>
            <a:custGeom>
              <a:rect b="b" l="l" r="r" t="t"/>
              <a:pathLst>
                <a:path extrusionOk="0" h="1" w="7">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0"/>
            <p:cNvSpPr/>
            <p:nvPr/>
          </p:nvSpPr>
          <p:spPr>
            <a:xfrm>
              <a:off x="3517330" y="2852584"/>
              <a:ext cx="27" cy="490"/>
            </a:xfrm>
            <a:custGeom>
              <a:rect b="b" l="l" r="r" t="t"/>
              <a:pathLst>
                <a:path extrusionOk="0" h="18" w="1">
                  <a:moveTo>
                    <a:pt x="1" y="18"/>
                  </a:moveTo>
                  <a:lnTo>
                    <a:pt x="1" y="0"/>
                  </a:lnTo>
                  <a:cubicBezTo>
                    <a:pt x="1" y="7"/>
                    <a:pt x="1" y="11"/>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0"/>
            <p:cNvSpPr/>
            <p:nvPr/>
          </p:nvSpPr>
          <p:spPr>
            <a:xfrm>
              <a:off x="3643737" y="2823592"/>
              <a:ext cx="218" cy="109"/>
            </a:xfrm>
            <a:custGeom>
              <a:rect b="b" l="l" r="r" t="t"/>
              <a:pathLst>
                <a:path extrusionOk="0" h="4" w="8">
                  <a:moveTo>
                    <a:pt x="0" y="0"/>
                  </a:moveTo>
                  <a:lnTo>
                    <a:pt x="7"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0"/>
            <p:cNvSpPr/>
            <p:nvPr/>
          </p:nvSpPr>
          <p:spPr>
            <a:xfrm>
              <a:off x="3676462" y="2832448"/>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0"/>
            <p:cNvSpPr/>
            <p:nvPr/>
          </p:nvSpPr>
          <p:spPr>
            <a:xfrm>
              <a:off x="3671694" y="2833973"/>
              <a:ext cx="599" cy="518"/>
            </a:xfrm>
            <a:custGeom>
              <a:rect b="b" l="l" r="r" t="t"/>
              <a:pathLst>
                <a:path extrusionOk="0" h="19" w="22">
                  <a:moveTo>
                    <a:pt x="0" y="18"/>
                  </a:moveTo>
                  <a:lnTo>
                    <a:pt x="0" y="18"/>
                  </a:lnTo>
                  <a:lnTo>
                    <a:pt x="21" y="1"/>
                  </a:ln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0"/>
            <p:cNvSpPr/>
            <p:nvPr/>
          </p:nvSpPr>
          <p:spPr>
            <a:xfrm>
              <a:off x="3682566" y="2837025"/>
              <a:ext cx="790" cy="708"/>
            </a:xfrm>
            <a:custGeom>
              <a:rect b="b" l="l" r="r" t="t"/>
              <a:pathLst>
                <a:path extrusionOk="0" h="26" w="29">
                  <a:moveTo>
                    <a:pt x="28"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0"/>
            <p:cNvSpPr/>
            <p:nvPr/>
          </p:nvSpPr>
          <p:spPr>
            <a:xfrm>
              <a:off x="3681421" y="2836072"/>
              <a:ext cx="790" cy="708"/>
            </a:xfrm>
            <a:custGeom>
              <a:rect b="b" l="l" r="r" t="t"/>
              <a:pathLst>
                <a:path extrusionOk="0" h="26" w="29">
                  <a:moveTo>
                    <a:pt x="28"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0"/>
            <p:cNvSpPr/>
            <p:nvPr/>
          </p:nvSpPr>
          <p:spPr>
            <a:xfrm>
              <a:off x="3680468" y="2835227"/>
              <a:ext cx="681" cy="681"/>
            </a:xfrm>
            <a:custGeom>
              <a:rect b="b" l="l" r="r" t="t"/>
              <a:pathLst>
                <a:path extrusionOk="0" h="25" w="25">
                  <a:moveTo>
                    <a:pt x="25" y="25"/>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0"/>
            <p:cNvSpPr/>
            <p:nvPr/>
          </p:nvSpPr>
          <p:spPr>
            <a:xfrm>
              <a:off x="3643246" y="2823101"/>
              <a:ext cx="136" cy="136"/>
            </a:xfrm>
            <a:custGeom>
              <a:rect b="b" l="l" r="r" t="t"/>
              <a:pathLst>
                <a:path extrusionOk="0" h="5" w="5">
                  <a:moveTo>
                    <a:pt x="1" y="1"/>
                  </a:moveTo>
                  <a:lnTo>
                    <a:pt x="4" y="4"/>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0"/>
            <p:cNvSpPr/>
            <p:nvPr/>
          </p:nvSpPr>
          <p:spPr>
            <a:xfrm>
              <a:off x="3678070" y="2833401"/>
              <a:ext cx="518" cy="409"/>
            </a:xfrm>
            <a:custGeom>
              <a:rect b="b" l="l" r="r" t="t"/>
              <a:pathLst>
                <a:path extrusionOk="0" h="15" w="19">
                  <a:moveTo>
                    <a:pt x="18" y="1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0"/>
            <p:cNvSpPr/>
            <p:nvPr/>
          </p:nvSpPr>
          <p:spPr>
            <a:xfrm>
              <a:off x="3683710" y="2837897"/>
              <a:ext cx="790" cy="790"/>
            </a:xfrm>
            <a:custGeom>
              <a:rect b="b" l="l" r="r" t="t"/>
              <a:pathLst>
                <a:path extrusionOk="0" h="29" w="29">
                  <a:moveTo>
                    <a:pt x="28" y="28"/>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0"/>
            <p:cNvSpPr/>
            <p:nvPr/>
          </p:nvSpPr>
          <p:spPr>
            <a:xfrm>
              <a:off x="3677498" y="2832938"/>
              <a:ext cx="518" cy="300"/>
            </a:xfrm>
            <a:custGeom>
              <a:rect b="b" l="l" r="r" t="t"/>
              <a:pathLst>
                <a:path extrusionOk="0" h="11" w="19">
                  <a:moveTo>
                    <a:pt x="18"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0"/>
            <p:cNvSpPr/>
            <p:nvPr/>
          </p:nvSpPr>
          <p:spPr>
            <a:xfrm>
              <a:off x="3672920" y="2833510"/>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0"/>
            <p:cNvSpPr/>
            <p:nvPr/>
          </p:nvSpPr>
          <p:spPr>
            <a:xfrm>
              <a:off x="3678751" y="2833892"/>
              <a:ext cx="599" cy="490"/>
            </a:xfrm>
            <a:custGeom>
              <a:rect b="b" l="l" r="r" t="t"/>
              <a:pathLst>
                <a:path extrusionOk="0" h="18" w="22">
                  <a:moveTo>
                    <a:pt x="21" y="18"/>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0"/>
            <p:cNvSpPr/>
            <p:nvPr/>
          </p:nvSpPr>
          <p:spPr>
            <a:xfrm>
              <a:off x="3679514" y="2834546"/>
              <a:ext cx="681" cy="518"/>
            </a:xfrm>
            <a:custGeom>
              <a:rect b="b" l="l" r="r" t="t"/>
              <a:pathLst>
                <a:path extrusionOk="0" h="19" w="25">
                  <a:moveTo>
                    <a:pt x="25" y="1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0"/>
            <p:cNvSpPr/>
            <p:nvPr/>
          </p:nvSpPr>
          <p:spPr>
            <a:xfrm>
              <a:off x="3677034" y="2832638"/>
              <a:ext cx="409" cy="327"/>
            </a:xfrm>
            <a:custGeom>
              <a:rect b="b" l="l" r="r" t="t"/>
              <a:pathLst>
                <a:path extrusionOk="0" h="12" w="15">
                  <a:moveTo>
                    <a:pt x="14"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0"/>
            <p:cNvSpPr/>
            <p:nvPr/>
          </p:nvSpPr>
          <p:spPr>
            <a:xfrm>
              <a:off x="3675127" y="2832557"/>
              <a:ext cx="27" cy="27"/>
            </a:xfrm>
            <a:custGeom>
              <a:rect b="b" l="l" r="r" t="t"/>
              <a:pathLst>
                <a:path extrusionOk="0" h="1" w="1">
                  <a:moveTo>
                    <a:pt x="0"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0"/>
            <p:cNvSpPr/>
            <p:nvPr/>
          </p:nvSpPr>
          <p:spPr>
            <a:xfrm>
              <a:off x="3675699" y="2832448"/>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0"/>
            <p:cNvSpPr/>
            <p:nvPr/>
          </p:nvSpPr>
          <p:spPr>
            <a:xfrm>
              <a:off x="3687525" y="2841140"/>
              <a:ext cx="790" cy="681"/>
            </a:xfrm>
            <a:custGeom>
              <a:rect b="b" l="l" r="r" t="t"/>
              <a:pathLst>
                <a:path extrusionOk="0" h="25" w="29">
                  <a:moveTo>
                    <a:pt x="28" y="25"/>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0"/>
            <p:cNvSpPr/>
            <p:nvPr/>
          </p:nvSpPr>
          <p:spPr>
            <a:xfrm>
              <a:off x="3652129" y="2833510"/>
              <a:ext cx="6022" cy="1935"/>
            </a:xfrm>
            <a:custGeom>
              <a:rect b="b" l="l" r="r" t="t"/>
              <a:pathLst>
                <a:path extrusionOk="0" h="71" w="221">
                  <a:moveTo>
                    <a:pt x="221" y="70"/>
                  </a:moveTo>
                  <a:cubicBezTo>
                    <a:pt x="144" y="67"/>
                    <a:pt x="67" y="42"/>
                    <a:pt x="0" y="0"/>
                  </a:cubicBezTo>
                  <a:cubicBezTo>
                    <a:pt x="67" y="42"/>
                    <a:pt x="144" y="67"/>
                    <a:pt x="221" y="7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0"/>
            <p:cNvSpPr/>
            <p:nvPr/>
          </p:nvSpPr>
          <p:spPr>
            <a:xfrm>
              <a:off x="3686190" y="2840077"/>
              <a:ext cx="790" cy="708"/>
            </a:xfrm>
            <a:custGeom>
              <a:rect b="b" l="l" r="r" t="t"/>
              <a:pathLst>
                <a:path extrusionOk="0" h="26" w="29">
                  <a:moveTo>
                    <a:pt x="28"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0"/>
            <p:cNvSpPr/>
            <p:nvPr/>
          </p:nvSpPr>
          <p:spPr>
            <a:xfrm>
              <a:off x="3692866" y="2845990"/>
              <a:ext cx="300" cy="218"/>
            </a:xfrm>
            <a:custGeom>
              <a:rect b="b" l="l" r="r" t="t"/>
              <a:pathLst>
                <a:path extrusionOk="0" h="8" w="11">
                  <a:moveTo>
                    <a:pt x="0" y="1"/>
                  </a:moveTo>
                  <a:lnTo>
                    <a:pt x="11" y="8"/>
                  </a:lnTo>
                  <a:lnTo>
                    <a:pt x="1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0"/>
            <p:cNvSpPr/>
            <p:nvPr/>
          </p:nvSpPr>
          <p:spPr>
            <a:xfrm>
              <a:off x="3688860" y="2842366"/>
              <a:ext cx="681" cy="599"/>
            </a:xfrm>
            <a:custGeom>
              <a:rect b="b" l="l" r="r" t="t"/>
              <a:pathLst>
                <a:path extrusionOk="0" h="22" w="25">
                  <a:moveTo>
                    <a:pt x="25" y="22"/>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0"/>
            <p:cNvSpPr/>
            <p:nvPr/>
          </p:nvSpPr>
          <p:spPr>
            <a:xfrm>
              <a:off x="3691612" y="2844764"/>
              <a:ext cx="708" cy="599"/>
            </a:xfrm>
            <a:custGeom>
              <a:rect b="b" l="l" r="r" t="t"/>
              <a:pathLst>
                <a:path extrusionOk="0" h="22" w="26">
                  <a:moveTo>
                    <a:pt x="25" y="2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0"/>
            <p:cNvSpPr/>
            <p:nvPr/>
          </p:nvSpPr>
          <p:spPr>
            <a:xfrm>
              <a:off x="3690196" y="2843510"/>
              <a:ext cx="681" cy="708"/>
            </a:xfrm>
            <a:custGeom>
              <a:rect b="b" l="l" r="r" t="t"/>
              <a:pathLst>
                <a:path extrusionOk="0" h="26" w="25">
                  <a:moveTo>
                    <a:pt x="25"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0"/>
            <p:cNvSpPr/>
            <p:nvPr/>
          </p:nvSpPr>
          <p:spPr>
            <a:xfrm>
              <a:off x="3644309" y="2824164"/>
              <a:ext cx="109" cy="109"/>
            </a:xfrm>
            <a:custGeom>
              <a:rect b="b" l="l" r="r" t="t"/>
              <a:pathLst>
                <a:path extrusionOk="0" h="4" w="4">
                  <a:moveTo>
                    <a:pt x="4"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0"/>
            <p:cNvSpPr/>
            <p:nvPr/>
          </p:nvSpPr>
          <p:spPr>
            <a:xfrm>
              <a:off x="3684937" y="2838933"/>
              <a:ext cx="790" cy="708"/>
            </a:xfrm>
            <a:custGeom>
              <a:rect b="b" l="l" r="r" t="t"/>
              <a:pathLst>
                <a:path extrusionOk="0" h="26" w="29">
                  <a:moveTo>
                    <a:pt x="29" y="2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0"/>
            <p:cNvSpPr/>
            <p:nvPr/>
          </p:nvSpPr>
          <p:spPr>
            <a:xfrm>
              <a:off x="3644690" y="2824627"/>
              <a:ext cx="109" cy="136"/>
            </a:xfrm>
            <a:custGeom>
              <a:rect b="b" l="l" r="r" t="t"/>
              <a:pathLst>
                <a:path extrusionOk="0" h="5" w="4">
                  <a:moveTo>
                    <a:pt x="4"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0"/>
            <p:cNvSpPr/>
            <p:nvPr/>
          </p:nvSpPr>
          <p:spPr>
            <a:xfrm>
              <a:off x="3692185" y="2853919"/>
              <a:ext cx="27" cy="300"/>
            </a:xfrm>
            <a:custGeom>
              <a:rect b="b" l="l" r="r" t="t"/>
              <a:pathLst>
                <a:path extrusionOk="0" h="11" w="1">
                  <a:moveTo>
                    <a:pt x="1"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0"/>
            <p:cNvSpPr/>
            <p:nvPr/>
          </p:nvSpPr>
          <p:spPr>
            <a:xfrm>
              <a:off x="3692866" y="2846181"/>
              <a:ext cx="300" cy="2125"/>
            </a:xfrm>
            <a:custGeom>
              <a:rect b="b" l="l" r="r" t="t"/>
              <a:pathLst>
                <a:path extrusionOk="0" h="78" w="11">
                  <a:moveTo>
                    <a:pt x="11" y="1"/>
                  </a:moveTo>
                  <a:lnTo>
                    <a:pt x="11" y="1"/>
                  </a:lnTo>
                  <a:cubicBezTo>
                    <a:pt x="7" y="18"/>
                    <a:pt x="4" y="43"/>
                    <a:pt x="0" y="78"/>
                  </a:cubicBezTo>
                  <a:cubicBezTo>
                    <a:pt x="4" y="46"/>
                    <a:pt x="7" y="18"/>
                    <a:pt x="1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0"/>
            <p:cNvSpPr/>
            <p:nvPr/>
          </p:nvSpPr>
          <p:spPr>
            <a:xfrm>
              <a:off x="3692103" y="2854873"/>
              <a:ext cx="27" cy="409"/>
            </a:xfrm>
            <a:custGeom>
              <a:rect b="b" l="l" r="r" t="t"/>
              <a:pathLst>
                <a:path extrusionOk="0" h="15" w="1">
                  <a:moveTo>
                    <a:pt x="0"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0"/>
            <p:cNvSpPr/>
            <p:nvPr/>
          </p:nvSpPr>
          <p:spPr>
            <a:xfrm>
              <a:off x="3692294" y="2852857"/>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0"/>
            <p:cNvSpPr/>
            <p:nvPr/>
          </p:nvSpPr>
          <p:spPr>
            <a:xfrm>
              <a:off x="3692757" y="2848660"/>
              <a:ext cx="27" cy="409"/>
            </a:xfrm>
            <a:custGeom>
              <a:rect b="b" l="l" r="r" t="t"/>
              <a:pathLst>
                <a:path extrusionOk="0" h="15" w="1">
                  <a:moveTo>
                    <a:pt x="1" y="1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0"/>
            <p:cNvSpPr/>
            <p:nvPr/>
          </p:nvSpPr>
          <p:spPr>
            <a:xfrm>
              <a:off x="3691994" y="2855827"/>
              <a:ext cx="27" cy="409"/>
            </a:xfrm>
            <a:custGeom>
              <a:rect b="b" l="l" r="r" t="t"/>
              <a:pathLst>
                <a:path extrusionOk="0" h="15" w="1">
                  <a:moveTo>
                    <a:pt x="1" y="1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0"/>
            <p:cNvSpPr/>
            <p:nvPr/>
          </p:nvSpPr>
          <p:spPr>
            <a:xfrm>
              <a:off x="3672348" y="2911169"/>
              <a:ext cx="2044" cy="8011"/>
            </a:xfrm>
            <a:custGeom>
              <a:rect b="b" l="l" r="r" t="t"/>
              <a:pathLst>
                <a:path extrusionOk="0" h="294" w="75">
                  <a:moveTo>
                    <a:pt x="74" y="0"/>
                  </a:moveTo>
                  <a:cubicBezTo>
                    <a:pt x="67" y="137"/>
                    <a:pt x="39" y="241"/>
                    <a:pt x="1" y="294"/>
                  </a:cubicBezTo>
                  <a:cubicBezTo>
                    <a:pt x="43" y="241"/>
                    <a:pt x="67" y="137"/>
                    <a:pt x="7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0"/>
            <p:cNvSpPr/>
            <p:nvPr/>
          </p:nvSpPr>
          <p:spPr>
            <a:xfrm>
              <a:off x="3692675" y="2849532"/>
              <a:ext cx="27" cy="490"/>
            </a:xfrm>
            <a:custGeom>
              <a:rect b="b" l="l" r="r" t="t"/>
              <a:pathLst>
                <a:path extrusionOk="0" h="18" w="1">
                  <a:moveTo>
                    <a:pt x="0" y="18"/>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0"/>
            <p:cNvSpPr/>
            <p:nvPr/>
          </p:nvSpPr>
          <p:spPr>
            <a:xfrm>
              <a:off x="3692375" y="2851631"/>
              <a:ext cx="27" cy="409"/>
            </a:xfrm>
            <a:custGeom>
              <a:rect b="b" l="l" r="r" t="t"/>
              <a:pathLst>
                <a:path extrusionOk="0" h="15" w="1">
                  <a:moveTo>
                    <a:pt x="1" y="1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0"/>
            <p:cNvSpPr/>
            <p:nvPr/>
          </p:nvSpPr>
          <p:spPr>
            <a:xfrm>
              <a:off x="3691912" y="2856781"/>
              <a:ext cx="27" cy="300"/>
            </a:xfrm>
            <a:custGeom>
              <a:rect b="b" l="l" r="r" t="t"/>
              <a:pathLst>
                <a:path extrusionOk="0" h="11" w="1">
                  <a:moveTo>
                    <a:pt x="0"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0"/>
            <p:cNvSpPr/>
            <p:nvPr/>
          </p:nvSpPr>
          <p:spPr>
            <a:xfrm>
              <a:off x="3692484" y="2850486"/>
              <a:ext cx="27" cy="490"/>
            </a:xfrm>
            <a:custGeom>
              <a:rect b="b" l="l" r="r" t="t"/>
              <a:pathLst>
                <a:path extrusionOk="0" h="18" w="1">
                  <a:moveTo>
                    <a:pt x="0" y="18"/>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0"/>
            <p:cNvSpPr/>
            <p:nvPr/>
          </p:nvSpPr>
          <p:spPr>
            <a:xfrm>
              <a:off x="3691912" y="2857625"/>
              <a:ext cx="27" cy="327"/>
            </a:xfrm>
            <a:custGeom>
              <a:rect b="b" l="l" r="r" t="t"/>
              <a:pathLst>
                <a:path extrusionOk="0" h="12" w="1">
                  <a:moveTo>
                    <a:pt x="0" y="11"/>
                  </a:moveTo>
                  <a:lnTo>
                    <a:pt x="0" y="1"/>
                  </a:lnTo>
                  <a:cubicBezTo>
                    <a:pt x="0" y="1"/>
                    <a:pt x="0" y="8"/>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0"/>
            <p:cNvSpPr/>
            <p:nvPr/>
          </p:nvSpPr>
          <p:spPr>
            <a:xfrm>
              <a:off x="3671394" y="2937682"/>
              <a:ext cx="18447" cy="26622"/>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0"/>
            <p:cNvSpPr/>
            <p:nvPr/>
          </p:nvSpPr>
          <p:spPr>
            <a:xfrm>
              <a:off x="3682375" y="2938445"/>
              <a:ext cx="218" cy="409"/>
            </a:xfrm>
            <a:custGeom>
              <a:rect b="b" l="l" r="r" t="t"/>
              <a:pathLst>
                <a:path extrusionOk="0" h="15" w="8">
                  <a:moveTo>
                    <a:pt x="7" y="0"/>
                  </a:moveTo>
                  <a:lnTo>
                    <a:pt x="7" y="0"/>
                  </a:lnTo>
                  <a:cubicBezTo>
                    <a:pt x="4" y="4"/>
                    <a:pt x="0" y="7"/>
                    <a:pt x="0" y="14"/>
                  </a:cubicBezTo>
                  <a:cubicBezTo>
                    <a:pt x="4" y="7"/>
                    <a:pt x="4" y="4"/>
                    <a:pt x="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0"/>
            <p:cNvSpPr/>
            <p:nvPr/>
          </p:nvSpPr>
          <p:spPr>
            <a:xfrm>
              <a:off x="3676162" y="2942450"/>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0"/>
            <p:cNvSpPr/>
            <p:nvPr/>
          </p:nvSpPr>
          <p:spPr>
            <a:xfrm>
              <a:off x="3681122" y="2939971"/>
              <a:ext cx="708" cy="681"/>
            </a:xfrm>
            <a:custGeom>
              <a:rect b="b" l="l" r="r" t="t"/>
              <a:pathLst>
                <a:path extrusionOk="0" h="25" w="26">
                  <a:moveTo>
                    <a:pt x="1" y="25"/>
                  </a:moveTo>
                  <a:cubicBezTo>
                    <a:pt x="8" y="18"/>
                    <a:pt x="15" y="7"/>
                    <a:pt x="25" y="0"/>
                  </a:cubicBezTo>
                  <a:cubicBezTo>
                    <a:pt x="15" y="7"/>
                    <a:pt x="8" y="18"/>
                    <a:pt x="1" y="2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0"/>
            <p:cNvSpPr/>
            <p:nvPr/>
          </p:nvSpPr>
          <p:spPr>
            <a:xfrm>
              <a:off x="3672266" y="2941960"/>
              <a:ext cx="872" cy="218"/>
            </a:xfrm>
            <a:custGeom>
              <a:rect b="b" l="l" r="r" t="t"/>
              <a:pathLst>
                <a:path extrusionOk="0" h="8" w="32">
                  <a:moveTo>
                    <a:pt x="0" y="1"/>
                  </a:moveTo>
                  <a:lnTo>
                    <a:pt x="32"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0"/>
            <p:cNvSpPr/>
            <p:nvPr/>
          </p:nvSpPr>
          <p:spPr>
            <a:xfrm>
              <a:off x="3679896" y="2941306"/>
              <a:ext cx="300" cy="218"/>
            </a:xfrm>
            <a:custGeom>
              <a:rect b="b" l="l" r="r" t="t"/>
              <a:pathLst>
                <a:path extrusionOk="0" h="8" w="11">
                  <a:moveTo>
                    <a:pt x="0" y="7"/>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0"/>
            <p:cNvSpPr/>
            <p:nvPr/>
          </p:nvSpPr>
          <p:spPr>
            <a:xfrm>
              <a:off x="3678833" y="2941878"/>
              <a:ext cx="218" cy="109"/>
            </a:xfrm>
            <a:custGeom>
              <a:rect b="b" l="l" r="r" t="t"/>
              <a:pathLst>
                <a:path extrusionOk="0" h="4" w="8">
                  <a:moveTo>
                    <a:pt x="1" y="4"/>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0"/>
            <p:cNvSpPr/>
            <p:nvPr/>
          </p:nvSpPr>
          <p:spPr>
            <a:xfrm>
              <a:off x="3674555" y="2942341"/>
              <a:ext cx="409" cy="27"/>
            </a:xfrm>
            <a:custGeom>
              <a:rect b="b" l="l" r="r" t="t"/>
              <a:pathLst>
                <a:path extrusionOk="0" h="1" w="15">
                  <a:moveTo>
                    <a:pt x="0" y="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0"/>
            <p:cNvSpPr/>
            <p:nvPr/>
          </p:nvSpPr>
          <p:spPr>
            <a:xfrm>
              <a:off x="3677307" y="2942341"/>
              <a:ext cx="327" cy="27"/>
            </a:xfrm>
            <a:custGeom>
              <a:rect b="b" l="l" r="r" t="t"/>
              <a:pathLst>
                <a:path extrusionOk="0" h="1" w="12">
                  <a:moveTo>
                    <a:pt x="1"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0"/>
            <p:cNvSpPr/>
            <p:nvPr/>
          </p:nvSpPr>
          <p:spPr>
            <a:xfrm>
              <a:off x="3671394" y="2941960"/>
              <a:ext cx="518" cy="27"/>
            </a:xfrm>
            <a:custGeom>
              <a:rect b="b" l="l" r="r" t="t"/>
              <a:pathLst>
                <a:path extrusionOk="0" h="1" w="19">
                  <a:moveTo>
                    <a:pt x="18" y="1"/>
                  </a:moveTo>
                  <a:lnTo>
                    <a:pt x="1" y="1"/>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0"/>
            <p:cNvSpPr/>
            <p:nvPr/>
          </p:nvSpPr>
          <p:spPr>
            <a:xfrm>
              <a:off x="3681885" y="2939208"/>
              <a:ext cx="327" cy="490"/>
            </a:xfrm>
            <a:custGeom>
              <a:rect b="b" l="l" r="r" t="t"/>
              <a:pathLst>
                <a:path extrusionOk="0" h="18" w="12">
                  <a:moveTo>
                    <a:pt x="1" y="18"/>
                  </a:moveTo>
                  <a:cubicBezTo>
                    <a:pt x="4" y="11"/>
                    <a:pt x="11" y="4"/>
                    <a:pt x="11" y="0"/>
                  </a:cubicBezTo>
                  <a:cubicBezTo>
                    <a:pt x="11" y="4"/>
                    <a:pt x="4" y="11"/>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0"/>
            <p:cNvSpPr/>
            <p:nvPr/>
          </p:nvSpPr>
          <p:spPr>
            <a:xfrm>
              <a:off x="3682566" y="2937573"/>
              <a:ext cx="4115" cy="51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0"/>
            <p:cNvSpPr/>
            <p:nvPr/>
          </p:nvSpPr>
          <p:spPr>
            <a:xfrm>
              <a:off x="3671394" y="2941878"/>
              <a:ext cx="708" cy="9265"/>
            </a:xfrm>
            <a:custGeom>
              <a:rect b="b" l="l" r="r" t="t"/>
              <a:pathLst>
                <a:path extrusionOk="0" h="340" w="26">
                  <a:moveTo>
                    <a:pt x="1" y="0"/>
                  </a:moveTo>
                  <a:lnTo>
                    <a:pt x="25" y="340"/>
                  </a:lnTo>
                  <a:lnTo>
                    <a:pt x="25" y="34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0"/>
            <p:cNvSpPr/>
            <p:nvPr/>
          </p:nvSpPr>
          <p:spPr>
            <a:xfrm>
              <a:off x="3685808" y="3061118"/>
              <a:ext cx="154091" cy="250524"/>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0"/>
            <p:cNvSpPr/>
            <p:nvPr/>
          </p:nvSpPr>
          <p:spPr>
            <a:xfrm>
              <a:off x="3839491" y="3124553"/>
              <a:ext cx="27" cy="27"/>
            </a:xfrm>
            <a:custGeom>
              <a:rect b="b" l="l" r="r" t="t"/>
              <a:pathLst>
                <a:path extrusionOk="0" h="1" w="1">
                  <a:moveTo>
                    <a:pt x="0"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0"/>
            <p:cNvSpPr/>
            <p:nvPr/>
          </p:nvSpPr>
          <p:spPr>
            <a:xfrm>
              <a:off x="3701068" y="3240824"/>
              <a:ext cx="981" cy="899"/>
            </a:xfrm>
            <a:custGeom>
              <a:rect b="b" l="l" r="r" t="t"/>
              <a:pathLst>
                <a:path extrusionOk="0" h="33" w="36">
                  <a:moveTo>
                    <a:pt x="35" y="1"/>
                  </a:moveTo>
                  <a:lnTo>
                    <a:pt x="0" y="32"/>
                  </a:lnTo>
                  <a:lnTo>
                    <a:pt x="4" y="32"/>
                  </a:lnTo>
                  <a:lnTo>
                    <a:pt x="3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0"/>
            <p:cNvSpPr/>
            <p:nvPr/>
          </p:nvSpPr>
          <p:spPr>
            <a:xfrm>
              <a:off x="3702403" y="3238453"/>
              <a:ext cx="2125" cy="1935"/>
            </a:xfrm>
            <a:custGeom>
              <a:rect b="b" l="l" r="r" t="t"/>
              <a:pathLst>
                <a:path extrusionOk="0" h="71" w="78">
                  <a:moveTo>
                    <a:pt x="77" y="0"/>
                  </a:moveTo>
                  <a:lnTo>
                    <a:pt x="0" y="7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0"/>
            <p:cNvSpPr/>
            <p:nvPr/>
          </p:nvSpPr>
          <p:spPr>
            <a:xfrm>
              <a:off x="3711749" y="3298836"/>
              <a:ext cx="27" cy="681"/>
            </a:xfrm>
            <a:custGeom>
              <a:rect b="b" l="l" r="r" t="t"/>
              <a:pathLst>
                <a:path extrusionOk="0" h="25" w="1">
                  <a:moveTo>
                    <a:pt x="0" y="25"/>
                  </a:moveTo>
                  <a:lnTo>
                    <a:pt x="0" y="0"/>
                  </a:lnTo>
                  <a:lnTo>
                    <a:pt x="0"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0"/>
            <p:cNvSpPr/>
            <p:nvPr/>
          </p:nvSpPr>
          <p:spPr>
            <a:xfrm>
              <a:off x="3711831" y="3300743"/>
              <a:ext cx="899" cy="831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0"/>
            <p:cNvSpPr/>
            <p:nvPr/>
          </p:nvSpPr>
          <p:spPr>
            <a:xfrm>
              <a:off x="3712703" y="3309027"/>
              <a:ext cx="409" cy="2997"/>
            </a:xfrm>
            <a:custGeom>
              <a:rect b="b" l="l" r="r" t="t"/>
              <a:pathLst>
                <a:path extrusionOk="0" h="110" w="15">
                  <a:moveTo>
                    <a:pt x="0" y="1"/>
                  </a:moveTo>
                  <a:cubicBezTo>
                    <a:pt x="4" y="36"/>
                    <a:pt x="7" y="71"/>
                    <a:pt x="14" y="109"/>
                  </a:cubicBez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0"/>
            <p:cNvSpPr/>
            <p:nvPr/>
          </p:nvSpPr>
          <p:spPr>
            <a:xfrm>
              <a:off x="3702594" y="3247036"/>
              <a:ext cx="109" cy="300"/>
            </a:xfrm>
            <a:custGeom>
              <a:rect b="b" l="l" r="r" t="t"/>
              <a:pathLst>
                <a:path extrusionOk="0" h="11" w="4">
                  <a:moveTo>
                    <a:pt x="0" y="0"/>
                  </a:moveTo>
                  <a:lnTo>
                    <a:pt x="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0"/>
            <p:cNvSpPr/>
            <p:nvPr/>
          </p:nvSpPr>
          <p:spPr>
            <a:xfrm>
              <a:off x="3711640" y="3297201"/>
              <a:ext cx="27" cy="1662"/>
            </a:xfrm>
            <a:custGeom>
              <a:rect b="b" l="l" r="r" t="t"/>
              <a:pathLst>
                <a:path extrusionOk="0" h="61" w="1">
                  <a:moveTo>
                    <a:pt x="1" y="53"/>
                  </a:moveTo>
                  <a:lnTo>
                    <a:pt x="1" y="53"/>
                  </a:lnTo>
                  <a:lnTo>
                    <a:pt x="1" y="60"/>
                  </a:lnTo>
                  <a:lnTo>
                    <a:pt x="1" y="1"/>
                  </a:lnTo>
                  <a:cubicBezTo>
                    <a:pt x="1" y="18"/>
                    <a:pt x="1" y="36"/>
                    <a:pt x="1" y="5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0"/>
            <p:cNvSpPr/>
            <p:nvPr/>
          </p:nvSpPr>
          <p:spPr>
            <a:xfrm>
              <a:off x="3714038" y="3311888"/>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0"/>
            <p:cNvSpPr/>
            <p:nvPr/>
          </p:nvSpPr>
          <p:spPr>
            <a:xfrm>
              <a:off x="3711749" y="3299490"/>
              <a:ext cx="109" cy="1281"/>
            </a:xfrm>
            <a:custGeom>
              <a:rect b="b" l="l" r="r" t="t"/>
              <a:pathLst>
                <a:path extrusionOk="0" h="47" w="4">
                  <a:moveTo>
                    <a:pt x="0" y="1"/>
                  </a:moveTo>
                  <a:cubicBezTo>
                    <a:pt x="0" y="15"/>
                    <a:pt x="0" y="32"/>
                    <a:pt x="4" y="46"/>
                  </a:cubicBez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0"/>
            <p:cNvSpPr/>
            <p:nvPr/>
          </p:nvSpPr>
          <p:spPr>
            <a:xfrm>
              <a:off x="3701912" y="3244557"/>
              <a:ext cx="136" cy="218"/>
            </a:xfrm>
            <a:custGeom>
              <a:rect b="b" l="l" r="r" t="t"/>
              <a:pathLst>
                <a:path extrusionOk="0" h="8" w="5">
                  <a:moveTo>
                    <a:pt x="1" y="0"/>
                  </a:moveTo>
                  <a:lnTo>
                    <a:pt x="4"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0"/>
            <p:cNvSpPr/>
            <p:nvPr/>
          </p:nvSpPr>
          <p:spPr>
            <a:xfrm>
              <a:off x="3701722" y="3243603"/>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0"/>
            <p:cNvSpPr/>
            <p:nvPr/>
          </p:nvSpPr>
          <p:spPr>
            <a:xfrm>
              <a:off x="3702212" y="3245701"/>
              <a:ext cx="109" cy="300"/>
            </a:xfrm>
            <a:custGeom>
              <a:rect b="b" l="l" r="r" t="t"/>
              <a:pathLst>
                <a:path extrusionOk="0" h="11" w="4">
                  <a:moveTo>
                    <a:pt x="0" y="0"/>
                  </a:moveTo>
                  <a:lnTo>
                    <a:pt x="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0"/>
            <p:cNvSpPr/>
            <p:nvPr/>
          </p:nvSpPr>
          <p:spPr>
            <a:xfrm>
              <a:off x="3711640" y="3298645"/>
              <a:ext cx="327" cy="3079"/>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0"/>
            <p:cNvSpPr/>
            <p:nvPr/>
          </p:nvSpPr>
          <p:spPr>
            <a:xfrm>
              <a:off x="3712703" y="3309054"/>
              <a:ext cx="409" cy="2970"/>
            </a:xfrm>
            <a:custGeom>
              <a:rect b="b" l="l" r="r" t="t"/>
              <a:pathLst>
                <a:path extrusionOk="0" h="109" w="15">
                  <a:moveTo>
                    <a:pt x="0" y="0"/>
                  </a:moveTo>
                  <a:lnTo>
                    <a:pt x="0" y="0"/>
                  </a:lnTo>
                  <a:cubicBezTo>
                    <a:pt x="4" y="35"/>
                    <a:pt x="7" y="73"/>
                    <a:pt x="14" y="108"/>
                  </a:cubicBezTo>
                  <a:cubicBezTo>
                    <a:pt x="7" y="70"/>
                    <a:pt x="4" y="35"/>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0"/>
            <p:cNvSpPr/>
            <p:nvPr/>
          </p:nvSpPr>
          <p:spPr>
            <a:xfrm>
              <a:off x="3688561" y="3139322"/>
              <a:ext cx="518" cy="136"/>
            </a:xfrm>
            <a:custGeom>
              <a:rect b="b" l="l" r="r" t="t"/>
              <a:pathLst>
                <a:path extrusionOk="0" h="5" w="19">
                  <a:moveTo>
                    <a:pt x="1" y="4"/>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0"/>
            <p:cNvSpPr/>
            <p:nvPr/>
          </p:nvSpPr>
          <p:spPr>
            <a:xfrm>
              <a:off x="3687334" y="3113490"/>
              <a:ext cx="37603" cy="1365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0"/>
            <p:cNvSpPr/>
            <p:nvPr/>
          </p:nvSpPr>
          <p:spPr>
            <a:xfrm>
              <a:off x="3685808" y="3127224"/>
              <a:ext cx="1444" cy="490"/>
            </a:xfrm>
            <a:custGeom>
              <a:rect b="b" l="l" r="r" t="t"/>
              <a:pathLst>
                <a:path extrusionOk="0" h="18" w="53">
                  <a:moveTo>
                    <a:pt x="53" y="0"/>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0"/>
            <p:cNvSpPr/>
            <p:nvPr/>
          </p:nvSpPr>
          <p:spPr>
            <a:xfrm>
              <a:off x="3675781" y="2915447"/>
              <a:ext cx="157606" cy="160086"/>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0"/>
            <p:cNvSpPr/>
            <p:nvPr/>
          </p:nvSpPr>
          <p:spPr>
            <a:xfrm>
              <a:off x="3698479" y="3028393"/>
              <a:ext cx="518" cy="109"/>
            </a:xfrm>
            <a:custGeom>
              <a:rect b="b" l="l" r="r" t="t"/>
              <a:pathLst>
                <a:path extrusionOk="0" h="4" w="19">
                  <a:moveTo>
                    <a:pt x="1" y="0"/>
                  </a:moveTo>
                  <a:lnTo>
                    <a:pt x="1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0"/>
            <p:cNvSpPr/>
            <p:nvPr/>
          </p:nvSpPr>
          <p:spPr>
            <a:xfrm>
              <a:off x="3696490" y="3027902"/>
              <a:ext cx="409" cy="27"/>
            </a:xfrm>
            <a:custGeom>
              <a:rect b="b" l="l" r="r" t="t"/>
              <a:pathLst>
                <a:path extrusionOk="0" h="1" w="15">
                  <a:moveTo>
                    <a:pt x="0" y="1"/>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0"/>
            <p:cNvSpPr/>
            <p:nvPr/>
          </p:nvSpPr>
          <p:spPr>
            <a:xfrm>
              <a:off x="3701640" y="3029619"/>
              <a:ext cx="490" cy="218"/>
            </a:xfrm>
            <a:custGeom>
              <a:rect b="b" l="l" r="r" t="t"/>
              <a:pathLst>
                <a:path extrusionOk="0" h="8" w="18">
                  <a:moveTo>
                    <a:pt x="0" y="1"/>
                  </a:moveTo>
                  <a:lnTo>
                    <a:pt x="18"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0"/>
            <p:cNvSpPr/>
            <p:nvPr/>
          </p:nvSpPr>
          <p:spPr>
            <a:xfrm>
              <a:off x="3699542" y="3028665"/>
              <a:ext cx="490" cy="218"/>
            </a:xfrm>
            <a:custGeom>
              <a:rect b="b" l="l" r="r" t="t"/>
              <a:pathLst>
                <a:path extrusionOk="0" h="8" w="18">
                  <a:moveTo>
                    <a:pt x="0" y="1"/>
                  </a:moveTo>
                  <a:lnTo>
                    <a:pt x="18"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0"/>
            <p:cNvSpPr/>
            <p:nvPr/>
          </p:nvSpPr>
          <p:spPr>
            <a:xfrm>
              <a:off x="3700577" y="3029156"/>
              <a:ext cx="518" cy="218"/>
            </a:xfrm>
            <a:custGeom>
              <a:rect b="b" l="l" r="r" t="t"/>
              <a:pathLst>
                <a:path extrusionOk="0" h="8" w="19">
                  <a:moveTo>
                    <a:pt x="1" y="0"/>
                  </a:moveTo>
                  <a:lnTo>
                    <a:pt x="18"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0"/>
            <p:cNvSpPr/>
            <p:nvPr/>
          </p:nvSpPr>
          <p:spPr>
            <a:xfrm>
              <a:off x="3697444" y="3028093"/>
              <a:ext cx="490" cy="136"/>
            </a:xfrm>
            <a:custGeom>
              <a:rect b="b" l="l" r="r" t="t"/>
              <a:pathLst>
                <a:path extrusionOk="0" h="5" w="18">
                  <a:moveTo>
                    <a:pt x="0" y="1"/>
                  </a:moveTo>
                  <a:lnTo>
                    <a:pt x="1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0"/>
            <p:cNvSpPr/>
            <p:nvPr/>
          </p:nvSpPr>
          <p:spPr>
            <a:xfrm>
              <a:off x="3702784" y="3030191"/>
              <a:ext cx="409" cy="136"/>
            </a:xfrm>
            <a:custGeom>
              <a:rect b="b" l="l" r="r" t="t"/>
              <a:pathLst>
                <a:path extrusionOk="0" h="5" w="15">
                  <a:moveTo>
                    <a:pt x="0" y="1"/>
                  </a:moveTo>
                  <a:lnTo>
                    <a:pt x="1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0"/>
            <p:cNvSpPr/>
            <p:nvPr/>
          </p:nvSpPr>
          <p:spPr>
            <a:xfrm>
              <a:off x="3694474" y="2934821"/>
              <a:ext cx="518" cy="490"/>
            </a:xfrm>
            <a:custGeom>
              <a:rect b="b" l="l" r="r" t="t"/>
              <a:pathLst>
                <a:path extrusionOk="0" h="18" w="19">
                  <a:moveTo>
                    <a:pt x="18" y="0"/>
                  </a:moveTo>
                  <a:cubicBezTo>
                    <a:pt x="11" y="7"/>
                    <a:pt x="8" y="14"/>
                    <a:pt x="1" y="18"/>
                  </a:cubicBezTo>
                  <a:cubicBezTo>
                    <a:pt x="8" y="14"/>
                    <a:pt x="11" y="7"/>
                    <a:pt x="1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0"/>
            <p:cNvSpPr/>
            <p:nvPr/>
          </p:nvSpPr>
          <p:spPr>
            <a:xfrm>
              <a:off x="3695046" y="2934140"/>
              <a:ext cx="409" cy="490"/>
            </a:xfrm>
            <a:custGeom>
              <a:rect b="b" l="l" r="r" t="t"/>
              <a:pathLst>
                <a:path extrusionOk="0" h="18" w="15">
                  <a:moveTo>
                    <a:pt x="15" y="1"/>
                  </a:moveTo>
                  <a:cubicBezTo>
                    <a:pt x="11" y="8"/>
                    <a:pt x="8" y="15"/>
                    <a:pt x="1" y="18"/>
                  </a:cubicBezTo>
                  <a:cubicBezTo>
                    <a:pt x="8" y="15"/>
                    <a:pt x="11" y="8"/>
                    <a:pt x="1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0"/>
            <p:cNvSpPr/>
            <p:nvPr/>
          </p:nvSpPr>
          <p:spPr>
            <a:xfrm>
              <a:off x="3693711" y="2935475"/>
              <a:ext cx="599" cy="409"/>
            </a:xfrm>
            <a:custGeom>
              <a:rect b="b" l="l" r="r" t="t"/>
              <a:pathLst>
                <a:path extrusionOk="0" h="15" w="22">
                  <a:moveTo>
                    <a:pt x="22" y="1"/>
                  </a:moveTo>
                  <a:cubicBezTo>
                    <a:pt x="15" y="4"/>
                    <a:pt x="8" y="11"/>
                    <a:pt x="1" y="15"/>
                  </a:cubicBezTo>
                  <a:cubicBezTo>
                    <a:pt x="8" y="11"/>
                    <a:pt x="15" y="4"/>
                    <a:pt x="2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0"/>
            <p:cNvSpPr/>
            <p:nvPr/>
          </p:nvSpPr>
          <p:spPr>
            <a:xfrm>
              <a:off x="3693520" y="2922314"/>
              <a:ext cx="2425" cy="9183"/>
            </a:xfrm>
            <a:custGeom>
              <a:rect b="b" l="l" r="r" t="t"/>
              <a:pathLst>
                <a:path extrusionOk="0" h="337" w="89">
                  <a:moveTo>
                    <a:pt x="1" y="0"/>
                  </a:moveTo>
                  <a:cubicBezTo>
                    <a:pt x="53" y="105"/>
                    <a:pt x="81" y="217"/>
                    <a:pt x="88" y="336"/>
                  </a:cubicBezTo>
                  <a:cubicBezTo>
                    <a:pt x="81" y="217"/>
                    <a:pt x="53" y="105"/>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0"/>
            <p:cNvSpPr/>
            <p:nvPr/>
          </p:nvSpPr>
          <p:spPr>
            <a:xfrm>
              <a:off x="3695536" y="2933077"/>
              <a:ext cx="300" cy="790"/>
            </a:xfrm>
            <a:custGeom>
              <a:rect b="b" l="l" r="r" t="t"/>
              <a:pathLst>
                <a:path extrusionOk="0" h="29" w="11">
                  <a:moveTo>
                    <a:pt x="11" y="1"/>
                  </a:moveTo>
                  <a:cubicBezTo>
                    <a:pt x="7" y="12"/>
                    <a:pt x="4" y="19"/>
                    <a:pt x="0" y="29"/>
                  </a:cubicBezTo>
                  <a:cubicBezTo>
                    <a:pt x="4" y="19"/>
                    <a:pt x="7" y="12"/>
                    <a:pt x="1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0"/>
            <p:cNvSpPr/>
            <p:nvPr/>
          </p:nvSpPr>
          <p:spPr>
            <a:xfrm>
              <a:off x="3690277" y="2935965"/>
              <a:ext cx="3379" cy="1172"/>
            </a:xfrm>
            <a:custGeom>
              <a:rect b="b" l="l" r="r" t="t"/>
              <a:pathLst>
                <a:path extrusionOk="0" h="43" w="124">
                  <a:moveTo>
                    <a:pt x="1" y="42"/>
                  </a:moveTo>
                  <a:cubicBezTo>
                    <a:pt x="43" y="35"/>
                    <a:pt x="85" y="21"/>
                    <a:pt x="123" y="0"/>
                  </a:cubicBezTo>
                  <a:cubicBezTo>
                    <a:pt x="85" y="21"/>
                    <a:pt x="43" y="35"/>
                    <a:pt x="1" y="4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0"/>
            <p:cNvSpPr/>
            <p:nvPr/>
          </p:nvSpPr>
          <p:spPr>
            <a:xfrm>
              <a:off x="3740742" y="2917164"/>
              <a:ext cx="52890" cy="28066"/>
            </a:xfrm>
            <a:custGeom>
              <a:rect b="b" l="l" r="r" t="t"/>
              <a:pathLst>
                <a:path extrusionOk="0" h="1030" w="1941">
                  <a:moveTo>
                    <a:pt x="1" y="0"/>
                  </a:moveTo>
                  <a:lnTo>
                    <a:pt x="1" y="0"/>
                  </a:lnTo>
                  <a:lnTo>
                    <a:pt x="1940" y="103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0"/>
            <p:cNvSpPr/>
            <p:nvPr/>
          </p:nvSpPr>
          <p:spPr>
            <a:xfrm>
              <a:off x="3698670" y="2915447"/>
              <a:ext cx="7575" cy="599"/>
            </a:xfrm>
            <a:custGeom>
              <a:rect b="b" l="l" r="r" t="t"/>
              <a:pathLst>
                <a:path extrusionOk="0" h="22" w="278">
                  <a:moveTo>
                    <a:pt x="1" y="21"/>
                  </a:moveTo>
                  <a:lnTo>
                    <a:pt x="277" y="0"/>
                  </a:lnTo>
                  <a:lnTo>
                    <a:pt x="27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0"/>
            <p:cNvSpPr/>
            <p:nvPr/>
          </p:nvSpPr>
          <p:spPr>
            <a:xfrm>
              <a:off x="3690577" y="2941769"/>
              <a:ext cx="27" cy="218"/>
            </a:xfrm>
            <a:custGeom>
              <a:rect b="b" l="l" r="r" t="t"/>
              <a:pathLst>
                <a:path extrusionOk="0" h="8" w="1">
                  <a:moveTo>
                    <a:pt x="0"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0"/>
            <p:cNvSpPr/>
            <p:nvPr/>
          </p:nvSpPr>
          <p:spPr>
            <a:xfrm>
              <a:off x="3690577" y="2940352"/>
              <a:ext cx="27" cy="218"/>
            </a:xfrm>
            <a:custGeom>
              <a:rect b="b" l="l" r="r" t="t"/>
              <a:pathLst>
                <a:path extrusionOk="0" h="8" w="1">
                  <a:moveTo>
                    <a:pt x="0"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0"/>
            <p:cNvSpPr/>
            <p:nvPr/>
          </p:nvSpPr>
          <p:spPr>
            <a:xfrm>
              <a:off x="3678833" y="2965912"/>
              <a:ext cx="327" cy="218"/>
            </a:xfrm>
            <a:custGeom>
              <a:rect b="b" l="l" r="r" t="t"/>
              <a:pathLst>
                <a:path extrusionOk="0" h="8" w="12">
                  <a:moveTo>
                    <a:pt x="11"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0"/>
            <p:cNvSpPr/>
            <p:nvPr/>
          </p:nvSpPr>
          <p:spPr>
            <a:xfrm>
              <a:off x="3690577" y="2941006"/>
              <a:ext cx="27" cy="327"/>
            </a:xfrm>
            <a:custGeom>
              <a:rect b="b" l="l" r="r" t="t"/>
              <a:pathLst>
                <a:path extrusionOk="0" h="12" w="1">
                  <a:moveTo>
                    <a:pt x="0"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0"/>
            <p:cNvSpPr/>
            <p:nvPr/>
          </p:nvSpPr>
          <p:spPr>
            <a:xfrm>
              <a:off x="3680849" y="2964958"/>
              <a:ext cx="218" cy="109"/>
            </a:xfrm>
            <a:custGeom>
              <a:rect b="b" l="l" r="r" t="t"/>
              <a:pathLst>
                <a:path extrusionOk="0" h="4" w="8">
                  <a:moveTo>
                    <a:pt x="7"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0"/>
            <p:cNvSpPr/>
            <p:nvPr/>
          </p:nvSpPr>
          <p:spPr>
            <a:xfrm>
              <a:off x="3680468" y="2965040"/>
              <a:ext cx="218" cy="136"/>
            </a:xfrm>
            <a:custGeom>
              <a:rect b="b" l="l" r="r" t="t"/>
              <a:pathLst>
                <a:path extrusionOk="0" h="5" w="8">
                  <a:moveTo>
                    <a:pt x="7"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0"/>
            <p:cNvSpPr/>
            <p:nvPr/>
          </p:nvSpPr>
          <p:spPr>
            <a:xfrm>
              <a:off x="3677879" y="2966484"/>
              <a:ext cx="518" cy="218"/>
            </a:xfrm>
            <a:custGeom>
              <a:rect b="b" l="l" r="r" t="t"/>
              <a:pathLst>
                <a:path extrusionOk="0" h="8" w="19">
                  <a:moveTo>
                    <a:pt x="1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0"/>
            <p:cNvSpPr/>
            <p:nvPr/>
          </p:nvSpPr>
          <p:spPr>
            <a:xfrm>
              <a:off x="3680086" y="2965230"/>
              <a:ext cx="218" cy="136"/>
            </a:xfrm>
            <a:custGeom>
              <a:rect b="b" l="l" r="r" t="t"/>
              <a:pathLst>
                <a:path extrusionOk="0" h="5" w="8">
                  <a:moveTo>
                    <a:pt x="7"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0"/>
            <p:cNvSpPr/>
            <p:nvPr/>
          </p:nvSpPr>
          <p:spPr>
            <a:xfrm>
              <a:off x="3679514" y="2965530"/>
              <a:ext cx="300" cy="218"/>
            </a:xfrm>
            <a:custGeom>
              <a:rect b="b" l="l" r="r" t="t"/>
              <a:pathLst>
                <a:path extrusionOk="0" h="8" w="11">
                  <a:moveTo>
                    <a:pt x="11"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0"/>
            <p:cNvSpPr/>
            <p:nvPr/>
          </p:nvSpPr>
          <p:spPr>
            <a:xfrm>
              <a:off x="3675972" y="2967710"/>
              <a:ext cx="327" cy="218"/>
            </a:xfrm>
            <a:custGeom>
              <a:rect b="b" l="l" r="r" t="t"/>
              <a:pathLst>
                <a:path extrusionOk="0" h="8" w="12">
                  <a:moveTo>
                    <a:pt x="1" y="8"/>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0"/>
            <p:cNvSpPr/>
            <p:nvPr/>
          </p:nvSpPr>
          <p:spPr>
            <a:xfrm>
              <a:off x="3690277" y="2937300"/>
              <a:ext cx="27" cy="409"/>
            </a:xfrm>
            <a:custGeom>
              <a:rect b="b" l="l" r="r" t="t"/>
              <a:pathLst>
                <a:path extrusionOk="0" h="15" w="1">
                  <a:moveTo>
                    <a:pt x="1" y="0"/>
                  </a:moveTo>
                  <a:lnTo>
                    <a:pt x="1"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0"/>
            <p:cNvSpPr/>
            <p:nvPr/>
          </p:nvSpPr>
          <p:spPr>
            <a:xfrm>
              <a:off x="3690386" y="2938336"/>
              <a:ext cx="27" cy="327"/>
            </a:xfrm>
            <a:custGeom>
              <a:rect b="b" l="l" r="r" t="t"/>
              <a:pathLst>
                <a:path extrusionOk="0" h="12" w="1">
                  <a:moveTo>
                    <a:pt x="0"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0"/>
            <p:cNvSpPr/>
            <p:nvPr/>
          </p:nvSpPr>
          <p:spPr>
            <a:xfrm>
              <a:off x="3676653" y="2966947"/>
              <a:ext cx="790" cy="518"/>
            </a:xfrm>
            <a:custGeom>
              <a:rect b="b" l="l" r="r" t="t"/>
              <a:pathLst>
                <a:path extrusionOk="0" h="19" w="29">
                  <a:moveTo>
                    <a:pt x="28" y="1"/>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0"/>
            <p:cNvSpPr/>
            <p:nvPr/>
          </p:nvSpPr>
          <p:spPr>
            <a:xfrm>
              <a:off x="3690468" y="2939399"/>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0"/>
            <p:cNvSpPr/>
            <p:nvPr/>
          </p:nvSpPr>
          <p:spPr>
            <a:xfrm>
              <a:off x="3818782" y="3066078"/>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0"/>
            <p:cNvSpPr/>
            <p:nvPr/>
          </p:nvSpPr>
          <p:spPr>
            <a:xfrm>
              <a:off x="3818973" y="3065778"/>
              <a:ext cx="27" cy="136"/>
            </a:xfrm>
            <a:custGeom>
              <a:rect b="b" l="l" r="r" t="t"/>
              <a:pathLst>
                <a:path extrusionOk="0" h="5" w="1">
                  <a:moveTo>
                    <a:pt x="0" y="1"/>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0"/>
            <p:cNvSpPr/>
            <p:nvPr/>
          </p:nvSpPr>
          <p:spPr>
            <a:xfrm>
              <a:off x="3818864" y="3065887"/>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0"/>
            <p:cNvSpPr/>
            <p:nvPr/>
          </p:nvSpPr>
          <p:spPr>
            <a:xfrm>
              <a:off x="3818973" y="3065696"/>
              <a:ext cx="109" cy="109"/>
            </a:xfrm>
            <a:custGeom>
              <a:rect b="b" l="l" r="r" t="t"/>
              <a:pathLst>
                <a:path extrusionOk="0" h="4" w="4">
                  <a:moveTo>
                    <a:pt x="4"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0"/>
            <p:cNvSpPr/>
            <p:nvPr/>
          </p:nvSpPr>
          <p:spPr>
            <a:xfrm>
              <a:off x="3818673" y="3066268"/>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0"/>
            <p:cNvSpPr/>
            <p:nvPr/>
          </p:nvSpPr>
          <p:spPr>
            <a:xfrm>
              <a:off x="3818782" y="3066159"/>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0"/>
            <p:cNvSpPr/>
            <p:nvPr/>
          </p:nvSpPr>
          <p:spPr>
            <a:xfrm>
              <a:off x="3823741" y="3062345"/>
              <a:ext cx="409" cy="327"/>
            </a:xfrm>
            <a:custGeom>
              <a:rect b="b" l="l" r="r" t="t"/>
              <a:pathLst>
                <a:path extrusionOk="0" h="12" w="15">
                  <a:moveTo>
                    <a:pt x="14"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0"/>
            <p:cNvSpPr/>
            <p:nvPr/>
          </p:nvSpPr>
          <p:spPr>
            <a:xfrm>
              <a:off x="3758971" y="3073217"/>
              <a:ext cx="490" cy="27"/>
            </a:xfrm>
            <a:custGeom>
              <a:rect b="b" l="l" r="r" t="t"/>
              <a:pathLst>
                <a:path extrusionOk="0" h="1" w="18">
                  <a:moveTo>
                    <a:pt x="18"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0"/>
            <p:cNvSpPr/>
            <p:nvPr/>
          </p:nvSpPr>
          <p:spPr>
            <a:xfrm>
              <a:off x="3825077" y="3061582"/>
              <a:ext cx="599" cy="327"/>
            </a:xfrm>
            <a:custGeom>
              <a:rect b="b" l="l" r="r" t="t"/>
              <a:pathLst>
                <a:path extrusionOk="0" h="12" w="22">
                  <a:moveTo>
                    <a:pt x="21"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0"/>
            <p:cNvSpPr/>
            <p:nvPr/>
          </p:nvSpPr>
          <p:spPr>
            <a:xfrm>
              <a:off x="3786356" y="3074089"/>
              <a:ext cx="1172" cy="109"/>
            </a:xfrm>
            <a:custGeom>
              <a:rect b="b" l="l" r="r" t="t"/>
              <a:pathLst>
                <a:path extrusionOk="0" h="4" w="43">
                  <a:moveTo>
                    <a:pt x="0" y="0"/>
                  </a:moveTo>
                  <a:cubicBezTo>
                    <a:pt x="14" y="0"/>
                    <a:pt x="28" y="0"/>
                    <a:pt x="42" y="4"/>
                  </a:cubicBezTo>
                  <a:cubicBezTo>
                    <a:pt x="28" y="0"/>
                    <a:pt x="14" y="0"/>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0"/>
            <p:cNvSpPr/>
            <p:nvPr/>
          </p:nvSpPr>
          <p:spPr>
            <a:xfrm>
              <a:off x="3759734" y="3073217"/>
              <a:ext cx="409" cy="27"/>
            </a:xfrm>
            <a:custGeom>
              <a:rect b="b" l="l" r="r" t="t"/>
              <a:pathLst>
                <a:path extrusionOk="0" h="1" w="15">
                  <a:moveTo>
                    <a:pt x="1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0"/>
            <p:cNvSpPr/>
            <p:nvPr/>
          </p:nvSpPr>
          <p:spPr>
            <a:xfrm>
              <a:off x="3787773" y="3074280"/>
              <a:ext cx="6512" cy="627"/>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0"/>
            <p:cNvSpPr/>
            <p:nvPr/>
          </p:nvSpPr>
          <p:spPr>
            <a:xfrm>
              <a:off x="3823060" y="3062726"/>
              <a:ext cx="518" cy="218"/>
            </a:xfrm>
            <a:custGeom>
              <a:rect b="b" l="l" r="r" t="t"/>
              <a:pathLst>
                <a:path extrusionOk="0" h="8" w="19">
                  <a:moveTo>
                    <a:pt x="18"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0"/>
            <p:cNvSpPr/>
            <p:nvPr/>
          </p:nvSpPr>
          <p:spPr>
            <a:xfrm>
              <a:off x="3822597" y="3063026"/>
              <a:ext cx="409" cy="218"/>
            </a:xfrm>
            <a:custGeom>
              <a:rect b="b" l="l" r="r" t="t"/>
              <a:pathLst>
                <a:path extrusionOk="0" h="8" w="15">
                  <a:moveTo>
                    <a:pt x="14"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0"/>
            <p:cNvSpPr/>
            <p:nvPr/>
          </p:nvSpPr>
          <p:spPr>
            <a:xfrm>
              <a:off x="3822025" y="3063407"/>
              <a:ext cx="409" cy="218"/>
            </a:xfrm>
            <a:custGeom>
              <a:rect b="b" l="l" r="r" t="t"/>
              <a:pathLst>
                <a:path extrusionOk="0" h="8" w="15">
                  <a:moveTo>
                    <a:pt x="14"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0"/>
            <p:cNvSpPr/>
            <p:nvPr/>
          </p:nvSpPr>
          <p:spPr>
            <a:xfrm>
              <a:off x="3833088" y="3057576"/>
              <a:ext cx="1063" cy="518"/>
            </a:xfrm>
            <a:custGeom>
              <a:rect b="b" l="l" r="r" t="t"/>
              <a:pathLst>
                <a:path extrusionOk="0" h="19" w="39">
                  <a:moveTo>
                    <a:pt x="39" y="1"/>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0"/>
            <p:cNvSpPr/>
            <p:nvPr/>
          </p:nvSpPr>
          <p:spPr>
            <a:xfrm>
              <a:off x="3824314" y="3062072"/>
              <a:ext cx="599" cy="218"/>
            </a:xfrm>
            <a:custGeom>
              <a:rect b="b" l="l" r="r" t="t"/>
              <a:pathLst>
                <a:path extrusionOk="0" h="8" w="22">
                  <a:moveTo>
                    <a:pt x="21"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0"/>
            <p:cNvSpPr/>
            <p:nvPr/>
          </p:nvSpPr>
          <p:spPr>
            <a:xfrm>
              <a:off x="3829545" y="3059293"/>
              <a:ext cx="899" cy="409"/>
            </a:xfrm>
            <a:custGeom>
              <a:rect b="b" l="l" r="r" t="t"/>
              <a:pathLst>
                <a:path extrusionOk="0" h="15" w="33">
                  <a:moveTo>
                    <a:pt x="32"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0"/>
            <p:cNvSpPr/>
            <p:nvPr/>
          </p:nvSpPr>
          <p:spPr>
            <a:xfrm>
              <a:off x="3754094" y="3072563"/>
              <a:ext cx="1362" cy="218"/>
            </a:xfrm>
            <a:custGeom>
              <a:rect b="b" l="l" r="r" t="t"/>
              <a:pathLst>
                <a:path extrusionOk="0" h="8" w="50">
                  <a:moveTo>
                    <a:pt x="1" y="0"/>
                  </a:moveTo>
                  <a:lnTo>
                    <a:pt x="5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0"/>
            <p:cNvSpPr/>
            <p:nvPr/>
          </p:nvSpPr>
          <p:spPr>
            <a:xfrm>
              <a:off x="3831752" y="3058148"/>
              <a:ext cx="1063" cy="518"/>
            </a:xfrm>
            <a:custGeom>
              <a:rect b="b" l="l" r="r" t="t"/>
              <a:pathLst>
                <a:path extrusionOk="0" h="19" w="39">
                  <a:moveTo>
                    <a:pt x="39" y="1"/>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0"/>
            <p:cNvSpPr/>
            <p:nvPr/>
          </p:nvSpPr>
          <p:spPr>
            <a:xfrm>
              <a:off x="3819245" y="3065397"/>
              <a:ext cx="136" cy="136"/>
            </a:xfrm>
            <a:custGeom>
              <a:rect b="b" l="l" r="r" t="t"/>
              <a:pathLst>
                <a:path extrusionOk="0" h="5" w="5">
                  <a:moveTo>
                    <a:pt x="1" y="4"/>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0"/>
            <p:cNvSpPr/>
            <p:nvPr/>
          </p:nvSpPr>
          <p:spPr>
            <a:xfrm>
              <a:off x="3828510" y="3059865"/>
              <a:ext cx="790" cy="327"/>
            </a:xfrm>
            <a:custGeom>
              <a:rect b="b" l="l" r="r" t="t"/>
              <a:pathLst>
                <a:path extrusionOk="0" h="12" w="29">
                  <a:moveTo>
                    <a:pt x="28"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0"/>
            <p:cNvSpPr/>
            <p:nvPr/>
          </p:nvSpPr>
          <p:spPr>
            <a:xfrm>
              <a:off x="3805130" y="3068448"/>
              <a:ext cx="3379" cy="1281"/>
            </a:xfrm>
            <a:custGeom>
              <a:rect b="b" l="l" r="r" t="t"/>
              <a:pathLst>
                <a:path extrusionOk="0" h="47" w="124">
                  <a:moveTo>
                    <a:pt x="1" y="29"/>
                  </a:moveTo>
                  <a:cubicBezTo>
                    <a:pt x="43" y="46"/>
                    <a:pt x="95" y="36"/>
                    <a:pt x="123" y="1"/>
                  </a:cubicBezTo>
                  <a:cubicBezTo>
                    <a:pt x="95" y="36"/>
                    <a:pt x="43" y="46"/>
                    <a:pt x="1"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0"/>
            <p:cNvSpPr/>
            <p:nvPr/>
          </p:nvSpPr>
          <p:spPr>
            <a:xfrm>
              <a:off x="3827556" y="3060356"/>
              <a:ext cx="681" cy="300"/>
            </a:xfrm>
            <a:custGeom>
              <a:rect b="b" l="l" r="r" t="t"/>
              <a:pathLst>
                <a:path extrusionOk="0" h="11" w="25">
                  <a:moveTo>
                    <a:pt x="25"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0"/>
            <p:cNvSpPr/>
            <p:nvPr/>
          </p:nvSpPr>
          <p:spPr>
            <a:xfrm>
              <a:off x="3808482" y="3066350"/>
              <a:ext cx="7657" cy="2125"/>
            </a:xfrm>
            <a:custGeom>
              <a:rect b="b" l="l" r="r" t="t"/>
              <a:pathLst>
                <a:path extrusionOk="0" h="78" w="281">
                  <a:moveTo>
                    <a:pt x="0" y="78"/>
                  </a:moveTo>
                  <a:cubicBezTo>
                    <a:pt x="88" y="1"/>
                    <a:pt x="200" y="4"/>
                    <a:pt x="280" y="8"/>
                  </a:cubicBezTo>
                  <a:cubicBezTo>
                    <a:pt x="200" y="4"/>
                    <a:pt x="88" y="1"/>
                    <a:pt x="0" y="7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0"/>
            <p:cNvSpPr/>
            <p:nvPr/>
          </p:nvSpPr>
          <p:spPr>
            <a:xfrm>
              <a:off x="3755729" y="3072835"/>
              <a:ext cx="981" cy="136"/>
            </a:xfrm>
            <a:custGeom>
              <a:rect b="b" l="l" r="r" t="t"/>
              <a:pathLst>
                <a:path extrusionOk="0" h="5" w="36">
                  <a:moveTo>
                    <a:pt x="35"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0"/>
            <p:cNvSpPr/>
            <p:nvPr/>
          </p:nvSpPr>
          <p:spPr>
            <a:xfrm>
              <a:off x="3819055" y="3065587"/>
              <a:ext cx="136" cy="136"/>
            </a:xfrm>
            <a:custGeom>
              <a:rect b="b" l="l" r="r" t="t"/>
              <a:pathLst>
                <a:path extrusionOk="0" h="5" w="5">
                  <a:moveTo>
                    <a:pt x="4"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0"/>
            <p:cNvSpPr/>
            <p:nvPr/>
          </p:nvSpPr>
          <p:spPr>
            <a:xfrm>
              <a:off x="3819545" y="3065124"/>
              <a:ext cx="109" cy="109"/>
            </a:xfrm>
            <a:custGeom>
              <a:rect b="b" l="l" r="r" t="t"/>
              <a:pathLst>
                <a:path extrusionOk="0" h="4" w="4">
                  <a:moveTo>
                    <a:pt x="4"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0"/>
            <p:cNvSpPr/>
            <p:nvPr/>
          </p:nvSpPr>
          <p:spPr>
            <a:xfrm>
              <a:off x="3756955" y="3072944"/>
              <a:ext cx="790" cy="109"/>
            </a:xfrm>
            <a:custGeom>
              <a:rect b="b" l="l" r="r" t="t"/>
              <a:pathLst>
                <a:path extrusionOk="0" h="4" w="29">
                  <a:moveTo>
                    <a:pt x="29"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0"/>
            <p:cNvSpPr/>
            <p:nvPr/>
          </p:nvSpPr>
          <p:spPr>
            <a:xfrm>
              <a:off x="3817147" y="3066541"/>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0"/>
            <p:cNvSpPr/>
            <p:nvPr/>
          </p:nvSpPr>
          <p:spPr>
            <a:xfrm>
              <a:off x="3819354" y="3065315"/>
              <a:ext cx="109" cy="109"/>
            </a:xfrm>
            <a:custGeom>
              <a:rect b="b" l="l" r="r" t="t"/>
              <a:pathLst>
                <a:path extrusionOk="0" h="4" w="4">
                  <a:moveTo>
                    <a:pt x="4"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0"/>
            <p:cNvSpPr/>
            <p:nvPr/>
          </p:nvSpPr>
          <p:spPr>
            <a:xfrm>
              <a:off x="3830608" y="3058721"/>
              <a:ext cx="981" cy="518"/>
            </a:xfrm>
            <a:custGeom>
              <a:rect b="b" l="l" r="r" t="t"/>
              <a:pathLst>
                <a:path extrusionOk="0" h="19" w="36">
                  <a:moveTo>
                    <a:pt x="35" y="1"/>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0"/>
            <p:cNvSpPr/>
            <p:nvPr/>
          </p:nvSpPr>
          <p:spPr>
            <a:xfrm>
              <a:off x="3819627" y="3064933"/>
              <a:ext cx="218" cy="218"/>
            </a:xfrm>
            <a:custGeom>
              <a:rect b="b" l="l" r="r" t="t"/>
              <a:pathLst>
                <a:path extrusionOk="0" h="8" w="8">
                  <a:moveTo>
                    <a:pt x="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0"/>
            <p:cNvSpPr/>
            <p:nvPr/>
          </p:nvSpPr>
          <p:spPr>
            <a:xfrm>
              <a:off x="3760770" y="3073326"/>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0"/>
            <p:cNvSpPr/>
            <p:nvPr/>
          </p:nvSpPr>
          <p:spPr>
            <a:xfrm>
              <a:off x="3820771" y="3064170"/>
              <a:ext cx="327" cy="218"/>
            </a:xfrm>
            <a:custGeom>
              <a:rect b="b" l="l" r="r" t="t"/>
              <a:pathLst>
                <a:path extrusionOk="0" h="8" w="12">
                  <a:moveTo>
                    <a:pt x="11"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0"/>
            <p:cNvSpPr/>
            <p:nvPr/>
          </p:nvSpPr>
          <p:spPr>
            <a:xfrm>
              <a:off x="3820499" y="3064361"/>
              <a:ext cx="218" cy="218"/>
            </a:xfrm>
            <a:custGeom>
              <a:rect b="b" l="l" r="r" t="t"/>
              <a:pathLst>
                <a:path extrusionOk="0" h="8" w="8">
                  <a:moveTo>
                    <a:pt x="7"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0"/>
            <p:cNvSpPr/>
            <p:nvPr/>
          </p:nvSpPr>
          <p:spPr>
            <a:xfrm>
              <a:off x="3821643" y="3063598"/>
              <a:ext cx="300" cy="218"/>
            </a:xfrm>
            <a:custGeom>
              <a:rect b="b" l="l" r="r" t="t"/>
              <a:pathLst>
                <a:path extrusionOk="0" h="8" w="11">
                  <a:moveTo>
                    <a:pt x="11"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0"/>
            <p:cNvSpPr/>
            <p:nvPr/>
          </p:nvSpPr>
          <p:spPr>
            <a:xfrm>
              <a:off x="3826684" y="3060819"/>
              <a:ext cx="599" cy="327"/>
            </a:xfrm>
            <a:custGeom>
              <a:rect b="b" l="l" r="r" t="t"/>
              <a:pathLst>
                <a:path extrusionOk="0" h="12" w="22">
                  <a:moveTo>
                    <a:pt x="22"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0"/>
            <p:cNvSpPr/>
            <p:nvPr/>
          </p:nvSpPr>
          <p:spPr>
            <a:xfrm>
              <a:off x="3758017" y="3073135"/>
              <a:ext cx="599" cy="27"/>
            </a:xfrm>
            <a:custGeom>
              <a:rect b="b" l="l" r="r" t="t"/>
              <a:pathLst>
                <a:path extrusionOk="0" h="1" w="22">
                  <a:moveTo>
                    <a:pt x="21"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0"/>
            <p:cNvSpPr/>
            <p:nvPr/>
          </p:nvSpPr>
          <p:spPr>
            <a:xfrm>
              <a:off x="3821153" y="3063871"/>
              <a:ext cx="327" cy="218"/>
            </a:xfrm>
            <a:custGeom>
              <a:rect b="b" l="l" r="r" t="t"/>
              <a:pathLst>
                <a:path extrusionOk="0" h="8" w="12">
                  <a:moveTo>
                    <a:pt x="11"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0"/>
            <p:cNvSpPr/>
            <p:nvPr/>
          </p:nvSpPr>
          <p:spPr>
            <a:xfrm>
              <a:off x="3819927" y="3064743"/>
              <a:ext cx="218" cy="218"/>
            </a:xfrm>
            <a:custGeom>
              <a:rect b="b" l="l" r="r" t="t"/>
              <a:pathLst>
                <a:path extrusionOk="0" h="8" w="8">
                  <a:moveTo>
                    <a:pt x="7"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0"/>
            <p:cNvSpPr/>
            <p:nvPr/>
          </p:nvSpPr>
          <p:spPr>
            <a:xfrm>
              <a:off x="3825839" y="3061200"/>
              <a:ext cx="599" cy="327"/>
            </a:xfrm>
            <a:custGeom>
              <a:rect b="b" l="l" r="r" t="t"/>
              <a:pathLst>
                <a:path extrusionOk="0" h="12" w="22">
                  <a:moveTo>
                    <a:pt x="21" y="1"/>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0"/>
            <p:cNvSpPr/>
            <p:nvPr/>
          </p:nvSpPr>
          <p:spPr>
            <a:xfrm>
              <a:off x="3820199" y="3064552"/>
              <a:ext cx="218" cy="218"/>
            </a:xfrm>
            <a:custGeom>
              <a:rect b="b" l="l" r="r" t="t"/>
              <a:pathLst>
                <a:path extrusionOk="0" h="8" w="8">
                  <a:moveTo>
                    <a:pt x="8"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0"/>
            <p:cNvSpPr/>
            <p:nvPr/>
          </p:nvSpPr>
          <p:spPr>
            <a:xfrm>
              <a:off x="3723875" y="3046322"/>
              <a:ext cx="42944" cy="107714"/>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0"/>
            <p:cNvSpPr/>
            <p:nvPr/>
          </p:nvSpPr>
          <p:spPr>
            <a:xfrm>
              <a:off x="3732349" y="3046513"/>
              <a:ext cx="3188" cy="6894"/>
            </a:xfrm>
            <a:custGeom>
              <a:rect b="b" l="l" r="r" t="t"/>
              <a:pathLst>
                <a:path extrusionOk="0" h="253" w="117">
                  <a:moveTo>
                    <a:pt x="1" y="1"/>
                  </a:moveTo>
                  <a:lnTo>
                    <a:pt x="1" y="1"/>
                  </a:lnTo>
                  <a:cubicBezTo>
                    <a:pt x="43" y="81"/>
                    <a:pt x="81" y="165"/>
                    <a:pt x="116" y="253"/>
                  </a:cubicBezTo>
                  <a:cubicBezTo>
                    <a:pt x="81" y="165"/>
                    <a:pt x="43" y="8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0"/>
            <p:cNvSpPr/>
            <p:nvPr/>
          </p:nvSpPr>
          <p:spPr>
            <a:xfrm>
              <a:off x="3725210" y="3090574"/>
              <a:ext cx="3079" cy="11853"/>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0"/>
            <p:cNvSpPr/>
            <p:nvPr/>
          </p:nvSpPr>
          <p:spPr>
            <a:xfrm>
              <a:off x="3736164" y="3055396"/>
              <a:ext cx="136" cy="300"/>
            </a:xfrm>
            <a:custGeom>
              <a:rect b="b" l="l" r="r" t="t"/>
              <a:pathLst>
                <a:path extrusionOk="0" h="11" w="5">
                  <a:moveTo>
                    <a:pt x="4"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0"/>
            <p:cNvSpPr/>
            <p:nvPr/>
          </p:nvSpPr>
          <p:spPr>
            <a:xfrm>
              <a:off x="3735701" y="3053952"/>
              <a:ext cx="218" cy="708"/>
            </a:xfrm>
            <a:custGeom>
              <a:rect b="b" l="l" r="r" t="t"/>
              <a:pathLst>
                <a:path extrusionOk="0" h="26" w="8">
                  <a:moveTo>
                    <a:pt x="7" y="2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0"/>
            <p:cNvSpPr/>
            <p:nvPr/>
          </p:nvSpPr>
          <p:spPr>
            <a:xfrm>
              <a:off x="3737036" y="3058530"/>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0"/>
            <p:cNvSpPr/>
            <p:nvPr/>
          </p:nvSpPr>
          <p:spPr>
            <a:xfrm>
              <a:off x="3724338" y="3102400"/>
              <a:ext cx="899" cy="2807"/>
            </a:xfrm>
            <a:custGeom>
              <a:rect b="b" l="l" r="r" t="t"/>
              <a:pathLst>
                <a:path extrusionOk="0" h="103" w="33">
                  <a:moveTo>
                    <a:pt x="1" y="103"/>
                  </a:moveTo>
                  <a:cubicBezTo>
                    <a:pt x="15" y="71"/>
                    <a:pt x="25" y="36"/>
                    <a:pt x="32" y="1"/>
                  </a:cubicBezTo>
                  <a:cubicBezTo>
                    <a:pt x="25" y="36"/>
                    <a:pt x="15" y="71"/>
                    <a:pt x="1" y="10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0"/>
            <p:cNvSpPr/>
            <p:nvPr/>
          </p:nvSpPr>
          <p:spPr>
            <a:xfrm>
              <a:off x="3736845" y="3057685"/>
              <a:ext cx="27" cy="109"/>
            </a:xfrm>
            <a:custGeom>
              <a:rect b="b" l="l" r="r" t="t"/>
              <a:pathLst>
                <a:path extrusionOk="0" h="4" w="1">
                  <a:moveTo>
                    <a:pt x="0"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0"/>
            <p:cNvSpPr/>
            <p:nvPr/>
          </p:nvSpPr>
          <p:spPr>
            <a:xfrm>
              <a:off x="3725782" y="3109376"/>
              <a:ext cx="109" cy="327"/>
            </a:xfrm>
            <a:custGeom>
              <a:rect b="b" l="l" r="r" t="t"/>
              <a:pathLst>
                <a:path extrusionOk="0" h="12" w="4">
                  <a:moveTo>
                    <a:pt x="4"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0"/>
            <p:cNvSpPr/>
            <p:nvPr/>
          </p:nvSpPr>
          <p:spPr>
            <a:xfrm>
              <a:off x="3726246" y="3110139"/>
              <a:ext cx="518" cy="327"/>
            </a:xfrm>
            <a:custGeom>
              <a:rect b="b" l="l" r="r" t="t"/>
              <a:pathLst>
                <a:path extrusionOk="0" h="12" w="19">
                  <a:moveTo>
                    <a:pt x="18" y="11"/>
                  </a:moveTo>
                  <a:cubicBezTo>
                    <a:pt x="11" y="8"/>
                    <a:pt x="8" y="4"/>
                    <a:pt x="1" y="1"/>
                  </a:cubicBezTo>
                  <a:cubicBezTo>
                    <a:pt x="8" y="4"/>
                    <a:pt x="11" y="8"/>
                    <a:pt x="18"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0"/>
            <p:cNvSpPr/>
            <p:nvPr/>
          </p:nvSpPr>
          <p:spPr>
            <a:xfrm>
              <a:off x="3741232" y="3115207"/>
              <a:ext cx="1444" cy="218"/>
            </a:xfrm>
            <a:custGeom>
              <a:rect b="b" l="l" r="r" t="t"/>
              <a:pathLst>
                <a:path extrusionOk="0" h="8" w="53">
                  <a:moveTo>
                    <a:pt x="0" y="7"/>
                  </a:moveTo>
                  <a:cubicBezTo>
                    <a:pt x="18" y="4"/>
                    <a:pt x="35" y="0"/>
                    <a:pt x="53" y="0"/>
                  </a:cubicBezTo>
                  <a:cubicBezTo>
                    <a:pt x="35" y="0"/>
                    <a:pt x="18" y="4"/>
                    <a:pt x="0"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0"/>
            <p:cNvSpPr/>
            <p:nvPr/>
          </p:nvSpPr>
          <p:spPr>
            <a:xfrm>
              <a:off x="3727771" y="3111202"/>
              <a:ext cx="599" cy="599"/>
            </a:xfrm>
            <a:custGeom>
              <a:rect b="b" l="l" r="r" t="t"/>
              <a:pathLst>
                <a:path extrusionOk="0" h="22" w="22">
                  <a:moveTo>
                    <a:pt x="22" y="2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0"/>
            <p:cNvSpPr/>
            <p:nvPr/>
          </p:nvSpPr>
          <p:spPr>
            <a:xfrm>
              <a:off x="3726818" y="3110520"/>
              <a:ext cx="708" cy="518"/>
            </a:xfrm>
            <a:custGeom>
              <a:rect b="b" l="l" r="r" t="t"/>
              <a:pathLst>
                <a:path extrusionOk="0" h="19" w="26">
                  <a:moveTo>
                    <a:pt x="25" y="18"/>
                  </a:moveTo>
                  <a:cubicBezTo>
                    <a:pt x="18" y="11"/>
                    <a:pt x="8" y="8"/>
                    <a:pt x="1" y="1"/>
                  </a:cubicBezTo>
                  <a:cubicBezTo>
                    <a:pt x="8" y="8"/>
                    <a:pt x="18" y="11"/>
                    <a:pt x="25"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0"/>
            <p:cNvSpPr/>
            <p:nvPr/>
          </p:nvSpPr>
          <p:spPr>
            <a:xfrm>
              <a:off x="3739788" y="3115398"/>
              <a:ext cx="1090" cy="218"/>
            </a:xfrm>
            <a:custGeom>
              <a:rect b="b" l="l" r="r" t="t"/>
              <a:pathLst>
                <a:path extrusionOk="0" h="8" w="40">
                  <a:moveTo>
                    <a:pt x="39" y="0"/>
                  </a:moveTo>
                  <a:cubicBezTo>
                    <a:pt x="25" y="0"/>
                    <a:pt x="11" y="4"/>
                    <a:pt x="1" y="7"/>
                  </a:cubicBezTo>
                  <a:cubicBezTo>
                    <a:pt x="11" y="4"/>
                    <a:pt x="25" y="4"/>
                    <a:pt x="3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0"/>
            <p:cNvSpPr/>
            <p:nvPr/>
          </p:nvSpPr>
          <p:spPr>
            <a:xfrm>
              <a:off x="3736736" y="3116052"/>
              <a:ext cx="1281" cy="409"/>
            </a:xfrm>
            <a:custGeom>
              <a:rect b="b" l="l" r="r" t="t"/>
              <a:pathLst>
                <a:path extrusionOk="0" h="15" w="47">
                  <a:moveTo>
                    <a:pt x="46"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0"/>
            <p:cNvSpPr/>
            <p:nvPr/>
          </p:nvSpPr>
          <p:spPr>
            <a:xfrm>
              <a:off x="3743712" y="3115398"/>
              <a:ext cx="409" cy="27"/>
            </a:xfrm>
            <a:custGeom>
              <a:rect b="b" l="l" r="r" t="t"/>
              <a:pathLst>
                <a:path extrusionOk="0" h="1" w="15">
                  <a:moveTo>
                    <a:pt x="14"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0"/>
            <p:cNvSpPr/>
            <p:nvPr/>
          </p:nvSpPr>
          <p:spPr>
            <a:xfrm>
              <a:off x="3728643" y="3112046"/>
              <a:ext cx="981" cy="790"/>
            </a:xfrm>
            <a:custGeom>
              <a:rect b="b" l="l" r="r" t="t"/>
              <a:pathLst>
                <a:path extrusionOk="0" h="29" w="36">
                  <a:moveTo>
                    <a:pt x="35" y="29"/>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0"/>
            <p:cNvSpPr/>
            <p:nvPr/>
          </p:nvSpPr>
          <p:spPr>
            <a:xfrm>
              <a:off x="3744856" y="3115589"/>
              <a:ext cx="300" cy="109"/>
            </a:xfrm>
            <a:custGeom>
              <a:rect b="b" l="l" r="r" t="t"/>
              <a:pathLst>
                <a:path extrusionOk="0" h="4" w="11">
                  <a:moveTo>
                    <a:pt x="11"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0"/>
            <p:cNvSpPr/>
            <p:nvPr/>
          </p:nvSpPr>
          <p:spPr>
            <a:xfrm>
              <a:off x="3738262" y="3115670"/>
              <a:ext cx="1090" cy="327"/>
            </a:xfrm>
            <a:custGeom>
              <a:rect b="b" l="l" r="r" t="t"/>
              <a:pathLst>
                <a:path extrusionOk="0" h="12" w="40">
                  <a:moveTo>
                    <a:pt x="39"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0"/>
            <p:cNvSpPr/>
            <p:nvPr/>
          </p:nvSpPr>
          <p:spPr>
            <a:xfrm>
              <a:off x="3764203" y="3119213"/>
              <a:ext cx="518" cy="599"/>
            </a:xfrm>
            <a:custGeom>
              <a:rect b="b" l="l" r="r" t="t"/>
              <a:pathLst>
                <a:path extrusionOk="0" h="22" w="19">
                  <a:moveTo>
                    <a:pt x="1" y="0"/>
                  </a:moveTo>
                  <a:lnTo>
                    <a:pt x="18" y="2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0"/>
            <p:cNvSpPr/>
            <p:nvPr/>
          </p:nvSpPr>
          <p:spPr>
            <a:xfrm>
              <a:off x="3764966" y="3119976"/>
              <a:ext cx="599" cy="681"/>
            </a:xfrm>
            <a:custGeom>
              <a:rect b="b" l="l" r="r" t="t"/>
              <a:pathLst>
                <a:path extrusionOk="0" h="25" w="22">
                  <a:moveTo>
                    <a:pt x="1" y="0"/>
                  </a:moveTo>
                  <a:lnTo>
                    <a:pt x="22"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0"/>
            <p:cNvSpPr/>
            <p:nvPr/>
          </p:nvSpPr>
          <p:spPr>
            <a:xfrm>
              <a:off x="3761069" y="3116052"/>
              <a:ext cx="1063" cy="1090"/>
            </a:xfrm>
            <a:custGeom>
              <a:rect b="b" l="l" r="r" t="t"/>
              <a:pathLst>
                <a:path extrusionOk="0" h="40" w="39">
                  <a:moveTo>
                    <a:pt x="0" y="1"/>
                  </a:moveTo>
                  <a:lnTo>
                    <a:pt x="39" y="39"/>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0"/>
            <p:cNvSpPr/>
            <p:nvPr/>
          </p:nvSpPr>
          <p:spPr>
            <a:xfrm>
              <a:off x="3762214" y="3117196"/>
              <a:ext cx="872" cy="899"/>
            </a:xfrm>
            <a:custGeom>
              <a:rect b="b" l="l" r="r" t="t"/>
              <a:pathLst>
                <a:path extrusionOk="0" h="33" w="32">
                  <a:moveTo>
                    <a:pt x="0" y="1"/>
                  </a:moveTo>
                  <a:lnTo>
                    <a:pt x="32"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0"/>
            <p:cNvSpPr/>
            <p:nvPr/>
          </p:nvSpPr>
          <p:spPr>
            <a:xfrm>
              <a:off x="3766601" y="3123409"/>
              <a:ext cx="300" cy="1826"/>
            </a:xfrm>
            <a:custGeom>
              <a:rect b="b" l="l" r="r" t="t"/>
              <a:pathLst>
                <a:path extrusionOk="0" h="67" w="11">
                  <a:moveTo>
                    <a:pt x="11" y="0"/>
                  </a:moveTo>
                  <a:cubicBezTo>
                    <a:pt x="11" y="21"/>
                    <a:pt x="7" y="42"/>
                    <a:pt x="0" y="67"/>
                  </a:cubicBezTo>
                  <a:cubicBezTo>
                    <a:pt x="7" y="42"/>
                    <a:pt x="11" y="21"/>
                    <a:pt x="1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0"/>
            <p:cNvSpPr/>
            <p:nvPr/>
          </p:nvSpPr>
          <p:spPr>
            <a:xfrm>
              <a:off x="3763358" y="3118341"/>
              <a:ext cx="599" cy="599"/>
            </a:xfrm>
            <a:custGeom>
              <a:rect b="b" l="l" r="r" t="t"/>
              <a:pathLst>
                <a:path extrusionOk="0" h="22" w="22">
                  <a:moveTo>
                    <a:pt x="0" y="1"/>
                  </a:moveTo>
                  <a:lnTo>
                    <a:pt x="21"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0"/>
            <p:cNvSpPr/>
            <p:nvPr/>
          </p:nvSpPr>
          <p:spPr>
            <a:xfrm>
              <a:off x="3745701" y="3139240"/>
              <a:ext cx="9374" cy="14142"/>
            </a:xfrm>
            <a:custGeom>
              <a:rect b="b" l="l" r="r" t="t"/>
              <a:pathLst>
                <a:path extrusionOk="0" h="519" w="344">
                  <a:moveTo>
                    <a:pt x="344" y="518"/>
                  </a:moveTo>
                  <a:cubicBezTo>
                    <a:pt x="214" y="354"/>
                    <a:pt x="22" y="70"/>
                    <a:pt x="1" y="0"/>
                  </a:cubicBezTo>
                  <a:cubicBezTo>
                    <a:pt x="22" y="70"/>
                    <a:pt x="214" y="354"/>
                    <a:pt x="344" y="5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0"/>
            <p:cNvSpPr/>
            <p:nvPr/>
          </p:nvSpPr>
          <p:spPr>
            <a:xfrm>
              <a:off x="3759816" y="3115016"/>
              <a:ext cx="981" cy="872"/>
            </a:xfrm>
            <a:custGeom>
              <a:rect b="b" l="l" r="r" t="t"/>
              <a:pathLst>
                <a:path extrusionOk="0" h="32" w="36">
                  <a:moveTo>
                    <a:pt x="1" y="0"/>
                  </a:moveTo>
                  <a:lnTo>
                    <a:pt x="36" y="3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0"/>
            <p:cNvSpPr/>
            <p:nvPr/>
          </p:nvSpPr>
          <p:spPr>
            <a:xfrm>
              <a:off x="3759053" y="3114335"/>
              <a:ext cx="409" cy="327"/>
            </a:xfrm>
            <a:custGeom>
              <a:rect b="b" l="l" r="r" t="t"/>
              <a:pathLst>
                <a:path extrusionOk="0" h="12" w="15">
                  <a:moveTo>
                    <a:pt x="1" y="1"/>
                  </a:moveTo>
                  <a:lnTo>
                    <a:pt x="1" y="1"/>
                  </a:lnTo>
                  <a:lnTo>
                    <a:pt x="15"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0"/>
            <p:cNvSpPr/>
            <p:nvPr/>
          </p:nvSpPr>
          <p:spPr>
            <a:xfrm>
              <a:off x="3734175" y="3046431"/>
              <a:ext cx="27" cy="0"/>
            </a:xfrm>
            <a:custGeom>
              <a:rect b="b" l="l" r="r" t="t"/>
              <a:pathLst>
                <a:path extrusionOk="0" h="0"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0"/>
            <p:cNvSpPr/>
            <p:nvPr/>
          </p:nvSpPr>
          <p:spPr>
            <a:xfrm>
              <a:off x="3735401" y="3046431"/>
              <a:ext cx="27" cy="0"/>
            </a:xfrm>
            <a:custGeom>
              <a:rect b="b" l="l" r="r" t="t"/>
              <a:pathLst>
                <a:path extrusionOk="0" h="0"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0"/>
            <p:cNvSpPr/>
            <p:nvPr/>
          </p:nvSpPr>
          <p:spPr>
            <a:xfrm>
              <a:off x="3732458" y="3046513"/>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0"/>
            <p:cNvSpPr/>
            <p:nvPr/>
          </p:nvSpPr>
          <p:spPr>
            <a:xfrm>
              <a:off x="3736546" y="3046431"/>
              <a:ext cx="27" cy="0"/>
            </a:xfrm>
            <a:custGeom>
              <a:rect b="b" l="l" r="r" t="t"/>
              <a:pathLst>
                <a:path extrusionOk="0" h="0"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0"/>
            <p:cNvSpPr/>
            <p:nvPr/>
          </p:nvSpPr>
          <p:spPr>
            <a:xfrm>
              <a:off x="3732921" y="3046513"/>
              <a:ext cx="899" cy="27"/>
            </a:xfrm>
            <a:custGeom>
              <a:rect b="b" l="l" r="r" t="t"/>
              <a:pathLst>
                <a:path extrusionOk="0" h="1" w="33">
                  <a:moveTo>
                    <a:pt x="1" y="1"/>
                  </a:moveTo>
                  <a:lnTo>
                    <a:pt x="3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0"/>
            <p:cNvSpPr/>
            <p:nvPr/>
          </p:nvSpPr>
          <p:spPr>
            <a:xfrm>
              <a:off x="4253017" y="2252786"/>
              <a:ext cx="110112" cy="7177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0"/>
            <p:cNvSpPr/>
            <p:nvPr/>
          </p:nvSpPr>
          <p:spPr>
            <a:xfrm>
              <a:off x="4323782" y="2279081"/>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0"/>
            <p:cNvSpPr/>
            <p:nvPr/>
          </p:nvSpPr>
          <p:spPr>
            <a:xfrm>
              <a:off x="4327706" y="2279653"/>
              <a:ext cx="599" cy="27"/>
            </a:xfrm>
            <a:custGeom>
              <a:rect b="b" l="l" r="r" t="t"/>
              <a:pathLst>
                <a:path extrusionOk="0" h="1" w="22">
                  <a:moveTo>
                    <a:pt x="0" y="0"/>
                  </a:moveTo>
                  <a:lnTo>
                    <a:pt x="2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0"/>
            <p:cNvSpPr/>
            <p:nvPr/>
          </p:nvSpPr>
          <p:spPr>
            <a:xfrm>
              <a:off x="4329886" y="2279653"/>
              <a:ext cx="981" cy="27"/>
            </a:xfrm>
            <a:custGeom>
              <a:rect b="b" l="l" r="r" t="t"/>
              <a:pathLst>
                <a:path extrusionOk="0" h="1" w="36">
                  <a:moveTo>
                    <a:pt x="1" y="0"/>
                  </a:moveTo>
                  <a:lnTo>
                    <a:pt x="36"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0"/>
            <p:cNvSpPr/>
            <p:nvPr/>
          </p:nvSpPr>
          <p:spPr>
            <a:xfrm>
              <a:off x="4326752" y="2279653"/>
              <a:ext cx="409" cy="27"/>
            </a:xfrm>
            <a:custGeom>
              <a:rect b="b" l="l" r="r" t="t"/>
              <a:pathLst>
                <a:path extrusionOk="0" h="1" w="15">
                  <a:moveTo>
                    <a:pt x="0" y="0"/>
                  </a:moveTo>
                  <a:lnTo>
                    <a:pt x="1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0"/>
            <p:cNvSpPr/>
            <p:nvPr/>
          </p:nvSpPr>
          <p:spPr>
            <a:xfrm>
              <a:off x="4325880" y="2279463"/>
              <a:ext cx="327" cy="27"/>
            </a:xfrm>
            <a:custGeom>
              <a:rect b="b" l="l" r="r" t="t"/>
              <a:pathLst>
                <a:path extrusionOk="0" h="1" w="12">
                  <a:moveTo>
                    <a:pt x="1"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0"/>
            <p:cNvSpPr/>
            <p:nvPr/>
          </p:nvSpPr>
          <p:spPr>
            <a:xfrm>
              <a:off x="4329613" y="2279653"/>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0"/>
            <p:cNvSpPr/>
            <p:nvPr/>
          </p:nvSpPr>
          <p:spPr>
            <a:xfrm>
              <a:off x="4331030" y="2278400"/>
              <a:ext cx="12807" cy="1281"/>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0"/>
            <p:cNvSpPr/>
            <p:nvPr/>
          </p:nvSpPr>
          <p:spPr>
            <a:xfrm>
              <a:off x="4324545" y="2279081"/>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0"/>
            <p:cNvSpPr/>
            <p:nvPr/>
          </p:nvSpPr>
          <p:spPr>
            <a:xfrm>
              <a:off x="4322447" y="2279081"/>
              <a:ext cx="518" cy="27"/>
            </a:xfrm>
            <a:custGeom>
              <a:rect b="b" l="l" r="r" t="t"/>
              <a:pathLst>
                <a:path extrusionOk="0" h="1" w="19">
                  <a:moveTo>
                    <a:pt x="1" y="0"/>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0"/>
            <p:cNvSpPr/>
            <p:nvPr/>
          </p:nvSpPr>
          <p:spPr>
            <a:xfrm>
              <a:off x="4259584" y="2309300"/>
              <a:ext cx="327" cy="409"/>
            </a:xfrm>
            <a:custGeom>
              <a:rect b="b" l="l" r="r" t="t"/>
              <a:pathLst>
                <a:path extrusionOk="0" h="15" w="12">
                  <a:moveTo>
                    <a:pt x="11"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0"/>
            <p:cNvSpPr/>
            <p:nvPr/>
          </p:nvSpPr>
          <p:spPr>
            <a:xfrm>
              <a:off x="4260075" y="2308455"/>
              <a:ext cx="218" cy="490"/>
            </a:xfrm>
            <a:custGeom>
              <a:rect b="b" l="l" r="r" t="t"/>
              <a:pathLst>
                <a:path extrusionOk="0" h="18" w="8">
                  <a:moveTo>
                    <a:pt x="7" y="0"/>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0"/>
            <p:cNvSpPr/>
            <p:nvPr/>
          </p:nvSpPr>
          <p:spPr>
            <a:xfrm>
              <a:off x="4263317" y="2304450"/>
              <a:ext cx="490" cy="409"/>
            </a:xfrm>
            <a:custGeom>
              <a:rect b="b" l="l" r="r" t="t"/>
              <a:pathLst>
                <a:path extrusionOk="0" h="15" w="18">
                  <a:moveTo>
                    <a:pt x="18" y="0"/>
                  </a:moveTo>
                  <a:lnTo>
                    <a:pt x="0"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0"/>
            <p:cNvSpPr/>
            <p:nvPr/>
          </p:nvSpPr>
          <p:spPr>
            <a:xfrm>
              <a:off x="4261873" y="2305867"/>
              <a:ext cx="327" cy="409"/>
            </a:xfrm>
            <a:custGeom>
              <a:rect b="b" l="l" r="r" t="t"/>
              <a:pathLst>
                <a:path extrusionOk="0" h="15" w="12">
                  <a:moveTo>
                    <a:pt x="11"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0"/>
            <p:cNvSpPr/>
            <p:nvPr/>
          </p:nvSpPr>
          <p:spPr>
            <a:xfrm>
              <a:off x="4260456" y="2307774"/>
              <a:ext cx="300" cy="409"/>
            </a:xfrm>
            <a:custGeom>
              <a:rect b="b" l="l" r="r" t="t"/>
              <a:pathLst>
                <a:path extrusionOk="0" h="15" w="11">
                  <a:moveTo>
                    <a:pt x="11" y="1"/>
                  </a:moveTo>
                  <a:lnTo>
                    <a:pt x="0"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0"/>
            <p:cNvSpPr/>
            <p:nvPr/>
          </p:nvSpPr>
          <p:spPr>
            <a:xfrm>
              <a:off x="4262827" y="2304913"/>
              <a:ext cx="327" cy="409"/>
            </a:xfrm>
            <a:custGeom>
              <a:rect b="b" l="l" r="r" t="t"/>
              <a:pathLst>
                <a:path extrusionOk="0" h="15" w="12">
                  <a:moveTo>
                    <a:pt x="11"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0"/>
            <p:cNvSpPr/>
            <p:nvPr/>
          </p:nvSpPr>
          <p:spPr>
            <a:xfrm>
              <a:off x="4260919" y="2307011"/>
              <a:ext cx="327" cy="409"/>
            </a:xfrm>
            <a:custGeom>
              <a:rect b="b" l="l" r="r" t="t"/>
              <a:pathLst>
                <a:path extrusionOk="0" h="15" w="12">
                  <a:moveTo>
                    <a:pt x="11" y="1"/>
                  </a:moveTo>
                  <a:lnTo>
                    <a:pt x="1"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0"/>
            <p:cNvSpPr/>
            <p:nvPr/>
          </p:nvSpPr>
          <p:spPr>
            <a:xfrm>
              <a:off x="4259312" y="2310172"/>
              <a:ext cx="218" cy="490"/>
            </a:xfrm>
            <a:custGeom>
              <a:rect b="b" l="l" r="r" t="t"/>
              <a:pathLst>
                <a:path extrusionOk="0" h="18" w="8">
                  <a:moveTo>
                    <a:pt x="7" y="0"/>
                  </a:moveTo>
                  <a:lnTo>
                    <a:pt x="0"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0"/>
            <p:cNvSpPr/>
            <p:nvPr/>
          </p:nvSpPr>
          <p:spPr>
            <a:xfrm>
              <a:off x="4258358" y="2315894"/>
              <a:ext cx="27" cy="708"/>
            </a:xfrm>
            <a:custGeom>
              <a:rect b="b" l="l" r="r" t="t"/>
              <a:pathLst>
                <a:path extrusionOk="0" h="26" w="1">
                  <a:moveTo>
                    <a:pt x="0" y="1"/>
                  </a:moveTo>
                  <a:lnTo>
                    <a:pt x="0" y="25"/>
                  </a:lnTo>
                  <a:cubicBezTo>
                    <a:pt x="0" y="18"/>
                    <a:pt x="0"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0"/>
            <p:cNvSpPr/>
            <p:nvPr/>
          </p:nvSpPr>
          <p:spPr>
            <a:xfrm>
              <a:off x="4297569" y="2252732"/>
              <a:ext cx="27" cy="327"/>
            </a:xfrm>
            <a:custGeom>
              <a:rect b="b" l="l" r="r" t="t"/>
              <a:pathLst>
                <a:path extrusionOk="0" h="12" w="1">
                  <a:moveTo>
                    <a:pt x="0" y="11"/>
                  </a:moveTo>
                  <a:lnTo>
                    <a:pt x="0" y="4"/>
                  </a:lnTo>
                  <a:cubicBezTo>
                    <a:pt x="0" y="1"/>
                    <a:pt x="0" y="8"/>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0"/>
            <p:cNvSpPr/>
            <p:nvPr/>
          </p:nvSpPr>
          <p:spPr>
            <a:xfrm>
              <a:off x="4258249" y="2317338"/>
              <a:ext cx="27" cy="300"/>
            </a:xfrm>
            <a:custGeom>
              <a:rect b="b" l="l" r="r" t="t"/>
              <a:pathLst>
                <a:path extrusionOk="0" h="11" w="1">
                  <a:moveTo>
                    <a:pt x="1"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0"/>
            <p:cNvSpPr/>
            <p:nvPr/>
          </p:nvSpPr>
          <p:spPr>
            <a:xfrm>
              <a:off x="4258358" y="2314559"/>
              <a:ext cx="109" cy="708"/>
            </a:xfrm>
            <a:custGeom>
              <a:rect b="b" l="l" r="r" t="t"/>
              <a:pathLst>
                <a:path extrusionOk="0" h="26" w="4">
                  <a:moveTo>
                    <a:pt x="4" y="1"/>
                  </a:moveTo>
                  <a:cubicBezTo>
                    <a:pt x="4" y="8"/>
                    <a:pt x="0" y="15"/>
                    <a:pt x="0" y="25"/>
                  </a:cubicBezTo>
                  <a:cubicBezTo>
                    <a:pt x="4" y="15"/>
                    <a:pt x="4" y="8"/>
                    <a:pt x="4"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0"/>
            <p:cNvSpPr/>
            <p:nvPr/>
          </p:nvSpPr>
          <p:spPr>
            <a:xfrm>
              <a:off x="4262363" y="2305403"/>
              <a:ext cx="300" cy="300"/>
            </a:xfrm>
            <a:custGeom>
              <a:rect b="b" l="l" r="r" t="t"/>
              <a:pathLst>
                <a:path extrusionOk="0" h="11" w="11">
                  <a:moveTo>
                    <a:pt x="0" y="11"/>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0"/>
            <p:cNvSpPr/>
            <p:nvPr/>
          </p:nvSpPr>
          <p:spPr>
            <a:xfrm>
              <a:off x="4259012" y="2311126"/>
              <a:ext cx="136" cy="490"/>
            </a:xfrm>
            <a:custGeom>
              <a:rect b="b" l="l" r="r" t="t"/>
              <a:pathLst>
                <a:path extrusionOk="0" h="18" w="5">
                  <a:moveTo>
                    <a:pt x="4" y="0"/>
                  </a:moveTo>
                  <a:cubicBezTo>
                    <a:pt x="4" y="7"/>
                    <a:pt x="1" y="15"/>
                    <a:pt x="1" y="18"/>
                  </a:cubicBezTo>
                  <a:cubicBezTo>
                    <a:pt x="1" y="15"/>
                    <a:pt x="4" y="7"/>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0"/>
            <p:cNvSpPr/>
            <p:nvPr/>
          </p:nvSpPr>
          <p:spPr>
            <a:xfrm>
              <a:off x="4258549" y="2313333"/>
              <a:ext cx="109" cy="599"/>
            </a:xfrm>
            <a:custGeom>
              <a:rect b="b" l="l" r="r" t="t"/>
              <a:pathLst>
                <a:path extrusionOk="0" h="22" w="4">
                  <a:moveTo>
                    <a:pt x="4" y="0"/>
                  </a:moveTo>
                  <a:cubicBezTo>
                    <a:pt x="4" y="7"/>
                    <a:pt x="0" y="14"/>
                    <a:pt x="0" y="21"/>
                  </a:cubicBezTo>
                  <a:cubicBezTo>
                    <a:pt x="4" y="14"/>
                    <a:pt x="4" y="7"/>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0"/>
            <p:cNvSpPr/>
            <p:nvPr/>
          </p:nvSpPr>
          <p:spPr>
            <a:xfrm>
              <a:off x="4258739" y="2312188"/>
              <a:ext cx="109" cy="572"/>
            </a:xfrm>
            <a:custGeom>
              <a:rect b="b" l="l" r="r" t="t"/>
              <a:pathLst>
                <a:path extrusionOk="0" h="21" w="4">
                  <a:moveTo>
                    <a:pt x="4" y="0"/>
                  </a:moveTo>
                  <a:cubicBezTo>
                    <a:pt x="4" y="7"/>
                    <a:pt x="0" y="14"/>
                    <a:pt x="0" y="21"/>
                  </a:cubicBezTo>
                  <a:cubicBezTo>
                    <a:pt x="0" y="14"/>
                    <a:pt x="4" y="7"/>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0"/>
            <p:cNvSpPr/>
            <p:nvPr/>
          </p:nvSpPr>
          <p:spPr>
            <a:xfrm>
              <a:off x="4292991" y="2262296"/>
              <a:ext cx="109" cy="109"/>
            </a:xfrm>
            <a:custGeom>
              <a:rect b="b" l="l" r="r" t="t"/>
              <a:pathLst>
                <a:path extrusionOk="0" h="4" w="4">
                  <a:moveTo>
                    <a:pt x="4" y="0"/>
                  </a:moveTo>
                  <a:lnTo>
                    <a:pt x="0" y="4"/>
                  </a:ln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0"/>
            <p:cNvSpPr/>
            <p:nvPr/>
          </p:nvSpPr>
          <p:spPr>
            <a:xfrm>
              <a:off x="4261410" y="2306439"/>
              <a:ext cx="300" cy="409"/>
            </a:xfrm>
            <a:custGeom>
              <a:rect b="b" l="l" r="r" t="t"/>
              <a:pathLst>
                <a:path extrusionOk="0" h="15" w="11">
                  <a:moveTo>
                    <a:pt x="11" y="1"/>
                  </a:moveTo>
                  <a:lnTo>
                    <a:pt x="0"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0"/>
            <p:cNvSpPr/>
            <p:nvPr/>
          </p:nvSpPr>
          <p:spPr>
            <a:xfrm>
              <a:off x="4296234" y="2256192"/>
              <a:ext cx="218" cy="381"/>
            </a:xfrm>
            <a:custGeom>
              <a:rect b="b" l="l" r="r" t="t"/>
              <a:pathLst>
                <a:path extrusionOk="0" h="14" w="8">
                  <a:moveTo>
                    <a:pt x="0" y="14"/>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0"/>
            <p:cNvSpPr/>
            <p:nvPr/>
          </p:nvSpPr>
          <p:spPr>
            <a:xfrm>
              <a:off x="4297187" y="2254067"/>
              <a:ext cx="109" cy="327"/>
            </a:xfrm>
            <a:custGeom>
              <a:rect b="b" l="l" r="r" t="t"/>
              <a:pathLst>
                <a:path extrusionOk="0" h="12" w="4">
                  <a:moveTo>
                    <a:pt x="0" y="1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0"/>
            <p:cNvSpPr/>
            <p:nvPr/>
          </p:nvSpPr>
          <p:spPr>
            <a:xfrm>
              <a:off x="4296806" y="2254939"/>
              <a:ext cx="109" cy="409"/>
            </a:xfrm>
            <a:custGeom>
              <a:rect b="b" l="l" r="r" t="t"/>
              <a:pathLst>
                <a:path extrusionOk="0" h="15" w="4">
                  <a:moveTo>
                    <a:pt x="0" y="15"/>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0"/>
            <p:cNvSpPr/>
            <p:nvPr/>
          </p:nvSpPr>
          <p:spPr>
            <a:xfrm>
              <a:off x="4295852" y="2256846"/>
              <a:ext cx="218" cy="409"/>
            </a:xfrm>
            <a:custGeom>
              <a:rect b="b" l="l" r="r" t="t"/>
              <a:pathLst>
                <a:path extrusionOk="0" h="15" w="8">
                  <a:moveTo>
                    <a:pt x="0" y="15"/>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0"/>
            <p:cNvSpPr/>
            <p:nvPr/>
          </p:nvSpPr>
          <p:spPr>
            <a:xfrm>
              <a:off x="4296996" y="2254557"/>
              <a:ext cx="109" cy="218"/>
            </a:xfrm>
            <a:custGeom>
              <a:rect b="b" l="l" r="r" t="t"/>
              <a:pathLst>
                <a:path extrusionOk="0" h="8" w="4">
                  <a:moveTo>
                    <a:pt x="0" y="7"/>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0"/>
            <p:cNvSpPr/>
            <p:nvPr/>
          </p:nvSpPr>
          <p:spPr>
            <a:xfrm>
              <a:off x="4296506" y="2255511"/>
              <a:ext cx="218" cy="409"/>
            </a:xfrm>
            <a:custGeom>
              <a:rect b="b" l="l" r="r" t="t"/>
              <a:pathLst>
                <a:path extrusionOk="0" h="15" w="8">
                  <a:moveTo>
                    <a:pt x="1" y="15"/>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0"/>
            <p:cNvSpPr/>
            <p:nvPr/>
          </p:nvSpPr>
          <p:spPr>
            <a:xfrm>
              <a:off x="4294026" y="2260198"/>
              <a:ext cx="218" cy="490"/>
            </a:xfrm>
            <a:custGeom>
              <a:rect b="b" l="l" r="r" t="t"/>
              <a:pathLst>
                <a:path extrusionOk="0" h="18" w="8">
                  <a:moveTo>
                    <a:pt x="1" y="18"/>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0"/>
            <p:cNvSpPr/>
            <p:nvPr/>
          </p:nvSpPr>
          <p:spPr>
            <a:xfrm>
              <a:off x="4293372" y="2261233"/>
              <a:ext cx="300" cy="518"/>
            </a:xfrm>
            <a:custGeom>
              <a:rect b="b" l="l" r="r" t="t"/>
              <a:pathLst>
                <a:path extrusionOk="0" h="19" w="11">
                  <a:moveTo>
                    <a:pt x="0" y="18"/>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0"/>
            <p:cNvSpPr/>
            <p:nvPr/>
          </p:nvSpPr>
          <p:spPr>
            <a:xfrm>
              <a:off x="4295471" y="2257609"/>
              <a:ext cx="300" cy="409"/>
            </a:xfrm>
            <a:custGeom>
              <a:rect b="b" l="l" r="r" t="t"/>
              <a:pathLst>
                <a:path extrusionOk="0" h="15" w="11">
                  <a:moveTo>
                    <a:pt x="0" y="15"/>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0"/>
            <p:cNvSpPr/>
            <p:nvPr/>
          </p:nvSpPr>
          <p:spPr>
            <a:xfrm>
              <a:off x="4294517" y="2259244"/>
              <a:ext cx="300" cy="490"/>
            </a:xfrm>
            <a:custGeom>
              <a:rect b="b" l="l" r="r" t="t"/>
              <a:pathLst>
                <a:path extrusionOk="0" h="18" w="11">
                  <a:moveTo>
                    <a:pt x="0" y="18"/>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0"/>
            <p:cNvSpPr/>
            <p:nvPr/>
          </p:nvSpPr>
          <p:spPr>
            <a:xfrm>
              <a:off x="4294980" y="2258372"/>
              <a:ext cx="327" cy="518"/>
            </a:xfrm>
            <a:custGeom>
              <a:rect b="b" l="l" r="r" t="t"/>
              <a:pathLst>
                <a:path extrusionOk="0" h="19" w="12">
                  <a:moveTo>
                    <a:pt x="1" y="18"/>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0"/>
            <p:cNvSpPr/>
            <p:nvPr/>
          </p:nvSpPr>
          <p:spPr>
            <a:xfrm>
              <a:off x="4297569" y="2253113"/>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0"/>
            <p:cNvSpPr/>
            <p:nvPr/>
          </p:nvSpPr>
          <p:spPr>
            <a:xfrm>
              <a:off x="4297378" y="2253685"/>
              <a:ext cx="27" cy="218"/>
            </a:xfrm>
            <a:custGeom>
              <a:rect b="b" l="l" r="r" t="t"/>
              <a:pathLst>
                <a:path extrusionOk="0" h="8" w="1">
                  <a:moveTo>
                    <a:pt x="0"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0"/>
            <p:cNvSpPr/>
            <p:nvPr/>
          </p:nvSpPr>
          <p:spPr>
            <a:xfrm>
              <a:off x="4297460" y="2253304"/>
              <a:ext cx="27" cy="327"/>
            </a:xfrm>
            <a:custGeom>
              <a:rect b="b" l="l" r="r" t="t"/>
              <a:pathLst>
                <a:path extrusionOk="0" h="12" w="1">
                  <a:moveTo>
                    <a:pt x="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0"/>
            <p:cNvSpPr/>
            <p:nvPr/>
          </p:nvSpPr>
          <p:spPr>
            <a:xfrm>
              <a:off x="4362421" y="2311507"/>
              <a:ext cx="27" cy="300"/>
            </a:xfrm>
            <a:custGeom>
              <a:rect b="b" l="l" r="r" t="t"/>
              <a:pathLst>
                <a:path extrusionOk="0" h="11" w="1">
                  <a:moveTo>
                    <a:pt x="1"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0"/>
            <p:cNvSpPr/>
            <p:nvPr/>
          </p:nvSpPr>
          <p:spPr>
            <a:xfrm>
              <a:off x="4360431" y="2313524"/>
              <a:ext cx="2888" cy="4224"/>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0"/>
            <p:cNvSpPr/>
            <p:nvPr/>
          </p:nvSpPr>
          <p:spPr>
            <a:xfrm>
              <a:off x="4362530" y="2312652"/>
              <a:ext cx="109" cy="490"/>
            </a:xfrm>
            <a:custGeom>
              <a:rect b="b" l="l" r="r" t="t"/>
              <a:pathLst>
                <a:path extrusionOk="0" h="18" w="4">
                  <a:moveTo>
                    <a:pt x="0" y="1"/>
                  </a:moveTo>
                  <a:lnTo>
                    <a:pt x="4"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0"/>
            <p:cNvSpPr/>
            <p:nvPr/>
          </p:nvSpPr>
          <p:spPr>
            <a:xfrm>
              <a:off x="4360431" y="2298537"/>
              <a:ext cx="218" cy="490"/>
            </a:xfrm>
            <a:custGeom>
              <a:rect b="b" l="l" r="r" t="t"/>
              <a:pathLst>
                <a:path extrusionOk="0" h="18" w="8">
                  <a:moveTo>
                    <a:pt x="0" y="0"/>
                  </a:moveTo>
                  <a:cubicBezTo>
                    <a:pt x="4" y="7"/>
                    <a:pt x="4" y="11"/>
                    <a:pt x="7" y="18"/>
                  </a:cubicBezTo>
                  <a:cubicBezTo>
                    <a:pt x="4" y="11"/>
                    <a:pt x="4" y="7"/>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0"/>
            <p:cNvSpPr/>
            <p:nvPr/>
          </p:nvSpPr>
          <p:spPr>
            <a:xfrm>
              <a:off x="4360513" y="2299000"/>
              <a:ext cx="1744" cy="11581"/>
            </a:xfrm>
            <a:custGeom>
              <a:rect b="b" l="l" r="r" t="t"/>
              <a:pathLst>
                <a:path extrusionOk="0" h="425" w="64">
                  <a:moveTo>
                    <a:pt x="1" y="1"/>
                  </a:moveTo>
                  <a:cubicBezTo>
                    <a:pt x="15" y="88"/>
                    <a:pt x="39" y="267"/>
                    <a:pt x="64" y="424"/>
                  </a:cubicBezTo>
                  <a:cubicBezTo>
                    <a:pt x="39" y="267"/>
                    <a:pt x="15" y="85"/>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0"/>
            <p:cNvSpPr/>
            <p:nvPr/>
          </p:nvSpPr>
          <p:spPr>
            <a:xfrm>
              <a:off x="2073831" y="2530805"/>
              <a:ext cx="2698" cy="4033"/>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0"/>
            <p:cNvSpPr/>
            <p:nvPr/>
          </p:nvSpPr>
          <p:spPr>
            <a:xfrm>
              <a:off x="2068599" y="2515545"/>
              <a:ext cx="4115" cy="11199"/>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0"/>
            <p:cNvSpPr/>
            <p:nvPr/>
          </p:nvSpPr>
          <p:spPr>
            <a:xfrm>
              <a:off x="2317489" y="2740538"/>
              <a:ext cx="10327" cy="8229"/>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0"/>
            <p:cNvSpPr/>
            <p:nvPr/>
          </p:nvSpPr>
          <p:spPr>
            <a:xfrm>
              <a:off x="3886304" y="2243958"/>
              <a:ext cx="44579" cy="38584"/>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0"/>
            <p:cNvSpPr/>
            <p:nvPr/>
          </p:nvSpPr>
          <p:spPr>
            <a:xfrm>
              <a:off x="3903498" y="2244148"/>
              <a:ext cx="1172" cy="136"/>
            </a:xfrm>
            <a:custGeom>
              <a:rect b="b" l="l" r="r" t="t"/>
              <a:pathLst>
                <a:path extrusionOk="0" h="5" w="43">
                  <a:moveTo>
                    <a:pt x="0" y="1"/>
                  </a:moveTo>
                  <a:lnTo>
                    <a:pt x="42"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0"/>
            <p:cNvSpPr/>
            <p:nvPr/>
          </p:nvSpPr>
          <p:spPr>
            <a:xfrm>
              <a:off x="3905106" y="2244257"/>
              <a:ext cx="1090" cy="218"/>
            </a:xfrm>
            <a:custGeom>
              <a:rect b="b" l="l" r="r" t="t"/>
              <a:pathLst>
                <a:path extrusionOk="0" h="8" w="40">
                  <a:moveTo>
                    <a:pt x="1" y="0"/>
                  </a:moveTo>
                  <a:lnTo>
                    <a:pt x="39"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0"/>
            <p:cNvSpPr/>
            <p:nvPr/>
          </p:nvSpPr>
          <p:spPr>
            <a:xfrm>
              <a:off x="3908539" y="2244830"/>
              <a:ext cx="1090" cy="218"/>
            </a:xfrm>
            <a:custGeom>
              <a:rect b="b" l="l" r="r" t="t"/>
              <a:pathLst>
                <a:path extrusionOk="0" h="8" w="40">
                  <a:moveTo>
                    <a:pt x="1" y="0"/>
                  </a:moveTo>
                  <a:lnTo>
                    <a:pt x="39"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0"/>
            <p:cNvSpPr/>
            <p:nvPr/>
          </p:nvSpPr>
          <p:spPr>
            <a:xfrm>
              <a:off x="3906741" y="2244530"/>
              <a:ext cx="1172" cy="136"/>
            </a:xfrm>
            <a:custGeom>
              <a:rect b="b" l="l" r="r" t="t"/>
              <a:pathLst>
                <a:path extrusionOk="0" h="5" w="43">
                  <a:moveTo>
                    <a:pt x="0" y="1"/>
                  </a:moveTo>
                  <a:lnTo>
                    <a:pt x="42"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0"/>
            <p:cNvSpPr/>
            <p:nvPr/>
          </p:nvSpPr>
          <p:spPr>
            <a:xfrm>
              <a:off x="3901972" y="2244067"/>
              <a:ext cx="1172" cy="27"/>
            </a:xfrm>
            <a:custGeom>
              <a:rect b="b" l="l" r="r" t="t"/>
              <a:pathLst>
                <a:path extrusionOk="0" h="1" w="43">
                  <a:moveTo>
                    <a:pt x="0" y="0"/>
                  </a:moveTo>
                  <a:lnTo>
                    <a:pt x="4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0"/>
            <p:cNvSpPr/>
            <p:nvPr/>
          </p:nvSpPr>
          <p:spPr>
            <a:xfrm>
              <a:off x="3910447" y="2245211"/>
              <a:ext cx="599" cy="109"/>
            </a:xfrm>
            <a:custGeom>
              <a:rect b="b" l="l" r="r" t="t"/>
              <a:pathLst>
                <a:path extrusionOk="0" h="4" w="22">
                  <a:moveTo>
                    <a:pt x="22"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0"/>
            <p:cNvSpPr/>
            <p:nvPr/>
          </p:nvSpPr>
          <p:spPr>
            <a:xfrm>
              <a:off x="3887067" y="2246356"/>
              <a:ext cx="1662" cy="300"/>
            </a:xfrm>
            <a:custGeom>
              <a:rect b="b" l="l" r="r" t="t"/>
              <a:pathLst>
                <a:path extrusionOk="0" h="11" w="61">
                  <a:moveTo>
                    <a:pt x="1" y="11"/>
                  </a:moveTo>
                  <a:lnTo>
                    <a:pt x="6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0"/>
            <p:cNvSpPr/>
            <p:nvPr/>
          </p:nvSpPr>
          <p:spPr>
            <a:xfrm>
              <a:off x="3900637" y="2244067"/>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0"/>
            <p:cNvSpPr/>
            <p:nvPr/>
          </p:nvSpPr>
          <p:spPr>
            <a:xfrm>
              <a:off x="3889274" y="2245783"/>
              <a:ext cx="1935" cy="490"/>
            </a:xfrm>
            <a:custGeom>
              <a:rect b="b" l="l" r="r" t="t"/>
              <a:pathLst>
                <a:path extrusionOk="0" h="18" w="71">
                  <a:moveTo>
                    <a:pt x="0" y="18"/>
                  </a:moveTo>
                  <a:lnTo>
                    <a:pt x="7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0"/>
            <p:cNvSpPr/>
            <p:nvPr/>
          </p:nvSpPr>
          <p:spPr>
            <a:xfrm>
              <a:off x="3899193" y="2244067"/>
              <a:ext cx="1281" cy="109"/>
            </a:xfrm>
            <a:custGeom>
              <a:rect b="b" l="l" r="r" t="t"/>
              <a:pathLst>
                <a:path extrusionOk="0" h="4" w="47">
                  <a:moveTo>
                    <a:pt x="46" y="0"/>
                  </a:moveTo>
                  <a:cubicBezTo>
                    <a:pt x="29" y="0"/>
                    <a:pt x="15" y="0"/>
                    <a:pt x="1" y="4"/>
                  </a:cubicBezTo>
                  <a:cubicBezTo>
                    <a:pt x="15" y="4"/>
                    <a:pt x="29" y="0"/>
                    <a:pt x="4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0"/>
            <p:cNvSpPr/>
            <p:nvPr/>
          </p:nvSpPr>
          <p:spPr>
            <a:xfrm>
              <a:off x="3900065" y="2260961"/>
              <a:ext cx="300" cy="218"/>
            </a:xfrm>
            <a:custGeom>
              <a:rect b="b" l="l" r="r" t="t"/>
              <a:pathLst>
                <a:path extrusionOk="0" h="8" w="11">
                  <a:moveTo>
                    <a:pt x="0" y="0"/>
                  </a:moveTo>
                  <a:lnTo>
                    <a:pt x="1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0"/>
            <p:cNvSpPr/>
            <p:nvPr/>
          </p:nvSpPr>
          <p:spPr>
            <a:xfrm>
              <a:off x="3902163" y="2264585"/>
              <a:ext cx="490" cy="1063"/>
            </a:xfrm>
            <a:custGeom>
              <a:rect b="b" l="l" r="r" t="t"/>
              <a:pathLst>
                <a:path extrusionOk="0" h="39" w="18">
                  <a:moveTo>
                    <a:pt x="18" y="39"/>
                  </a:moveTo>
                  <a:cubicBezTo>
                    <a:pt x="11" y="25"/>
                    <a:pt x="7" y="14"/>
                    <a:pt x="0" y="0"/>
                  </a:cubicBezTo>
                  <a:cubicBezTo>
                    <a:pt x="7" y="14"/>
                    <a:pt x="11" y="25"/>
                    <a:pt x="18" y="3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0"/>
            <p:cNvSpPr/>
            <p:nvPr/>
          </p:nvSpPr>
          <p:spPr>
            <a:xfrm>
              <a:off x="3899765" y="2260661"/>
              <a:ext cx="327" cy="218"/>
            </a:xfrm>
            <a:custGeom>
              <a:rect b="b" l="l" r="r" t="t"/>
              <a:pathLst>
                <a:path extrusionOk="0" h="8" w="12">
                  <a:moveTo>
                    <a:pt x="11"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0"/>
            <p:cNvSpPr/>
            <p:nvPr/>
          </p:nvSpPr>
          <p:spPr>
            <a:xfrm>
              <a:off x="3900637" y="2261615"/>
              <a:ext cx="300" cy="518"/>
            </a:xfrm>
            <a:custGeom>
              <a:rect b="b" l="l" r="r" t="t"/>
              <a:pathLst>
                <a:path extrusionOk="0" h="19" w="11">
                  <a:moveTo>
                    <a:pt x="11" y="1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0"/>
            <p:cNvSpPr/>
            <p:nvPr/>
          </p:nvSpPr>
          <p:spPr>
            <a:xfrm>
              <a:off x="3900337" y="2261233"/>
              <a:ext cx="327" cy="327"/>
            </a:xfrm>
            <a:custGeom>
              <a:rect b="b" l="l" r="r" t="t"/>
              <a:pathLst>
                <a:path extrusionOk="0" h="12" w="12">
                  <a:moveTo>
                    <a:pt x="11"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0"/>
            <p:cNvSpPr/>
            <p:nvPr/>
          </p:nvSpPr>
          <p:spPr>
            <a:xfrm>
              <a:off x="3901782" y="2263631"/>
              <a:ext cx="409" cy="872"/>
            </a:xfrm>
            <a:custGeom>
              <a:rect b="b" l="l" r="r" t="t"/>
              <a:pathLst>
                <a:path extrusionOk="0" h="32" w="15">
                  <a:moveTo>
                    <a:pt x="14" y="32"/>
                  </a:moveTo>
                  <a:cubicBezTo>
                    <a:pt x="7" y="18"/>
                    <a:pt x="4" y="7"/>
                    <a:pt x="0" y="0"/>
                  </a:cubicBezTo>
                  <a:cubicBezTo>
                    <a:pt x="4" y="7"/>
                    <a:pt x="7" y="18"/>
                    <a:pt x="14"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0"/>
            <p:cNvSpPr/>
            <p:nvPr/>
          </p:nvSpPr>
          <p:spPr>
            <a:xfrm>
              <a:off x="3901400" y="2262759"/>
              <a:ext cx="300" cy="790"/>
            </a:xfrm>
            <a:custGeom>
              <a:rect b="b" l="l" r="r" t="t"/>
              <a:pathLst>
                <a:path extrusionOk="0" h="29" w="11">
                  <a:moveTo>
                    <a:pt x="11" y="29"/>
                  </a:moveTo>
                  <a:cubicBezTo>
                    <a:pt x="7" y="18"/>
                    <a:pt x="4" y="8"/>
                    <a:pt x="0" y="1"/>
                  </a:cubicBezTo>
                  <a:cubicBezTo>
                    <a:pt x="4" y="8"/>
                    <a:pt x="7" y="18"/>
                    <a:pt x="11"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0"/>
            <p:cNvSpPr/>
            <p:nvPr/>
          </p:nvSpPr>
          <p:spPr>
            <a:xfrm>
              <a:off x="3901019" y="2262187"/>
              <a:ext cx="300" cy="599"/>
            </a:xfrm>
            <a:custGeom>
              <a:rect b="b" l="l" r="r" t="t"/>
              <a:pathLst>
                <a:path extrusionOk="0" h="22" w="11">
                  <a:moveTo>
                    <a:pt x="11" y="22"/>
                  </a:moveTo>
                  <a:cubicBezTo>
                    <a:pt x="7" y="11"/>
                    <a:pt x="4" y="4"/>
                    <a:pt x="0" y="1"/>
                  </a:cubicBezTo>
                  <a:cubicBezTo>
                    <a:pt x="4" y="4"/>
                    <a:pt x="7" y="11"/>
                    <a:pt x="11"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0"/>
            <p:cNvSpPr/>
            <p:nvPr/>
          </p:nvSpPr>
          <p:spPr>
            <a:xfrm>
              <a:off x="3886686" y="2246737"/>
              <a:ext cx="2234" cy="9837"/>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0"/>
            <p:cNvSpPr/>
            <p:nvPr/>
          </p:nvSpPr>
          <p:spPr>
            <a:xfrm>
              <a:off x="3904261" y="2266111"/>
              <a:ext cx="681" cy="218"/>
            </a:xfrm>
            <a:custGeom>
              <a:rect b="b" l="l" r="r" t="t"/>
              <a:pathLst>
                <a:path extrusionOk="0" h="8" w="25">
                  <a:moveTo>
                    <a:pt x="25"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0"/>
            <p:cNvSpPr/>
            <p:nvPr/>
          </p:nvSpPr>
          <p:spPr>
            <a:xfrm>
              <a:off x="3905215" y="2266383"/>
              <a:ext cx="490" cy="327"/>
            </a:xfrm>
            <a:custGeom>
              <a:rect b="b" l="l" r="r" t="t"/>
              <a:pathLst>
                <a:path extrusionOk="0" h="12" w="18">
                  <a:moveTo>
                    <a:pt x="18" y="1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0"/>
            <p:cNvSpPr/>
            <p:nvPr/>
          </p:nvSpPr>
          <p:spPr>
            <a:xfrm>
              <a:off x="3905787" y="2266765"/>
              <a:ext cx="599" cy="409"/>
            </a:xfrm>
            <a:custGeom>
              <a:rect b="b" l="l" r="r" t="t"/>
              <a:pathLst>
                <a:path extrusionOk="0" h="15" w="22">
                  <a:moveTo>
                    <a:pt x="21" y="15"/>
                  </a:moveTo>
                  <a:cubicBezTo>
                    <a:pt x="14" y="11"/>
                    <a:pt x="7" y="8"/>
                    <a:pt x="0" y="1"/>
                  </a:cubicBezTo>
                  <a:cubicBezTo>
                    <a:pt x="7" y="8"/>
                    <a:pt x="14" y="11"/>
                    <a:pt x="21"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0"/>
            <p:cNvSpPr/>
            <p:nvPr/>
          </p:nvSpPr>
          <p:spPr>
            <a:xfrm>
              <a:off x="3903117" y="2265811"/>
              <a:ext cx="981" cy="218"/>
            </a:xfrm>
            <a:custGeom>
              <a:rect b="b" l="l" r="r" t="t"/>
              <a:pathLst>
                <a:path extrusionOk="0" h="8" w="36">
                  <a:moveTo>
                    <a:pt x="0" y="1"/>
                  </a:moveTo>
                  <a:cubicBezTo>
                    <a:pt x="11" y="1"/>
                    <a:pt x="25" y="4"/>
                    <a:pt x="35" y="8"/>
                  </a:cubicBezTo>
                  <a:cubicBezTo>
                    <a:pt x="25" y="4"/>
                    <a:pt x="11" y="1"/>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0"/>
            <p:cNvSpPr/>
            <p:nvPr/>
          </p:nvSpPr>
          <p:spPr>
            <a:xfrm>
              <a:off x="3906741" y="2267528"/>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0"/>
            <p:cNvSpPr/>
            <p:nvPr/>
          </p:nvSpPr>
          <p:spPr>
            <a:xfrm>
              <a:off x="3913226" y="2234530"/>
              <a:ext cx="65751" cy="55642"/>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0"/>
            <p:cNvSpPr/>
            <p:nvPr/>
          </p:nvSpPr>
          <p:spPr>
            <a:xfrm>
              <a:off x="3909602" y="2273822"/>
              <a:ext cx="13079" cy="9101"/>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0"/>
            <p:cNvSpPr/>
            <p:nvPr/>
          </p:nvSpPr>
          <p:spPr>
            <a:xfrm>
              <a:off x="3930284" y="2236137"/>
              <a:ext cx="218" cy="218"/>
            </a:xfrm>
            <a:custGeom>
              <a:rect b="b" l="l" r="r" t="t"/>
              <a:pathLst>
                <a:path extrusionOk="0" h="8" w="8">
                  <a:moveTo>
                    <a:pt x="1" y="8"/>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0"/>
            <p:cNvSpPr/>
            <p:nvPr/>
          </p:nvSpPr>
          <p:spPr>
            <a:xfrm>
              <a:off x="3930856" y="2234993"/>
              <a:ext cx="409" cy="518"/>
            </a:xfrm>
            <a:custGeom>
              <a:rect b="b" l="l" r="r" t="t"/>
              <a:pathLst>
                <a:path extrusionOk="0" h="19" w="15">
                  <a:moveTo>
                    <a:pt x="1" y="18"/>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0"/>
            <p:cNvSpPr/>
            <p:nvPr/>
          </p:nvSpPr>
          <p:spPr>
            <a:xfrm>
              <a:off x="3930011" y="2236819"/>
              <a:ext cx="109" cy="109"/>
            </a:xfrm>
            <a:custGeom>
              <a:rect b="b" l="l" r="r" t="t"/>
              <a:pathLst>
                <a:path extrusionOk="0" h="4" w="4">
                  <a:moveTo>
                    <a:pt x="0" y="4"/>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0"/>
            <p:cNvSpPr/>
            <p:nvPr/>
          </p:nvSpPr>
          <p:spPr>
            <a:xfrm>
              <a:off x="3930093" y="2236519"/>
              <a:ext cx="136" cy="218"/>
            </a:xfrm>
            <a:custGeom>
              <a:rect b="b" l="l" r="r" t="t"/>
              <a:pathLst>
                <a:path extrusionOk="0" h="8" w="5">
                  <a:moveTo>
                    <a:pt x="1" y="8"/>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0"/>
            <p:cNvSpPr/>
            <p:nvPr/>
          </p:nvSpPr>
          <p:spPr>
            <a:xfrm>
              <a:off x="3930474" y="2235565"/>
              <a:ext cx="409" cy="518"/>
            </a:xfrm>
            <a:custGeom>
              <a:rect b="b" l="l" r="r" t="t"/>
              <a:pathLst>
                <a:path extrusionOk="0" h="19" w="15">
                  <a:moveTo>
                    <a:pt x="1" y="18"/>
                  </a:moveTo>
                  <a:lnTo>
                    <a:pt x="1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0"/>
            <p:cNvSpPr/>
            <p:nvPr/>
          </p:nvSpPr>
          <p:spPr>
            <a:xfrm>
              <a:off x="3929902" y="2237009"/>
              <a:ext cx="27" cy="109"/>
            </a:xfrm>
            <a:custGeom>
              <a:rect b="b" l="l" r="r" t="t"/>
              <a:pathLst>
                <a:path extrusionOk="0" h="4" w="1">
                  <a:moveTo>
                    <a:pt x="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0"/>
            <p:cNvSpPr/>
            <p:nvPr/>
          </p:nvSpPr>
          <p:spPr>
            <a:xfrm>
              <a:off x="3913117" y="2241287"/>
              <a:ext cx="708" cy="1553"/>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0"/>
            <p:cNvSpPr/>
            <p:nvPr/>
          </p:nvSpPr>
          <p:spPr>
            <a:xfrm>
              <a:off x="3913117" y="2241287"/>
              <a:ext cx="218" cy="27"/>
            </a:xfrm>
            <a:custGeom>
              <a:rect b="b" l="l" r="r" t="t"/>
              <a:pathLst>
                <a:path extrusionOk="0" h="1" w="8">
                  <a:moveTo>
                    <a:pt x="1" y="1"/>
                  </a:moveTo>
                  <a:lnTo>
                    <a:pt x="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0"/>
            <p:cNvSpPr/>
            <p:nvPr/>
          </p:nvSpPr>
          <p:spPr>
            <a:xfrm>
              <a:off x="3913308" y="2241287"/>
              <a:ext cx="7085" cy="3570"/>
            </a:xfrm>
            <a:custGeom>
              <a:rect b="b" l="l" r="r" t="t"/>
              <a:pathLst>
                <a:path extrusionOk="0" h="131" w="260">
                  <a:moveTo>
                    <a:pt x="1" y="1"/>
                  </a:moveTo>
                  <a:cubicBezTo>
                    <a:pt x="53" y="1"/>
                    <a:pt x="193" y="64"/>
                    <a:pt x="260" y="130"/>
                  </a:cubicBezTo>
                  <a:cubicBezTo>
                    <a:pt x="193" y="64"/>
                    <a:pt x="53" y="1"/>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0"/>
            <p:cNvSpPr/>
            <p:nvPr/>
          </p:nvSpPr>
          <p:spPr>
            <a:xfrm>
              <a:off x="3931346" y="2234611"/>
              <a:ext cx="300" cy="327"/>
            </a:xfrm>
            <a:custGeom>
              <a:rect b="b" l="l" r="r" t="t"/>
              <a:pathLst>
                <a:path extrusionOk="0" h="12" w="11">
                  <a:moveTo>
                    <a:pt x="11" y="1"/>
                  </a:moveTo>
                  <a:lnTo>
                    <a:pt x="0" y="11"/>
                  </a:ln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0"/>
            <p:cNvSpPr/>
            <p:nvPr/>
          </p:nvSpPr>
          <p:spPr>
            <a:xfrm>
              <a:off x="3909684" y="2274503"/>
              <a:ext cx="327" cy="490"/>
            </a:xfrm>
            <a:custGeom>
              <a:rect b="b" l="l" r="r" t="t"/>
              <a:pathLst>
                <a:path extrusionOk="0" h="18" w="12">
                  <a:moveTo>
                    <a:pt x="1" y="0"/>
                  </a:moveTo>
                  <a:cubicBezTo>
                    <a:pt x="4" y="7"/>
                    <a:pt x="8" y="14"/>
                    <a:pt x="11" y="18"/>
                  </a:cubicBezTo>
                  <a:cubicBezTo>
                    <a:pt x="8" y="11"/>
                    <a:pt x="4" y="7"/>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0"/>
            <p:cNvSpPr/>
            <p:nvPr/>
          </p:nvSpPr>
          <p:spPr>
            <a:xfrm>
              <a:off x="3909411" y="2273822"/>
              <a:ext cx="300" cy="518"/>
            </a:xfrm>
            <a:custGeom>
              <a:rect b="b" l="l" r="r" t="t"/>
              <a:pathLst>
                <a:path extrusionOk="0" h="19" w="11">
                  <a:moveTo>
                    <a:pt x="0" y="1"/>
                  </a:moveTo>
                  <a:cubicBezTo>
                    <a:pt x="4" y="8"/>
                    <a:pt x="7" y="15"/>
                    <a:pt x="11" y="18"/>
                  </a:cubicBezTo>
                  <a:cubicBezTo>
                    <a:pt x="7" y="11"/>
                    <a:pt x="4" y="8"/>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0"/>
            <p:cNvSpPr/>
            <p:nvPr/>
          </p:nvSpPr>
          <p:spPr>
            <a:xfrm>
              <a:off x="3958541" y="2287474"/>
              <a:ext cx="681" cy="490"/>
            </a:xfrm>
            <a:custGeom>
              <a:rect b="b" l="l" r="r" t="t"/>
              <a:pathLst>
                <a:path extrusionOk="0" h="18" w="25">
                  <a:moveTo>
                    <a:pt x="25" y="18"/>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50"/>
            <p:cNvSpPr/>
            <p:nvPr/>
          </p:nvSpPr>
          <p:spPr>
            <a:xfrm>
              <a:off x="3960829" y="2288891"/>
              <a:ext cx="1444" cy="790"/>
            </a:xfrm>
            <a:custGeom>
              <a:rect b="b" l="l" r="r" t="t"/>
              <a:pathLst>
                <a:path extrusionOk="0" h="29" w="53">
                  <a:moveTo>
                    <a:pt x="53" y="29"/>
                  </a:moveTo>
                  <a:cubicBezTo>
                    <a:pt x="35" y="18"/>
                    <a:pt x="18" y="11"/>
                    <a:pt x="0" y="1"/>
                  </a:cubicBezTo>
                  <a:cubicBezTo>
                    <a:pt x="18" y="11"/>
                    <a:pt x="35" y="18"/>
                    <a:pt x="53"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50"/>
            <p:cNvSpPr/>
            <p:nvPr/>
          </p:nvSpPr>
          <p:spPr>
            <a:xfrm>
              <a:off x="3957587" y="2286793"/>
              <a:ext cx="599" cy="409"/>
            </a:xfrm>
            <a:custGeom>
              <a:rect b="b" l="l" r="r" t="t"/>
              <a:pathLst>
                <a:path extrusionOk="0" h="15" w="22">
                  <a:moveTo>
                    <a:pt x="21" y="1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0"/>
            <p:cNvSpPr/>
            <p:nvPr/>
          </p:nvSpPr>
          <p:spPr>
            <a:xfrm>
              <a:off x="3948813" y="2270116"/>
              <a:ext cx="2016" cy="1172"/>
            </a:xfrm>
            <a:custGeom>
              <a:rect b="b" l="l" r="r" t="t"/>
              <a:pathLst>
                <a:path extrusionOk="0" h="43" w="74">
                  <a:moveTo>
                    <a:pt x="73" y="0"/>
                  </a:moveTo>
                  <a:cubicBezTo>
                    <a:pt x="49" y="11"/>
                    <a:pt x="25" y="25"/>
                    <a:pt x="0" y="42"/>
                  </a:cubicBezTo>
                  <a:cubicBezTo>
                    <a:pt x="25" y="28"/>
                    <a:pt x="49" y="11"/>
                    <a:pt x="73"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50"/>
            <p:cNvSpPr/>
            <p:nvPr/>
          </p:nvSpPr>
          <p:spPr>
            <a:xfrm>
              <a:off x="3962737" y="2289844"/>
              <a:ext cx="790" cy="409"/>
            </a:xfrm>
            <a:custGeom>
              <a:rect b="b" l="l" r="r" t="t"/>
              <a:pathLst>
                <a:path extrusionOk="0" h="15" w="29">
                  <a:moveTo>
                    <a:pt x="28" y="15"/>
                  </a:moveTo>
                  <a:lnTo>
                    <a:pt x="28" y="15"/>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50"/>
            <p:cNvSpPr/>
            <p:nvPr/>
          </p:nvSpPr>
          <p:spPr>
            <a:xfrm>
              <a:off x="3921891" y="2282896"/>
              <a:ext cx="708" cy="27"/>
            </a:xfrm>
            <a:custGeom>
              <a:rect b="b" l="l" r="r" t="t"/>
              <a:pathLst>
                <a:path extrusionOk="0" h="1" w="26">
                  <a:moveTo>
                    <a:pt x="25" y="0"/>
                  </a:moveTo>
                  <a:lnTo>
                    <a:pt x="1" y="0"/>
                  </a:lnTo>
                  <a:lnTo>
                    <a:pt x="25" y="0"/>
                  </a:lnTo>
                  <a:lnTo>
                    <a:pt x="2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0"/>
            <p:cNvSpPr/>
            <p:nvPr/>
          </p:nvSpPr>
          <p:spPr>
            <a:xfrm>
              <a:off x="3910447" y="2275648"/>
              <a:ext cx="409" cy="490"/>
            </a:xfrm>
            <a:custGeom>
              <a:rect b="b" l="l" r="r" t="t"/>
              <a:pathLst>
                <a:path extrusionOk="0" h="18" w="15">
                  <a:moveTo>
                    <a:pt x="15" y="18"/>
                  </a:moveTo>
                  <a:cubicBezTo>
                    <a:pt x="11" y="14"/>
                    <a:pt x="4" y="7"/>
                    <a:pt x="1" y="0"/>
                  </a:cubicBezTo>
                  <a:cubicBezTo>
                    <a:pt x="4" y="7"/>
                    <a:pt x="11" y="14"/>
                    <a:pt x="15"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0"/>
            <p:cNvSpPr/>
            <p:nvPr/>
          </p:nvSpPr>
          <p:spPr>
            <a:xfrm>
              <a:off x="3956906" y="2286139"/>
              <a:ext cx="518" cy="409"/>
            </a:xfrm>
            <a:custGeom>
              <a:rect b="b" l="l" r="r" t="t"/>
              <a:pathLst>
                <a:path extrusionOk="0" h="15" w="19">
                  <a:moveTo>
                    <a:pt x="18" y="1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0"/>
            <p:cNvSpPr/>
            <p:nvPr/>
          </p:nvSpPr>
          <p:spPr>
            <a:xfrm>
              <a:off x="3910065" y="2275157"/>
              <a:ext cx="327" cy="409"/>
            </a:xfrm>
            <a:custGeom>
              <a:rect b="b" l="l" r="r" t="t"/>
              <a:pathLst>
                <a:path extrusionOk="0" h="15" w="12">
                  <a:moveTo>
                    <a:pt x="11" y="15"/>
                  </a:moveTo>
                  <a:cubicBezTo>
                    <a:pt x="8" y="11"/>
                    <a:pt x="4" y="4"/>
                    <a:pt x="1" y="1"/>
                  </a:cubicBezTo>
                  <a:cubicBezTo>
                    <a:pt x="4" y="4"/>
                    <a:pt x="8" y="11"/>
                    <a:pt x="11"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0"/>
            <p:cNvSpPr/>
            <p:nvPr/>
          </p:nvSpPr>
          <p:spPr>
            <a:xfrm>
              <a:off x="3911019" y="2276302"/>
              <a:ext cx="409" cy="327"/>
            </a:xfrm>
            <a:custGeom>
              <a:rect b="b" l="l" r="r" t="t"/>
              <a:pathLst>
                <a:path extrusionOk="0" h="12" w="15">
                  <a:moveTo>
                    <a:pt x="15" y="1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0"/>
            <p:cNvSpPr/>
            <p:nvPr/>
          </p:nvSpPr>
          <p:spPr>
            <a:xfrm>
              <a:off x="3956333" y="2285566"/>
              <a:ext cx="409" cy="490"/>
            </a:xfrm>
            <a:custGeom>
              <a:rect b="b" l="l" r="r" t="t"/>
              <a:pathLst>
                <a:path extrusionOk="0" h="18" w="15">
                  <a:moveTo>
                    <a:pt x="15" y="18"/>
                  </a:moveTo>
                  <a:cubicBezTo>
                    <a:pt x="11" y="11"/>
                    <a:pt x="8" y="7"/>
                    <a:pt x="1" y="0"/>
                  </a:cubicBezTo>
                  <a:cubicBezTo>
                    <a:pt x="8" y="7"/>
                    <a:pt x="11" y="11"/>
                    <a:pt x="15"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0"/>
            <p:cNvSpPr/>
            <p:nvPr/>
          </p:nvSpPr>
          <p:spPr>
            <a:xfrm>
              <a:off x="3911700" y="2276683"/>
              <a:ext cx="681" cy="409"/>
            </a:xfrm>
            <a:custGeom>
              <a:rect b="b" l="l" r="r" t="t"/>
              <a:pathLst>
                <a:path extrusionOk="0" h="15" w="25">
                  <a:moveTo>
                    <a:pt x="25" y="15"/>
                  </a:moveTo>
                  <a:cubicBezTo>
                    <a:pt x="14" y="11"/>
                    <a:pt x="7" y="8"/>
                    <a:pt x="0" y="1"/>
                  </a:cubicBezTo>
                  <a:cubicBezTo>
                    <a:pt x="7" y="8"/>
                    <a:pt x="14" y="11"/>
                    <a:pt x="25"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0"/>
            <p:cNvSpPr/>
            <p:nvPr/>
          </p:nvSpPr>
          <p:spPr>
            <a:xfrm>
              <a:off x="3959576" y="2288128"/>
              <a:ext cx="1090" cy="708"/>
            </a:xfrm>
            <a:custGeom>
              <a:rect b="b" l="l" r="r" t="t"/>
              <a:pathLst>
                <a:path extrusionOk="0" h="26" w="40">
                  <a:moveTo>
                    <a:pt x="39" y="2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0"/>
            <p:cNvSpPr/>
            <p:nvPr/>
          </p:nvSpPr>
          <p:spPr>
            <a:xfrm>
              <a:off x="3935624" y="2236056"/>
              <a:ext cx="6240" cy="4605"/>
            </a:xfrm>
            <a:custGeom>
              <a:rect b="b" l="l" r="r" t="t"/>
              <a:pathLst>
                <a:path extrusionOk="0" h="169" w="229">
                  <a:moveTo>
                    <a:pt x="228" y="168"/>
                  </a:moveTo>
                  <a:cubicBezTo>
                    <a:pt x="158" y="98"/>
                    <a:pt x="74" y="11"/>
                    <a:pt x="1" y="0"/>
                  </a:cubicBezTo>
                  <a:cubicBezTo>
                    <a:pt x="74" y="11"/>
                    <a:pt x="158" y="98"/>
                    <a:pt x="228" y="16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0"/>
            <p:cNvSpPr/>
            <p:nvPr/>
          </p:nvSpPr>
          <p:spPr>
            <a:xfrm>
              <a:off x="3961783" y="2239680"/>
              <a:ext cx="490" cy="409"/>
            </a:xfrm>
            <a:custGeom>
              <a:rect b="b" l="l" r="r" t="t"/>
              <a:pathLst>
                <a:path extrusionOk="0" h="15" w="18">
                  <a:moveTo>
                    <a:pt x="0" y="14"/>
                  </a:move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0"/>
            <p:cNvSpPr/>
            <p:nvPr/>
          </p:nvSpPr>
          <p:spPr>
            <a:xfrm>
              <a:off x="3952246" y="224540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0"/>
            <p:cNvSpPr/>
            <p:nvPr/>
          </p:nvSpPr>
          <p:spPr>
            <a:xfrm>
              <a:off x="3958813" y="2241097"/>
              <a:ext cx="599" cy="218"/>
            </a:xfrm>
            <a:custGeom>
              <a:rect b="b" l="l" r="r" t="t"/>
              <a:pathLst>
                <a:path extrusionOk="0" h="8" w="22">
                  <a:moveTo>
                    <a:pt x="1" y="8"/>
                  </a:moveTo>
                  <a:lnTo>
                    <a:pt x="2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0"/>
            <p:cNvSpPr/>
            <p:nvPr/>
          </p:nvSpPr>
          <p:spPr>
            <a:xfrm>
              <a:off x="3960257" y="2240524"/>
              <a:ext cx="599" cy="218"/>
            </a:xfrm>
            <a:custGeom>
              <a:rect b="b" l="l" r="r" t="t"/>
              <a:pathLst>
                <a:path extrusionOk="0" h="8" w="22">
                  <a:moveTo>
                    <a:pt x="0" y="8"/>
                  </a:moveTo>
                  <a:lnTo>
                    <a:pt x="2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50"/>
            <p:cNvSpPr/>
            <p:nvPr/>
          </p:nvSpPr>
          <p:spPr>
            <a:xfrm>
              <a:off x="3958050" y="2241396"/>
              <a:ext cx="599" cy="218"/>
            </a:xfrm>
            <a:custGeom>
              <a:rect b="b" l="l" r="r" t="t"/>
              <a:pathLst>
                <a:path extrusionOk="0" h="8" w="22">
                  <a:moveTo>
                    <a:pt x="1" y="7"/>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0"/>
            <p:cNvSpPr/>
            <p:nvPr/>
          </p:nvSpPr>
          <p:spPr>
            <a:xfrm>
              <a:off x="3960911" y="2240061"/>
              <a:ext cx="708" cy="409"/>
            </a:xfrm>
            <a:custGeom>
              <a:rect b="b" l="l" r="r" t="t"/>
              <a:pathLst>
                <a:path extrusionOk="0" h="15" w="26">
                  <a:moveTo>
                    <a:pt x="1" y="14"/>
                  </a:moveTo>
                  <a:lnTo>
                    <a:pt x="2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0"/>
            <p:cNvSpPr/>
            <p:nvPr/>
          </p:nvSpPr>
          <p:spPr>
            <a:xfrm>
              <a:off x="3959494" y="2240824"/>
              <a:ext cx="599" cy="300"/>
            </a:xfrm>
            <a:custGeom>
              <a:rect b="b" l="l" r="r" t="t"/>
              <a:pathLst>
                <a:path extrusionOk="0" h="11" w="22">
                  <a:moveTo>
                    <a:pt x="0" y="11"/>
                  </a:moveTo>
                  <a:lnTo>
                    <a:pt x="2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0"/>
            <p:cNvSpPr/>
            <p:nvPr/>
          </p:nvSpPr>
          <p:spPr>
            <a:xfrm>
              <a:off x="3931619" y="2234611"/>
              <a:ext cx="1090" cy="599"/>
            </a:xfrm>
            <a:custGeom>
              <a:rect b="b" l="l" r="r" t="t"/>
              <a:pathLst>
                <a:path extrusionOk="0" h="22" w="40">
                  <a:moveTo>
                    <a:pt x="1" y="1"/>
                  </a:moveTo>
                  <a:cubicBezTo>
                    <a:pt x="11" y="8"/>
                    <a:pt x="25" y="15"/>
                    <a:pt x="39" y="22"/>
                  </a:cubicBezTo>
                  <a:cubicBezTo>
                    <a:pt x="29" y="15"/>
                    <a:pt x="15" y="8"/>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0"/>
            <p:cNvSpPr/>
            <p:nvPr/>
          </p:nvSpPr>
          <p:spPr>
            <a:xfrm>
              <a:off x="3932872" y="2235293"/>
              <a:ext cx="790" cy="300"/>
            </a:xfrm>
            <a:custGeom>
              <a:rect b="b" l="l" r="r" t="t"/>
              <a:pathLst>
                <a:path extrusionOk="0" h="11" w="29">
                  <a:moveTo>
                    <a:pt x="0" y="0"/>
                  </a:moveTo>
                  <a:lnTo>
                    <a:pt x="28"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0"/>
            <p:cNvSpPr/>
            <p:nvPr/>
          </p:nvSpPr>
          <p:spPr>
            <a:xfrm>
              <a:off x="3934289" y="2235756"/>
              <a:ext cx="409" cy="136"/>
            </a:xfrm>
            <a:custGeom>
              <a:rect b="b" l="l" r="r" t="t"/>
              <a:pathLst>
                <a:path extrusionOk="0" h="5" w="15">
                  <a:moveTo>
                    <a:pt x="1" y="1"/>
                  </a:moveTo>
                  <a:lnTo>
                    <a:pt x="15"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0"/>
            <p:cNvSpPr/>
            <p:nvPr/>
          </p:nvSpPr>
          <p:spPr>
            <a:xfrm>
              <a:off x="3951292" y="2245293"/>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0"/>
            <p:cNvSpPr/>
            <p:nvPr/>
          </p:nvSpPr>
          <p:spPr>
            <a:xfrm>
              <a:off x="3963118" y="2238426"/>
              <a:ext cx="490" cy="518"/>
            </a:xfrm>
            <a:custGeom>
              <a:rect b="b" l="l" r="r" t="t"/>
              <a:pathLst>
                <a:path extrusionOk="0" h="19" w="18">
                  <a:moveTo>
                    <a:pt x="18" y="1"/>
                  </a:moveTo>
                  <a:cubicBezTo>
                    <a:pt x="11" y="8"/>
                    <a:pt x="4" y="15"/>
                    <a:pt x="0" y="18"/>
                  </a:cubicBezTo>
                  <a:cubicBezTo>
                    <a:pt x="4" y="15"/>
                    <a:pt x="11" y="8"/>
                    <a:pt x="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0"/>
            <p:cNvSpPr/>
            <p:nvPr/>
          </p:nvSpPr>
          <p:spPr>
            <a:xfrm>
              <a:off x="3947668" y="2243958"/>
              <a:ext cx="1063" cy="409"/>
            </a:xfrm>
            <a:custGeom>
              <a:rect b="b" l="l" r="r" t="t"/>
              <a:pathLst>
                <a:path extrusionOk="0" h="15" w="39">
                  <a:moveTo>
                    <a:pt x="0" y="1"/>
                  </a:moveTo>
                  <a:lnTo>
                    <a:pt x="0" y="1"/>
                  </a:lnTo>
                  <a:cubicBezTo>
                    <a:pt x="14" y="4"/>
                    <a:pt x="28" y="8"/>
                    <a:pt x="39" y="15"/>
                  </a:cubicBezTo>
                  <a:cubicBezTo>
                    <a:pt x="28" y="8"/>
                    <a:pt x="14"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0"/>
            <p:cNvSpPr/>
            <p:nvPr/>
          </p:nvSpPr>
          <p:spPr>
            <a:xfrm>
              <a:off x="3950420" y="2245020"/>
              <a:ext cx="218" cy="27"/>
            </a:xfrm>
            <a:custGeom>
              <a:rect b="b" l="l" r="r" t="t"/>
              <a:pathLst>
                <a:path extrusionOk="0" h="1" w="8">
                  <a:moveTo>
                    <a:pt x="1" y="0"/>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0"/>
            <p:cNvSpPr/>
            <p:nvPr/>
          </p:nvSpPr>
          <p:spPr>
            <a:xfrm>
              <a:off x="3962355" y="2239107"/>
              <a:ext cx="681" cy="490"/>
            </a:xfrm>
            <a:custGeom>
              <a:rect b="b" l="l" r="r" t="t"/>
              <a:pathLst>
                <a:path extrusionOk="0" h="18" w="25">
                  <a:moveTo>
                    <a:pt x="25" y="0"/>
                  </a:moveTo>
                  <a:cubicBezTo>
                    <a:pt x="14" y="4"/>
                    <a:pt x="7" y="11"/>
                    <a:pt x="0" y="18"/>
                  </a:cubicBezTo>
                  <a:cubicBezTo>
                    <a:pt x="7" y="11"/>
                    <a:pt x="18" y="4"/>
                    <a:pt x="2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0"/>
            <p:cNvSpPr/>
            <p:nvPr/>
          </p:nvSpPr>
          <p:spPr>
            <a:xfrm>
              <a:off x="3952519" y="2245293"/>
              <a:ext cx="327" cy="27"/>
            </a:xfrm>
            <a:custGeom>
              <a:rect b="b" l="l" r="r" t="t"/>
              <a:pathLst>
                <a:path extrusionOk="0" h="1" w="12">
                  <a:moveTo>
                    <a:pt x="1" y="1"/>
                  </a:move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0"/>
            <p:cNvSpPr/>
            <p:nvPr/>
          </p:nvSpPr>
          <p:spPr>
            <a:xfrm>
              <a:off x="3949657" y="2244721"/>
              <a:ext cx="218" cy="136"/>
            </a:xfrm>
            <a:custGeom>
              <a:rect b="b" l="l" r="r" t="t"/>
              <a:pathLst>
                <a:path extrusionOk="0" h="5" w="8">
                  <a:moveTo>
                    <a:pt x="1" y="1"/>
                  </a:moveTo>
                  <a:lnTo>
                    <a:pt x="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0"/>
            <p:cNvSpPr/>
            <p:nvPr/>
          </p:nvSpPr>
          <p:spPr>
            <a:xfrm>
              <a:off x="3913798" y="2242813"/>
              <a:ext cx="4987" cy="10055"/>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50"/>
            <p:cNvSpPr/>
            <p:nvPr/>
          </p:nvSpPr>
          <p:spPr>
            <a:xfrm>
              <a:off x="3932682" y="2275539"/>
              <a:ext cx="27" cy="409"/>
            </a:xfrm>
            <a:custGeom>
              <a:rect b="b" l="l" r="r" t="t"/>
              <a:pathLst>
                <a:path extrusionOk="0" h="15" w="1">
                  <a:moveTo>
                    <a:pt x="0" y="1"/>
                  </a:moveTo>
                  <a:lnTo>
                    <a:pt x="0" y="11"/>
                  </a:lnTo>
                  <a:cubicBezTo>
                    <a:pt x="0" y="15"/>
                    <a:pt x="0"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0"/>
            <p:cNvSpPr/>
            <p:nvPr/>
          </p:nvSpPr>
          <p:spPr>
            <a:xfrm>
              <a:off x="3932872" y="2276493"/>
              <a:ext cx="109" cy="409"/>
            </a:xfrm>
            <a:custGeom>
              <a:rect b="b" l="l" r="r" t="t"/>
              <a:pathLst>
                <a:path extrusionOk="0" h="15" w="4">
                  <a:moveTo>
                    <a:pt x="0" y="1"/>
                  </a:moveTo>
                  <a:lnTo>
                    <a:pt x="4"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0"/>
            <p:cNvSpPr/>
            <p:nvPr/>
          </p:nvSpPr>
          <p:spPr>
            <a:xfrm>
              <a:off x="3932573" y="2275266"/>
              <a:ext cx="136" cy="218"/>
            </a:xfrm>
            <a:custGeom>
              <a:rect b="b" l="l" r="r" t="t"/>
              <a:pathLst>
                <a:path extrusionOk="0" h="8" w="5">
                  <a:moveTo>
                    <a:pt x="4" y="0"/>
                  </a:moveTo>
                  <a:cubicBezTo>
                    <a:pt x="1" y="4"/>
                    <a:pt x="1" y="7"/>
                    <a:pt x="4" y="7"/>
                  </a:cubicBezTo>
                  <a:cubicBezTo>
                    <a:pt x="1" y="7"/>
                    <a:pt x="1" y="4"/>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0"/>
            <p:cNvSpPr/>
            <p:nvPr/>
          </p:nvSpPr>
          <p:spPr>
            <a:xfrm>
              <a:off x="3933445" y="2278019"/>
              <a:ext cx="300" cy="708"/>
            </a:xfrm>
            <a:custGeom>
              <a:rect b="b" l="l" r="r" t="t"/>
              <a:pathLst>
                <a:path extrusionOk="0" h="26" w="11">
                  <a:moveTo>
                    <a:pt x="0" y="1"/>
                  </a:moveTo>
                  <a:lnTo>
                    <a:pt x="11"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0"/>
            <p:cNvSpPr/>
            <p:nvPr/>
          </p:nvSpPr>
          <p:spPr>
            <a:xfrm>
              <a:off x="3934589" y="2280307"/>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0"/>
            <p:cNvSpPr/>
            <p:nvPr/>
          </p:nvSpPr>
          <p:spPr>
            <a:xfrm>
              <a:off x="3933908" y="2279081"/>
              <a:ext cx="518" cy="981"/>
            </a:xfrm>
            <a:custGeom>
              <a:rect b="b" l="l" r="r" t="t"/>
              <a:pathLst>
                <a:path extrusionOk="0" h="36" w="19">
                  <a:moveTo>
                    <a:pt x="1" y="0"/>
                  </a:moveTo>
                  <a:cubicBezTo>
                    <a:pt x="4" y="11"/>
                    <a:pt x="11" y="21"/>
                    <a:pt x="18" y="35"/>
                  </a:cubicBezTo>
                  <a:cubicBezTo>
                    <a:pt x="11" y="21"/>
                    <a:pt x="4" y="11"/>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50"/>
            <p:cNvSpPr/>
            <p:nvPr/>
          </p:nvSpPr>
          <p:spPr>
            <a:xfrm>
              <a:off x="3932763" y="2276029"/>
              <a:ext cx="27" cy="300"/>
            </a:xfrm>
            <a:custGeom>
              <a:rect b="b" l="l" r="r" t="t"/>
              <a:pathLst>
                <a:path extrusionOk="0" h="11" w="1">
                  <a:moveTo>
                    <a:pt x="1"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0"/>
            <p:cNvSpPr/>
            <p:nvPr/>
          </p:nvSpPr>
          <p:spPr>
            <a:xfrm>
              <a:off x="3933145" y="2277256"/>
              <a:ext cx="218" cy="518"/>
            </a:xfrm>
            <a:custGeom>
              <a:rect b="b" l="l" r="r" t="t"/>
              <a:pathLst>
                <a:path extrusionOk="0" h="19" w="8">
                  <a:moveTo>
                    <a:pt x="1" y="1"/>
                  </a:moveTo>
                  <a:lnTo>
                    <a:pt x="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0"/>
            <p:cNvSpPr/>
            <p:nvPr/>
          </p:nvSpPr>
          <p:spPr>
            <a:xfrm>
              <a:off x="3920365" y="2278781"/>
              <a:ext cx="218" cy="218"/>
            </a:xfrm>
            <a:custGeom>
              <a:rect b="b" l="l" r="r" t="t"/>
              <a:pathLst>
                <a:path extrusionOk="0" h="8" w="8">
                  <a:moveTo>
                    <a:pt x="8"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50"/>
            <p:cNvSpPr/>
            <p:nvPr/>
          </p:nvSpPr>
          <p:spPr>
            <a:xfrm>
              <a:off x="3909493" y="2273822"/>
              <a:ext cx="599" cy="327"/>
            </a:xfrm>
            <a:custGeom>
              <a:rect b="b" l="l" r="r" t="t"/>
              <a:pathLst>
                <a:path extrusionOk="0" h="12" w="22">
                  <a:moveTo>
                    <a:pt x="1" y="1"/>
                  </a:moveTo>
                  <a:lnTo>
                    <a:pt x="22" y="11"/>
                  </a:ln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50"/>
            <p:cNvSpPr/>
            <p:nvPr/>
          </p:nvSpPr>
          <p:spPr>
            <a:xfrm>
              <a:off x="3921619" y="2280307"/>
              <a:ext cx="27" cy="136"/>
            </a:xfrm>
            <a:custGeom>
              <a:rect b="b" l="l" r="r" t="t"/>
              <a:pathLst>
                <a:path extrusionOk="0" h="5" w="1">
                  <a:moveTo>
                    <a:pt x="0"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50"/>
            <p:cNvSpPr/>
            <p:nvPr/>
          </p:nvSpPr>
          <p:spPr>
            <a:xfrm>
              <a:off x="3910447" y="2274394"/>
              <a:ext cx="1090" cy="599"/>
            </a:xfrm>
            <a:custGeom>
              <a:rect b="b" l="l" r="r" t="t"/>
              <a:pathLst>
                <a:path extrusionOk="0" h="22" w="40">
                  <a:moveTo>
                    <a:pt x="39" y="22"/>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50"/>
            <p:cNvSpPr/>
            <p:nvPr/>
          </p:nvSpPr>
          <p:spPr>
            <a:xfrm>
              <a:off x="3922572" y="228251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50"/>
            <p:cNvSpPr/>
            <p:nvPr/>
          </p:nvSpPr>
          <p:spPr>
            <a:xfrm>
              <a:off x="3922273" y="2281370"/>
              <a:ext cx="27" cy="109"/>
            </a:xfrm>
            <a:custGeom>
              <a:rect b="b" l="l" r="r" t="t"/>
              <a:pathLst>
                <a:path extrusionOk="0" h="4" w="1">
                  <a:moveTo>
                    <a:pt x="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0"/>
            <p:cNvSpPr/>
            <p:nvPr/>
          </p:nvSpPr>
          <p:spPr>
            <a:xfrm>
              <a:off x="3913417" y="2242159"/>
              <a:ext cx="872" cy="1553"/>
            </a:xfrm>
            <a:custGeom>
              <a:rect b="b" l="l" r="r" t="t"/>
              <a:pathLst>
                <a:path extrusionOk="0" h="57" w="32">
                  <a:moveTo>
                    <a:pt x="0" y="0"/>
                  </a:moveTo>
                  <a:cubicBezTo>
                    <a:pt x="7" y="18"/>
                    <a:pt x="21" y="39"/>
                    <a:pt x="32" y="56"/>
                  </a:cubicBezTo>
                  <a:lnTo>
                    <a:pt x="14" y="25"/>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0"/>
            <p:cNvSpPr/>
            <p:nvPr/>
          </p:nvSpPr>
          <p:spPr>
            <a:xfrm>
              <a:off x="3909684" y="2273550"/>
              <a:ext cx="27" cy="109"/>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0"/>
            <p:cNvSpPr/>
            <p:nvPr/>
          </p:nvSpPr>
          <p:spPr>
            <a:xfrm>
              <a:off x="3922572" y="2282896"/>
              <a:ext cx="27" cy="27"/>
            </a:xfrm>
            <a:custGeom>
              <a:rect b="b" l="l" r="r" t="t"/>
              <a:pathLst>
                <a:path extrusionOk="0" h="1" w="1">
                  <a:moveTo>
                    <a:pt x="0" y="0"/>
                  </a:moveTo>
                  <a:lnTo>
                    <a:pt x="0" y="0"/>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0"/>
            <p:cNvSpPr/>
            <p:nvPr/>
          </p:nvSpPr>
          <p:spPr>
            <a:xfrm>
              <a:off x="4146747" y="2296984"/>
              <a:ext cx="174882" cy="147960"/>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0"/>
            <p:cNvSpPr/>
            <p:nvPr/>
          </p:nvSpPr>
          <p:spPr>
            <a:xfrm>
              <a:off x="4343265" y="2313796"/>
              <a:ext cx="0" cy="27"/>
            </a:xfrm>
            <a:custGeom>
              <a:rect b="b" l="l" r="r" t="t"/>
              <a:pathLst>
                <a:path extrusionOk="0" h="1" w="0">
                  <a:moveTo>
                    <a:pt x="0"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0"/>
            <p:cNvSpPr/>
            <p:nvPr/>
          </p:nvSpPr>
          <p:spPr>
            <a:xfrm>
              <a:off x="4331711" y="2313905"/>
              <a:ext cx="22344" cy="8120"/>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0"/>
            <p:cNvSpPr/>
            <p:nvPr/>
          </p:nvSpPr>
          <p:spPr>
            <a:xfrm>
              <a:off x="4235469" y="2313905"/>
              <a:ext cx="872" cy="218"/>
            </a:xfrm>
            <a:custGeom>
              <a:rect b="b" l="l" r="r" t="t"/>
              <a:pathLst>
                <a:path extrusionOk="0" h="8" w="32">
                  <a:moveTo>
                    <a:pt x="32" y="0"/>
                  </a:moveTo>
                  <a:cubicBezTo>
                    <a:pt x="21" y="0"/>
                    <a:pt x="11" y="4"/>
                    <a:pt x="0" y="4"/>
                  </a:cubicBezTo>
                  <a:lnTo>
                    <a:pt x="0" y="7"/>
                  </a:lnTo>
                  <a:lnTo>
                    <a:pt x="3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0"/>
            <p:cNvSpPr/>
            <p:nvPr/>
          </p:nvSpPr>
          <p:spPr>
            <a:xfrm>
              <a:off x="4253971" y="2319137"/>
              <a:ext cx="790" cy="518"/>
            </a:xfrm>
            <a:custGeom>
              <a:rect b="b" l="l" r="r" t="t"/>
              <a:pathLst>
                <a:path extrusionOk="0" h="19" w="29">
                  <a:moveTo>
                    <a:pt x="0" y="1"/>
                  </a:moveTo>
                  <a:lnTo>
                    <a:pt x="28" y="18"/>
                  </a:lnTo>
                  <a:lnTo>
                    <a:pt x="2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0"/>
            <p:cNvSpPr/>
            <p:nvPr/>
          </p:nvSpPr>
          <p:spPr>
            <a:xfrm>
              <a:off x="4251954" y="2318101"/>
              <a:ext cx="136" cy="27"/>
            </a:xfrm>
            <a:custGeom>
              <a:rect b="b" l="l" r="r" t="t"/>
              <a:pathLst>
                <a:path extrusionOk="0" h="1" w="5">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0"/>
            <p:cNvSpPr/>
            <p:nvPr/>
          </p:nvSpPr>
          <p:spPr>
            <a:xfrm>
              <a:off x="4252527" y="2318292"/>
              <a:ext cx="218" cy="109"/>
            </a:xfrm>
            <a:custGeom>
              <a:rect b="b" l="l" r="r" t="t"/>
              <a:pathLst>
                <a:path extrusionOk="0" h="4" w="8">
                  <a:moveTo>
                    <a:pt x="8"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0"/>
            <p:cNvSpPr/>
            <p:nvPr/>
          </p:nvSpPr>
          <p:spPr>
            <a:xfrm>
              <a:off x="4250537" y="2317611"/>
              <a:ext cx="490" cy="27"/>
            </a:xfrm>
            <a:custGeom>
              <a:rect b="b" l="l" r="r" t="t"/>
              <a:pathLst>
                <a:path extrusionOk="0" h="1" w="18">
                  <a:moveTo>
                    <a:pt x="18" y="1"/>
                  </a:moveTo>
                  <a:cubicBezTo>
                    <a:pt x="11" y="1"/>
                    <a:pt x="7" y="1"/>
                    <a:pt x="0" y="1"/>
                  </a:cubicBezTo>
                  <a:cubicBezTo>
                    <a:pt x="7" y="1"/>
                    <a:pt x="11" y="1"/>
                    <a:pt x="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0"/>
            <p:cNvSpPr/>
            <p:nvPr/>
          </p:nvSpPr>
          <p:spPr>
            <a:xfrm>
              <a:off x="4253017" y="2318565"/>
              <a:ext cx="300" cy="136"/>
            </a:xfrm>
            <a:custGeom>
              <a:rect b="b" l="l" r="r" t="t"/>
              <a:pathLst>
                <a:path extrusionOk="0" h="5" w="11">
                  <a:moveTo>
                    <a:pt x="11"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0"/>
            <p:cNvSpPr/>
            <p:nvPr/>
          </p:nvSpPr>
          <p:spPr>
            <a:xfrm>
              <a:off x="4253480" y="2318864"/>
              <a:ext cx="409" cy="218"/>
            </a:xfrm>
            <a:custGeom>
              <a:rect b="b" l="l" r="r" t="t"/>
              <a:pathLst>
                <a:path extrusionOk="0" h="8" w="15">
                  <a:moveTo>
                    <a:pt x="15"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0"/>
            <p:cNvSpPr/>
            <p:nvPr/>
          </p:nvSpPr>
          <p:spPr>
            <a:xfrm>
              <a:off x="4251300" y="2317802"/>
              <a:ext cx="218" cy="27"/>
            </a:xfrm>
            <a:custGeom>
              <a:rect b="b" l="l" r="r" t="t"/>
              <a:pathLst>
                <a:path extrusionOk="0" h="1" w="8">
                  <a:moveTo>
                    <a:pt x="7"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0"/>
            <p:cNvSpPr/>
            <p:nvPr/>
          </p:nvSpPr>
          <p:spPr>
            <a:xfrm>
              <a:off x="4255578" y="2320200"/>
              <a:ext cx="2888" cy="1826"/>
            </a:xfrm>
            <a:custGeom>
              <a:rect b="b" l="l" r="r" t="t"/>
              <a:pathLst>
                <a:path extrusionOk="0" h="67" w="106">
                  <a:moveTo>
                    <a:pt x="1" y="0"/>
                  </a:moveTo>
                  <a:lnTo>
                    <a:pt x="106" y="67"/>
                  </a:lnTo>
                  <a:lnTo>
                    <a:pt x="106" y="60"/>
                  </a:lnTo>
                  <a:lnTo>
                    <a:pt x="88" y="53"/>
                  </a:lnTo>
                  <a:cubicBezTo>
                    <a:pt x="57" y="35"/>
                    <a:pt x="29" y="18"/>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0"/>
            <p:cNvSpPr/>
            <p:nvPr/>
          </p:nvSpPr>
          <p:spPr>
            <a:xfrm>
              <a:off x="4237840" y="2313333"/>
              <a:ext cx="1090" cy="300"/>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0"/>
            <p:cNvSpPr/>
            <p:nvPr/>
          </p:nvSpPr>
          <p:spPr>
            <a:xfrm>
              <a:off x="4169336" y="2348702"/>
              <a:ext cx="409" cy="790"/>
            </a:xfrm>
            <a:custGeom>
              <a:rect b="b" l="l" r="r" t="t"/>
              <a:pathLst>
                <a:path extrusionOk="0" h="29" w="15">
                  <a:moveTo>
                    <a:pt x="15" y="29"/>
                  </a:moveTo>
                  <a:cubicBezTo>
                    <a:pt x="11" y="22"/>
                    <a:pt x="4" y="11"/>
                    <a:pt x="1" y="1"/>
                  </a:cubicBezTo>
                  <a:cubicBezTo>
                    <a:pt x="4" y="11"/>
                    <a:pt x="11" y="22"/>
                    <a:pt x="15"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0"/>
            <p:cNvSpPr/>
            <p:nvPr/>
          </p:nvSpPr>
          <p:spPr>
            <a:xfrm>
              <a:off x="4174786" y="2352053"/>
              <a:ext cx="981" cy="27"/>
            </a:xfrm>
            <a:custGeom>
              <a:rect b="b" l="l" r="r" t="t"/>
              <a:pathLst>
                <a:path extrusionOk="0" h="1" w="36">
                  <a:moveTo>
                    <a:pt x="15" y="0"/>
                  </a:moveTo>
                  <a:lnTo>
                    <a:pt x="36" y="0"/>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0"/>
            <p:cNvSpPr/>
            <p:nvPr/>
          </p:nvSpPr>
          <p:spPr>
            <a:xfrm>
              <a:off x="4171244" y="2351100"/>
              <a:ext cx="2044" cy="790"/>
            </a:xfrm>
            <a:custGeom>
              <a:rect b="b" l="l" r="r" t="t"/>
              <a:pathLst>
                <a:path extrusionOk="0" h="29" w="75">
                  <a:moveTo>
                    <a:pt x="74" y="28"/>
                  </a:moveTo>
                  <a:cubicBezTo>
                    <a:pt x="50" y="21"/>
                    <a:pt x="25" y="11"/>
                    <a:pt x="1" y="0"/>
                  </a:cubicBezTo>
                  <a:cubicBezTo>
                    <a:pt x="25" y="11"/>
                    <a:pt x="50" y="21"/>
                    <a:pt x="74"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0"/>
            <p:cNvSpPr/>
            <p:nvPr/>
          </p:nvSpPr>
          <p:spPr>
            <a:xfrm>
              <a:off x="4173560" y="2351862"/>
              <a:ext cx="954" cy="109"/>
            </a:xfrm>
            <a:custGeom>
              <a:rect b="b" l="l" r="r" t="t"/>
              <a:pathLst>
                <a:path extrusionOk="0" h="4" w="35">
                  <a:moveTo>
                    <a:pt x="35" y="4"/>
                  </a:moveTo>
                  <a:cubicBezTo>
                    <a:pt x="21" y="4"/>
                    <a:pt x="11" y="4"/>
                    <a:pt x="0" y="0"/>
                  </a:cubicBezTo>
                  <a:cubicBezTo>
                    <a:pt x="11" y="4"/>
                    <a:pt x="21" y="4"/>
                    <a:pt x="35" y="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0"/>
            <p:cNvSpPr/>
            <p:nvPr/>
          </p:nvSpPr>
          <p:spPr>
            <a:xfrm>
              <a:off x="4170481" y="2350527"/>
              <a:ext cx="599" cy="409"/>
            </a:xfrm>
            <a:custGeom>
              <a:rect b="b" l="l" r="r" t="t"/>
              <a:pathLst>
                <a:path extrusionOk="0" h="15" w="22">
                  <a:moveTo>
                    <a:pt x="22" y="14"/>
                  </a:moveTo>
                  <a:cubicBezTo>
                    <a:pt x="15" y="11"/>
                    <a:pt x="8" y="4"/>
                    <a:pt x="1" y="0"/>
                  </a:cubicBezTo>
                  <a:cubicBezTo>
                    <a:pt x="8" y="4"/>
                    <a:pt x="15" y="11"/>
                    <a:pt x="22"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0"/>
            <p:cNvSpPr/>
            <p:nvPr/>
          </p:nvSpPr>
          <p:spPr>
            <a:xfrm>
              <a:off x="4169909" y="2349764"/>
              <a:ext cx="409" cy="490"/>
            </a:xfrm>
            <a:custGeom>
              <a:rect b="b" l="l" r="r" t="t"/>
              <a:pathLst>
                <a:path extrusionOk="0" h="18" w="15">
                  <a:moveTo>
                    <a:pt x="15" y="18"/>
                  </a:moveTo>
                  <a:cubicBezTo>
                    <a:pt x="8" y="11"/>
                    <a:pt x="4" y="7"/>
                    <a:pt x="1" y="0"/>
                  </a:cubicBezTo>
                  <a:cubicBezTo>
                    <a:pt x="4" y="7"/>
                    <a:pt x="8" y="11"/>
                    <a:pt x="15"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0"/>
            <p:cNvSpPr/>
            <p:nvPr/>
          </p:nvSpPr>
          <p:spPr>
            <a:xfrm>
              <a:off x="4221899" y="2313033"/>
              <a:ext cx="981" cy="1090"/>
            </a:xfrm>
            <a:custGeom>
              <a:rect b="b" l="l" r="r" t="t"/>
              <a:pathLst>
                <a:path extrusionOk="0" h="40" w="36">
                  <a:moveTo>
                    <a:pt x="36" y="1"/>
                  </a:moveTo>
                  <a:cubicBezTo>
                    <a:pt x="25" y="11"/>
                    <a:pt x="11" y="25"/>
                    <a:pt x="1" y="39"/>
                  </a:cubicBezTo>
                  <a:cubicBezTo>
                    <a:pt x="11" y="25"/>
                    <a:pt x="25" y="11"/>
                    <a:pt x="3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0"/>
            <p:cNvSpPr/>
            <p:nvPr/>
          </p:nvSpPr>
          <p:spPr>
            <a:xfrm>
              <a:off x="4225523" y="2311126"/>
              <a:ext cx="218" cy="27"/>
            </a:xfrm>
            <a:custGeom>
              <a:rect b="b" l="l" r="r" t="t"/>
              <a:pathLst>
                <a:path extrusionOk="0" h="1" w="8">
                  <a:moveTo>
                    <a:pt x="1" y="0"/>
                  </a:moveTo>
                  <a:lnTo>
                    <a:pt x="1" y="0"/>
                  </a:lnTo>
                  <a:lnTo>
                    <a:pt x="8" y="0"/>
                  </a:ln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0"/>
            <p:cNvSpPr/>
            <p:nvPr/>
          </p:nvSpPr>
          <p:spPr>
            <a:xfrm>
              <a:off x="4176230" y="2351753"/>
              <a:ext cx="1362" cy="218"/>
            </a:xfrm>
            <a:custGeom>
              <a:rect b="b" l="l" r="r" t="t"/>
              <a:pathLst>
                <a:path extrusionOk="0" h="8" w="50">
                  <a:moveTo>
                    <a:pt x="49" y="1"/>
                  </a:moveTo>
                  <a:cubicBezTo>
                    <a:pt x="32" y="4"/>
                    <a:pt x="14" y="8"/>
                    <a:pt x="0" y="8"/>
                  </a:cubicBezTo>
                  <a:cubicBezTo>
                    <a:pt x="14" y="8"/>
                    <a:pt x="32" y="4"/>
                    <a:pt x="4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0"/>
            <p:cNvSpPr/>
            <p:nvPr/>
          </p:nvSpPr>
          <p:spPr>
            <a:xfrm>
              <a:off x="4158192" y="2346712"/>
              <a:ext cx="1362" cy="409"/>
            </a:xfrm>
            <a:custGeom>
              <a:rect b="b" l="l" r="r" t="t"/>
              <a:pathLst>
                <a:path extrusionOk="0" h="15" w="50">
                  <a:moveTo>
                    <a:pt x="49" y="0"/>
                  </a:moveTo>
                  <a:cubicBezTo>
                    <a:pt x="35" y="0"/>
                    <a:pt x="25" y="4"/>
                    <a:pt x="14" y="7"/>
                  </a:cubicBezTo>
                  <a:lnTo>
                    <a:pt x="0" y="14"/>
                  </a:lnTo>
                  <a:cubicBezTo>
                    <a:pt x="14" y="7"/>
                    <a:pt x="32" y="0"/>
                    <a:pt x="49"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0"/>
            <p:cNvSpPr/>
            <p:nvPr/>
          </p:nvSpPr>
          <p:spPr>
            <a:xfrm>
              <a:off x="4237840" y="2313415"/>
              <a:ext cx="981" cy="218"/>
            </a:xfrm>
            <a:custGeom>
              <a:rect b="b" l="l" r="r" t="t"/>
              <a:pathLst>
                <a:path extrusionOk="0" h="8" w="36">
                  <a:moveTo>
                    <a:pt x="36" y="1"/>
                  </a:moveTo>
                  <a:lnTo>
                    <a:pt x="36" y="1"/>
                  </a:lnTo>
                  <a:cubicBezTo>
                    <a:pt x="22" y="4"/>
                    <a:pt x="11" y="4"/>
                    <a:pt x="1" y="8"/>
                  </a:cubicBezTo>
                  <a:cubicBezTo>
                    <a:pt x="11" y="8"/>
                    <a:pt x="22" y="4"/>
                    <a:pt x="3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0"/>
            <p:cNvSpPr/>
            <p:nvPr/>
          </p:nvSpPr>
          <p:spPr>
            <a:xfrm>
              <a:off x="4155794" y="2350037"/>
              <a:ext cx="136" cy="790"/>
            </a:xfrm>
            <a:custGeom>
              <a:rect b="b" l="l" r="r" t="t"/>
              <a:pathLst>
                <a:path extrusionOk="0" h="29" w="5">
                  <a:moveTo>
                    <a:pt x="1" y="29"/>
                  </a:moveTo>
                  <a:cubicBezTo>
                    <a:pt x="1" y="18"/>
                    <a:pt x="4" y="11"/>
                    <a:pt x="4" y="1"/>
                  </a:cubicBezTo>
                  <a:cubicBezTo>
                    <a:pt x="4" y="11"/>
                    <a:pt x="1" y="18"/>
                    <a:pt x="1" y="2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50"/>
            <p:cNvSpPr/>
            <p:nvPr/>
          </p:nvSpPr>
          <p:spPr>
            <a:xfrm>
              <a:off x="4149990" y="2439058"/>
              <a:ext cx="27" cy="409"/>
            </a:xfrm>
            <a:custGeom>
              <a:rect b="b" l="l" r="r" t="t"/>
              <a:pathLst>
                <a:path extrusionOk="0" h="15" w="1">
                  <a:moveTo>
                    <a:pt x="0" y="14"/>
                  </a:moveTo>
                  <a:cubicBezTo>
                    <a:pt x="0" y="7"/>
                    <a:pt x="0" y="4"/>
                    <a:pt x="0" y="0"/>
                  </a:cubicBezTo>
                  <a:cubicBezTo>
                    <a:pt x="0" y="4"/>
                    <a:pt x="0" y="7"/>
                    <a:pt x="0"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0"/>
            <p:cNvSpPr/>
            <p:nvPr/>
          </p:nvSpPr>
          <p:spPr>
            <a:xfrm>
              <a:off x="4152170" y="2360528"/>
              <a:ext cx="899" cy="981"/>
            </a:xfrm>
            <a:custGeom>
              <a:rect b="b" l="l" r="r" t="t"/>
              <a:pathLst>
                <a:path extrusionOk="0" h="36" w="33">
                  <a:moveTo>
                    <a:pt x="32" y="1"/>
                  </a:moveTo>
                  <a:cubicBezTo>
                    <a:pt x="22" y="15"/>
                    <a:pt x="11" y="25"/>
                    <a:pt x="1" y="36"/>
                  </a:cubicBezTo>
                  <a:cubicBezTo>
                    <a:pt x="15" y="25"/>
                    <a:pt x="22" y="15"/>
                    <a:pt x="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0"/>
            <p:cNvSpPr/>
            <p:nvPr/>
          </p:nvSpPr>
          <p:spPr>
            <a:xfrm>
              <a:off x="4155985" y="2347094"/>
              <a:ext cx="2234" cy="2779"/>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0"/>
            <p:cNvSpPr/>
            <p:nvPr/>
          </p:nvSpPr>
          <p:spPr>
            <a:xfrm>
              <a:off x="4153042" y="2350991"/>
              <a:ext cx="2970" cy="9483"/>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0"/>
            <p:cNvSpPr/>
            <p:nvPr/>
          </p:nvSpPr>
          <p:spPr>
            <a:xfrm>
              <a:off x="4157892" y="2346903"/>
              <a:ext cx="708" cy="409"/>
            </a:xfrm>
            <a:custGeom>
              <a:rect b="b" l="l" r="r" t="t"/>
              <a:pathLst>
                <a:path extrusionOk="0" h="15" w="26">
                  <a:moveTo>
                    <a:pt x="25" y="0"/>
                  </a:moveTo>
                  <a:cubicBezTo>
                    <a:pt x="15" y="4"/>
                    <a:pt x="8" y="7"/>
                    <a:pt x="1" y="14"/>
                  </a:cubicBezTo>
                  <a:lnTo>
                    <a:pt x="11" y="7"/>
                  </a:lnTo>
                  <a:lnTo>
                    <a:pt x="25"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0"/>
            <p:cNvSpPr/>
            <p:nvPr/>
          </p:nvSpPr>
          <p:spPr>
            <a:xfrm>
              <a:off x="4311956" y="2326875"/>
              <a:ext cx="136" cy="27"/>
            </a:xfrm>
            <a:custGeom>
              <a:rect b="b" l="l" r="r" t="t"/>
              <a:pathLst>
                <a:path extrusionOk="0" h="1" w="5">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0"/>
            <p:cNvSpPr/>
            <p:nvPr/>
          </p:nvSpPr>
          <p:spPr>
            <a:xfrm>
              <a:off x="4319122" y="2327529"/>
              <a:ext cx="409" cy="136"/>
            </a:xfrm>
            <a:custGeom>
              <a:rect b="b" l="l" r="r" t="t"/>
              <a:pathLst>
                <a:path extrusionOk="0" h="5" w="15">
                  <a:moveTo>
                    <a:pt x="0" y="4"/>
                  </a:moveTo>
                  <a:lnTo>
                    <a:pt x="1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0"/>
            <p:cNvSpPr/>
            <p:nvPr/>
          </p:nvSpPr>
          <p:spPr>
            <a:xfrm>
              <a:off x="4264734" y="2320200"/>
              <a:ext cx="409" cy="490"/>
            </a:xfrm>
            <a:custGeom>
              <a:rect b="b" l="l" r="r" t="t"/>
              <a:pathLst>
                <a:path extrusionOk="0" h="18" w="15">
                  <a:moveTo>
                    <a:pt x="1" y="18"/>
                  </a:moveTo>
                  <a:cubicBezTo>
                    <a:pt x="8" y="11"/>
                    <a:pt x="11" y="4"/>
                    <a:pt x="15" y="0"/>
                  </a:cubicBezTo>
                  <a:cubicBezTo>
                    <a:pt x="11" y="4"/>
                    <a:pt x="8" y="11"/>
                    <a:pt x="1"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0"/>
            <p:cNvSpPr/>
            <p:nvPr/>
          </p:nvSpPr>
          <p:spPr>
            <a:xfrm>
              <a:off x="4316915" y="2328020"/>
              <a:ext cx="218" cy="27"/>
            </a:xfrm>
            <a:custGeom>
              <a:rect b="b" l="l" r="r" t="t"/>
              <a:pathLst>
                <a:path extrusionOk="0" h="1" w="8">
                  <a:moveTo>
                    <a:pt x="1" y="0"/>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0"/>
            <p:cNvSpPr/>
            <p:nvPr/>
          </p:nvSpPr>
          <p:spPr>
            <a:xfrm>
              <a:off x="4320349" y="2327339"/>
              <a:ext cx="136" cy="27"/>
            </a:xfrm>
            <a:custGeom>
              <a:rect b="b" l="l" r="r" t="t"/>
              <a:pathLst>
                <a:path extrusionOk="0" h="1" w="5">
                  <a:moveTo>
                    <a:pt x="4"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0"/>
            <p:cNvSpPr/>
            <p:nvPr/>
          </p:nvSpPr>
          <p:spPr>
            <a:xfrm>
              <a:off x="4254734" y="2319627"/>
              <a:ext cx="790" cy="490"/>
            </a:xfrm>
            <a:custGeom>
              <a:rect b="b" l="l" r="r" t="t"/>
              <a:pathLst>
                <a:path extrusionOk="0" h="18" w="29">
                  <a:moveTo>
                    <a:pt x="0" y="0"/>
                  </a:moveTo>
                  <a:lnTo>
                    <a:pt x="28" y="18"/>
                  </a:lnTo>
                  <a:lnTo>
                    <a:pt x="18" y="11"/>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0"/>
            <p:cNvSpPr/>
            <p:nvPr/>
          </p:nvSpPr>
          <p:spPr>
            <a:xfrm>
              <a:off x="4318060" y="2327829"/>
              <a:ext cx="327" cy="109"/>
            </a:xfrm>
            <a:custGeom>
              <a:rect b="b" l="l" r="r" t="t"/>
              <a:pathLst>
                <a:path extrusionOk="0" h="4" w="12">
                  <a:moveTo>
                    <a:pt x="1"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0"/>
            <p:cNvSpPr/>
            <p:nvPr/>
          </p:nvSpPr>
          <p:spPr>
            <a:xfrm>
              <a:off x="4315880" y="232810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0"/>
            <p:cNvSpPr/>
            <p:nvPr/>
          </p:nvSpPr>
          <p:spPr>
            <a:xfrm>
              <a:off x="4345363" y="2315894"/>
              <a:ext cx="5640" cy="2698"/>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0"/>
            <p:cNvSpPr/>
            <p:nvPr/>
          </p:nvSpPr>
          <p:spPr>
            <a:xfrm>
              <a:off x="4352693" y="2318292"/>
              <a:ext cx="327" cy="27"/>
            </a:xfrm>
            <a:custGeom>
              <a:rect b="b" l="l" r="r" t="t"/>
              <a:pathLst>
                <a:path extrusionOk="0" h="1" w="12">
                  <a:moveTo>
                    <a:pt x="1"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0"/>
            <p:cNvSpPr/>
            <p:nvPr/>
          </p:nvSpPr>
          <p:spPr>
            <a:xfrm>
              <a:off x="4344872" y="2315240"/>
              <a:ext cx="109" cy="109"/>
            </a:xfrm>
            <a:custGeom>
              <a:rect b="b" l="l" r="r" t="t"/>
              <a:pathLst>
                <a:path extrusionOk="0" h="4" w="4">
                  <a:moveTo>
                    <a:pt x="1" y="0"/>
                  </a:moveTo>
                  <a:lnTo>
                    <a:pt x="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0"/>
            <p:cNvSpPr/>
            <p:nvPr/>
          </p:nvSpPr>
          <p:spPr>
            <a:xfrm>
              <a:off x="4351467" y="2318183"/>
              <a:ext cx="490" cy="27"/>
            </a:xfrm>
            <a:custGeom>
              <a:rect b="b" l="l" r="r" t="t"/>
              <a:pathLst>
                <a:path extrusionOk="0" h="1" w="18">
                  <a:moveTo>
                    <a:pt x="0" y="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0"/>
            <p:cNvSpPr/>
            <p:nvPr/>
          </p:nvSpPr>
          <p:spPr>
            <a:xfrm>
              <a:off x="4343646" y="2313987"/>
              <a:ext cx="381" cy="327"/>
            </a:xfrm>
            <a:custGeom>
              <a:rect b="b" l="l" r="r" t="t"/>
              <a:pathLst>
                <a:path extrusionOk="0" h="12" w="14">
                  <a:moveTo>
                    <a:pt x="0" y="1"/>
                  </a:moveTo>
                  <a:lnTo>
                    <a:pt x="14"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0"/>
            <p:cNvSpPr/>
            <p:nvPr/>
          </p:nvSpPr>
          <p:spPr>
            <a:xfrm>
              <a:off x="4344300" y="2314559"/>
              <a:ext cx="300" cy="218"/>
            </a:xfrm>
            <a:custGeom>
              <a:rect b="b" l="l" r="r" t="t"/>
              <a:pathLst>
                <a:path extrusionOk="0" h="8" w="11">
                  <a:moveTo>
                    <a:pt x="1" y="1"/>
                  </a:moveTo>
                  <a:lnTo>
                    <a:pt x="1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0"/>
            <p:cNvSpPr/>
            <p:nvPr/>
          </p:nvSpPr>
          <p:spPr>
            <a:xfrm>
              <a:off x="4354028" y="2318565"/>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0"/>
            <p:cNvSpPr/>
            <p:nvPr/>
          </p:nvSpPr>
          <p:spPr>
            <a:xfrm>
              <a:off x="4310158" y="2322488"/>
              <a:ext cx="1553" cy="4115"/>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0"/>
            <p:cNvSpPr/>
            <p:nvPr/>
          </p:nvSpPr>
          <p:spPr>
            <a:xfrm>
              <a:off x="4264462" y="2320772"/>
              <a:ext cx="300" cy="409"/>
            </a:xfrm>
            <a:custGeom>
              <a:rect b="b" l="l" r="r" t="t"/>
              <a:pathLst>
                <a:path extrusionOk="0" h="15" w="11">
                  <a:moveTo>
                    <a:pt x="11" y="0"/>
                  </a:moveTo>
                  <a:lnTo>
                    <a:pt x="11" y="0"/>
                  </a:lnTo>
                  <a:cubicBezTo>
                    <a:pt x="7" y="4"/>
                    <a:pt x="4" y="11"/>
                    <a:pt x="0" y="14"/>
                  </a:cubicBezTo>
                  <a:cubicBezTo>
                    <a:pt x="7" y="11"/>
                    <a:pt x="7" y="4"/>
                    <a:pt x="1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0"/>
            <p:cNvSpPr/>
            <p:nvPr/>
          </p:nvSpPr>
          <p:spPr>
            <a:xfrm>
              <a:off x="4264162" y="2321344"/>
              <a:ext cx="136" cy="109"/>
            </a:xfrm>
            <a:custGeom>
              <a:rect b="b" l="l" r="r" t="t"/>
              <a:pathLst>
                <a:path extrusionOk="0" h="4" w="5">
                  <a:moveTo>
                    <a:pt x="4"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0"/>
            <p:cNvSpPr/>
            <p:nvPr/>
          </p:nvSpPr>
          <p:spPr>
            <a:xfrm>
              <a:off x="4331711" y="2313796"/>
              <a:ext cx="11472" cy="8229"/>
            </a:xfrm>
            <a:custGeom>
              <a:rect b="b" l="l" r="r" t="t"/>
              <a:pathLst>
                <a:path extrusionOk="0" h="302" w="421">
                  <a:moveTo>
                    <a:pt x="420" y="1"/>
                  </a:moveTo>
                  <a:cubicBezTo>
                    <a:pt x="350" y="1"/>
                    <a:pt x="140" y="179"/>
                    <a:pt x="0" y="302"/>
                  </a:cubicBezTo>
                  <a:cubicBezTo>
                    <a:pt x="144" y="179"/>
                    <a:pt x="354" y="1"/>
                    <a:pt x="42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0"/>
            <p:cNvSpPr/>
            <p:nvPr/>
          </p:nvSpPr>
          <p:spPr>
            <a:xfrm>
              <a:off x="4257976" y="2321616"/>
              <a:ext cx="409" cy="136"/>
            </a:xfrm>
            <a:custGeom>
              <a:rect b="b" l="l" r="r" t="t"/>
              <a:pathLst>
                <a:path extrusionOk="0" h="5" w="15">
                  <a:moveTo>
                    <a:pt x="0" y="1"/>
                  </a:moveTo>
                  <a:lnTo>
                    <a:pt x="14"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0"/>
            <p:cNvSpPr/>
            <p:nvPr/>
          </p:nvSpPr>
          <p:spPr>
            <a:xfrm>
              <a:off x="4255197" y="2319900"/>
              <a:ext cx="2807" cy="1662"/>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0"/>
            <p:cNvSpPr/>
            <p:nvPr/>
          </p:nvSpPr>
          <p:spPr>
            <a:xfrm>
              <a:off x="4156094" y="2320091"/>
              <a:ext cx="239352" cy="217989"/>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0"/>
            <p:cNvSpPr/>
            <p:nvPr/>
          </p:nvSpPr>
          <p:spPr>
            <a:xfrm>
              <a:off x="4276751" y="2528052"/>
              <a:ext cx="8338" cy="708"/>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0"/>
            <p:cNvSpPr/>
            <p:nvPr/>
          </p:nvSpPr>
          <p:spPr>
            <a:xfrm>
              <a:off x="4348306" y="2381427"/>
              <a:ext cx="10899" cy="16431"/>
            </a:xfrm>
            <a:custGeom>
              <a:rect b="b" l="l" r="r" t="t"/>
              <a:pathLst>
                <a:path extrusionOk="0" h="603" w="400">
                  <a:moveTo>
                    <a:pt x="400" y="554"/>
                  </a:moveTo>
                  <a:cubicBezTo>
                    <a:pt x="169" y="603"/>
                    <a:pt x="39" y="158"/>
                    <a:pt x="1" y="1"/>
                  </a:cubicBezTo>
                  <a:cubicBezTo>
                    <a:pt x="39" y="158"/>
                    <a:pt x="169" y="603"/>
                    <a:pt x="400" y="55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0"/>
            <p:cNvSpPr/>
            <p:nvPr/>
          </p:nvSpPr>
          <p:spPr>
            <a:xfrm>
              <a:off x="4364246" y="2397749"/>
              <a:ext cx="1444" cy="1635"/>
            </a:xfrm>
            <a:custGeom>
              <a:rect b="b" l="l" r="r" t="t"/>
              <a:pathLst>
                <a:path extrusionOk="0" h="60" w="53">
                  <a:moveTo>
                    <a:pt x="53" y="60"/>
                  </a:moveTo>
                  <a:cubicBezTo>
                    <a:pt x="39" y="35"/>
                    <a:pt x="21" y="14"/>
                    <a:pt x="0" y="0"/>
                  </a:cubicBezTo>
                  <a:cubicBezTo>
                    <a:pt x="21" y="14"/>
                    <a:pt x="39" y="35"/>
                    <a:pt x="53" y="6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0"/>
            <p:cNvSpPr/>
            <p:nvPr/>
          </p:nvSpPr>
          <p:spPr>
            <a:xfrm>
              <a:off x="4313591" y="2471484"/>
              <a:ext cx="409" cy="218"/>
            </a:xfrm>
            <a:custGeom>
              <a:rect b="b" l="l" r="r" t="t"/>
              <a:pathLst>
                <a:path extrusionOk="0" h="8" w="15">
                  <a:moveTo>
                    <a:pt x="14"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0"/>
            <p:cNvSpPr/>
            <p:nvPr/>
          </p:nvSpPr>
          <p:spPr>
            <a:xfrm>
              <a:off x="4262636" y="2536527"/>
              <a:ext cx="136" cy="136"/>
            </a:xfrm>
            <a:custGeom>
              <a:rect b="b" l="l" r="r" t="t"/>
              <a:pathLst>
                <a:path extrusionOk="0" h="5" w="5">
                  <a:moveTo>
                    <a:pt x="4" y="1"/>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0"/>
            <p:cNvSpPr/>
            <p:nvPr/>
          </p:nvSpPr>
          <p:spPr>
            <a:xfrm>
              <a:off x="4261682" y="2537971"/>
              <a:ext cx="136" cy="109"/>
            </a:xfrm>
            <a:custGeom>
              <a:rect b="b" l="l" r="r" t="t"/>
              <a:pathLst>
                <a:path extrusionOk="0" h="4" w="5">
                  <a:moveTo>
                    <a:pt x="1" y="4"/>
                  </a:moveTo>
                  <a:lnTo>
                    <a:pt x="4" y="1"/>
                  </a:ln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0"/>
            <p:cNvSpPr/>
            <p:nvPr/>
          </p:nvSpPr>
          <p:spPr>
            <a:xfrm>
              <a:off x="4313972" y="2471184"/>
              <a:ext cx="490" cy="327"/>
            </a:xfrm>
            <a:custGeom>
              <a:rect b="b" l="l" r="r" t="t"/>
              <a:pathLst>
                <a:path extrusionOk="0" h="12" w="18">
                  <a:moveTo>
                    <a:pt x="18" y="1"/>
                  </a:moveTo>
                  <a:cubicBezTo>
                    <a:pt x="11" y="4"/>
                    <a:pt x="4" y="8"/>
                    <a:pt x="0" y="11"/>
                  </a:cubicBezTo>
                  <a:cubicBezTo>
                    <a:pt x="4" y="8"/>
                    <a:pt x="11" y="4"/>
                    <a:pt x="1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0"/>
            <p:cNvSpPr/>
            <p:nvPr/>
          </p:nvSpPr>
          <p:spPr>
            <a:xfrm>
              <a:off x="4393048" y="2346603"/>
              <a:ext cx="1063" cy="518"/>
            </a:xfrm>
            <a:custGeom>
              <a:rect b="b" l="l" r="r" t="t"/>
              <a:pathLst>
                <a:path extrusionOk="0" h="19" w="39">
                  <a:moveTo>
                    <a:pt x="0" y="1"/>
                  </a:moveTo>
                  <a:lnTo>
                    <a:pt x="39"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0"/>
            <p:cNvSpPr/>
            <p:nvPr/>
          </p:nvSpPr>
          <p:spPr>
            <a:xfrm>
              <a:off x="4391713" y="2345841"/>
              <a:ext cx="872" cy="518"/>
            </a:xfrm>
            <a:custGeom>
              <a:rect b="b" l="l" r="r" t="t"/>
              <a:pathLst>
                <a:path extrusionOk="0" h="19" w="32">
                  <a:moveTo>
                    <a:pt x="0" y="1"/>
                  </a:moveTo>
                  <a:lnTo>
                    <a:pt x="32"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0"/>
            <p:cNvSpPr/>
            <p:nvPr/>
          </p:nvSpPr>
          <p:spPr>
            <a:xfrm>
              <a:off x="4376644" y="2330118"/>
              <a:ext cx="8611" cy="1261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0"/>
            <p:cNvSpPr/>
            <p:nvPr/>
          </p:nvSpPr>
          <p:spPr>
            <a:xfrm>
              <a:off x="4394383" y="2347285"/>
              <a:ext cx="1063" cy="681"/>
            </a:xfrm>
            <a:custGeom>
              <a:rect b="b" l="l" r="r" t="t"/>
              <a:pathLst>
                <a:path extrusionOk="0" h="25" w="39">
                  <a:moveTo>
                    <a:pt x="39" y="25"/>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0"/>
            <p:cNvSpPr/>
            <p:nvPr/>
          </p:nvSpPr>
          <p:spPr>
            <a:xfrm>
              <a:off x="4390269" y="2345078"/>
              <a:ext cx="899" cy="518"/>
            </a:xfrm>
            <a:custGeom>
              <a:rect b="b" l="l" r="r" t="t"/>
              <a:pathLst>
                <a:path extrusionOk="0" h="19" w="33">
                  <a:moveTo>
                    <a:pt x="1" y="1"/>
                  </a:moveTo>
                  <a:lnTo>
                    <a:pt x="32"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0"/>
            <p:cNvSpPr/>
            <p:nvPr/>
          </p:nvSpPr>
          <p:spPr>
            <a:xfrm>
              <a:off x="4369778" y="2324587"/>
              <a:ext cx="6976" cy="5559"/>
            </a:xfrm>
            <a:custGeom>
              <a:rect b="b" l="l" r="r" t="t"/>
              <a:pathLst>
                <a:path extrusionOk="0" h="204" w="256">
                  <a:moveTo>
                    <a:pt x="0" y="0"/>
                  </a:moveTo>
                  <a:lnTo>
                    <a:pt x="0" y="0"/>
                  </a:lnTo>
                  <a:cubicBezTo>
                    <a:pt x="95" y="70"/>
                    <a:pt x="228" y="165"/>
                    <a:pt x="256" y="203"/>
                  </a:cubicBezTo>
                  <a:cubicBezTo>
                    <a:pt x="228" y="165"/>
                    <a:pt x="98" y="70"/>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0"/>
            <p:cNvSpPr/>
            <p:nvPr/>
          </p:nvSpPr>
          <p:spPr>
            <a:xfrm>
              <a:off x="4364628" y="2320853"/>
              <a:ext cx="2316" cy="1744"/>
            </a:xfrm>
            <a:custGeom>
              <a:rect b="b" l="l" r="r" t="t"/>
              <a:pathLst>
                <a:path extrusionOk="0" h="64" w="85">
                  <a:moveTo>
                    <a:pt x="0" y="1"/>
                  </a:moveTo>
                  <a:cubicBezTo>
                    <a:pt x="28" y="22"/>
                    <a:pt x="56" y="43"/>
                    <a:pt x="84" y="64"/>
                  </a:cubicBezTo>
                  <a:cubicBezTo>
                    <a:pt x="56" y="43"/>
                    <a:pt x="28" y="22"/>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0"/>
            <p:cNvSpPr/>
            <p:nvPr/>
          </p:nvSpPr>
          <p:spPr>
            <a:xfrm>
              <a:off x="4385228" y="2342707"/>
              <a:ext cx="1444" cy="681"/>
            </a:xfrm>
            <a:custGeom>
              <a:rect b="b" l="l" r="r" t="t"/>
              <a:pathLst>
                <a:path extrusionOk="0" h="25" w="53">
                  <a:moveTo>
                    <a:pt x="0" y="0"/>
                  </a:moveTo>
                  <a:lnTo>
                    <a:pt x="53"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0"/>
            <p:cNvSpPr/>
            <p:nvPr/>
          </p:nvSpPr>
          <p:spPr>
            <a:xfrm>
              <a:off x="4388852" y="2344424"/>
              <a:ext cx="790" cy="409"/>
            </a:xfrm>
            <a:custGeom>
              <a:rect b="b" l="l" r="r" t="t"/>
              <a:pathLst>
                <a:path extrusionOk="0" h="15" w="29">
                  <a:moveTo>
                    <a:pt x="0" y="0"/>
                  </a:moveTo>
                  <a:lnTo>
                    <a:pt x="28"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0"/>
            <p:cNvSpPr/>
            <p:nvPr/>
          </p:nvSpPr>
          <p:spPr>
            <a:xfrm>
              <a:off x="4367380" y="2322952"/>
              <a:ext cx="2425" cy="1662"/>
            </a:xfrm>
            <a:custGeom>
              <a:rect b="b" l="l" r="r" t="t"/>
              <a:pathLst>
                <a:path extrusionOk="0" h="61" w="89">
                  <a:moveTo>
                    <a:pt x="1" y="1"/>
                  </a:moveTo>
                  <a:lnTo>
                    <a:pt x="88" y="6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0"/>
            <p:cNvSpPr/>
            <p:nvPr/>
          </p:nvSpPr>
          <p:spPr>
            <a:xfrm>
              <a:off x="4387217" y="2343661"/>
              <a:ext cx="981" cy="409"/>
            </a:xfrm>
            <a:custGeom>
              <a:rect b="b" l="l" r="r" t="t"/>
              <a:pathLst>
                <a:path extrusionOk="0" h="15" w="36">
                  <a:moveTo>
                    <a:pt x="1" y="0"/>
                  </a:moveTo>
                  <a:lnTo>
                    <a:pt x="36"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0"/>
            <p:cNvSpPr/>
            <p:nvPr/>
          </p:nvSpPr>
          <p:spPr>
            <a:xfrm>
              <a:off x="4180508" y="2477206"/>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0"/>
            <p:cNvSpPr/>
            <p:nvPr/>
          </p:nvSpPr>
          <p:spPr>
            <a:xfrm>
              <a:off x="4163233" y="2456034"/>
              <a:ext cx="2125" cy="1826"/>
            </a:xfrm>
            <a:custGeom>
              <a:rect b="b" l="l" r="r" t="t"/>
              <a:pathLst>
                <a:path extrusionOk="0" h="67" w="78">
                  <a:moveTo>
                    <a:pt x="78" y="67"/>
                  </a:moveTo>
                  <a:cubicBezTo>
                    <a:pt x="50" y="46"/>
                    <a:pt x="22" y="25"/>
                    <a:pt x="1" y="0"/>
                  </a:cubicBezTo>
                  <a:cubicBezTo>
                    <a:pt x="22" y="25"/>
                    <a:pt x="50" y="46"/>
                    <a:pt x="78" y="6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0"/>
            <p:cNvSpPr/>
            <p:nvPr/>
          </p:nvSpPr>
          <p:spPr>
            <a:xfrm>
              <a:off x="4181081" y="2479495"/>
              <a:ext cx="790" cy="300"/>
            </a:xfrm>
            <a:custGeom>
              <a:rect b="b" l="l" r="r" t="t"/>
              <a:pathLst>
                <a:path extrusionOk="0" h="11" w="29">
                  <a:moveTo>
                    <a:pt x="1" y="0"/>
                  </a:moveTo>
                  <a:cubicBezTo>
                    <a:pt x="11" y="4"/>
                    <a:pt x="22" y="7"/>
                    <a:pt x="29" y="11"/>
                  </a:cubicBezTo>
                  <a:cubicBezTo>
                    <a:pt x="22" y="7"/>
                    <a:pt x="11" y="4"/>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0"/>
            <p:cNvSpPr/>
            <p:nvPr/>
          </p:nvSpPr>
          <p:spPr>
            <a:xfrm>
              <a:off x="4187375" y="2487316"/>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0"/>
            <p:cNvSpPr/>
            <p:nvPr/>
          </p:nvSpPr>
          <p:spPr>
            <a:xfrm>
              <a:off x="4187865" y="2489714"/>
              <a:ext cx="27" cy="790"/>
            </a:xfrm>
            <a:custGeom>
              <a:rect b="b" l="l" r="r" t="t"/>
              <a:pathLst>
                <a:path extrusionOk="0" h="29" w="1">
                  <a:moveTo>
                    <a:pt x="0" y="0"/>
                  </a:moveTo>
                  <a:cubicBezTo>
                    <a:pt x="0" y="11"/>
                    <a:pt x="0" y="18"/>
                    <a:pt x="0" y="28"/>
                  </a:cubicBezTo>
                  <a:cubicBezTo>
                    <a:pt x="0" y="18"/>
                    <a:pt x="0"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0"/>
            <p:cNvSpPr/>
            <p:nvPr/>
          </p:nvSpPr>
          <p:spPr>
            <a:xfrm>
              <a:off x="4187757" y="2488951"/>
              <a:ext cx="27" cy="599"/>
            </a:xfrm>
            <a:custGeom>
              <a:rect b="b" l="l" r="r" t="t"/>
              <a:pathLst>
                <a:path extrusionOk="0" h="22" w="1">
                  <a:moveTo>
                    <a:pt x="1" y="21"/>
                  </a:moveTo>
                  <a:lnTo>
                    <a:pt x="1" y="0"/>
                  </a:lnTo>
                  <a:cubicBezTo>
                    <a:pt x="1" y="7"/>
                    <a:pt x="1" y="14"/>
                    <a:pt x="1" y="2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0"/>
            <p:cNvSpPr/>
            <p:nvPr/>
          </p:nvSpPr>
          <p:spPr>
            <a:xfrm>
              <a:off x="4187566" y="2488079"/>
              <a:ext cx="136" cy="518"/>
            </a:xfrm>
            <a:custGeom>
              <a:rect b="b" l="l" r="r" t="t"/>
              <a:pathLst>
                <a:path extrusionOk="0" h="19" w="5">
                  <a:moveTo>
                    <a:pt x="4" y="18"/>
                  </a:moveTo>
                  <a:cubicBezTo>
                    <a:pt x="4" y="11"/>
                    <a:pt x="4" y="8"/>
                    <a:pt x="1" y="1"/>
                  </a:cubicBezTo>
                  <a:cubicBezTo>
                    <a:pt x="4" y="8"/>
                    <a:pt x="4" y="11"/>
                    <a:pt x="4"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0"/>
            <p:cNvSpPr/>
            <p:nvPr/>
          </p:nvSpPr>
          <p:spPr>
            <a:xfrm>
              <a:off x="4180808" y="2478814"/>
              <a:ext cx="109" cy="218"/>
            </a:xfrm>
            <a:custGeom>
              <a:rect b="b" l="l" r="r" t="t"/>
              <a:pathLst>
                <a:path extrusionOk="0" h="8" w="4">
                  <a:moveTo>
                    <a:pt x="0" y="1"/>
                  </a:moveTo>
                  <a:lnTo>
                    <a:pt x="4" y="8"/>
                  </a:lnTo>
                  <a:cubicBezTo>
                    <a:pt x="4" y="4"/>
                    <a:pt x="4" y="4"/>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0"/>
            <p:cNvSpPr/>
            <p:nvPr/>
          </p:nvSpPr>
          <p:spPr>
            <a:xfrm>
              <a:off x="4180808" y="2478351"/>
              <a:ext cx="27" cy="218"/>
            </a:xfrm>
            <a:custGeom>
              <a:rect b="b" l="l" r="r" t="t"/>
              <a:pathLst>
                <a:path extrusionOk="0" h="8" w="1">
                  <a:moveTo>
                    <a:pt x="0"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0"/>
            <p:cNvSpPr/>
            <p:nvPr/>
          </p:nvSpPr>
          <p:spPr>
            <a:xfrm>
              <a:off x="4158846" y="2449168"/>
              <a:ext cx="27" cy="109"/>
            </a:xfrm>
            <a:custGeom>
              <a:rect b="b" l="l" r="r" t="t"/>
              <a:pathLst>
                <a:path extrusionOk="0" h="4" w="1">
                  <a:moveTo>
                    <a:pt x="1"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0"/>
            <p:cNvSpPr/>
            <p:nvPr/>
          </p:nvSpPr>
          <p:spPr>
            <a:xfrm>
              <a:off x="4180427" y="2476443"/>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0"/>
            <p:cNvSpPr/>
            <p:nvPr/>
          </p:nvSpPr>
          <p:spPr>
            <a:xfrm>
              <a:off x="4162960" y="251260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0"/>
            <p:cNvSpPr/>
            <p:nvPr/>
          </p:nvSpPr>
          <p:spPr>
            <a:xfrm>
              <a:off x="4159336" y="2450012"/>
              <a:ext cx="109" cy="218"/>
            </a:xfrm>
            <a:custGeom>
              <a:rect b="b" l="l" r="r" t="t"/>
              <a:pathLst>
                <a:path extrusionOk="0" h="8" w="4">
                  <a:moveTo>
                    <a:pt x="4"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0"/>
            <p:cNvSpPr/>
            <p:nvPr/>
          </p:nvSpPr>
          <p:spPr>
            <a:xfrm>
              <a:off x="4180999" y="2479196"/>
              <a:ext cx="109" cy="218"/>
            </a:xfrm>
            <a:custGeom>
              <a:rect b="b" l="l" r="r" t="t"/>
              <a:pathLst>
                <a:path extrusionOk="0" h="8" w="4">
                  <a:moveTo>
                    <a:pt x="4" y="8"/>
                  </a:moveTo>
                  <a:cubicBezTo>
                    <a:pt x="0" y="4"/>
                    <a:pt x="0" y="4"/>
                    <a:pt x="0" y="1"/>
                  </a:cubicBezTo>
                  <a:cubicBezTo>
                    <a:pt x="0" y="4"/>
                    <a:pt x="0" y="4"/>
                    <a:pt x="4" y="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50"/>
            <p:cNvSpPr/>
            <p:nvPr/>
          </p:nvSpPr>
          <p:spPr>
            <a:xfrm>
              <a:off x="4180617" y="2477779"/>
              <a:ext cx="27" cy="218"/>
            </a:xfrm>
            <a:custGeom>
              <a:rect b="b" l="l" r="r" t="t"/>
              <a:pathLst>
                <a:path extrusionOk="0" h="8" w="1">
                  <a:moveTo>
                    <a:pt x="0"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0"/>
            <p:cNvSpPr/>
            <p:nvPr/>
          </p:nvSpPr>
          <p:spPr>
            <a:xfrm>
              <a:off x="4180318" y="2475871"/>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0"/>
            <p:cNvSpPr/>
            <p:nvPr/>
          </p:nvSpPr>
          <p:spPr>
            <a:xfrm>
              <a:off x="4166584" y="2458786"/>
              <a:ext cx="1444" cy="1090"/>
            </a:xfrm>
            <a:custGeom>
              <a:rect b="b" l="l" r="r" t="t"/>
              <a:pathLst>
                <a:path extrusionOk="0" h="40" w="53">
                  <a:moveTo>
                    <a:pt x="0" y="1"/>
                  </a:moveTo>
                  <a:cubicBezTo>
                    <a:pt x="14" y="15"/>
                    <a:pt x="32" y="25"/>
                    <a:pt x="53" y="39"/>
                  </a:cubicBezTo>
                  <a:cubicBezTo>
                    <a:pt x="35" y="25"/>
                    <a:pt x="18" y="15"/>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0"/>
            <p:cNvSpPr/>
            <p:nvPr/>
          </p:nvSpPr>
          <p:spPr>
            <a:xfrm>
              <a:off x="4358415" y="2320472"/>
              <a:ext cx="518" cy="409"/>
            </a:xfrm>
            <a:custGeom>
              <a:rect b="b" l="l" r="r" t="t"/>
              <a:pathLst>
                <a:path extrusionOk="0" h="15" w="19">
                  <a:moveTo>
                    <a:pt x="18" y="15"/>
                  </a:moveTo>
                  <a:cubicBezTo>
                    <a:pt x="15" y="8"/>
                    <a:pt x="8" y="4"/>
                    <a:pt x="1" y="1"/>
                  </a:cubicBezTo>
                  <a:cubicBezTo>
                    <a:pt x="8" y="4"/>
                    <a:pt x="15" y="8"/>
                    <a:pt x="18" y="15"/>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0"/>
            <p:cNvSpPr/>
            <p:nvPr/>
          </p:nvSpPr>
          <p:spPr>
            <a:xfrm>
              <a:off x="4363565" y="2320663"/>
              <a:ext cx="790" cy="218"/>
            </a:xfrm>
            <a:custGeom>
              <a:rect b="b" l="l" r="r" t="t"/>
              <a:pathLst>
                <a:path extrusionOk="0" h="8" w="29">
                  <a:moveTo>
                    <a:pt x="1" y="8"/>
                  </a:moveTo>
                  <a:lnTo>
                    <a:pt x="29" y="1"/>
                  </a:lnTo>
                  <a:lnTo>
                    <a:pt x="29"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0"/>
            <p:cNvSpPr/>
            <p:nvPr/>
          </p:nvSpPr>
          <p:spPr>
            <a:xfrm>
              <a:off x="4261110" y="2409384"/>
              <a:ext cx="6894" cy="1553"/>
            </a:xfrm>
            <a:custGeom>
              <a:rect b="b" l="l" r="r" t="t"/>
              <a:pathLst>
                <a:path extrusionOk="0" h="57" w="253">
                  <a:moveTo>
                    <a:pt x="1" y="56"/>
                  </a:moveTo>
                  <a:cubicBezTo>
                    <a:pt x="81" y="21"/>
                    <a:pt x="165" y="0"/>
                    <a:pt x="253" y="0"/>
                  </a:cubicBezTo>
                  <a:cubicBezTo>
                    <a:pt x="165" y="0"/>
                    <a:pt x="81" y="21"/>
                    <a:pt x="1" y="56"/>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50"/>
            <p:cNvSpPr/>
            <p:nvPr/>
          </p:nvSpPr>
          <p:spPr>
            <a:xfrm>
              <a:off x="4350785" y="2323824"/>
              <a:ext cx="599" cy="218"/>
            </a:xfrm>
            <a:custGeom>
              <a:rect b="b" l="l" r="r" t="t"/>
              <a:pathLst>
                <a:path extrusionOk="0" h="8" w="22">
                  <a:moveTo>
                    <a:pt x="22"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0"/>
            <p:cNvSpPr/>
            <p:nvPr/>
          </p:nvSpPr>
          <p:spPr>
            <a:xfrm>
              <a:off x="4157320" y="2445925"/>
              <a:ext cx="1935" cy="218"/>
            </a:xfrm>
            <a:custGeom>
              <a:rect b="b" l="l" r="r" t="t"/>
              <a:pathLst>
                <a:path extrusionOk="0" h="8" w="71">
                  <a:moveTo>
                    <a:pt x="71"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0"/>
            <p:cNvSpPr/>
            <p:nvPr/>
          </p:nvSpPr>
          <p:spPr>
            <a:xfrm>
              <a:off x="4178328" y="2448296"/>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0"/>
            <p:cNvSpPr/>
            <p:nvPr/>
          </p:nvSpPr>
          <p:spPr>
            <a:xfrm>
              <a:off x="4183860" y="2448105"/>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0"/>
            <p:cNvSpPr/>
            <p:nvPr/>
          </p:nvSpPr>
          <p:spPr>
            <a:xfrm>
              <a:off x="4180045" y="2448296"/>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0"/>
            <p:cNvSpPr/>
            <p:nvPr/>
          </p:nvSpPr>
          <p:spPr>
            <a:xfrm>
              <a:off x="4345826" y="2324777"/>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0"/>
            <p:cNvSpPr/>
            <p:nvPr/>
          </p:nvSpPr>
          <p:spPr>
            <a:xfrm>
              <a:off x="4351930" y="2323442"/>
              <a:ext cx="599" cy="218"/>
            </a:xfrm>
            <a:custGeom>
              <a:rect b="b" l="l" r="r" t="t"/>
              <a:pathLst>
                <a:path extrusionOk="0" h="8" w="22">
                  <a:moveTo>
                    <a:pt x="22"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50"/>
            <p:cNvSpPr/>
            <p:nvPr/>
          </p:nvSpPr>
          <p:spPr>
            <a:xfrm>
              <a:off x="4155985" y="2445816"/>
              <a:ext cx="518" cy="27"/>
            </a:xfrm>
            <a:custGeom>
              <a:rect b="b" l="l" r="r" t="t"/>
              <a:pathLst>
                <a:path extrusionOk="0" h="1" w="19">
                  <a:moveTo>
                    <a:pt x="1" y="1"/>
                  </a:moveTo>
                  <a:lnTo>
                    <a:pt x="18"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0"/>
            <p:cNvSpPr/>
            <p:nvPr/>
          </p:nvSpPr>
          <p:spPr>
            <a:xfrm>
              <a:off x="4342584" y="2324396"/>
              <a:ext cx="300" cy="109"/>
            </a:xfrm>
            <a:custGeom>
              <a:rect b="b" l="l" r="r" t="t"/>
              <a:pathLst>
                <a:path extrusionOk="0" h="4" w="11">
                  <a:moveTo>
                    <a:pt x="11"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0"/>
            <p:cNvSpPr/>
            <p:nvPr/>
          </p:nvSpPr>
          <p:spPr>
            <a:xfrm>
              <a:off x="4357761" y="2320200"/>
              <a:ext cx="218" cy="109"/>
            </a:xfrm>
            <a:custGeom>
              <a:rect b="b" l="l" r="r" t="t"/>
              <a:pathLst>
                <a:path extrusionOk="0" h="4" w="8">
                  <a:moveTo>
                    <a:pt x="7" y="0"/>
                  </a:moveTo>
                  <a:lnTo>
                    <a:pt x="0"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0"/>
            <p:cNvSpPr/>
            <p:nvPr/>
          </p:nvSpPr>
          <p:spPr>
            <a:xfrm>
              <a:off x="4343455" y="2324668"/>
              <a:ext cx="381" cy="27"/>
            </a:xfrm>
            <a:custGeom>
              <a:rect b="b" l="l" r="r" t="t"/>
              <a:pathLst>
                <a:path extrusionOk="0" h="1" w="14">
                  <a:moveTo>
                    <a:pt x="14"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0"/>
            <p:cNvSpPr/>
            <p:nvPr/>
          </p:nvSpPr>
          <p:spPr>
            <a:xfrm>
              <a:off x="4344300" y="2324777"/>
              <a:ext cx="490" cy="27"/>
            </a:xfrm>
            <a:custGeom>
              <a:rect b="b" l="l" r="r" t="t"/>
              <a:pathLst>
                <a:path extrusionOk="0" h="1" w="18">
                  <a:moveTo>
                    <a:pt x="18"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0"/>
            <p:cNvSpPr/>
            <p:nvPr/>
          </p:nvSpPr>
          <p:spPr>
            <a:xfrm>
              <a:off x="4356508" y="2320962"/>
              <a:ext cx="409" cy="300"/>
            </a:xfrm>
            <a:custGeom>
              <a:rect b="b" l="l" r="r" t="t"/>
              <a:pathLst>
                <a:path extrusionOk="0" h="11" w="15">
                  <a:moveTo>
                    <a:pt x="15"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0"/>
            <p:cNvSpPr/>
            <p:nvPr/>
          </p:nvSpPr>
          <p:spPr>
            <a:xfrm>
              <a:off x="4166012" y="2446879"/>
              <a:ext cx="2016" cy="218"/>
            </a:xfrm>
            <a:custGeom>
              <a:rect b="b" l="l" r="r" t="t"/>
              <a:pathLst>
                <a:path extrusionOk="0" h="8" w="74">
                  <a:moveTo>
                    <a:pt x="74"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0"/>
            <p:cNvSpPr/>
            <p:nvPr/>
          </p:nvSpPr>
          <p:spPr>
            <a:xfrm>
              <a:off x="4205223" y="244592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0"/>
            <p:cNvSpPr/>
            <p:nvPr/>
          </p:nvSpPr>
          <p:spPr>
            <a:xfrm>
              <a:off x="4346398" y="2324668"/>
              <a:ext cx="518" cy="27"/>
            </a:xfrm>
            <a:custGeom>
              <a:rect b="b" l="l" r="r" t="t"/>
              <a:pathLst>
                <a:path extrusionOk="0" h="1" w="19">
                  <a:moveTo>
                    <a:pt x="18" y="1"/>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0"/>
            <p:cNvSpPr/>
            <p:nvPr/>
          </p:nvSpPr>
          <p:spPr>
            <a:xfrm>
              <a:off x="4206558" y="244573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0"/>
            <p:cNvSpPr/>
            <p:nvPr/>
          </p:nvSpPr>
          <p:spPr>
            <a:xfrm>
              <a:off x="4349641" y="2324205"/>
              <a:ext cx="599" cy="109"/>
            </a:xfrm>
            <a:custGeom>
              <a:rect b="b" l="l" r="r" t="t"/>
              <a:pathLst>
                <a:path extrusionOk="0" h="4" w="22">
                  <a:moveTo>
                    <a:pt x="22"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0"/>
            <p:cNvSpPr/>
            <p:nvPr/>
          </p:nvSpPr>
          <p:spPr>
            <a:xfrm>
              <a:off x="4353074" y="2322952"/>
              <a:ext cx="599" cy="218"/>
            </a:xfrm>
            <a:custGeom>
              <a:rect b="b" l="l" r="r" t="t"/>
              <a:pathLst>
                <a:path extrusionOk="0" h="8" w="22">
                  <a:moveTo>
                    <a:pt x="22"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0"/>
            <p:cNvSpPr/>
            <p:nvPr/>
          </p:nvSpPr>
          <p:spPr>
            <a:xfrm>
              <a:off x="4348496" y="2324396"/>
              <a:ext cx="599" cy="109"/>
            </a:xfrm>
            <a:custGeom>
              <a:rect b="b" l="l" r="r" t="t"/>
              <a:pathLst>
                <a:path extrusionOk="0" h="4" w="22">
                  <a:moveTo>
                    <a:pt x="22"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0"/>
            <p:cNvSpPr/>
            <p:nvPr/>
          </p:nvSpPr>
          <p:spPr>
            <a:xfrm>
              <a:off x="4347352" y="2324587"/>
              <a:ext cx="599" cy="109"/>
            </a:xfrm>
            <a:custGeom>
              <a:rect b="b" l="l" r="r" t="t"/>
              <a:pathLst>
                <a:path extrusionOk="0" h="4" w="22">
                  <a:moveTo>
                    <a:pt x="22" y="0"/>
                  </a:moveTo>
                  <a:lnTo>
                    <a:pt x="1"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0"/>
            <p:cNvSpPr/>
            <p:nvPr/>
          </p:nvSpPr>
          <p:spPr>
            <a:xfrm>
              <a:off x="4355363" y="2321725"/>
              <a:ext cx="518" cy="300"/>
            </a:xfrm>
            <a:custGeom>
              <a:rect b="b" l="l" r="r" t="t"/>
              <a:pathLst>
                <a:path extrusionOk="0" h="11" w="19">
                  <a:moveTo>
                    <a:pt x="18" y="0"/>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0"/>
            <p:cNvSpPr/>
            <p:nvPr/>
          </p:nvSpPr>
          <p:spPr>
            <a:xfrm>
              <a:off x="4168764" y="2447260"/>
              <a:ext cx="1853" cy="218"/>
            </a:xfrm>
            <a:custGeom>
              <a:rect b="b" l="l" r="r" t="t"/>
              <a:pathLst>
                <a:path extrusionOk="0" h="8" w="68">
                  <a:moveTo>
                    <a:pt x="67"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0"/>
            <p:cNvSpPr/>
            <p:nvPr/>
          </p:nvSpPr>
          <p:spPr>
            <a:xfrm>
              <a:off x="4354219" y="2322379"/>
              <a:ext cx="518" cy="327"/>
            </a:xfrm>
            <a:custGeom>
              <a:rect b="b" l="l" r="r" t="t"/>
              <a:pathLst>
                <a:path extrusionOk="0" h="12" w="19">
                  <a:moveTo>
                    <a:pt x="18"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0"/>
            <p:cNvSpPr/>
            <p:nvPr/>
          </p:nvSpPr>
          <p:spPr>
            <a:xfrm>
              <a:off x="4160099" y="2446116"/>
              <a:ext cx="2398" cy="300"/>
            </a:xfrm>
            <a:custGeom>
              <a:rect b="b" l="l" r="r" t="t"/>
              <a:pathLst>
                <a:path extrusionOk="0" h="11" w="88">
                  <a:moveTo>
                    <a:pt x="88"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0"/>
            <p:cNvSpPr/>
            <p:nvPr/>
          </p:nvSpPr>
          <p:spPr>
            <a:xfrm>
              <a:off x="4177075" y="2448296"/>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0"/>
            <p:cNvSpPr/>
            <p:nvPr/>
          </p:nvSpPr>
          <p:spPr>
            <a:xfrm>
              <a:off x="4162660" y="2446388"/>
              <a:ext cx="2698" cy="409"/>
            </a:xfrm>
            <a:custGeom>
              <a:rect b="b" l="l" r="r" t="t"/>
              <a:pathLst>
                <a:path extrusionOk="0" h="15" w="99">
                  <a:moveTo>
                    <a:pt x="99" y="1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0"/>
            <p:cNvSpPr/>
            <p:nvPr/>
          </p:nvSpPr>
          <p:spPr>
            <a:xfrm>
              <a:off x="4171353" y="2447642"/>
              <a:ext cx="2398" cy="409"/>
            </a:xfrm>
            <a:custGeom>
              <a:rect b="b" l="l" r="r" t="t"/>
              <a:pathLst>
                <a:path extrusionOk="0" h="15" w="88">
                  <a:moveTo>
                    <a:pt x="88" y="1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0"/>
            <p:cNvSpPr/>
            <p:nvPr/>
          </p:nvSpPr>
          <p:spPr>
            <a:xfrm>
              <a:off x="4174595" y="2448214"/>
              <a:ext cx="300" cy="27"/>
            </a:xfrm>
            <a:custGeom>
              <a:rect b="b" l="l" r="r" t="t"/>
              <a:pathLst>
                <a:path extrusionOk="0" h="1" w="11">
                  <a:moveTo>
                    <a:pt x="1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0"/>
            <p:cNvSpPr/>
            <p:nvPr/>
          </p:nvSpPr>
          <p:spPr>
            <a:xfrm>
              <a:off x="4175849" y="244821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50"/>
            <p:cNvSpPr/>
            <p:nvPr/>
          </p:nvSpPr>
          <p:spPr>
            <a:xfrm>
              <a:off x="5137128" y="2947628"/>
              <a:ext cx="38066" cy="12861"/>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50"/>
            <p:cNvSpPr/>
            <p:nvPr/>
          </p:nvSpPr>
          <p:spPr>
            <a:xfrm>
              <a:off x="5180699" y="2911033"/>
              <a:ext cx="147906" cy="124445"/>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0"/>
            <p:cNvSpPr/>
            <p:nvPr/>
          </p:nvSpPr>
          <p:spPr>
            <a:xfrm>
              <a:off x="4646597" y="2820049"/>
              <a:ext cx="167743" cy="169242"/>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0"/>
            <p:cNvSpPr/>
            <p:nvPr/>
          </p:nvSpPr>
          <p:spPr>
            <a:xfrm>
              <a:off x="4846739" y="2839750"/>
              <a:ext cx="149405" cy="12231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0"/>
            <p:cNvSpPr/>
            <p:nvPr/>
          </p:nvSpPr>
          <p:spPr>
            <a:xfrm>
              <a:off x="4800770" y="2993596"/>
              <a:ext cx="146625" cy="3904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0"/>
            <p:cNvSpPr/>
            <p:nvPr/>
          </p:nvSpPr>
          <p:spPr>
            <a:xfrm>
              <a:off x="4831861" y="2946511"/>
              <a:ext cx="5368" cy="4578"/>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0"/>
            <p:cNvSpPr/>
            <p:nvPr/>
          </p:nvSpPr>
          <p:spPr>
            <a:xfrm>
              <a:off x="5012629" y="3029483"/>
              <a:ext cx="58694" cy="7711"/>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0"/>
            <p:cNvSpPr/>
            <p:nvPr/>
          </p:nvSpPr>
          <p:spPr>
            <a:xfrm>
              <a:off x="4696598" y="2919643"/>
              <a:ext cx="4496" cy="7357"/>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0"/>
            <p:cNvSpPr/>
            <p:nvPr/>
          </p:nvSpPr>
          <p:spPr>
            <a:xfrm>
              <a:off x="4994972" y="2881495"/>
              <a:ext cx="93899" cy="107333"/>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0"/>
            <p:cNvSpPr/>
            <p:nvPr/>
          </p:nvSpPr>
          <p:spPr>
            <a:xfrm>
              <a:off x="5106691" y="2951443"/>
              <a:ext cx="15368" cy="8120"/>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0"/>
            <p:cNvSpPr/>
            <p:nvPr/>
          </p:nvSpPr>
          <p:spPr>
            <a:xfrm>
              <a:off x="4673301" y="2882067"/>
              <a:ext cx="1853" cy="409"/>
            </a:xfrm>
            <a:custGeom>
              <a:rect b="b" l="l" r="r" t="t"/>
              <a:pathLst>
                <a:path extrusionOk="0" h="15" w="68">
                  <a:moveTo>
                    <a:pt x="67" y="14"/>
                  </a:moveTo>
                  <a:lnTo>
                    <a:pt x="1" y="0"/>
                  </a:lnTo>
                  <a:lnTo>
                    <a:pt x="1" y="0"/>
                  </a:lnTo>
                  <a:lnTo>
                    <a:pt x="67"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0"/>
            <p:cNvSpPr/>
            <p:nvPr/>
          </p:nvSpPr>
          <p:spPr>
            <a:xfrm>
              <a:off x="4674827" y="2883021"/>
              <a:ext cx="7766" cy="10491"/>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0"/>
            <p:cNvSpPr/>
            <p:nvPr/>
          </p:nvSpPr>
          <p:spPr>
            <a:xfrm>
              <a:off x="5068434" y="3040873"/>
              <a:ext cx="22262" cy="17248"/>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0"/>
            <p:cNvSpPr/>
            <p:nvPr/>
          </p:nvSpPr>
          <p:spPr>
            <a:xfrm>
              <a:off x="4956823" y="3027385"/>
              <a:ext cx="40764" cy="13025"/>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0"/>
            <p:cNvSpPr/>
            <p:nvPr/>
          </p:nvSpPr>
          <p:spPr>
            <a:xfrm>
              <a:off x="5001457" y="3048639"/>
              <a:ext cx="23134" cy="9455"/>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0"/>
            <p:cNvSpPr/>
            <p:nvPr/>
          </p:nvSpPr>
          <p:spPr>
            <a:xfrm>
              <a:off x="5124512" y="2875855"/>
              <a:ext cx="21499" cy="32753"/>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0"/>
            <p:cNvSpPr/>
            <p:nvPr/>
          </p:nvSpPr>
          <p:spPr>
            <a:xfrm>
              <a:off x="4872216" y="2891032"/>
              <a:ext cx="218" cy="27"/>
            </a:xfrm>
            <a:custGeom>
              <a:rect b="b" l="l" r="r" t="t"/>
              <a:pathLst>
                <a:path extrusionOk="0" h="1" w="8">
                  <a:moveTo>
                    <a:pt x="0" y="0"/>
                  </a:moveTo>
                  <a:lnTo>
                    <a:pt x="7"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0"/>
            <p:cNvSpPr/>
            <p:nvPr/>
          </p:nvSpPr>
          <p:spPr>
            <a:xfrm>
              <a:off x="4875159" y="2891223"/>
              <a:ext cx="327" cy="109"/>
            </a:xfrm>
            <a:custGeom>
              <a:rect b="b" l="l" r="r" t="t"/>
              <a:pathLst>
                <a:path extrusionOk="0" h="4" w="12">
                  <a:moveTo>
                    <a:pt x="1" y="4"/>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0"/>
            <p:cNvSpPr/>
            <p:nvPr/>
          </p:nvSpPr>
          <p:spPr>
            <a:xfrm>
              <a:off x="4874505" y="2891414"/>
              <a:ext cx="300" cy="27"/>
            </a:xfrm>
            <a:custGeom>
              <a:rect b="b" l="l" r="r" t="t"/>
              <a:pathLst>
                <a:path extrusionOk="0" h="1" w="11">
                  <a:moveTo>
                    <a:pt x="0" y="0"/>
                  </a:moveTo>
                  <a:lnTo>
                    <a:pt x="1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0"/>
            <p:cNvSpPr/>
            <p:nvPr/>
          </p:nvSpPr>
          <p:spPr>
            <a:xfrm>
              <a:off x="4870500" y="2890160"/>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0"/>
            <p:cNvSpPr/>
            <p:nvPr/>
          </p:nvSpPr>
          <p:spPr>
            <a:xfrm>
              <a:off x="4871344" y="2890542"/>
              <a:ext cx="218" cy="218"/>
            </a:xfrm>
            <a:custGeom>
              <a:rect b="b" l="l" r="r" t="t"/>
              <a:pathLst>
                <a:path extrusionOk="0" h="8" w="8">
                  <a:moveTo>
                    <a:pt x="1" y="1"/>
                  </a:moveTo>
                  <a:lnTo>
                    <a:pt x="8"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0"/>
            <p:cNvSpPr/>
            <p:nvPr/>
          </p:nvSpPr>
          <p:spPr>
            <a:xfrm>
              <a:off x="4875840" y="2890923"/>
              <a:ext cx="218" cy="136"/>
            </a:xfrm>
            <a:custGeom>
              <a:rect b="b" l="l" r="r" t="t"/>
              <a:pathLst>
                <a:path extrusionOk="0" h="5" w="8">
                  <a:moveTo>
                    <a:pt x="0" y="4"/>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0"/>
            <p:cNvSpPr/>
            <p:nvPr/>
          </p:nvSpPr>
          <p:spPr>
            <a:xfrm>
              <a:off x="4859055" y="2880541"/>
              <a:ext cx="218" cy="409"/>
            </a:xfrm>
            <a:custGeom>
              <a:rect b="b" l="l" r="r" t="t"/>
              <a:pathLst>
                <a:path extrusionOk="0" h="15" w="8">
                  <a:moveTo>
                    <a:pt x="0" y="0"/>
                  </a:moveTo>
                  <a:lnTo>
                    <a:pt x="7"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0"/>
            <p:cNvSpPr/>
            <p:nvPr/>
          </p:nvSpPr>
          <p:spPr>
            <a:xfrm>
              <a:off x="4858674" y="2879588"/>
              <a:ext cx="218" cy="490"/>
            </a:xfrm>
            <a:custGeom>
              <a:rect b="b" l="l" r="r" t="t"/>
              <a:pathLst>
                <a:path extrusionOk="0" h="18" w="8">
                  <a:moveTo>
                    <a:pt x="0" y="0"/>
                  </a:moveTo>
                  <a:lnTo>
                    <a:pt x="7"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0"/>
            <p:cNvSpPr/>
            <p:nvPr/>
          </p:nvSpPr>
          <p:spPr>
            <a:xfrm>
              <a:off x="4859437" y="2881304"/>
              <a:ext cx="218" cy="409"/>
            </a:xfrm>
            <a:custGeom>
              <a:rect b="b" l="l" r="r" t="t"/>
              <a:pathLst>
                <a:path extrusionOk="0" h="15" w="8">
                  <a:moveTo>
                    <a:pt x="0" y="0"/>
                  </a:moveTo>
                  <a:lnTo>
                    <a:pt x="7" y="1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0"/>
            <p:cNvSpPr/>
            <p:nvPr/>
          </p:nvSpPr>
          <p:spPr>
            <a:xfrm>
              <a:off x="4858374" y="2878634"/>
              <a:ext cx="218" cy="490"/>
            </a:xfrm>
            <a:custGeom>
              <a:rect b="b" l="l" r="r" t="t"/>
              <a:pathLst>
                <a:path extrusionOk="0" h="18" w="8">
                  <a:moveTo>
                    <a:pt x="1" y="0"/>
                  </a:moveTo>
                  <a:lnTo>
                    <a:pt x="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0"/>
            <p:cNvSpPr/>
            <p:nvPr/>
          </p:nvSpPr>
          <p:spPr>
            <a:xfrm>
              <a:off x="4857338" y="2875092"/>
              <a:ext cx="218" cy="681"/>
            </a:xfrm>
            <a:custGeom>
              <a:rect b="b" l="l" r="r" t="t"/>
              <a:pathLst>
                <a:path extrusionOk="0" h="25" w="8">
                  <a:moveTo>
                    <a:pt x="0" y="0"/>
                  </a:moveTo>
                  <a:lnTo>
                    <a:pt x="7" y="2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0"/>
            <p:cNvSpPr/>
            <p:nvPr/>
          </p:nvSpPr>
          <p:spPr>
            <a:xfrm>
              <a:off x="4857992" y="2877571"/>
              <a:ext cx="218" cy="490"/>
            </a:xfrm>
            <a:custGeom>
              <a:rect b="b" l="l" r="r" t="t"/>
              <a:pathLst>
                <a:path extrusionOk="0" h="18" w="8">
                  <a:moveTo>
                    <a:pt x="1" y="1"/>
                  </a:moveTo>
                  <a:lnTo>
                    <a:pt x="8"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0"/>
            <p:cNvSpPr/>
            <p:nvPr/>
          </p:nvSpPr>
          <p:spPr>
            <a:xfrm>
              <a:off x="4869628" y="2889397"/>
              <a:ext cx="218" cy="218"/>
            </a:xfrm>
            <a:custGeom>
              <a:rect b="b" l="l" r="r" t="t"/>
              <a:pathLst>
                <a:path extrusionOk="0" h="8" w="8">
                  <a:moveTo>
                    <a:pt x="1" y="1"/>
                  </a:moveTo>
                  <a:lnTo>
                    <a:pt x="8"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0"/>
            <p:cNvSpPr/>
            <p:nvPr/>
          </p:nvSpPr>
          <p:spPr>
            <a:xfrm>
              <a:off x="4857720" y="2876318"/>
              <a:ext cx="218" cy="599"/>
            </a:xfrm>
            <a:custGeom>
              <a:rect b="b" l="l" r="r" t="t"/>
              <a:pathLst>
                <a:path extrusionOk="0" h="22" w="8">
                  <a:moveTo>
                    <a:pt x="0" y="1"/>
                  </a:moveTo>
                  <a:lnTo>
                    <a:pt x="7" y="22"/>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0"/>
            <p:cNvSpPr/>
            <p:nvPr/>
          </p:nvSpPr>
          <p:spPr>
            <a:xfrm>
              <a:off x="4859818" y="2881958"/>
              <a:ext cx="109" cy="409"/>
            </a:xfrm>
            <a:custGeom>
              <a:rect b="b" l="l" r="r" t="t"/>
              <a:pathLst>
                <a:path extrusionOk="0" h="15" w="4">
                  <a:moveTo>
                    <a:pt x="0" y="1"/>
                  </a:moveTo>
                  <a:lnTo>
                    <a:pt x="4"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0"/>
            <p:cNvSpPr/>
            <p:nvPr/>
          </p:nvSpPr>
          <p:spPr>
            <a:xfrm>
              <a:off x="4867911" y="2888062"/>
              <a:ext cx="218" cy="218"/>
            </a:xfrm>
            <a:custGeom>
              <a:rect b="b" l="l" r="r" t="t"/>
              <a:pathLst>
                <a:path extrusionOk="0" h="8" w="8">
                  <a:moveTo>
                    <a:pt x="1" y="1"/>
                  </a:moveTo>
                  <a:lnTo>
                    <a:pt x="8"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0"/>
            <p:cNvSpPr/>
            <p:nvPr/>
          </p:nvSpPr>
          <p:spPr>
            <a:xfrm>
              <a:off x="4860091" y="2882640"/>
              <a:ext cx="218" cy="300"/>
            </a:xfrm>
            <a:custGeom>
              <a:rect b="b" l="l" r="r" t="t"/>
              <a:pathLst>
                <a:path extrusionOk="0" h="11" w="8">
                  <a:moveTo>
                    <a:pt x="1" y="0"/>
                  </a:moveTo>
                  <a:lnTo>
                    <a:pt x="8"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0"/>
            <p:cNvSpPr/>
            <p:nvPr/>
          </p:nvSpPr>
          <p:spPr>
            <a:xfrm>
              <a:off x="4862189" y="2884547"/>
              <a:ext cx="218" cy="109"/>
            </a:xfrm>
            <a:custGeom>
              <a:rect b="b" l="l" r="r" t="t"/>
              <a:pathLst>
                <a:path extrusionOk="0" h="4" w="8">
                  <a:moveTo>
                    <a:pt x="1" y="0"/>
                  </a:moveTo>
                  <a:lnTo>
                    <a:pt x="8" y="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0"/>
            <p:cNvSpPr/>
            <p:nvPr/>
          </p:nvSpPr>
          <p:spPr>
            <a:xfrm>
              <a:off x="4868783" y="2888825"/>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0"/>
            <p:cNvSpPr/>
            <p:nvPr/>
          </p:nvSpPr>
          <p:spPr>
            <a:xfrm>
              <a:off x="4862679" y="2884629"/>
              <a:ext cx="109" cy="27"/>
            </a:xfrm>
            <a:custGeom>
              <a:rect b="b" l="l" r="r" t="t"/>
              <a:pathLst>
                <a:path extrusionOk="0" h="1" w="4">
                  <a:moveTo>
                    <a:pt x="0" y="1"/>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0"/>
            <p:cNvSpPr/>
            <p:nvPr/>
          </p:nvSpPr>
          <p:spPr>
            <a:xfrm>
              <a:off x="4860472" y="2883212"/>
              <a:ext cx="218" cy="218"/>
            </a:xfrm>
            <a:custGeom>
              <a:rect b="b" l="l" r="r" t="t"/>
              <a:pathLst>
                <a:path extrusionOk="0" h="8" w="8">
                  <a:moveTo>
                    <a:pt x="1" y="0"/>
                  </a:moveTo>
                  <a:lnTo>
                    <a:pt x="8"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0"/>
            <p:cNvSpPr/>
            <p:nvPr/>
          </p:nvSpPr>
          <p:spPr>
            <a:xfrm>
              <a:off x="4861344" y="2883975"/>
              <a:ext cx="218" cy="218"/>
            </a:xfrm>
            <a:custGeom>
              <a:rect b="b" l="l" r="r" t="t"/>
              <a:pathLst>
                <a:path extrusionOk="0" h="8" w="8">
                  <a:moveTo>
                    <a:pt x="0" y="0"/>
                  </a:moveTo>
                  <a:lnTo>
                    <a:pt x="7"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0"/>
            <p:cNvSpPr/>
            <p:nvPr/>
          </p:nvSpPr>
          <p:spPr>
            <a:xfrm>
              <a:off x="4861725" y="2884247"/>
              <a:ext cx="218" cy="218"/>
            </a:xfrm>
            <a:custGeom>
              <a:rect b="b" l="l" r="r" t="t"/>
              <a:pathLst>
                <a:path extrusionOk="0" h="8" w="8">
                  <a:moveTo>
                    <a:pt x="0" y="1"/>
                  </a:moveTo>
                  <a:lnTo>
                    <a:pt x="7"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0"/>
            <p:cNvSpPr/>
            <p:nvPr/>
          </p:nvSpPr>
          <p:spPr>
            <a:xfrm>
              <a:off x="4873170" y="2891305"/>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0"/>
            <p:cNvSpPr/>
            <p:nvPr/>
          </p:nvSpPr>
          <p:spPr>
            <a:xfrm>
              <a:off x="4932490" y="2878825"/>
              <a:ext cx="6431" cy="4224"/>
            </a:xfrm>
            <a:custGeom>
              <a:rect b="b" l="l" r="r" t="t"/>
              <a:pathLst>
                <a:path extrusionOk="0" h="155" w="236">
                  <a:moveTo>
                    <a:pt x="235" y="0"/>
                  </a:moveTo>
                  <a:cubicBezTo>
                    <a:pt x="204" y="112"/>
                    <a:pt x="102" y="130"/>
                    <a:pt x="1" y="154"/>
                  </a:cubicBezTo>
                  <a:cubicBezTo>
                    <a:pt x="106" y="133"/>
                    <a:pt x="204" y="112"/>
                    <a:pt x="235"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0"/>
            <p:cNvSpPr/>
            <p:nvPr/>
          </p:nvSpPr>
          <p:spPr>
            <a:xfrm>
              <a:off x="4876685" y="2889506"/>
              <a:ext cx="8910" cy="1063"/>
            </a:xfrm>
            <a:custGeom>
              <a:rect b="b" l="l" r="r" t="t"/>
              <a:pathLst>
                <a:path extrusionOk="0" h="39" w="327">
                  <a:moveTo>
                    <a:pt x="326" y="7"/>
                  </a:moveTo>
                  <a:cubicBezTo>
                    <a:pt x="197" y="4"/>
                    <a:pt x="53" y="0"/>
                    <a:pt x="1" y="39"/>
                  </a:cubicBezTo>
                  <a:cubicBezTo>
                    <a:pt x="53" y="0"/>
                    <a:pt x="197" y="4"/>
                    <a:pt x="326"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0"/>
            <p:cNvSpPr/>
            <p:nvPr/>
          </p:nvSpPr>
          <p:spPr>
            <a:xfrm>
              <a:off x="4976388" y="2840568"/>
              <a:ext cx="109" cy="27"/>
            </a:xfrm>
            <a:custGeom>
              <a:rect b="b" l="l" r="r" t="t"/>
              <a:pathLst>
                <a:path extrusionOk="0" h="1" w="4">
                  <a:moveTo>
                    <a:pt x="4" y="0"/>
                  </a:moveTo>
                  <a:lnTo>
                    <a:pt x="0" y="0"/>
                  </a:ln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0"/>
            <p:cNvSpPr/>
            <p:nvPr/>
          </p:nvSpPr>
          <p:spPr>
            <a:xfrm>
              <a:off x="4860854" y="2883593"/>
              <a:ext cx="218" cy="218"/>
            </a:xfrm>
            <a:custGeom>
              <a:rect b="b" l="l" r="r" t="t"/>
              <a:pathLst>
                <a:path extrusionOk="0" h="8" w="8">
                  <a:moveTo>
                    <a:pt x="8"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0"/>
            <p:cNvSpPr/>
            <p:nvPr/>
          </p:nvSpPr>
          <p:spPr>
            <a:xfrm>
              <a:off x="4874205" y="2891414"/>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0"/>
            <p:cNvSpPr/>
            <p:nvPr/>
          </p:nvSpPr>
          <p:spPr>
            <a:xfrm>
              <a:off x="4953663" y="2839423"/>
              <a:ext cx="17030" cy="3542"/>
            </a:xfrm>
            <a:custGeom>
              <a:rect b="b" l="l" r="r" t="t"/>
              <a:pathLst>
                <a:path extrusionOk="0" h="130" w="625">
                  <a:moveTo>
                    <a:pt x="624" y="11"/>
                  </a:moveTo>
                  <a:cubicBezTo>
                    <a:pt x="424" y="7"/>
                    <a:pt x="120" y="0"/>
                    <a:pt x="1" y="130"/>
                  </a:cubicBezTo>
                  <a:cubicBezTo>
                    <a:pt x="120" y="0"/>
                    <a:pt x="424" y="7"/>
                    <a:pt x="624"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0"/>
            <p:cNvSpPr/>
            <p:nvPr/>
          </p:nvSpPr>
          <p:spPr>
            <a:xfrm>
              <a:off x="4974481" y="2839886"/>
              <a:ext cx="218" cy="27"/>
            </a:xfrm>
            <a:custGeom>
              <a:rect b="b" l="l" r="r" t="t"/>
              <a:pathLst>
                <a:path extrusionOk="0" h="1" w="8">
                  <a:moveTo>
                    <a:pt x="0" y="1"/>
                  </a:moveTo>
                  <a:lnTo>
                    <a:pt x="7"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0"/>
            <p:cNvSpPr/>
            <p:nvPr/>
          </p:nvSpPr>
          <p:spPr>
            <a:xfrm>
              <a:off x="4973799" y="2839805"/>
              <a:ext cx="218" cy="27"/>
            </a:xfrm>
            <a:custGeom>
              <a:rect b="b" l="l" r="r" t="t"/>
              <a:pathLst>
                <a:path extrusionOk="0" h="1" w="8">
                  <a:moveTo>
                    <a:pt x="1" y="0"/>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0"/>
            <p:cNvSpPr/>
            <p:nvPr/>
          </p:nvSpPr>
          <p:spPr>
            <a:xfrm>
              <a:off x="4975325" y="2840186"/>
              <a:ext cx="136" cy="27"/>
            </a:xfrm>
            <a:custGeom>
              <a:rect b="b" l="l" r="r" t="t"/>
              <a:pathLst>
                <a:path extrusionOk="0" h="1" w="5">
                  <a:moveTo>
                    <a:pt x="1" y="0"/>
                  </a:moveTo>
                  <a:lnTo>
                    <a:pt x="4"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0"/>
            <p:cNvSpPr/>
            <p:nvPr/>
          </p:nvSpPr>
          <p:spPr>
            <a:xfrm>
              <a:off x="5079987" y="3042971"/>
              <a:ext cx="790" cy="409"/>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0"/>
            <p:cNvSpPr/>
            <p:nvPr/>
          </p:nvSpPr>
          <p:spPr>
            <a:xfrm>
              <a:off x="5091323" y="3029728"/>
              <a:ext cx="29892" cy="11553"/>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0"/>
            <p:cNvSpPr/>
            <p:nvPr/>
          </p:nvSpPr>
          <p:spPr>
            <a:xfrm>
              <a:off x="5080260" y="3043271"/>
              <a:ext cx="109" cy="27"/>
            </a:xfrm>
            <a:custGeom>
              <a:rect b="b" l="l" r="r" t="t"/>
              <a:pathLst>
                <a:path extrusionOk="0" h="1" w="4">
                  <a:moveTo>
                    <a:pt x="4"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0"/>
            <p:cNvSpPr/>
            <p:nvPr/>
          </p:nvSpPr>
          <p:spPr>
            <a:xfrm>
              <a:off x="5091432" y="3038884"/>
              <a:ext cx="1063" cy="1063"/>
            </a:xfrm>
            <a:custGeom>
              <a:rect b="b" l="l" r="r" t="t"/>
              <a:pathLst>
                <a:path extrusionOk="0" h="39" w="39">
                  <a:moveTo>
                    <a:pt x="0" y="0"/>
                  </a:moveTo>
                  <a:cubicBezTo>
                    <a:pt x="11" y="11"/>
                    <a:pt x="25" y="25"/>
                    <a:pt x="39" y="39"/>
                  </a:cubicBezTo>
                  <a:cubicBezTo>
                    <a:pt x="25" y="25"/>
                    <a:pt x="11"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0"/>
            <p:cNvSpPr/>
            <p:nvPr/>
          </p:nvSpPr>
          <p:spPr>
            <a:xfrm>
              <a:off x="5079987" y="3043162"/>
              <a:ext cx="0" cy="27"/>
            </a:xfrm>
            <a:custGeom>
              <a:rect b="b" l="l" r="r" t="t"/>
              <a:pathLst>
                <a:path extrusionOk="0" h="1" w="0">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0"/>
            <p:cNvSpPr/>
            <p:nvPr/>
          </p:nvSpPr>
          <p:spPr>
            <a:xfrm>
              <a:off x="5080750" y="3042971"/>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0"/>
            <p:cNvSpPr/>
            <p:nvPr/>
          </p:nvSpPr>
          <p:spPr>
            <a:xfrm>
              <a:off x="5092576" y="3040110"/>
              <a:ext cx="1063" cy="1172"/>
            </a:xfrm>
            <a:custGeom>
              <a:rect b="b" l="l" r="r" t="t"/>
              <a:pathLst>
                <a:path extrusionOk="0" h="43" w="39">
                  <a:moveTo>
                    <a:pt x="39" y="43"/>
                  </a:moveTo>
                  <a:cubicBezTo>
                    <a:pt x="25" y="29"/>
                    <a:pt x="14" y="15"/>
                    <a:pt x="0" y="1"/>
                  </a:cubicBezTo>
                  <a:cubicBezTo>
                    <a:pt x="14" y="15"/>
                    <a:pt x="25" y="29"/>
                    <a:pt x="39" y="4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0"/>
            <p:cNvSpPr/>
            <p:nvPr/>
          </p:nvSpPr>
          <p:spPr>
            <a:xfrm>
              <a:off x="3368225" y="2247418"/>
              <a:ext cx="22371" cy="35778"/>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0"/>
            <p:cNvSpPr/>
            <p:nvPr/>
          </p:nvSpPr>
          <p:spPr>
            <a:xfrm>
              <a:off x="3434330" y="2298401"/>
              <a:ext cx="38475" cy="22208"/>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0"/>
            <p:cNvSpPr/>
            <p:nvPr/>
          </p:nvSpPr>
          <p:spPr>
            <a:xfrm>
              <a:off x="3347543" y="2137306"/>
              <a:ext cx="166380" cy="160386"/>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chemeClr val="accen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0"/>
            <p:cNvSpPr/>
            <p:nvPr/>
          </p:nvSpPr>
          <p:spPr>
            <a:xfrm>
              <a:off x="3427382" y="2138369"/>
              <a:ext cx="2698" cy="4987"/>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0"/>
            <p:cNvSpPr/>
            <p:nvPr/>
          </p:nvSpPr>
          <p:spPr>
            <a:xfrm>
              <a:off x="3405256" y="2141230"/>
              <a:ext cx="599" cy="409"/>
            </a:xfrm>
            <a:custGeom>
              <a:rect b="b" l="l" r="r" t="t"/>
              <a:pathLst>
                <a:path extrusionOk="0" h="15" w="22">
                  <a:moveTo>
                    <a:pt x="21" y="14"/>
                  </a:moveTo>
                  <a:lnTo>
                    <a:pt x="0" y="0"/>
                  </a:ln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0"/>
            <p:cNvSpPr/>
            <p:nvPr/>
          </p:nvSpPr>
          <p:spPr>
            <a:xfrm>
              <a:off x="3434712" y="2144582"/>
              <a:ext cx="1853" cy="300"/>
            </a:xfrm>
            <a:custGeom>
              <a:rect b="b" l="l" r="r" t="t"/>
              <a:pathLst>
                <a:path extrusionOk="0" h="11" w="68">
                  <a:moveTo>
                    <a:pt x="67" y="11"/>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0"/>
            <p:cNvSpPr/>
            <p:nvPr/>
          </p:nvSpPr>
          <p:spPr>
            <a:xfrm>
              <a:off x="3359941" y="2159541"/>
              <a:ext cx="599" cy="27"/>
            </a:xfrm>
            <a:custGeom>
              <a:rect b="b" l="l" r="r" t="t"/>
              <a:pathLst>
                <a:path extrusionOk="0" h="1" w="22">
                  <a:moveTo>
                    <a:pt x="21"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0"/>
            <p:cNvSpPr/>
            <p:nvPr/>
          </p:nvSpPr>
          <p:spPr>
            <a:xfrm>
              <a:off x="3359178" y="2159650"/>
              <a:ext cx="599" cy="27"/>
            </a:xfrm>
            <a:custGeom>
              <a:rect b="b" l="l" r="r" t="t"/>
              <a:pathLst>
                <a:path extrusionOk="0" h="1" w="22">
                  <a:moveTo>
                    <a:pt x="21"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0"/>
            <p:cNvSpPr/>
            <p:nvPr/>
          </p:nvSpPr>
          <p:spPr>
            <a:xfrm>
              <a:off x="3352693" y="2159732"/>
              <a:ext cx="5559" cy="409"/>
            </a:xfrm>
            <a:custGeom>
              <a:rect b="b" l="l" r="r" t="t"/>
              <a:pathLst>
                <a:path extrusionOk="0" h="15" w="204">
                  <a:moveTo>
                    <a:pt x="203" y="1"/>
                  </a:moveTo>
                  <a:lnTo>
                    <a:pt x="0" y="1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0"/>
            <p:cNvSpPr/>
            <p:nvPr/>
          </p:nvSpPr>
          <p:spPr>
            <a:xfrm>
              <a:off x="3358225" y="2159650"/>
              <a:ext cx="790" cy="27"/>
            </a:xfrm>
            <a:custGeom>
              <a:rect b="b" l="l" r="r" t="t"/>
              <a:pathLst>
                <a:path extrusionOk="0" h="1" w="29">
                  <a:moveTo>
                    <a:pt x="28" y="0"/>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0"/>
            <p:cNvSpPr/>
            <p:nvPr/>
          </p:nvSpPr>
          <p:spPr>
            <a:xfrm>
              <a:off x="3352012" y="2160222"/>
              <a:ext cx="599" cy="27"/>
            </a:xfrm>
            <a:custGeom>
              <a:rect b="b" l="l" r="r" t="t"/>
              <a:pathLst>
                <a:path extrusionOk="0" h="1" w="22">
                  <a:moveTo>
                    <a:pt x="1" y="0"/>
                  </a:moveTo>
                  <a:lnTo>
                    <a:pt x="22"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0"/>
            <p:cNvSpPr/>
            <p:nvPr/>
          </p:nvSpPr>
          <p:spPr>
            <a:xfrm>
              <a:off x="3403730" y="2141230"/>
              <a:ext cx="1553" cy="1444"/>
            </a:xfrm>
            <a:custGeom>
              <a:rect b="b" l="l" r="r" t="t"/>
              <a:pathLst>
                <a:path extrusionOk="0" h="53" w="57">
                  <a:moveTo>
                    <a:pt x="0" y="53"/>
                  </a:moveTo>
                  <a:lnTo>
                    <a:pt x="56" y="0"/>
                  </a:lnTo>
                  <a:lnTo>
                    <a:pt x="56"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0"/>
            <p:cNvSpPr/>
            <p:nvPr/>
          </p:nvSpPr>
          <p:spPr>
            <a:xfrm>
              <a:off x="3362803" y="2159460"/>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0"/>
            <p:cNvSpPr/>
            <p:nvPr/>
          </p:nvSpPr>
          <p:spPr>
            <a:xfrm>
              <a:off x="3362312" y="2159460"/>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0"/>
            <p:cNvSpPr/>
            <p:nvPr/>
          </p:nvSpPr>
          <p:spPr>
            <a:xfrm>
              <a:off x="3360704" y="2159541"/>
              <a:ext cx="490" cy="27"/>
            </a:xfrm>
            <a:custGeom>
              <a:rect b="b" l="l" r="r" t="t"/>
              <a:pathLst>
                <a:path extrusionOk="0" h="1" w="18">
                  <a:moveTo>
                    <a:pt x="18" y="1"/>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0"/>
            <p:cNvSpPr/>
            <p:nvPr/>
          </p:nvSpPr>
          <p:spPr>
            <a:xfrm>
              <a:off x="3363266" y="2159460"/>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0"/>
            <p:cNvSpPr/>
            <p:nvPr/>
          </p:nvSpPr>
          <p:spPr>
            <a:xfrm>
              <a:off x="3361358" y="2159460"/>
              <a:ext cx="409" cy="27"/>
            </a:xfrm>
            <a:custGeom>
              <a:rect b="b" l="l" r="r" t="t"/>
              <a:pathLst>
                <a:path extrusionOk="0" h="1" w="15">
                  <a:moveTo>
                    <a:pt x="15"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0"/>
            <p:cNvSpPr/>
            <p:nvPr/>
          </p:nvSpPr>
          <p:spPr>
            <a:xfrm>
              <a:off x="3354492" y="2165836"/>
              <a:ext cx="136" cy="899"/>
            </a:xfrm>
            <a:custGeom>
              <a:rect b="b" l="l" r="r" t="t"/>
              <a:pathLst>
                <a:path extrusionOk="0" h="33" w="5">
                  <a:moveTo>
                    <a:pt x="4" y="32"/>
                  </a:moveTo>
                  <a:cubicBezTo>
                    <a:pt x="4" y="22"/>
                    <a:pt x="4" y="11"/>
                    <a:pt x="1" y="1"/>
                  </a:cubicBezTo>
                  <a:cubicBezTo>
                    <a:pt x="4" y="11"/>
                    <a:pt x="4" y="22"/>
                    <a:pt x="4"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0"/>
            <p:cNvSpPr/>
            <p:nvPr/>
          </p:nvSpPr>
          <p:spPr>
            <a:xfrm>
              <a:off x="3352503" y="2163356"/>
              <a:ext cx="109" cy="218"/>
            </a:xfrm>
            <a:custGeom>
              <a:rect b="b" l="l" r="r" t="t"/>
              <a:pathLst>
                <a:path extrusionOk="0" h="8" w="4">
                  <a:moveTo>
                    <a:pt x="4"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0"/>
            <p:cNvSpPr/>
            <p:nvPr/>
          </p:nvSpPr>
          <p:spPr>
            <a:xfrm>
              <a:off x="3354110" y="2188261"/>
              <a:ext cx="7194" cy="872"/>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0"/>
            <p:cNvSpPr/>
            <p:nvPr/>
          </p:nvSpPr>
          <p:spPr>
            <a:xfrm>
              <a:off x="3361740" y="2194256"/>
              <a:ext cx="327" cy="708"/>
            </a:xfrm>
            <a:custGeom>
              <a:rect b="b" l="l" r="r" t="t"/>
              <a:pathLst>
                <a:path extrusionOk="0" h="26" w="12">
                  <a:moveTo>
                    <a:pt x="1" y="25"/>
                  </a:moveTo>
                  <a:lnTo>
                    <a:pt x="1" y="25"/>
                  </a:lnTo>
                  <a:lnTo>
                    <a:pt x="1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0"/>
            <p:cNvSpPr/>
            <p:nvPr/>
          </p:nvSpPr>
          <p:spPr>
            <a:xfrm>
              <a:off x="3352312" y="2163084"/>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0"/>
            <p:cNvSpPr/>
            <p:nvPr/>
          </p:nvSpPr>
          <p:spPr>
            <a:xfrm>
              <a:off x="3352775" y="2163738"/>
              <a:ext cx="1090" cy="790"/>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0"/>
            <p:cNvSpPr/>
            <p:nvPr/>
          </p:nvSpPr>
          <p:spPr>
            <a:xfrm>
              <a:off x="3435965" y="2151721"/>
              <a:ext cx="109" cy="899"/>
            </a:xfrm>
            <a:custGeom>
              <a:rect b="b" l="l" r="r" t="t"/>
              <a:pathLst>
                <a:path extrusionOk="0" h="33" w="4">
                  <a:moveTo>
                    <a:pt x="4" y="1"/>
                  </a:moveTo>
                  <a:cubicBezTo>
                    <a:pt x="4" y="11"/>
                    <a:pt x="0" y="22"/>
                    <a:pt x="4" y="32"/>
                  </a:cubicBez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0"/>
            <p:cNvSpPr/>
            <p:nvPr/>
          </p:nvSpPr>
          <p:spPr>
            <a:xfrm>
              <a:off x="3435856" y="2160032"/>
              <a:ext cx="27" cy="981"/>
            </a:xfrm>
            <a:custGeom>
              <a:rect b="b" l="l" r="r" t="t"/>
              <a:pathLst>
                <a:path extrusionOk="0" h="36" w="1">
                  <a:moveTo>
                    <a:pt x="1" y="0"/>
                  </a:moveTo>
                  <a:lnTo>
                    <a:pt x="1" y="3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0"/>
            <p:cNvSpPr/>
            <p:nvPr/>
          </p:nvSpPr>
          <p:spPr>
            <a:xfrm>
              <a:off x="3436156" y="2149241"/>
              <a:ext cx="27" cy="981"/>
            </a:xfrm>
            <a:custGeom>
              <a:rect b="b" l="l" r="r" t="t"/>
              <a:pathLst>
                <a:path extrusionOk="0" h="36" w="1">
                  <a:moveTo>
                    <a:pt x="0" y="1"/>
                  </a:moveTo>
                  <a:cubicBezTo>
                    <a:pt x="0" y="15"/>
                    <a:pt x="0" y="25"/>
                    <a:pt x="0" y="36"/>
                  </a:cubicBezTo>
                  <a:cubicBezTo>
                    <a:pt x="0" y="25"/>
                    <a:pt x="0" y="15"/>
                    <a:pt x="0"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0"/>
            <p:cNvSpPr/>
            <p:nvPr/>
          </p:nvSpPr>
          <p:spPr>
            <a:xfrm>
              <a:off x="3435856" y="2154582"/>
              <a:ext cx="27" cy="518"/>
            </a:xfrm>
            <a:custGeom>
              <a:rect b="b" l="l" r="r" t="t"/>
              <a:pathLst>
                <a:path extrusionOk="0" h="19" w="1">
                  <a:moveTo>
                    <a:pt x="1" y="1"/>
                  </a:moveTo>
                  <a:lnTo>
                    <a:pt x="1" y="1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0"/>
            <p:cNvSpPr/>
            <p:nvPr/>
          </p:nvSpPr>
          <p:spPr>
            <a:xfrm>
              <a:off x="3435856" y="2157552"/>
              <a:ext cx="27" cy="790"/>
            </a:xfrm>
            <a:custGeom>
              <a:rect b="b" l="l" r="r" t="t"/>
              <a:pathLst>
                <a:path extrusionOk="0" h="29" w="1">
                  <a:moveTo>
                    <a:pt x="1" y="2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0"/>
            <p:cNvSpPr/>
            <p:nvPr/>
          </p:nvSpPr>
          <p:spPr>
            <a:xfrm>
              <a:off x="3436238" y="2147061"/>
              <a:ext cx="136" cy="872"/>
            </a:xfrm>
            <a:custGeom>
              <a:rect b="b" l="l" r="r" t="t"/>
              <a:pathLst>
                <a:path extrusionOk="0" h="32" w="5">
                  <a:moveTo>
                    <a:pt x="4" y="0"/>
                  </a:moveTo>
                  <a:cubicBezTo>
                    <a:pt x="4" y="11"/>
                    <a:pt x="4" y="21"/>
                    <a:pt x="1" y="32"/>
                  </a:cubicBezTo>
                  <a:cubicBezTo>
                    <a:pt x="4" y="21"/>
                    <a:pt x="4" y="11"/>
                    <a:pt x="4"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0"/>
            <p:cNvSpPr/>
            <p:nvPr/>
          </p:nvSpPr>
          <p:spPr>
            <a:xfrm>
              <a:off x="3436429" y="2144963"/>
              <a:ext cx="136" cy="790"/>
            </a:xfrm>
            <a:custGeom>
              <a:rect b="b" l="l" r="r" t="t"/>
              <a:pathLst>
                <a:path extrusionOk="0" h="29" w="5">
                  <a:moveTo>
                    <a:pt x="4" y="0"/>
                  </a:moveTo>
                  <a:lnTo>
                    <a:pt x="1" y="2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0"/>
            <p:cNvSpPr/>
            <p:nvPr/>
          </p:nvSpPr>
          <p:spPr>
            <a:xfrm>
              <a:off x="3517902" y="2206954"/>
              <a:ext cx="13297" cy="183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0"/>
            <p:cNvSpPr/>
            <p:nvPr/>
          </p:nvSpPr>
          <p:spPr>
            <a:xfrm>
              <a:off x="3518202" y="2215265"/>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0"/>
            <p:cNvSpPr/>
            <p:nvPr/>
          </p:nvSpPr>
          <p:spPr>
            <a:xfrm>
              <a:off x="3518284" y="2216028"/>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0"/>
            <p:cNvSpPr/>
            <p:nvPr/>
          </p:nvSpPr>
          <p:spPr>
            <a:xfrm>
              <a:off x="3518284" y="2215537"/>
              <a:ext cx="27" cy="27"/>
            </a:xfrm>
            <a:custGeom>
              <a:rect b="b" l="l" r="r" t="t"/>
              <a:pathLst>
                <a:path extrusionOk="0" h="1" w="1">
                  <a:moveTo>
                    <a:pt x="1"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0"/>
            <p:cNvSpPr/>
            <p:nvPr/>
          </p:nvSpPr>
          <p:spPr>
            <a:xfrm>
              <a:off x="3518202" y="2214965"/>
              <a:ext cx="27" cy="136"/>
            </a:xfrm>
            <a:custGeom>
              <a:rect b="b" l="l" r="r" t="t"/>
              <a:pathLst>
                <a:path extrusionOk="0" h="5" w="1">
                  <a:moveTo>
                    <a:pt x="0" y="1"/>
                  </a:moveTo>
                  <a:lnTo>
                    <a:pt x="0" y="4"/>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0"/>
            <p:cNvSpPr/>
            <p:nvPr/>
          </p:nvSpPr>
          <p:spPr>
            <a:xfrm>
              <a:off x="3520872" y="2207908"/>
              <a:ext cx="790" cy="1362"/>
            </a:xfrm>
            <a:custGeom>
              <a:rect b="b" l="l" r="r" t="t"/>
              <a:pathLst>
                <a:path extrusionOk="0" h="50" w="29">
                  <a:moveTo>
                    <a:pt x="28" y="1"/>
                  </a:moveTo>
                  <a:lnTo>
                    <a:pt x="28" y="1"/>
                  </a:lnTo>
                  <a:cubicBezTo>
                    <a:pt x="18" y="18"/>
                    <a:pt x="7" y="32"/>
                    <a:pt x="0" y="50"/>
                  </a:cubicBezTo>
                  <a:cubicBezTo>
                    <a:pt x="7" y="36"/>
                    <a:pt x="18" y="18"/>
                    <a:pt x="28"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0"/>
            <p:cNvSpPr/>
            <p:nvPr/>
          </p:nvSpPr>
          <p:spPr>
            <a:xfrm>
              <a:off x="3518011" y="2217826"/>
              <a:ext cx="27" cy="409"/>
            </a:xfrm>
            <a:custGeom>
              <a:rect b="b" l="l" r="r" t="t"/>
              <a:pathLst>
                <a:path extrusionOk="0" h="15" w="1">
                  <a:moveTo>
                    <a:pt x="0" y="1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0"/>
            <p:cNvSpPr/>
            <p:nvPr/>
          </p:nvSpPr>
          <p:spPr>
            <a:xfrm>
              <a:off x="3517820" y="2218780"/>
              <a:ext cx="109" cy="409"/>
            </a:xfrm>
            <a:custGeom>
              <a:rect b="b" l="l" r="r" t="t"/>
              <a:pathLst>
                <a:path extrusionOk="0" h="15" w="4">
                  <a:moveTo>
                    <a:pt x="0" y="15"/>
                  </a:moveTo>
                  <a:lnTo>
                    <a:pt x="4"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0"/>
            <p:cNvSpPr/>
            <p:nvPr/>
          </p:nvSpPr>
          <p:spPr>
            <a:xfrm>
              <a:off x="3520382" y="2209733"/>
              <a:ext cx="218" cy="300"/>
            </a:xfrm>
            <a:custGeom>
              <a:rect b="b" l="l" r="r" t="t"/>
              <a:pathLst>
                <a:path extrusionOk="0" h="11" w="8">
                  <a:moveTo>
                    <a:pt x="1" y="11"/>
                  </a:moveTo>
                  <a:lnTo>
                    <a:pt x="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0"/>
            <p:cNvSpPr/>
            <p:nvPr/>
          </p:nvSpPr>
          <p:spPr>
            <a:xfrm>
              <a:off x="3518202" y="2216682"/>
              <a:ext cx="27" cy="27"/>
            </a:xfrm>
            <a:custGeom>
              <a:rect b="b" l="l" r="r" t="t"/>
              <a:pathLst>
                <a:path extrusionOk="0" h="1" w="1">
                  <a:moveTo>
                    <a:pt x="0" y="1"/>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0"/>
            <p:cNvSpPr/>
            <p:nvPr/>
          </p:nvSpPr>
          <p:spPr>
            <a:xfrm>
              <a:off x="3518202" y="2217172"/>
              <a:ext cx="27" cy="218"/>
            </a:xfrm>
            <a:custGeom>
              <a:rect b="b" l="l" r="r" t="t"/>
              <a:pathLst>
                <a:path extrusionOk="0" h="8" w="1">
                  <a:moveTo>
                    <a:pt x="0" y="7"/>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0"/>
            <p:cNvSpPr/>
            <p:nvPr/>
          </p:nvSpPr>
          <p:spPr>
            <a:xfrm>
              <a:off x="3525913" y="2217063"/>
              <a:ext cx="5177" cy="8420"/>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0"/>
            <p:cNvSpPr/>
            <p:nvPr/>
          </p:nvSpPr>
          <p:spPr>
            <a:xfrm>
              <a:off x="3522289" y="2153165"/>
              <a:ext cx="55833" cy="70329"/>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0"/>
            <p:cNvSpPr/>
            <p:nvPr/>
          </p:nvSpPr>
          <p:spPr>
            <a:xfrm>
              <a:off x="3529347" y="2199433"/>
              <a:ext cx="218" cy="300"/>
            </a:xfrm>
            <a:custGeom>
              <a:rect b="b" l="l" r="r" t="t"/>
              <a:pathLst>
                <a:path extrusionOk="0" h="11" w="8">
                  <a:moveTo>
                    <a:pt x="8" y="0"/>
                  </a:moveTo>
                  <a:cubicBezTo>
                    <a:pt x="8" y="4"/>
                    <a:pt x="4" y="7"/>
                    <a:pt x="1" y="11"/>
                  </a:cubicBezTo>
                  <a:lnTo>
                    <a:pt x="4" y="7"/>
                  </a:lnTo>
                  <a:cubicBezTo>
                    <a:pt x="4" y="7"/>
                    <a:pt x="8" y="4"/>
                    <a:pt x="8"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0"/>
            <p:cNvSpPr/>
            <p:nvPr/>
          </p:nvSpPr>
          <p:spPr>
            <a:xfrm>
              <a:off x="3528311" y="2200196"/>
              <a:ext cx="490" cy="218"/>
            </a:xfrm>
            <a:custGeom>
              <a:rect b="b" l="l" r="r" t="t"/>
              <a:pathLst>
                <a:path extrusionOk="0" h="8" w="18">
                  <a:moveTo>
                    <a:pt x="0" y="7"/>
                  </a:moveTo>
                  <a:cubicBezTo>
                    <a:pt x="7" y="4"/>
                    <a:pt x="11" y="4"/>
                    <a:pt x="18" y="0"/>
                  </a:cubicBezTo>
                  <a:cubicBezTo>
                    <a:pt x="11" y="4"/>
                    <a:pt x="7" y="4"/>
                    <a:pt x="0"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0"/>
            <p:cNvSpPr/>
            <p:nvPr/>
          </p:nvSpPr>
          <p:spPr>
            <a:xfrm>
              <a:off x="3528883" y="2199815"/>
              <a:ext cx="409" cy="300"/>
            </a:xfrm>
            <a:custGeom>
              <a:rect b="b" l="l" r="r" t="t"/>
              <a:pathLst>
                <a:path extrusionOk="0" h="11" w="15">
                  <a:moveTo>
                    <a:pt x="0" y="11"/>
                  </a:moveTo>
                  <a:cubicBezTo>
                    <a:pt x="4" y="7"/>
                    <a:pt x="11" y="4"/>
                    <a:pt x="14" y="0"/>
                  </a:cubicBezTo>
                  <a:cubicBezTo>
                    <a:pt x="11" y="4"/>
                    <a:pt x="4" y="7"/>
                    <a:pt x="0" y="1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0"/>
            <p:cNvSpPr/>
            <p:nvPr/>
          </p:nvSpPr>
          <p:spPr>
            <a:xfrm>
              <a:off x="3531172" y="2177771"/>
              <a:ext cx="109" cy="872"/>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0"/>
            <p:cNvSpPr/>
            <p:nvPr/>
          </p:nvSpPr>
          <p:spPr>
            <a:xfrm>
              <a:off x="3530872" y="2195891"/>
              <a:ext cx="27" cy="27"/>
            </a:xfrm>
            <a:custGeom>
              <a:rect b="b" l="l" r="r" t="t"/>
              <a:pathLst>
                <a:path extrusionOk="0" h="1" w="1">
                  <a:moveTo>
                    <a:pt x="1"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0"/>
            <p:cNvSpPr/>
            <p:nvPr/>
          </p:nvSpPr>
          <p:spPr>
            <a:xfrm>
              <a:off x="3531363" y="2178615"/>
              <a:ext cx="409" cy="3951"/>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0"/>
            <p:cNvSpPr/>
            <p:nvPr/>
          </p:nvSpPr>
          <p:spPr>
            <a:xfrm>
              <a:off x="3530682" y="2175373"/>
              <a:ext cx="518" cy="2425"/>
            </a:xfrm>
            <a:custGeom>
              <a:rect b="b" l="l" r="r" t="t"/>
              <a:pathLst>
                <a:path extrusionOk="0" h="89" w="19">
                  <a:moveTo>
                    <a:pt x="1" y="1"/>
                  </a:moveTo>
                  <a:cubicBezTo>
                    <a:pt x="8" y="29"/>
                    <a:pt x="15" y="57"/>
                    <a:pt x="18" y="88"/>
                  </a:cubicBezTo>
                  <a:lnTo>
                    <a:pt x="18" y="88"/>
                  </a:lnTo>
                  <a:cubicBezTo>
                    <a:pt x="15" y="57"/>
                    <a:pt x="8" y="29"/>
                    <a:pt x="1"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0"/>
            <p:cNvSpPr/>
            <p:nvPr/>
          </p:nvSpPr>
          <p:spPr>
            <a:xfrm>
              <a:off x="3522207" y="2157171"/>
              <a:ext cx="27" cy="218"/>
            </a:xfrm>
            <a:custGeom>
              <a:rect b="b" l="l" r="r" t="t"/>
              <a:pathLst>
                <a:path extrusionOk="0" h="8" w="1">
                  <a:moveTo>
                    <a:pt x="0" y="0"/>
                  </a:moveTo>
                  <a:lnTo>
                    <a:pt x="0"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0"/>
            <p:cNvSpPr/>
            <p:nvPr/>
          </p:nvSpPr>
          <p:spPr>
            <a:xfrm>
              <a:off x="3524387" y="2163084"/>
              <a:ext cx="409" cy="218"/>
            </a:xfrm>
            <a:custGeom>
              <a:rect b="b" l="l" r="r" t="t"/>
              <a:pathLst>
                <a:path extrusionOk="0" h="8" w="15">
                  <a:moveTo>
                    <a:pt x="15" y="7"/>
                  </a:moveTo>
                  <a:cubicBezTo>
                    <a:pt x="8" y="4"/>
                    <a:pt x="4" y="4"/>
                    <a:pt x="1" y="0"/>
                  </a:cubicBezTo>
                  <a:cubicBezTo>
                    <a:pt x="4" y="4"/>
                    <a:pt x="8" y="4"/>
                    <a:pt x="15"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0"/>
            <p:cNvSpPr/>
            <p:nvPr/>
          </p:nvSpPr>
          <p:spPr>
            <a:xfrm>
              <a:off x="3522589" y="2159269"/>
              <a:ext cx="218" cy="790"/>
            </a:xfrm>
            <a:custGeom>
              <a:rect b="b" l="l" r="r" t="t"/>
              <a:pathLst>
                <a:path extrusionOk="0" h="29" w="8">
                  <a:moveTo>
                    <a:pt x="7" y="28"/>
                  </a:moveTo>
                  <a:cubicBezTo>
                    <a:pt x="7" y="18"/>
                    <a:pt x="4" y="11"/>
                    <a:pt x="0" y="0"/>
                  </a:cubicBezTo>
                  <a:cubicBezTo>
                    <a:pt x="4" y="11"/>
                    <a:pt x="7" y="18"/>
                    <a:pt x="7" y="2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0"/>
            <p:cNvSpPr/>
            <p:nvPr/>
          </p:nvSpPr>
          <p:spPr>
            <a:xfrm>
              <a:off x="3524006" y="2162702"/>
              <a:ext cx="327" cy="218"/>
            </a:xfrm>
            <a:custGeom>
              <a:rect b="b" l="l" r="r" t="t"/>
              <a:pathLst>
                <a:path extrusionOk="0" h="8" w="12">
                  <a:moveTo>
                    <a:pt x="11" y="7"/>
                  </a:moveTo>
                  <a:cubicBezTo>
                    <a:pt x="8" y="7"/>
                    <a:pt x="4" y="4"/>
                    <a:pt x="1" y="0"/>
                  </a:cubicBezTo>
                  <a:cubicBezTo>
                    <a:pt x="4" y="4"/>
                    <a:pt x="8" y="7"/>
                    <a:pt x="11" y="7"/>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0"/>
            <p:cNvSpPr/>
            <p:nvPr/>
          </p:nvSpPr>
          <p:spPr>
            <a:xfrm>
              <a:off x="3523624" y="2162130"/>
              <a:ext cx="327" cy="409"/>
            </a:xfrm>
            <a:custGeom>
              <a:rect b="b" l="l" r="r" t="t"/>
              <a:pathLst>
                <a:path extrusionOk="0" h="15" w="12">
                  <a:moveTo>
                    <a:pt x="11" y="14"/>
                  </a:moveTo>
                  <a:cubicBezTo>
                    <a:pt x="8" y="11"/>
                    <a:pt x="4" y="4"/>
                    <a:pt x="1" y="0"/>
                  </a:cubicBezTo>
                  <a:cubicBezTo>
                    <a:pt x="4" y="4"/>
                    <a:pt x="8" y="11"/>
                    <a:pt x="11" y="14"/>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0"/>
            <p:cNvSpPr/>
            <p:nvPr/>
          </p:nvSpPr>
          <p:spPr>
            <a:xfrm>
              <a:off x="3522289" y="2157934"/>
              <a:ext cx="218" cy="872"/>
            </a:xfrm>
            <a:custGeom>
              <a:rect b="b" l="l" r="r" t="t"/>
              <a:pathLst>
                <a:path extrusionOk="0" h="32" w="8">
                  <a:moveTo>
                    <a:pt x="8" y="32"/>
                  </a:moveTo>
                  <a:cubicBezTo>
                    <a:pt x="8" y="21"/>
                    <a:pt x="4" y="11"/>
                    <a:pt x="1" y="0"/>
                  </a:cubicBezTo>
                  <a:cubicBezTo>
                    <a:pt x="4" y="11"/>
                    <a:pt x="8" y="21"/>
                    <a:pt x="8" y="3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0"/>
            <p:cNvSpPr/>
            <p:nvPr/>
          </p:nvSpPr>
          <p:spPr>
            <a:xfrm>
              <a:off x="3523352" y="2161367"/>
              <a:ext cx="218" cy="490"/>
            </a:xfrm>
            <a:custGeom>
              <a:rect b="b" l="l" r="r" t="t"/>
              <a:pathLst>
                <a:path extrusionOk="0" h="18" w="8">
                  <a:moveTo>
                    <a:pt x="7" y="18"/>
                  </a:moveTo>
                  <a:cubicBezTo>
                    <a:pt x="4" y="14"/>
                    <a:pt x="0" y="7"/>
                    <a:pt x="0" y="0"/>
                  </a:cubicBezTo>
                  <a:cubicBezTo>
                    <a:pt x="0" y="7"/>
                    <a:pt x="4" y="14"/>
                    <a:pt x="7" y="1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0"/>
            <p:cNvSpPr/>
            <p:nvPr/>
          </p:nvSpPr>
          <p:spPr>
            <a:xfrm>
              <a:off x="3522970" y="2160413"/>
              <a:ext cx="218" cy="599"/>
            </a:xfrm>
            <a:custGeom>
              <a:rect b="b" l="l" r="r" t="t"/>
              <a:pathLst>
                <a:path extrusionOk="0" h="22" w="8">
                  <a:moveTo>
                    <a:pt x="0" y="0"/>
                  </a:moveTo>
                  <a:cubicBezTo>
                    <a:pt x="0" y="11"/>
                    <a:pt x="4" y="18"/>
                    <a:pt x="7" y="21"/>
                  </a:cubicBezTo>
                  <a:cubicBezTo>
                    <a:pt x="4" y="18"/>
                    <a:pt x="4" y="11"/>
                    <a:pt x="0"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0"/>
            <p:cNvSpPr/>
            <p:nvPr/>
          </p:nvSpPr>
          <p:spPr>
            <a:xfrm>
              <a:off x="3531554" y="2180822"/>
              <a:ext cx="27" cy="27"/>
            </a:xfrm>
            <a:custGeom>
              <a:rect b="b" l="l" r="r" t="t"/>
              <a:pathLst>
                <a:path extrusionOk="0" h="1" w="1">
                  <a:moveTo>
                    <a:pt x="0" y="0"/>
                  </a:move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0"/>
            <p:cNvSpPr/>
            <p:nvPr/>
          </p:nvSpPr>
          <p:spPr>
            <a:xfrm>
              <a:off x="3531254" y="2177771"/>
              <a:ext cx="327" cy="297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0"/>
            <p:cNvSpPr/>
            <p:nvPr/>
          </p:nvSpPr>
          <p:spPr>
            <a:xfrm>
              <a:off x="3537085" y="2216491"/>
              <a:ext cx="1362" cy="599"/>
            </a:xfrm>
            <a:custGeom>
              <a:rect b="b" l="l" r="r" t="t"/>
              <a:pathLst>
                <a:path extrusionOk="0" h="22" w="50">
                  <a:moveTo>
                    <a:pt x="49" y="22"/>
                  </a:moveTo>
                  <a:cubicBezTo>
                    <a:pt x="32" y="15"/>
                    <a:pt x="14" y="4"/>
                    <a:pt x="0" y="1"/>
                  </a:cubicBezTo>
                  <a:cubicBezTo>
                    <a:pt x="14" y="4"/>
                    <a:pt x="32" y="15"/>
                    <a:pt x="49" y="22"/>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0"/>
            <p:cNvSpPr/>
            <p:nvPr/>
          </p:nvSpPr>
          <p:spPr>
            <a:xfrm>
              <a:off x="3535069" y="2215728"/>
              <a:ext cx="327" cy="136"/>
            </a:xfrm>
            <a:custGeom>
              <a:rect b="b" l="l" r="r" t="t"/>
              <a:pathLst>
                <a:path extrusionOk="0" h="5" w="12">
                  <a:moveTo>
                    <a:pt x="1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0"/>
            <p:cNvSpPr/>
            <p:nvPr/>
          </p:nvSpPr>
          <p:spPr>
            <a:xfrm>
              <a:off x="3538693" y="2217254"/>
              <a:ext cx="1362" cy="708"/>
            </a:xfrm>
            <a:custGeom>
              <a:rect b="b" l="l" r="r" t="t"/>
              <a:pathLst>
                <a:path extrusionOk="0" h="26" w="50">
                  <a:moveTo>
                    <a:pt x="50" y="2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0"/>
            <p:cNvSpPr/>
            <p:nvPr/>
          </p:nvSpPr>
          <p:spPr>
            <a:xfrm>
              <a:off x="3536131" y="2216028"/>
              <a:ext cx="599" cy="300"/>
            </a:xfrm>
            <a:custGeom>
              <a:rect b="b" l="l" r="r" t="t"/>
              <a:pathLst>
                <a:path extrusionOk="0" h="11" w="22">
                  <a:moveTo>
                    <a:pt x="21" y="11"/>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0"/>
            <p:cNvSpPr/>
            <p:nvPr/>
          </p:nvSpPr>
          <p:spPr>
            <a:xfrm>
              <a:off x="3540900" y="2218398"/>
              <a:ext cx="599" cy="409"/>
            </a:xfrm>
            <a:custGeom>
              <a:rect b="b" l="l" r="r" t="t"/>
              <a:pathLst>
                <a:path extrusionOk="0" h="15" w="22">
                  <a:moveTo>
                    <a:pt x="21" y="15"/>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0"/>
            <p:cNvSpPr/>
            <p:nvPr/>
          </p:nvSpPr>
          <p:spPr>
            <a:xfrm>
              <a:off x="3541745" y="2154691"/>
              <a:ext cx="409" cy="109"/>
            </a:xfrm>
            <a:custGeom>
              <a:rect b="b" l="l" r="r" t="t"/>
              <a:pathLst>
                <a:path extrusionOk="0" h="4" w="15">
                  <a:moveTo>
                    <a:pt x="15" y="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0"/>
            <p:cNvSpPr/>
            <p:nvPr/>
          </p:nvSpPr>
          <p:spPr>
            <a:xfrm>
              <a:off x="3543652" y="2155072"/>
              <a:ext cx="327" cy="27"/>
            </a:xfrm>
            <a:custGeom>
              <a:rect b="b" l="l" r="r" t="t"/>
              <a:pathLst>
                <a:path extrusionOk="0" h="1" w="12">
                  <a:moveTo>
                    <a:pt x="11" y="0"/>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0"/>
            <p:cNvSpPr/>
            <p:nvPr/>
          </p:nvSpPr>
          <p:spPr>
            <a:xfrm>
              <a:off x="3542807" y="2154882"/>
              <a:ext cx="490" cy="109"/>
            </a:xfrm>
            <a:custGeom>
              <a:rect b="b" l="l" r="r" t="t"/>
              <a:pathLst>
                <a:path extrusionOk="0" h="4" w="18">
                  <a:moveTo>
                    <a:pt x="18" y="4"/>
                  </a:moveTo>
                  <a:lnTo>
                    <a:pt x="0"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0"/>
            <p:cNvSpPr/>
            <p:nvPr/>
          </p:nvSpPr>
          <p:spPr>
            <a:xfrm>
              <a:off x="3522207" y="2152865"/>
              <a:ext cx="13570" cy="4333"/>
            </a:xfrm>
            <a:custGeom>
              <a:rect b="b" l="l" r="r" t="t"/>
              <a:pathLst>
                <a:path extrusionOk="0" h="159" w="498">
                  <a:moveTo>
                    <a:pt x="497" y="1"/>
                  </a:moveTo>
                  <a:cubicBezTo>
                    <a:pt x="424" y="25"/>
                    <a:pt x="189" y="99"/>
                    <a:pt x="0" y="158"/>
                  </a:cubicBezTo>
                  <a:cubicBezTo>
                    <a:pt x="193" y="102"/>
                    <a:pt x="424" y="25"/>
                    <a:pt x="49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0"/>
            <p:cNvSpPr/>
            <p:nvPr/>
          </p:nvSpPr>
          <p:spPr>
            <a:xfrm>
              <a:off x="3542235" y="2154773"/>
              <a:ext cx="409" cy="136"/>
            </a:xfrm>
            <a:custGeom>
              <a:rect b="b" l="l" r="r" t="t"/>
              <a:pathLst>
                <a:path extrusionOk="0" h="5" w="15">
                  <a:moveTo>
                    <a:pt x="14" y="4"/>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0"/>
            <p:cNvSpPr/>
            <p:nvPr/>
          </p:nvSpPr>
          <p:spPr>
            <a:xfrm>
              <a:off x="3544415" y="2155726"/>
              <a:ext cx="136" cy="218"/>
            </a:xfrm>
            <a:custGeom>
              <a:rect b="b" l="l" r="r" t="t"/>
              <a:pathLst>
                <a:path extrusionOk="0" h="8" w="5">
                  <a:moveTo>
                    <a:pt x="4" y="8"/>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0"/>
            <p:cNvSpPr/>
            <p:nvPr/>
          </p:nvSpPr>
          <p:spPr>
            <a:xfrm>
              <a:off x="3544715" y="2156299"/>
              <a:ext cx="109" cy="218"/>
            </a:xfrm>
            <a:custGeom>
              <a:rect b="b" l="l" r="r" t="t"/>
              <a:pathLst>
                <a:path extrusionOk="0" h="8" w="4">
                  <a:moveTo>
                    <a:pt x="4"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0"/>
            <p:cNvSpPr/>
            <p:nvPr/>
          </p:nvSpPr>
          <p:spPr>
            <a:xfrm>
              <a:off x="3544224" y="2155154"/>
              <a:ext cx="27" cy="136"/>
            </a:xfrm>
            <a:custGeom>
              <a:rect b="b" l="l" r="r" t="t"/>
              <a:pathLst>
                <a:path extrusionOk="0" h="5" w="1">
                  <a:moveTo>
                    <a:pt x="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0"/>
            <p:cNvSpPr/>
            <p:nvPr/>
          </p:nvSpPr>
          <p:spPr>
            <a:xfrm>
              <a:off x="3572863" y="2182648"/>
              <a:ext cx="1172" cy="5640"/>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0"/>
            <p:cNvSpPr/>
            <p:nvPr/>
          </p:nvSpPr>
          <p:spPr>
            <a:xfrm>
              <a:off x="3546132" y="2158315"/>
              <a:ext cx="218" cy="218"/>
            </a:xfrm>
            <a:custGeom>
              <a:rect b="b" l="l" r="r" t="t"/>
              <a:pathLst>
                <a:path extrusionOk="0" h="8" w="8">
                  <a:moveTo>
                    <a:pt x="8" y="7"/>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0"/>
            <p:cNvSpPr/>
            <p:nvPr/>
          </p:nvSpPr>
          <p:spPr>
            <a:xfrm>
              <a:off x="3545668" y="2157634"/>
              <a:ext cx="109" cy="218"/>
            </a:xfrm>
            <a:custGeom>
              <a:rect b="b" l="l" r="r" t="t"/>
              <a:pathLst>
                <a:path extrusionOk="0" h="8" w="4">
                  <a:moveTo>
                    <a:pt x="4" y="8"/>
                  </a:moveTo>
                  <a:lnTo>
                    <a:pt x="0"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0"/>
            <p:cNvSpPr/>
            <p:nvPr/>
          </p:nvSpPr>
          <p:spPr>
            <a:xfrm>
              <a:off x="3545178" y="2157062"/>
              <a:ext cx="27" cy="136"/>
            </a:xfrm>
            <a:custGeom>
              <a:rect b="b" l="l" r="r" t="t"/>
              <a:pathLst>
                <a:path extrusionOk="0" h="5" w="1">
                  <a:moveTo>
                    <a:pt x="1" y="4"/>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0"/>
            <p:cNvSpPr/>
            <p:nvPr/>
          </p:nvSpPr>
          <p:spPr>
            <a:xfrm>
              <a:off x="3573326" y="2188261"/>
              <a:ext cx="518" cy="599"/>
            </a:xfrm>
            <a:custGeom>
              <a:rect b="b" l="l" r="r" t="t"/>
              <a:pathLst>
                <a:path extrusionOk="0" h="22" w="19">
                  <a:moveTo>
                    <a:pt x="18" y="0"/>
                  </a:moveTo>
                  <a:cubicBezTo>
                    <a:pt x="15" y="11"/>
                    <a:pt x="8" y="18"/>
                    <a:pt x="1" y="21"/>
                  </a:cubicBezTo>
                  <a:cubicBezTo>
                    <a:pt x="8" y="18"/>
                    <a:pt x="15" y="14"/>
                    <a:pt x="18" y="7"/>
                  </a:cubicBezTo>
                  <a:lnTo>
                    <a:pt x="18"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0"/>
            <p:cNvSpPr/>
            <p:nvPr/>
          </p:nvSpPr>
          <p:spPr>
            <a:xfrm>
              <a:off x="3573244" y="2210878"/>
              <a:ext cx="981" cy="1362"/>
            </a:xfrm>
            <a:custGeom>
              <a:rect b="b" l="l" r="r" t="t"/>
              <a:pathLst>
                <a:path extrusionOk="0" h="50" w="36">
                  <a:moveTo>
                    <a:pt x="0" y="49"/>
                  </a:moveTo>
                  <a:cubicBezTo>
                    <a:pt x="11" y="32"/>
                    <a:pt x="21" y="14"/>
                    <a:pt x="35" y="0"/>
                  </a:cubicBezTo>
                  <a:cubicBezTo>
                    <a:pt x="21" y="14"/>
                    <a:pt x="11" y="32"/>
                    <a:pt x="0" y="49"/>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0"/>
            <p:cNvSpPr/>
            <p:nvPr/>
          </p:nvSpPr>
          <p:spPr>
            <a:xfrm>
              <a:off x="3572181" y="2212213"/>
              <a:ext cx="1090" cy="3651"/>
            </a:xfrm>
            <a:custGeom>
              <a:rect b="b" l="l" r="r" t="t"/>
              <a:pathLst>
                <a:path extrusionOk="0" h="134" w="40">
                  <a:moveTo>
                    <a:pt x="1" y="133"/>
                  </a:moveTo>
                  <a:cubicBezTo>
                    <a:pt x="1" y="84"/>
                    <a:pt x="15" y="39"/>
                    <a:pt x="39" y="0"/>
                  </a:cubicBezTo>
                  <a:cubicBezTo>
                    <a:pt x="15" y="39"/>
                    <a:pt x="1" y="84"/>
                    <a:pt x="1" y="133"/>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0"/>
            <p:cNvSpPr/>
            <p:nvPr/>
          </p:nvSpPr>
          <p:spPr>
            <a:xfrm>
              <a:off x="3572100" y="2216409"/>
              <a:ext cx="218" cy="2698"/>
            </a:xfrm>
            <a:custGeom>
              <a:rect b="b" l="l" r="r" t="t"/>
              <a:pathLst>
                <a:path extrusionOk="0" h="99" w="8">
                  <a:moveTo>
                    <a:pt x="7" y="0"/>
                  </a:moveTo>
                  <a:cubicBezTo>
                    <a:pt x="7" y="32"/>
                    <a:pt x="7" y="63"/>
                    <a:pt x="0" y="98"/>
                  </a:cubicBezTo>
                  <a:lnTo>
                    <a:pt x="0" y="98"/>
                  </a:lnTo>
                  <a:cubicBezTo>
                    <a:pt x="7" y="63"/>
                    <a:pt x="7" y="32"/>
                    <a:pt x="7" y="0"/>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0"/>
            <p:cNvSpPr/>
            <p:nvPr/>
          </p:nvSpPr>
          <p:spPr>
            <a:xfrm>
              <a:off x="3573816" y="2188152"/>
              <a:ext cx="218" cy="327"/>
            </a:xfrm>
            <a:custGeom>
              <a:rect b="b" l="l" r="r" t="t"/>
              <a:pathLst>
                <a:path extrusionOk="0" h="12" w="8">
                  <a:moveTo>
                    <a:pt x="7" y="1"/>
                  </a:moveTo>
                  <a:lnTo>
                    <a:pt x="4" y="4"/>
                  </a:lnTo>
                  <a:lnTo>
                    <a:pt x="0" y="11"/>
                  </a:lnTo>
                  <a:cubicBezTo>
                    <a:pt x="4" y="8"/>
                    <a:pt x="4" y="4"/>
                    <a:pt x="7" y="1"/>
                  </a:cubicBez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0"/>
            <p:cNvSpPr/>
            <p:nvPr/>
          </p:nvSpPr>
          <p:spPr>
            <a:xfrm>
              <a:off x="3550056" y="2222131"/>
              <a:ext cx="4905" cy="981"/>
            </a:xfrm>
            <a:custGeom>
              <a:rect b="b" l="l" r="r" t="t"/>
              <a:pathLst>
                <a:path extrusionOk="0" h="36" w="180">
                  <a:moveTo>
                    <a:pt x="179" y="0"/>
                  </a:moveTo>
                  <a:lnTo>
                    <a:pt x="0" y="35"/>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0"/>
            <p:cNvSpPr/>
            <p:nvPr/>
          </p:nvSpPr>
          <p:spPr>
            <a:xfrm>
              <a:off x="3565506" y="2220033"/>
              <a:ext cx="1172" cy="218"/>
            </a:xfrm>
            <a:custGeom>
              <a:rect b="b" l="l" r="r" t="t"/>
              <a:pathLst>
                <a:path extrusionOk="0" h="8" w="43">
                  <a:moveTo>
                    <a:pt x="43"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0"/>
            <p:cNvSpPr/>
            <p:nvPr/>
          </p:nvSpPr>
          <p:spPr>
            <a:xfrm>
              <a:off x="3567413" y="2219652"/>
              <a:ext cx="1090" cy="218"/>
            </a:xfrm>
            <a:custGeom>
              <a:rect b="b" l="l" r="r" t="t"/>
              <a:pathLst>
                <a:path extrusionOk="0" h="8" w="40">
                  <a:moveTo>
                    <a:pt x="39"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0"/>
            <p:cNvSpPr/>
            <p:nvPr/>
          </p:nvSpPr>
          <p:spPr>
            <a:xfrm>
              <a:off x="3561881" y="2220606"/>
              <a:ext cx="1172" cy="218"/>
            </a:xfrm>
            <a:custGeom>
              <a:rect b="b" l="l" r="r" t="t"/>
              <a:pathLst>
                <a:path extrusionOk="0" h="8" w="43">
                  <a:moveTo>
                    <a:pt x="43"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0"/>
            <p:cNvSpPr/>
            <p:nvPr/>
          </p:nvSpPr>
          <p:spPr>
            <a:xfrm>
              <a:off x="3569239" y="2219352"/>
              <a:ext cx="981" cy="218"/>
            </a:xfrm>
            <a:custGeom>
              <a:rect b="b" l="l" r="r" t="t"/>
              <a:pathLst>
                <a:path extrusionOk="0" h="8" w="36">
                  <a:moveTo>
                    <a:pt x="35"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0"/>
            <p:cNvSpPr/>
            <p:nvPr/>
          </p:nvSpPr>
          <p:spPr>
            <a:xfrm>
              <a:off x="3556650" y="2221559"/>
              <a:ext cx="1253" cy="300"/>
            </a:xfrm>
            <a:custGeom>
              <a:rect b="b" l="l" r="r" t="t"/>
              <a:pathLst>
                <a:path extrusionOk="0" h="11" w="46">
                  <a:moveTo>
                    <a:pt x="46" y="0"/>
                  </a:moveTo>
                  <a:lnTo>
                    <a:pt x="0"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0"/>
            <p:cNvSpPr/>
            <p:nvPr/>
          </p:nvSpPr>
          <p:spPr>
            <a:xfrm>
              <a:off x="3571037" y="2219080"/>
              <a:ext cx="981" cy="218"/>
            </a:xfrm>
            <a:custGeom>
              <a:rect b="b" l="l" r="r" t="t"/>
              <a:pathLst>
                <a:path extrusionOk="0" h="8" w="36">
                  <a:moveTo>
                    <a:pt x="36" y="0"/>
                  </a:moveTo>
                  <a:lnTo>
                    <a:pt x="1" y="7"/>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0"/>
            <p:cNvSpPr/>
            <p:nvPr/>
          </p:nvSpPr>
          <p:spPr>
            <a:xfrm>
              <a:off x="3559974" y="2220878"/>
              <a:ext cx="1362" cy="327"/>
            </a:xfrm>
            <a:custGeom>
              <a:rect b="b" l="l" r="r" t="t"/>
              <a:pathLst>
                <a:path extrusionOk="0" h="12" w="50">
                  <a:moveTo>
                    <a:pt x="50"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0"/>
            <p:cNvSpPr/>
            <p:nvPr/>
          </p:nvSpPr>
          <p:spPr>
            <a:xfrm>
              <a:off x="3555015" y="2221832"/>
              <a:ext cx="1362" cy="327"/>
            </a:xfrm>
            <a:custGeom>
              <a:rect b="b" l="l" r="r" t="t"/>
              <a:pathLst>
                <a:path extrusionOk="0" h="12" w="50">
                  <a:moveTo>
                    <a:pt x="50" y="1"/>
                  </a:moveTo>
                  <a:lnTo>
                    <a:pt x="1" y="1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0"/>
            <p:cNvSpPr/>
            <p:nvPr/>
          </p:nvSpPr>
          <p:spPr>
            <a:xfrm>
              <a:off x="3558257" y="2221260"/>
              <a:ext cx="1362" cy="218"/>
            </a:xfrm>
            <a:custGeom>
              <a:rect b="b" l="l" r="r" t="t"/>
              <a:pathLst>
                <a:path extrusionOk="0" h="8" w="50">
                  <a:moveTo>
                    <a:pt x="50" y="1"/>
                  </a:moveTo>
                  <a:lnTo>
                    <a:pt x="1"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0"/>
            <p:cNvSpPr/>
            <p:nvPr/>
          </p:nvSpPr>
          <p:spPr>
            <a:xfrm>
              <a:off x="3563707" y="2220306"/>
              <a:ext cx="1172" cy="218"/>
            </a:xfrm>
            <a:custGeom>
              <a:rect b="b" l="l" r="r" t="t"/>
              <a:pathLst>
                <a:path extrusionOk="0" h="8" w="43">
                  <a:moveTo>
                    <a:pt x="42" y="1"/>
                  </a:moveTo>
                  <a:lnTo>
                    <a:pt x="0" y="8"/>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0"/>
            <p:cNvSpPr/>
            <p:nvPr/>
          </p:nvSpPr>
          <p:spPr>
            <a:xfrm>
              <a:off x="3528774" y="2208780"/>
              <a:ext cx="599" cy="681"/>
            </a:xfrm>
            <a:custGeom>
              <a:rect b="b" l="l" r="r" t="t"/>
              <a:pathLst>
                <a:path extrusionOk="0" h="25" w="22">
                  <a:moveTo>
                    <a:pt x="22" y="25"/>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0"/>
            <p:cNvSpPr/>
            <p:nvPr/>
          </p:nvSpPr>
          <p:spPr>
            <a:xfrm>
              <a:off x="3530300" y="2210578"/>
              <a:ext cx="708" cy="790"/>
            </a:xfrm>
            <a:custGeom>
              <a:rect b="b" l="l" r="r" t="t"/>
              <a:pathLst>
                <a:path extrusionOk="0" h="29" w="26">
                  <a:moveTo>
                    <a:pt x="25" y="29"/>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0"/>
            <p:cNvSpPr/>
            <p:nvPr/>
          </p:nvSpPr>
          <p:spPr>
            <a:xfrm>
              <a:off x="3532208" y="2212785"/>
              <a:ext cx="599" cy="790"/>
            </a:xfrm>
            <a:custGeom>
              <a:rect b="b" l="l" r="r" t="t"/>
              <a:pathLst>
                <a:path extrusionOk="0" h="29" w="22">
                  <a:moveTo>
                    <a:pt x="22" y="2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0"/>
            <p:cNvSpPr/>
            <p:nvPr/>
          </p:nvSpPr>
          <p:spPr>
            <a:xfrm>
              <a:off x="3525913" y="2205619"/>
              <a:ext cx="518" cy="599"/>
            </a:xfrm>
            <a:custGeom>
              <a:rect b="b" l="l" r="r" t="t"/>
              <a:pathLst>
                <a:path extrusionOk="0" h="22" w="19">
                  <a:moveTo>
                    <a:pt x="18" y="22"/>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0"/>
            <p:cNvSpPr/>
            <p:nvPr/>
          </p:nvSpPr>
          <p:spPr>
            <a:xfrm>
              <a:off x="3527248" y="2207145"/>
              <a:ext cx="599" cy="708"/>
            </a:xfrm>
            <a:custGeom>
              <a:rect b="b" l="l" r="r" t="t"/>
              <a:pathLst>
                <a:path extrusionOk="0" h="26" w="22">
                  <a:moveTo>
                    <a:pt x="22" y="25"/>
                  </a:moveTo>
                  <a:lnTo>
                    <a:pt x="1" y="1"/>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0"/>
            <p:cNvSpPr/>
            <p:nvPr/>
          </p:nvSpPr>
          <p:spPr>
            <a:xfrm>
              <a:off x="3533543" y="2214502"/>
              <a:ext cx="599" cy="790"/>
            </a:xfrm>
            <a:custGeom>
              <a:rect b="b" l="l" r="r" t="t"/>
              <a:pathLst>
                <a:path extrusionOk="0" h="29" w="22">
                  <a:moveTo>
                    <a:pt x="22" y="28"/>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0"/>
            <p:cNvSpPr/>
            <p:nvPr/>
          </p:nvSpPr>
          <p:spPr>
            <a:xfrm>
              <a:off x="3524578" y="2204202"/>
              <a:ext cx="409" cy="409"/>
            </a:xfrm>
            <a:custGeom>
              <a:rect b="b" l="l" r="r" t="t"/>
              <a:pathLst>
                <a:path extrusionOk="0" h="15" w="15">
                  <a:moveTo>
                    <a:pt x="15" y="14"/>
                  </a:moveTo>
                  <a:lnTo>
                    <a:pt x="1" y="0"/>
                  </a:lnTo>
                  <a:close/>
                </a:path>
              </a:pathLst>
            </a:cu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1" name="Google Shape;5511;p50"/>
          <p:cNvSpPr/>
          <p:nvPr/>
        </p:nvSpPr>
        <p:spPr>
          <a:xfrm>
            <a:off x="3061538" y="2234181"/>
            <a:ext cx="3398000" cy="867925"/>
          </a:xfrm>
          <a:custGeom>
            <a:rect b="b" l="l" r="r" t="t"/>
            <a:pathLst>
              <a:path extrusionOk="0" h="34717" w="135920">
                <a:moveTo>
                  <a:pt x="0" y="12160"/>
                </a:moveTo>
                <a:cubicBezTo>
                  <a:pt x="10252" y="10231"/>
                  <a:pt x="55613" y="-2777"/>
                  <a:pt x="61511" y="585"/>
                </a:cubicBezTo>
                <a:cubicBezTo>
                  <a:pt x="67409" y="3947"/>
                  <a:pt x="22985" y="27097"/>
                  <a:pt x="35386" y="32333"/>
                </a:cubicBezTo>
                <a:cubicBezTo>
                  <a:pt x="47788" y="37569"/>
                  <a:pt x="119164" y="32057"/>
                  <a:pt x="135920" y="32002"/>
                </a:cubicBezTo>
              </a:path>
            </a:pathLst>
          </a:custGeom>
          <a:noFill/>
          <a:ln cap="flat" cmpd="sng" w="19050">
            <a:solidFill>
              <a:schemeClr val="dk2"/>
            </a:solidFill>
            <a:prstDash val="dash"/>
            <a:round/>
            <a:headEnd len="med" w="med" type="stealth"/>
            <a:tailEnd len="med" w="med" type="stealth"/>
          </a:ln>
        </p:spPr>
      </p:sp>
      <p:sp>
        <p:nvSpPr>
          <p:cNvPr id="5512" name="Google Shape;5512;p50"/>
          <p:cNvSpPr txBox="1"/>
          <p:nvPr/>
        </p:nvSpPr>
        <p:spPr>
          <a:xfrm>
            <a:off x="734435" y="3889150"/>
            <a:ext cx="1774200" cy="3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PT Serif"/>
                <a:ea typeface="PT Serif"/>
                <a:cs typeface="PT Serif"/>
                <a:sym typeface="PT Serif"/>
              </a:rPr>
              <a:t>Date 1 - Date 2</a:t>
            </a:r>
            <a:endParaRPr b="1" sz="1600">
              <a:solidFill>
                <a:schemeClr val="dk1"/>
              </a:solidFill>
              <a:latin typeface="PT Serif"/>
              <a:ea typeface="PT Serif"/>
              <a:cs typeface="PT Serif"/>
              <a:sym typeface="PT Serif"/>
            </a:endParaRPr>
          </a:p>
        </p:txBody>
      </p:sp>
      <p:grpSp>
        <p:nvGrpSpPr>
          <p:cNvPr id="5513" name="Google Shape;5513;p50"/>
          <p:cNvGrpSpPr/>
          <p:nvPr/>
        </p:nvGrpSpPr>
        <p:grpSpPr>
          <a:xfrm>
            <a:off x="1448825" y="3354995"/>
            <a:ext cx="345401" cy="492507"/>
            <a:chOff x="8304647" y="3738687"/>
            <a:chExt cx="225076" cy="320956"/>
          </a:xfrm>
        </p:grpSpPr>
        <p:sp>
          <p:nvSpPr>
            <p:cNvPr id="5514" name="Google Shape;5514;p5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7" name="Google Shape;5517;p50"/>
          <p:cNvSpPr txBox="1"/>
          <p:nvPr/>
        </p:nvSpPr>
        <p:spPr>
          <a:xfrm>
            <a:off x="6684010" y="3889150"/>
            <a:ext cx="1774200" cy="3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PT Serif"/>
                <a:ea typeface="PT Serif"/>
                <a:cs typeface="PT Serif"/>
                <a:sym typeface="PT Serif"/>
              </a:rPr>
              <a:t>Date 1 - Date 2</a:t>
            </a:r>
            <a:endParaRPr b="1" sz="1600">
              <a:solidFill>
                <a:schemeClr val="dk1"/>
              </a:solidFill>
              <a:latin typeface="PT Serif"/>
              <a:ea typeface="PT Serif"/>
              <a:cs typeface="PT Serif"/>
              <a:sym typeface="PT Serif"/>
            </a:endParaRPr>
          </a:p>
        </p:txBody>
      </p:sp>
      <p:grpSp>
        <p:nvGrpSpPr>
          <p:cNvPr id="5518" name="Google Shape;5518;p50"/>
          <p:cNvGrpSpPr/>
          <p:nvPr/>
        </p:nvGrpSpPr>
        <p:grpSpPr>
          <a:xfrm>
            <a:off x="7398400" y="3354995"/>
            <a:ext cx="345401" cy="492507"/>
            <a:chOff x="8304647" y="3738687"/>
            <a:chExt cx="225076" cy="320956"/>
          </a:xfrm>
        </p:grpSpPr>
        <p:sp>
          <p:nvSpPr>
            <p:cNvPr id="5519" name="Google Shape;5519;p5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5" name="Shape 5525"/>
        <p:cNvGrpSpPr/>
        <p:nvPr/>
      </p:nvGrpSpPr>
      <p:grpSpPr>
        <a:xfrm>
          <a:off x="0" y="0"/>
          <a:ext cx="0" cy="0"/>
          <a:chOff x="0" y="0"/>
          <a:chExt cx="0" cy="0"/>
        </a:xfrm>
      </p:grpSpPr>
      <p:sp>
        <p:nvSpPr>
          <p:cNvPr id="5526" name="Google Shape;5526;p51"/>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timeline works well</a:t>
            </a:r>
            <a:endParaRPr/>
          </a:p>
        </p:txBody>
      </p:sp>
      <p:sp>
        <p:nvSpPr>
          <p:cNvPr id="5527" name="Google Shape;5527;p51"/>
          <p:cNvSpPr/>
          <p:nvPr/>
        </p:nvSpPr>
        <p:spPr>
          <a:xfrm rot="1266130">
            <a:off x="1084029" y="1844745"/>
            <a:ext cx="5975002" cy="2300293"/>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dk2"/>
            </a:solidFill>
            <a:prstDash val="dash"/>
            <a:round/>
            <a:headEnd len="med" w="med" type="none"/>
            <a:tailEnd len="med" w="med" type="stealth"/>
          </a:ln>
        </p:spPr>
      </p:sp>
      <p:sp>
        <p:nvSpPr>
          <p:cNvPr id="5528" name="Google Shape;5528;p51"/>
          <p:cNvSpPr/>
          <p:nvPr/>
        </p:nvSpPr>
        <p:spPr>
          <a:xfrm>
            <a:off x="1237118" y="2012375"/>
            <a:ext cx="733537" cy="662050"/>
          </a:xfrm>
          <a:custGeom>
            <a:rect b="b" l="l" r="r" t="t"/>
            <a:pathLst>
              <a:path extrusionOk="0" h="50260" w="55687">
                <a:moveTo>
                  <a:pt x="22317" y="0"/>
                </a:moveTo>
                <a:cubicBezTo>
                  <a:pt x="19484" y="0"/>
                  <a:pt x="16834" y="1365"/>
                  <a:pt x="14526" y="3006"/>
                </a:cubicBezTo>
                <a:cubicBezTo>
                  <a:pt x="5966" y="9126"/>
                  <a:pt x="799" y="19616"/>
                  <a:pt x="334" y="30367"/>
                </a:cubicBezTo>
                <a:cubicBezTo>
                  <a:pt x="1" y="38404"/>
                  <a:pt x="3239" y="47560"/>
                  <a:pt x="11693" y="49715"/>
                </a:cubicBezTo>
                <a:cubicBezTo>
                  <a:pt x="13226" y="50099"/>
                  <a:pt x="14787" y="50259"/>
                  <a:pt x="16354" y="50259"/>
                </a:cubicBezTo>
                <a:cubicBezTo>
                  <a:pt x="19108" y="50259"/>
                  <a:pt x="21881" y="49764"/>
                  <a:pt x="24552" y="49119"/>
                </a:cubicBezTo>
                <a:cubicBezTo>
                  <a:pt x="30481" y="47691"/>
                  <a:pt x="36267" y="45500"/>
                  <a:pt x="41208" y="41940"/>
                </a:cubicBezTo>
                <a:cubicBezTo>
                  <a:pt x="46876" y="37856"/>
                  <a:pt x="51269" y="31998"/>
                  <a:pt x="53662" y="25354"/>
                </a:cubicBezTo>
                <a:cubicBezTo>
                  <a:pt x="54972" y="21699"/>
                  <a:pt x="55686" y="17580"/>
                  <a:pt x="54305" y="13901"/>
                </a:cubicBezTo>
                <a:cubicBezTo>
                  <a:pt x="53317" y="11269"/>
                  <a:pt x="51352" y="9114"/>
                  <a:pt x="49400" y="7090"/>
                </a:cubicBezTo>
                <a:cubicBezTo>
                  <a:pt x="47769" y="5376"/>
                  <a:pt x="46042" y="3649"/>
                  <a:pt x="43852" y="2816"/>
                </a:cubicBezTo>
                <a:cubicBezTo>
                  <a:pt x="42485" y="2290"/>
                  <a:pt x="41016" y="2155"/>
                  <a:pt x="39560" y="2155"/>
                </a:cubicBezTo>
                <a:cubicBezTo>
                  <a:pt x="39367" y="2155"/>
                  <a:pt x="39174" y="2157"/>
                  <a:pt x="38982" y="2161"/>
                </a:cubicBezTo>
                <a:cubicBezTo>
                  <a:pt x="35505" y="2233"/>
                  <a:pt x="31886" y="2935"/>
                  <a:pt x="29159" y="5102"/>
                </a:cubicBezTo>
                <a:cubicBezTo>
                  <a:pt x="28647" y="2149"/>
                  <a:pt x="25575" y="113"/>
                  <a:pt x="22635" y="6"/>
                </a:cubicBezTo>
                <a:cubicBezTo>
                  <a:pt x="22528" y="2"/>
                  <a:pt x="22423" y="0"/>
                  <a:pt x="22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1"/>
          <p:cNvSpPr/>
          <p:nvPr/>
        </p:nvSpPr>
        <p:spPr>
          <a:xfrm>
            <a:off x="3353643" y="2797800"/>
            <a:ext cx="733537" cy="662050"/>
          </a:xfrm>
          <a:custGeom>
            <a:rect b="b" l="l" r="r" t="t"/>
            <a:pathLst>
              <a:path extrusionOk="0" h="50260" w="55687">
                <a:moveTo>
                  <a:pt x="22317" y="0"/>
                </a:moveTo>
                <a:cubicBezTo>
                  <a:pt x="19484" y="0"/>
                  <a:pt x="16834" y="1365"/>
                  <a:pt x="14526" y="3006"/>
                </a:cubicBezTo>
                <a:cubicBezTo>
                  <a:pt x="5966" y="9126"/>
                  <a:pt x="799" y="19616"/>
                  <a:pt x="334" y="30367"/>
                </a:cubicBezTo>
                <a:cubicBezTo>
                  <a:pt x="1" y="38404"/>
                  <a:pt x="3239" y="47560"/>
                  <a:pt x="11693" y="49715"/>
                </a:cubicBezTo>
                <a:cubicBezTo>
                  <a:pt x="13226" y="50099"/>
                  <a:pt x="14787" y="50259"/>
                  <a:pt x="16354" y="50259"/>
                </a:cubicBezTo>
                <a:cubicBezTo>
                  <a:pt x="19108" y="50259"/>
                  <a:pt x="21881" y="49764"/>
                  <a:pt x="24552" y="49119"/>
                </a:cubicBezTo>
                <a:cubicBezTo>
                  <a:pt x="30481" y="47691"/>
                  <a:pt x="36267" y="45500"/>
                  <a:pt x="41208" y="41940"/>
                </a:cubicBezTo>
                <a:cubicBezTo>
                  <a:pt x="46876" y="37856"/>
                  <a:pt x="51269" y="31998"/>
                  <a:pt x="53662" y="25354"/>
                </a:cubicBezTo>
                <a:cubicBezTo>
                  <a:pt x="54972" y="21699"/>
                  <a:pt x="55686" y="17580"/>
                  <a:pt x="54305" y="13901"/>
                </a:cubicBezTo>
                <a:cubicBezTo>
                  <a:pt x="53317" y="11269"/>
                  <a:pt x="51352" y="9114"/>
                  <a:pt x="49400" y="7090"/>
                </a:cubicBezTo>
                <a:cubicBezTo>
                  <a:pt x="47769" y="5376"/>
                  <a:pt x="46042" y="3649"/>
                  <a:pt x="43852" y="2816"/>
                </a:cubicBezTo>
                <a:cubicBezTo>
                  <a:pt x="42485" y="2290"/>
                  <a:pt x="41016" y="2155"/>
                  <a:pt x="39560" y="2155"/>
                </a:cubicBezTo>
                <a:cubicBezTo>
                  <a:pt x="39367" y="2155"/>
                  <a:pt x="39174" y="2157"/>
                  <a:pt x="38982" y="2161"/>
                </a:cubicBezTo>
                <a:cubicBezTo>
                  <a:pt x="35505" y="2233"/>
                  <a:pt x="31886" y="2935"/>
                  <a:pt x="29159" y="5102"/>
                </a:cubicBezTo>
                <a:cubicBezTo>
                  <a:pt x="28647" y="2149"/>
                  <a:pt x="25575" y="113"/>
                  <a:pt x="22635" y="6"/>
                </a:cubicBezTo>
                <a:cubicBezTo>
                  <a:pt x="22528" y="2"/>
                  <a:pt x="22423" y="0"/>
                  <a:pt x="22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30" name="Google Shape;5530;p51"/>
          <p:cNvCxnSpPr/>
          <p:nvPr/>
        </p:nvCxnSpPr>
        <p:spPr>
          <a:xfrm>
            <a:off x="7473950" y="2789525"/>
            <a:ext cx="322500" cy="396900"/>
          </a:xfrm>
          <a:prstGeom prst="straightConnector1">
            <a:avLst/>
          </a:prstGeom>
          <a:noFill/>
          <a:ln cap="flat" cmpd="sng" w="38100">
            <a:solidFill>
              <a:schemeClr val="dk2"/>
            </a:solidFill>
            <a:prstDash val="solid"/>
            <a:round/>
            <a:headEnd len="med" w="med" type="none"/>
            <a:tailEnd len="med" w="med" type="none"/>
          </a:ln>
        </p:spPr>
      </p:cxnSp>
      <p:cxnSp>
        <p:nvCxnSpPr>
          <p:cNvPr id="5531" name="Google Shape;5531;p51"/>
          <p:cNvCxnSpPr/>
          <p:nvPr/>
        </p:nvCxnSpPr>
        <p:spPr>
          <a:xfrm flipH="1">
            <a:off x="7531900" y="2791025"/>
            <a:ext cx="223500" cy="387000"/>
          </a:xfrm>
          <a:prstGeom prst="straightConnector1">
            <a:avLst/>
          </a:prstGeom>
          <a:noFill/>
          <a:ln cap="flat" cmpd="sng" w="38100">
            <a:solidFill>
              <a:schemeClr val="dk2"/>
            </a:solidFill>
            <a:prstDash val="solid"/>
            <a:round/>
            <a:headEnd len="med" w="med" type="none"/>
            <a:tailEnd len="med" w="med" type="none"/>
          </a:ln>
        </p:spPr>
      </p:cxnSp>
      <p:sp>
        <p:nvSpPr>
          <p:cNvPr id="5532" name="Google Shape;5532;p51"/>
          <p:cNvSpPr txBox="1"/>
          <p:nvPr/>
        </p:nvSpPr>
        <p:spPr>
          <a:xfrm>
            <a:off x="7059300" y="3293850"/>
            <a:ext cx="1158900" cy="367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rgbClr val="A01127"/>
                </a:solidFill>
                <a:latin typeface="PT Serif"/>
                <a:ea typeface="PT Serif"/>
                <a:cs typeface="PT Serif"/>
                <a:sym typeface="PT Serif"/>
              </a:rPr>
              <a:t>End of the lesson</a:t>
            </a:r>
            <a:endParaRPr b="1" sz="1600">
              <a:solidFill>
                <a:srgbClr val="A01127"/>
              </a:solidFill>
              <a:latin typeface="PT Serif"/>
              <a:ea typeface="PT Serif"/>
              <a:cs typeface="PT Serif"/>
              <a:sym typeface="PT Serif"/>
            </a:endParaRPr>
          </a:p>
        </p:txBody>
      </p:sp>
      <p:sp>
        <p:nvSpPr>
          <p:cNvPr id="5533" name="Google Shape;5533;p51"/>
          <p:cNvSpPr/>
          <p:nvPr/>
        </p:nvSpPr>
        <p:spPr>
          <a:xfrm>
            <a:off x="5370943" y="2169450"/>
            <a:ext cx="733537" cy="662050"/>
          </a:xfrm>
          <a:custGeom>
            <a:rect b="b" l="l" r="r" t="t"/>
            <a:pathLst>
              <a:path extrusionOk="0" h="50260" w="55687">
                <a:moveTo>
                  <a:pt x="22317" y="0"/>
                </a:moveTo>
                <a:cubicBezTo>
                  <a:pt x="19484" y="0"/>
                  <a:pt x="16834" y="1365"/>
                  <a:pt x="14526" y="3006"/>
                </a:cubicBezTo>
                <a:cubicBezTo>
                  <a:pt x="5966" y="9126"/>
                  <a:pt x="799" y="19616"/>
                  <a:pt x="334" y="30367"/>
                </a:cubicBezTo>
                <a:cubicBezTo>
                  <a:pt x="1" y="38404"/>
                  <a:pt x="3239" y="47560"/>
                  <a:pt x="11693" y="49715"/>
                </a:cubicBezTo>
                <a:cubicBezTo>
                  <a:pt x="13226" y="50099"/>
                  <a:pt x="14787" y="50259"/>
                  <a:pt x="16354" y="50259"/>
                </a:cubicBezTo>
                <a:cubicBezTo>
                  <a:pt x="19108" y="50259"/>
                  <a:pt x="21881" y="49764"/>
                  <a:pt x="24552" y="49119"/>
                </a:cubicBezTo>
                <a:cubicBezTo>
                  <a:pt x="30481" y="47691"/>
                  <a:pt x="36267" y="45500"/>
                  <a:pt x="41208" y="41940"/>
                </a:cubicBezTo>
                <a:cubicBezTo>
                  <a:pt x="46876" y="37856"/>
                  <a:pt x="51269" y="31998"/>
                  <a:pt x="53662" y="25354"/>
                </a:cubicBezTo>
                <a:cubicBezTo>
                  <a:pt x="54972" y="21699"/>
                  <a:pt x="55686" y="17580"/>
                  <a:pt x="54305" y="13901"/>
                </a:cubicBezTo>
                <a:cubicBezTo>
                  <a:pt x="53317" y="11269"/>
                  <a:pt x="51352" y="9114"/>
                  <a:pt x="49400" y="7090"/>
                </a:cubicBezTo>
                <a:cubicBezTo>
                  <a:pt x="47769" y="5376"/>
                  <a:pt x="46042" y="3649"/>
                  <a:pt x="43852" y="2816"/>
                </a:cubicBezTo>
                <a:cubicBezTo>
                  <a:pt x="42485" y="2290"/>
                  <a:pt x="41016" y="2155"/>
                  <a:pt x="39560" y="2155"/>
                </a:cubicBezTo>
                <a:cubicBezTo>
                  <a:pt x="39367" y="2155"/>
                  <a:pt x="39174" y="2157"/>
                  <a:pt x="38982" y="2161"/>
                </a:cubicBezTo>
                <a:cubicBezTo>
                  <a:pt x="35505" y="2233"/>
                  <a:pt x="31886" y="2935"/>
                  <a:pt x="29159" y="5102"/>
                </a:cubicBezTo>
                <a:cubicBezTo>
                  <a:pt x="28647" y="2149"/>
                  <a:pt x="25575" y="113"/>
                  <a:pt x="22635" y="6"/>
                </a:cubicBezTo>
                <a:cubicBezTo>
                  <a:pt x="22528" y="2"/>
                  <a:pt x="22423" y="0"/>
                  <a:pt x="22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1"/>
          <p:cNvSpPr txBox="1"/>
          <p:nvPr/>
        </p:nvSpPr>
        <p:spPr>
          <a:xfrm>
            <a:off x="716785" y="2938375"/>
            <a:ext cx="1774200" cy="367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rgbClr val="A01127"/>
                </a:solidFill>
                <a:latin typeface="PT Serif"/>
                <a:ea typeface="PT Serif"/>
                <a:cs typeface="PT Serif"/>
                <a:sym typeface="PT Serif"/>
              </a:rPr>
              <a:t>October</a:t>
            </a:r>
            <a:endParaRPr b="1" sz="1600">
              <a:solidFill>
                <a:srgbClr val="A01127"/>
              </a:solidFill>
              <a:latin typeface="PT Serif"/>
              <a:ea typeface="PT Serif"/>
              <a:cs typeface="PT Serif"/>
              <a:sym typeface="PT Serif"/>
            </a:endParaRPr>
          </a:p>
        </p:txBody>
      </p:sp>
      <p:sp>
        <p:nvSpPr>
          <p:cNvPr id="5535" name="Google Shape;5535;p51"/>
          <p:cNvSpPr txBox="1"/>
          <p:nvPr/>
        </p:nvSpPr>
        <p:spPr>
          <a:xfrm>
            <a:off x="2833321" y="1384025"/>
            <a:ext cx="1774200" cy="367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rgbClr val="A01127"/>
                </a:solidFill>
                <a:latin typeface="PT Serif"/>
                <a:ea typeface="PT Serif"/>
                <a:cs typeface="PT Serif"/>
                <a:sym typeface="PT Serif"/>
              </a:rPr>
              <a:t>November</a:t>
            </a:r>
            <a:endParaRPr b="1" sz="1600">
              <a:solidFill>
                <a:srgbClr val="A01127"/>
              </a:solidFill>
              <a:latin typeface="PT Serif"/>
              <a:ea typeface="PT Serif"/>
              <a:cs typeface="PT Serif"/>
              <a:sym typeface="PT Serif"/>
            </a:endParaRPr>
          </a:p>
        </p:txBody>
      </p:sp>
      <p:sp>
        <p:nvSpPr>
          <p:cNvPr id="5536" name="Google Shape;5536;p51"/>
          <p:cNvSpPr txBox="1"/>
          <p:nvPr/>
        </p:nvSpPr>
        <p:spPr>
          <a:xfrm>
            <a:off x="4850620" y="3145600"/>
            <a:ext cx="1774200" cy="367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rgbClr val="A01127"/>
                </a:solidFill>
                <a:latin typeface="PT Serif"/>
                <a:ea typeface="PT Serif"/>
                <a:cs typeface="PT Serif"/>
                <a:sym typeface="PT Serif"/>
              </a:rPr>
              <a:t>December</a:t>
            </a:r>
            <a:endParaRPr b="1" sz="1600">
              <a:solidFill>
                <a:srgbClr val="A01127"/>
              </a:solidFill>
              <a:latin typeface="PT Serif"/>
              <a:ea typeface="PT Serif"/>
              <a:cs typeface="PT Serif"/>
              <a:sym typeface="PT Serif"/>
            </a:endParaRPr>
          </a:p>
        </p:txBody>
      </p:sp>
      <p:sp>
        <p:nvSpPr>
          <p:cNvPr id="5537" name="Google Shape;5537;p51"/>
          <p:cNvSpPr txBox="1"/>
          <p:nvPr/>
        </p:nvSpPr>
        <p:spPr>
          <a:xfrm>
            <a:off x="716775" y="3352825"/>
            <a:ext cx="1774200" cy="80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00000"/>
                </a:solidFill>
                <a:latin typeface="Open Sans"/>
                <a:ea typeface="Open Sans"/>
                <a:cs typeface="Open Sans"/>
                <a:sym typeface="Open Sans"/>
              </a:rPr>
              <a:t>Mercury is the closest planet to the Sun</a:t>
            </a:r>
            <a:endParaRPr>
              <a:solidFill>
                <a:srgbClr val="000000"/>
              </a:solidFill>
              <a:latin typeface="Open Sans"/>
              <a:ea typeface="Open Sans"/>
              <a:cs typeface="Open Sans"/>
              <a:sym typeface="Open Sans"/>
            </a:endParaRPr>
          </a:p>
        </p:txBody>
      </p:sp>
      <p:sp>
        <p:nvSpPr>
          <p:cNvPr id="5538" name="Google Shape;5538;p51"/>
          <p:cNvSpPr txBox="1"/>
          <p:nvPr/>
        </p:nvSpPr>
        <p:spPr>
          <a:xfrm>
            <a:off x="2833300" y="1798475"/>
            <a:ext cx="1774200" cy="80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Open Sans"/>
                <a:ea typeface="Open Sans"/>
                <a:cs typeface="Open Sans"/>
                <a:sym typeface="Open Sans"/>
              </a:rPr>
              <a:t>Venus is the second planet from the Sun</a:t>
            </a:r>
            <a:endParaRPr>
              <a:solidFill>
                <a:srgbClr val="000000"/>
              </a:solidFill>
              <a:latin typeface="Open Sans"/>
              <a:ea typeface="Open Sans"/>
              <a:cs typeface="Open Sans"/>
              <a:sym typeface="Open Sans"/>
            </a:endParaRPr>
          </a:p>
          <a:p>
            <a:pPr indent="0" lvl="0" marL="0" rtl="0" algn="ctr">
              <a:spcBef>
                <a:spcPts val="0"/>
              </a:spcBef>
              <a:spcAft>
                <a:spcPts val="0"/>
              </a:spcAft>
              <a:buNone/>
            </a:pPr>
            <a:r>
              <a:t/>
            </a:r>
            <a:endParaRPr>
              <a:solidFill>
                <a:srgbClr val="000000"/>
              </a:solidFill>
              <a:latin typeface="Open Sans"/>
              <a:ea typeface="Open Sans"/>
              <a:cs typeface="Open Sans"/>
              <a:sym typeface="Open Sans"/>
            </a:endParaRPr>
          </a:p>
        </p:txBody>
      </p:sp>
      <p:sp>
        <p:nvSpPr>
          <p:cNvPr id="5539" name="Google Shape;5539;p51"/>
          <p:cNvSpPr txBox="1"/>
          <p:nvPr/>
        </p:nvSpPr>
        <p:spPr>
          <a:xfrm>
            <a:off x="4850600" y="3560050"/>
            <a:ext cx="1774200" cy="80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00000"/>
                </a:solidFill>
                <a:latin typeface="Open Sans"/>
                <a:ea typeface="Open Sans"/>
                <a:cs typeface="Open Sans"/>
                <a:sym typeface="Open Sans"/>
              </a:rPr>
              <a:t>Despite being red, Mars is a</a:t>
            </a:r>
            <a:r>
              <a:rPr lang="en">
                <a:latin typeface="Open Sans"/>
                <a:ea typeface="Open Sans"/>
                <a:cs typeface="Open Sans"/>
                <a:sym typeface="Open Sans"/>
              </a:rPr>
              <a:t>ctually a </a:t>
            </a:r>
            <a:r>
              <a:rPr lang="en">
                <a:solidFill>
                  <a:srgbClr val="000000"/>
                </a:solidFill>
                <a:latin typeface="Open Sans"/>
                <a:ea typeface="Open Sans"/>
                <a:cs typeface="Open Sans"/>
                <a:sym typeface="Open Sans"/>
              </a:rPr>
              <a:t>cold place</a:t>
            </a:r>
            <a:endParaRPr>
              <a:solidFill>
                <a:srgbClr val="000000"/>
              </a:solidFill>
              <a:latin typeface="Open Sans"/>
              <a:ea typeface="Open Sans"/>
              <a:cs typeface="Open Sans"/>
              <a:sym typeface="Open Sans"/>
            </a:endParaRPr>
          </a:p>
        </p:txBody>
      </p:sp>
      <p:sp>
        <p:nvSpPr>
          <p:cNvPr id="5540" name="Google Shape;5540;p51"/>
          <p:cNvSpPr/>
          <p:nvPr/>
        </p:nvSpPr>
        <p:spPr>
          <a:xfrm>
            <a:off x="1331308" y="2105520"/>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5541" name="Google Shape;5541;p51"/>
          <p:cNvSpPr/>
          <p:nvPr/>
        </p:nvSpPr>
        <p:spPr>
          <a:xfrm>
            <a:off x="3468414" y="29097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nvGrpSpPr>
          <p:cNvPr id="5542" name="Google Shape;5542;p51"/>
          <p:cNvGrpSpPr/>
          <p:nvPr/>
        </p:nvGrpSpPr>
        <p:grpSpPr>
          <a:xfrm>
            <a:off x="5529515" y="2265366"/>
            <a:ext cx="416361" cy="470228"/>
            <a:chOff x="-17899300" y="2810625"/>
            <a:chExt cx="267825" cy="302475"/>
          </a:xfrm>
        </p:grpSpPr>
        <p:sp>
          <p:nvSpPr>
            <p:cNvPr id="5543" name="Google Shape;5543;p51"/>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5544" name="Google Shape;5544;p51"/>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5545" name="Google Shape;5545;p51"/>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9" name="Shape 5549"/>
        <p:cNvGrpSpPr/>
        <p:nvPr/>
      </p:nvGrpSpPr>
      <p:grpSpPr>
        <a:xfrm>
          <a:off x="0" y="0"/>
          <a:ext cx="0" cy="0"/>
          <a:chOff x="0" y="0"/>
          <a:chExt cx="0" cy="0"/>
        </a:xfrm>
      </p:grpSpPr>
      <p:sp>
        <p:nvSpPr>
          <p:cNvPr id="5550" name="Google Shape;5550;p52"/>
          <p:cNvSpPr txBox="1"/>
          <p:nvPr>
            <p:ph type="title"/>
          </p:nvPr>
        </p:nvSpPr>
        <p:spPr>
          <a:xfrm>
            <a:off x="1430300" y="1822650"/>
            <a:ext cx="6283500" cy="116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4,498,300,000</a:t>
            </a:r>
            <a:endParaRPr/>
          </a:p>
        </p:txBody>
      </p:sp>
      <p:grpSp>
        <p:nvGrpSpPr>
          <p:cNvPr id="5551" name="Google Shape;5551;p52"/>
          <p:cNvGrpSpPr/>
          <p:nvPr/>
        </p:nvGrpSpPr>
        <p:grpSpPr>
          <a:xfrm>
            <a:off x="5870054" y="3210093"/>
            <a:ext cx="3398034" cy="2704539"/>
            <a:chOff x="1445400" y="3224625"/>
            <a:chExt cx="965625" cy="768575"/>
          </a:xfrm>
        </p:grpSpPr>
        <p:sp>
          <p:nvSpPr>
            <p:cNvPr id="5552" name="Google Shape;5552;p52"/>
            <p:cNvSpPr/>
            <p:nvPr/>
          </p:nvSpPr>
          <p:spPr>
            <a:xfrm>
              <a:off x="1445400" y="3369000"/>
              <a:ext cx="964425" cy="624200"/>
            </a:xfrm>
            <a:custGeom>
              <a:rect b="b" l="l" r="r" t="t"/>
              <a:pathLst>
                <a:path extrusionOk="0" h="24968" w="38577">
                  <a:moveTo>
                    <a:pt x="38577" y="0"/>
                  </a:moveTo>
                  <a:cubicBezTo>
                    <a:pt x="37755" y="358"/>
                    <a:pt x="36958" y="786"/>
                    <a:pt x="36196" y="1310"/>
                  </a:cubicBezTo>
                  <a:cubicBezTo>
                    <a:pt x="35041" y="2096"/>
                    <a:pt x="33981" y="3048"/>
                    <a:pt x="32993" y="4108"/>
                  </a:cubicBezTo>
                  <a:cubicBezTo>
                    <a:pt x="32505" y="4608"/>
                    <a:pt x="32064" y="5191"/>
                    <a:pt x="31600" y="5763"/>
                  </a:cubicBezTo>
                  <a:cubicBezTo>
                    <a:pt x="31171" y="6358"/>
                    <a:pt x="30719" y="6930"/>
                    <a:pt x="30314" y="7561"/>
                  </a:cubicBezTo>
                  <a:lnTo>
                    <a:pt x="29040" y="9513"/>
                  </a:lnTo>
                  <a:cubicBezTo>
                    <a:pt x="28623" y="10180"/>
                    <a:pt x="28147" y="10835"/>
                    <a:pt x="27683" y="11490"/>
                  </a:cubicBezTo>
                  <a:cubicBezTo>
                    <a:pt x="27135" y="12252"/>
                    <a:pt x="26564" y="12990"/>
                    <a:pt x="25968" y="13716"/>
                  </a:cubicBezTo>
                  <a:cubicBezTo>
                    <a:pt x="25123" y="14752"/>
                    <a:pt x="24230" y="15740"/>
                    <a:pt x="23266" y="16681"/>
                  </a:cubicBezTo>
                  <a:cubicBezTo>
                    <a:pt x="22563" y="17383"/>
                    <a:pt x="21825" y="18038"/>
                    <a:pt x="21051" y="18657"/>
                  </a:cubicBezTo>
                  <a:cubicBezTo>
                    <a:pt x="19741" y="19693"/>
                    <a:pt x="18289" y="20598"/>
                    <a:pt x="16741" y="21324"/>
                  </a:cubicBezTo>
                  <a:lnTo>
                    <a:pt x="16169" y="21574"/>
                  </a:lnTo>
                  <a:cubicBezTo>
                    <a:pt x="15967" y="21658"/>
                    <a:pt x="15777" y="21753"/>
                    <a:pt x="15574" y="21813"/>
                  </a:cubicBezTo>
                  <a:cubicBezTo>
                    <a:pt x="15169" y="21955"/>
                    <a:pt x="14753" y="22098"/>
                    <a:pt x="14348" y="22229"/>
                  </a:cubicBezTo>
                  <a:lnTo>
                    <a:pt x="13098" y="22563"/>
                  </a:lnTo>
                  <a:cubicBezTo>
                    <a:pt x="12681" y="22646"/>
                    <a:pt x="12252" y="22706"/>
                    <a:pt x="11836" y="22789"/>
                  </a:cubicBezTo>
                  <a:cubicBezTo>
                    <a:pt x="10933" y="22922"/>
                    <a:pt x="10020" y="22985"/>
                    <a:pt x="9111" y="22985"/>
                  </a:cubicBezTo>
                  <a:cubicBezTo>
                    <a:pt x="8318" y="22985"/>
                    <a:pt x="7528" y="22937"/>
                    <a:pt x="6752" y="22848"/>
                  </a:cubicBezTo>
                  <a:cubicBezTo>
                    <a:pt x="5918" y="22765"/>
                    <a:pt x="5097" y="22610"/>
                    <a:pt x="4275" y="22444"/>
                  </a:cubicBezTo>
                  <a:lnTo>
                    <a:pt x="3073" y="22146"/>
                  </a:lnTo>
                  <a:cubicBezTo>
                    <a:pt x="2680" y="22039"/>
                    <a:pt x="2287" y="21920"/>
                    <a:pt x="1894" y="21801"/>
                  </a:cubicBezTo>
                  <a:cubicBezTo>
                    <a:pt x="1596" y="21717"/>
                    <a:pt x="1299" y="21622"/>
                    <a:pt x="1001" y="21515"/>
                  </a:cubicBezTo>
                  <a:lnTo>
                    <a:pt x="1" y="23241"/>
                  </a:lnTo>
                  <a:cubicBezTo>
                    <a:pt x="156" y="23301"/>
                    <a:pt x="298" y="23348"/>
                    <a:pt x="453" y="23408"/>
                  </a:cubicBezTo>
                  <a:cubicBezTo>
                    <a:pt x="2144" y="23979"/>
                    <a:pt x="3930" y="24432"/>
                    <a:pt x="5811" y="24706"/>
                  </a:cubicBezTo>
                  <a:cubicBezTo>
                    <a:pt x="6275" y="24765"/>
                    <a:pt x="6752" y="24825"/>
                    <a:pt x="7228" y="24872"/>
                  </a:cubicBezTo>
                  <a:lnTo>
                    <a:pt x="8669" y="24968"/>
                  </a:lnTo>
                  <a:cubicBezTo>
                    <a:pt x="9157" y="24956"/>
                    <a:pt x="9645" y="24956"/>
                    <a:pt x="10133" y="24944"/>
                  </a:cubicBezTo>
                  <a:cubicBezTo>
                    <a:pt x="10633" y="24908"/>
                    <a:pt x="11121" y="24849"/>
                    <a:pt x="11609" y="24813"/>
                  </a:cubicBezTo>
                  <a:cubicBezTo>
                    <a:pt x="13586" y="24575"/>
                    <a:pt x="15538" y="24015"/>
                    <a:pt x="17336" y="23217"/>
                  </a:cubicBezTo>
                  <a:cubicBezTo>
                    <a:pt x="19146" y="22408"/>
                    <a:pt x="20789" y="21372"/>
                    <a:pt x="22265" y="20205"/>
                  </a:cubicBezTo>
                  <a:cubicBezTo>
                    <a:pt x="22980" y="19610"/>
                    <a:pt x="23706" y="19015"/>
                    <a:pt x="24349" y="18384"/>
                  </a:cubicBezTo>
                  <a:cubicBezTo>
                    <a:pt x="24932" y="17848"/>
                    <a:pt x="25468" y="17276"/>
                    <a:pt x="25992" y="16717"/>
                  </a:cubicBezTo>
                  <a:cubicBezTo>
                    <a:pt x="26075" y="16610"/>
                    <a:pt x="26171" y="16514"/>
                    <a:pt x="26254" y="16431"/>
                  </a:cubicBezTo>
                  <a:cubicBezTo>
                    <a:pt x="27016" y="15550"/>
                    <a:pt x="27754" y="14657"/>
                    <a:pt x="28457" y="13752"/>
                  </a:cubicBezTo>
                  <a:cubicBezTo>
                    <a:pt x="28826" y="13276"/>
                    <a:pt x="29183" y="12788"/>
                    <a:pt x="29528" y="12288"/>
                  </a:cubicBezTo>
                  <a:lnTo>
                    <a:pt x="30278" y="11216"/>
                  </a:lnTo>
                  <a:lnTo>
                    <a:pt x="30969" y="10144"/>
                  </a:lnTo>
                  <a:lnTo>
                    <a:pt x="32255" y="8204"/>
                  </a:lnTo>
                  <a:cubicBezTo>
                    <a:pt x="33088" y="7025"/>
                    <a:pt x="33969" y="5906"/>
                    <a:pt x="34922" y="4941"/>
                  </a:cubicBezTo>
                  <a:cubicBezTo>
                    <a:pt x="35874" y="3953"/>
                    <a:pt x="36898" y="3144"/>
                    <a:pt x="37970" y="2501"/>
                  </a:cubicBezTo>
                  <a:cubicBezTo>
                    <a:pt x="38160" y="2382"/>
                    <a:pt x="38375" y="2263"/>
                    <a:pt x="38577" y="2155"/>
                  </a:cubicBezTo>
                  <a:lnTo>
                    <a:pt x="38577" y="0"/>
                  </a:ln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2"/>
            <p:cNvSpPr/>
            <p:nvPr/>
          </p:nvSpPr>
          <p:spPr>
            <a:xfrm>
              <a:off x="1515350" y="3224625"/>
              <a:ext cx="895675" cy="631700"/>
            </a:xfrm>
            <a:custGeom>
              <a:rect b="b" l="l" r="r" t="t"/>
              <a:pathLst>
                <a:path extrusionOk="0" h="25268" w="35827">
                  <a:moveTo>
                    <a:pt x="35827" y="1"/>
                  </a:moveTo>
                  <a:cubicBezTo>
                    <a:pt x="34267" y="441"/>
                    <a:pt x="32791" y="1096"/>
                    <a:pt x="31433" y="1906"/>
                  </a:cubicBezTo>
                  <a:cubicBezTo>
                    <a:pt x="29731" y="2918"/>
                    <a:pt x="28207" y="4156"/>
                    <a:pt x="26897" y="5490"/>
                  </a:cubicBezTo>
                  <a:cubicBezTo>
                    <a:pt x="25575" y="6835"/>
                    <a:pt x="24420" y="8276"/>
                    <a:pt x="23397" y="9752"/>
                  </a:cubicBezTo>
                  <a:lnTo>
                    <a:pt x="22003" y="11859"/>
                  </a:lnTo>
                  <a:lnTo>
                    <a:pt x="21372" y="12812"/>
                  </a:lnTo>
                  <a:lnTo>
                    <a:pt x="20718" y="13741"/>
                  </a:lnTo>
                  <a:cubicBezTo>
                    <a:pt x="19860" y="14967"/>
                    <a:pt x="18920" y="16122"/>
                    <a:pt x="17967" y="17217"/>
                  </a:cubicBezTo>
                  <a:cubicBezTo>
                    <a:pt x="17241" y="18039"/>
                    <a:pt x="16467" y="18801"/>
                    <a:pt x="15681" y="19491"/>
                  </a:cubicBezTo>
                  <a:cubicBezTo>
                    <a:pt x="15419" y="19718"/>
                    <a:pt x="15169" y="19932"/>
                    <a:pt x="14919" y="20134"/>
                  </a:cubicBezTo>
                  <a:cubicBezTo>
                    <a:pt x="13848" y="20968"/>
                    <a:pt x="12729" y="21670"/>
                    <a:pt x="11574" y="22194"/>
                  </a:cubicBezTo>
                  <a:cubicBezTo>
                    <a:pt x="11359" y="22289"/>
                    <a:pt x="11133" y="22373"/>
                    <a:pt x="10931" y="22456"/>
                  </a:cubicBezTo>
                  <a:cubicBezTo>
                    <a:pt x="9978" y="22825"/>
                    <a:pt x="8978" y="23087"/>
                    <a:pt x="7966" y="23218"/>
                  </a:cubicBezTo>
                  <a:cubicBezTo>
                    <a:pt x="7440" y="23287"/>
                    <a:pt x="6902" y="23320"/>
                    <a:pt x="6355" y="23320"/>
                  </a:cubicBezTo>
                  <a:cubicBezTo>
                    <a:pt x="4646" y="23320"/>
                    <a:pt x="2843" y="23000"/>
                    <a:pt x="1013" y="22468"/>
                  </a:cubicBezTo>
                  <a:lnTo>
                    <a:pt x="1" y="24194"/>
                  </a:lnTo>
                  <a:cubicBezTo>
                    <a:pt x="48" y="24218"/>
                    <a:pt x="108" y="24230"/>
                    <a:pt x="203" y="24278"/>
                  </a:cubicBezTo>
                  <a:lnTo>
                    <a:pt x="715" y="24421"/>
                  </a:lnTo>
                  <a:cubicBezTo>
                    <a:pt x="882" y="24480"/>
                    <a:pt x="1060" y="24528"/>
                    <a:pt x="1239" y="24575"/>
                  </a:cubicBezTo>
                  <a:lnTo>
                    <a:pt x="2299" y="24825"/>
                  </a:lnTo>
                  <a:lnTo>
                    <a:pt x="3358" y="25016"/>
                  </a:lnTo>
                  <a:lnTo>
                    <a:pt x="3620" y="25063"/>
                  </a:lnTo>
                  <a:lnTo>
                    <a:pt x="3894" y="25087"/>
                  </a:lnTo>
                  <a:lnTo>
                    <a:pt x="4430" y="25147"/>
                  </a:lnTo>
                  <a:cubicBezTo>
                    <a:pt x="5098" y="25226"/>
                    <a:pt x="5767" y="25268"/>
                    <a:pt x="6431" y="25268"/>
                  </a:cubicBezTo>
                  <a:cubicBezTo>
                    <a:pt x="7163" y="25268"/>
                    <a:pt x="7891" y="25217"/>
                    <a:pt x="8609" y="25111"/>
                  </a:cubicBezTo>
                  <a:cubicBezTo>
                    <a:pt x="10931" y="24790"/>
                    <a:pt x="13086" y="23825"/>
                    <a:pt x="15062" y="22468"/>
                  </a:cubicBezTo>
                  <a:cubicBezTo>
                    <a:pt x="15419" y="22218"/>
                    <a:pt x="15800" y="21968"/>
                    <a:pt x="16158" y="21682"/>
                  </a:cubicBezTo>
                  <a:cubicBezTo>
                    <a:pt x="16967" y="21015"/>
                    <a:pt x="17765" y="20289"/>
                    <a:pt x="18515" y="19515"/>
                  </a:cubicBezTo>
                  <a:cubicBezTo>
                    <a:pt x="19801" y="18205"/>
                    <a:pt x="20991" y="16741"/>
                    <a:pt x="22087" y="15205"/>
                  </a:cubicBezTo>
                  <a:cubicBezTo>
                    <a:pt x="22527" y="14586"/>
                    <a:pt x="22968" y="13991"/>
                    <a:pt x="23373" y="13348"/>
                  </a:cubicBezTo>
                  <a:lnTo>
                    <a:pt x="24647" y="11395"/>
                  </a:lnTo>
                  <a:cubicBezTo>
                    <a:pt x="25087" y="10716"/>
                    <a:pt x="25587" y="10062"/>
                    <a:pt x="26064" y="9407"/>
                  </a:cubicBezTo>
                  <a:cubicBezTo>
                    <a:pt x="26587" y="8764"/>
                    <a:pt x="27087" y="8109"/>
                    <a:pt x="27671" y="7514"/>
                  </a:cubicBezTo>
                  <a:cubicBezTo>
                    <a:pt x="28802" y="6299"/>
                    <a:pt x="30052" y="5168"/>
                    <a:pt x="31469" y="4192"/>
                  </a:cubicBezTo>
                  <a:cubicBezTo>
                    <a:pt x="32791" y="3287"/>
                    <a:pt x="34267" y="2549"/>
                    <a:pt x="35827" y="2037"/>
                  </a:cubicBezTo>
                  <a:lnTo>
                    <a:pt x="35827" y="1"/>
                  </a:ln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2"/>
            <p:cNvSpPr/>
            <p:nvPr/>
          </p:nvSpPr>
          <p:spPr>
            <a:xfrm>
              <a:off x="1470400" y="3274925"/>
              <a:ext cx="939425" cy="668100"/>
            </a:xfrm>
            <a:custGeom>
              <a:rect b="b" l="l" r="r" t="t"/>
              <a:pathLst>
                <a:path extrusionOk="0" h="26724" w="37577">
                  <a:moveTo>
                    <a:pt x="37577" y="1"/>
                  </a:moveTo>
                  <a:cubicBezTo>
                    <a:pt x="36017" y="501"/>
                    <a:pt x="34541" y="1251"/>
                    <a:pt x="33219" y="2156"/>
                  </a:cubicBezTo>
                  <a:cubicBezTo>
                    <a:pt x="31802" y="3120"/>
                    <a:pt x="30552" y="4252"/>
                    <a:pt x="29421" y="5478"/>
                  </a:cubicBezTo>
                  <a:cubicBezTo>
                    <a:pt x="28850" y="6073"/>
                    <a:pt x="28338" y="6728"/>
                    <a:pt x="27814" y="7359"/>
                  </a:cubicBezTo>
                  <a:cubicBezTo>
                    <a:pt x="27338" y="8014"/>
                    <a:pt x="26838" y="8669"/>
                    <a:pt x="26409" y="9359"/>
                  </a:cubicBezTo>
                  <a:lnTo>
                    <a:pt x="25123" y="11312"/>
                  </a:lnTo>
                  <a:cubicBezTo>
                    <a:pt x="24718" y="11943"/>
                    <a:pt x="24278" y="12562"/>
                    <a:pt x="23849" y="13169"/>
                  </a:cubicBezTo>
                  <a:cubicBezTo>
                    <a:pt x="22754" y="14705"/>
                    <a:pt x="21563" y="16146"/>
                    <a:pt x="20277" y="17467"/>
                  </a:cubicBezTo>
                  <a:cubicBezTo>
                    <a:pt x="19527" y="18241"/>
                    <a:pt x="18729" y="18968"/>
                    <a:pt x="17908" y="19646"/>
                  </a:cubicBezTo>
                  <a:cubicBezTo>
                    <a:pt x="17551" y="19908"/>
                    <a:pt x="17194" y="20182"/>
                    <a:pt x="16824" y="20432"/>
                  </a:cubicBezTo>
                  <a:cubicBezTo>
                    <a:pt x="14836" y="21789"/>
                    <a:pt x="12681" y="22754"/>
                    <a:pt x="10359" y="23063"/>
                  </a:cubicBezTo>
                  <a:cubicBezTo>
                    <a:pt x="9626" y="23165"/>
                    <a:pt x="8885" y="23213"/>
                    <a:pt x="8138" y="23213"/>
                  </a:cubicBezTo>
                  <a:cubicBezTo>
                    <a:pt x="7490" y="23213"/>
                    <a:pt x="6838" y="23177"/>
                    <a:pt x="6180" y="23111"/>
                  </a:cubicBezTo>
                  <a:lnTo>
                    <a:pt x="5644" y="23051"/>
                  </a:lnTo>
                  <a:lnTo>
                    <a:pt x="5371" y="23016"/>
                  </a:lnTo>
                  <a:lnTo>
                    <a:pt x="5109" y="22980"/>
                  </a:lnTo>
                  <a:lnTo>
                    <a:pt x="4049" y="22778"/>
                  </a:lnTo>
                  <a:lnTo>
                    <a:pt x="2989" y="22528"/>
                  </a:lnTo>
                  <a:cubicBezTo>
                    <a:pt x="2811" y="22480"/>
                    <a:pt x="2656" y="22444"/>
                    <a:pt x="2477" y="22385"/>
                  </a:cubicBezTo>
                  <a:lnTo>
                    <a:pt x="1954" y="22230"/>
                  </a:lnTo>
                  <a:cubicBezTo>
                    <a:pt x="1906" y="22218"/>
                    <a:pt x="1846" y="22206"/>
                    <a:pt x="1799" y="22182"/>
                  </a:cubicBezTo>
                  <a:lnTo>
                    <a:pt x="1" y="25302"/>
                  </a:lnTo>
                  <a:cubicBezTo>
                    <a:pt x="287" y="25385"/>
                    <a:pt x="584" y="25492"/>
                    <a:pt x="894" y="25552"/>
                  </a:cubicBezTo>
                  <a:cubicBezTo>
                    <a:pt x="1287" y="25671"/>
                    <a:pt x="1668" y="25790"/>
                    <a:pt x="2073" y="25885"/>
                  </a:cubicBezTo>
                  <a:lnTo>
                    <a:pt x="3275" y="26183"/>
                  </a:lnTo>
                  <a:cubicBezTo>
                    <a:pt x="4097" y="26349"/>
                    <a:pt x="4918" y="26504"/>
                    <a:pt x="5752" y="26588"/>
                  </a:cubicBezTo>
                  <a:cubicBezTo>
                    <a:pt x="6551" y="26673"/>
                    <a:pt x="7364" y="26723"/>
                    <a:pt x="8181" y="26723"/>
                  </a:cubicBezTo>
                  <a:cubicBezTo>
                    <a:pt x="9066" y="26723"/>
                    <a:pt x="9956" y="26664"/>
                    <a:pt x="10836" y="26528"/>
                  </a:cubicBezTo>
                  <a:cubicBezTo>
                    <a:pt x="11252" y="26457"/>
                    <a:pt x="11681" y="26397"/>
                    <a:pt x="12098" y="26314"/>
                  </a:cubicBezTo>
                  <a:lnTo>
                    <a:pt x="13348" y="25980"/>
                  </a:lnTo>
                  <a:cubicBezTo>
                    <a:pt x="13765" y="25849"/>
                    <a:pt x="14169" y="25695"/>
                    <a:pt x="14574" y="25564"/>
                  </a:cubicBezTo>
                  <a:cubicBezTo>
                    <a:pt x="14777" y="25504"/>
                    <a:pt x="14979" y="25421"/>
                    <a:pt x="15169" y="25326"/>
                  </a:cubicBezTo>
                  <a:lnTo>
                    <a:pt x="15753" y="25075"/>
                  </a:lnTo>
                  <a:cubicBezTo>
                    <a:pt x="17301" y="24361"/>
                    <a:pt x="18741" y="23432"/>
                    <a:pt x="20051" y="22409"/>
                  </a:cubicBezTo>
                  <a:cubicBezTo>
                    <a:pt x="20825" y="21789"/>
                    <a:pt x="21563" y="21111"/>
                    <a:pt x="22266" y="20432"/>
                  </a:cubicBezTo>
                  <a:cubicBezTo>
                    <a:pt x="23230" y="19491"/>
                    <a:pt x="24123" y="18491"/>
                    <a:pt x="24980" y="17467"/>
                  </a:cubicBezTo>
                  <a:cubicBezTo>
                    <a:pt x="25576" y="16741"/>
                    <a:pt x="26147" y="15991"/>
                    <a:pt x="26683" y="15241"/>
                  </a:cubicBezTo>
                  <a:cubicBezTo>
                    <a:pt x="27135" y="14586"/>
                    <a:pt x="27623" y="13931"/>
                    <a:pt x="28040" y="13253"/>
                  </a:cubicBezTo>
                  <a:lnTo>
                    <a:pt x="29326" y="11312"/>
                  </a:lnTo>
                  <a:cubicBezTo>
                    <a:pt x="29719" y="10681"/>
                    <a:pt x="30171" y="10097"/>
                    <a:pt x="30600" y="9502"/>
                  </a:cubicBezTo>
                  <a:cubicBezTo>
                    <a:pt x="31052" y="8954"/>
                    <a:pt x="31505" y="8371"/>
                    <a:pt x="32005" y="7859"/>
                  </a:cubicBezTo>
                  <a:cubicBezTo>
                    <a:pt x="32981" y="6799"/>
                    <a:pt x="34041" y="5847"/>
                    <a:pt x="35196" y="5061"/>
                  </a:cubicBezTo>
                  <a:cubicBezTo>
                    <a:pt x="35958" y="4537"/>
                    <a:pt x="36744" y="4109"/>
                    <a:pt x="37577" y="3751"/>
                  </a:cubicBezTo>
                  <a:lnTo>
                    <a:pt x="37577" y="1"/>
                  </a:lnTo>
                  <a:close/>
                </a:path>
              </a:pathLst>
            </a:custGeom>
            <a:solidFill>
              <a:srgbClr val="FFD6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5" name="Google Shape;5555;p52"/>
          <p:cNvSpPr txBox="1"/>
          <p:nvPr>
            <p:ph idx="1" type="subTitle"/>
          </p:nvPr>
        </p:nvSpPr>
        <p:spPr>
          <a:xfrm>
            <a:off x="2438888" y="2990850"/>
            <a:ext cx="4266000" cy="44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9" name="Shape 5559"/>
        <p:cNvGrpSpPr/>
        <p:nvPr/>
      </p:nvGrpSpPr>
      <p:grpSpPr>
        <a:xfrm>
          <a:off x="0" y="0"/>
          <a:ext cx="0" cy="0"/>
          <a:chOff x="0" y="0"/>
          <a:chExt cx="0" cy="0"/>
        </a:xfrm>
      </p:grpSpPr>
      <p:sp>
        <p:nvSpPr>
          <p:cNvPr id="5560" name="Google Shape;5560;p53"/>
          <p:cNvSpPr/>
          <p:nvPr/>
        </p:nvSpPr>
        <p:spPr>
          <a:xfrm rot="2377850">
            <a:off x="-547327" y="2581356"/>
            <a:ext cx="3945131" cy="3560656"/>
          </a:xfrm>
          <a:custGeom>
            <a:rect b="b" l="l" r="r" t="t"/>
            <a:pathLst>
              <a:path extrusionOk="0" h="50260" w="55687">
                <a:moveTo>
                  <a:pt x="22317" y="0"/>
                </a:moveTo>
                <a:cubicBezTo>
                  <a:pt x="19484" y="0"/>
                  <a:pt x="16834" y="1365"/>
                  <a:pt x="14526" y="3006"/>
                </a:cubicBezTo>
                <a:cubicBezTo>
                  <a:pt x="5966" y="9126"/>
                  <a:pt x="799" y="19616"/>
                  <a:pt x="334" y="30367"/>
                </a:cubicBezTo>
                <a:cubicBezTo>
                  <a:pt x="1" y="38404"/>
                  <a:pt x="3239" y="47560"/>
                  <a:pt x="11693" y="49715"/>
                </a:cubicBezTo>
                <a:cubicBezTo>
                  <a:pt x="13226" y="50099"/>
                  <a:pt x="14787" y="50259"/>
                  <a:pt x="16354" y="50259"/>
                </a:cubicBezTo>
                <a:cubicBezTo>
                  <a:pt x="19108" y="50259"/>
                  <a:pt x="21881" y="49764"/>
                  <a:pt x="24552" y="49119"/>
                </a:cubicBezTo>
                <a:cubicBezTo>
                  <a:pt x="30481" y="47691"/>
                  <a:pt x="36267" y="45500"/>
                  <a:pt x="41208" y="41940"/>
                </a:cubicBezTo>
                <a:cubicBezTo>
                  <a:pt x="46876" y="37856"/>
                  <a:pt x="51269" y="31998"/>
                  <a:pt x="53662" y="25354"/>
                </a:cubicBezTo>
                <a:cubicBezTo>
                  <a:pt x="54972" y="21699"/>
                  <a:pt x="55686" y="17580"/>
                  <a:pt x="54305" y="13901"/>
                </a:cubicBezTo>
                <a:cubicBezTo>
                  <a:pt x="53317" y="11269"/>
                  <a:pt x="51352" y="9114"/>
                  <a:pt x="49400" y="7090"/>
                </a:cubicBezTo>
                <a:cubicBezTo>
                  <a:pt x="47769" y="5376"/>
                  <a:pt x="46042" y="3649"/>
                  <a:pt x="43852" y="2816"/>
                </a:cubicBezTo>
                <a:cubicBezTo>
                  <a:pt x="42485" y="2290"/>
                  <a:pt x="41016" y="2155"/>
                  <a:pt x="39560" y="2155"/>
                </a:cubicBezTo>
                <a:cubicBezTo>
                  <a:pt x="39367" y="2155"/>
                  <a:pt x="39174" y="2157"/>
                  <a:pt x="38982" y="2161"/>
                </a:cubicBezTo>
                <a:cubicBezTo>
                  <a:pt x="35505" y="2233"/>
                  <a:pt x="31886" y="2935"/>
                  <a:pt x="29159" y="5102"/>
                </a:cubicBezTo>
                <a:cubicBezTo>
                  <a:pt x="28647" y="2149"/>
                  <a:pt x="25575" y="113"/>
                  <a:pt x="22635" y="6"/>
                </a:cubicBezTo>
                <a:cubicBezTo>
                  <a:pt x="22528" y="2"/>
                  <a:pt x="22423" y="0"/>
                  <a:pt x="22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3"/>
          <p:cNvSpPr txBox="1"/>
          <p:nvPr>
            <p:ph type="title"/>
          </p:nvPr>
        </p:nvSpPr>
        <p:spPr>
          <a:xfrm>
            <a:off x="4348775" y="536400"/>
            <a:ext cx="3605100" cy="764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333,000.00</a:t>
            </a:r>
            <a:endParaRPr/>
          </a:p>
        </p:txBody>
      </p:sp>
      <p:sp>
        <p:nvSpPr>
          <p:cNvPr id="5562" name="Google Shape;5562;p53"/>
          <p:cNvSpPr txBox="1"/>
          <p:nvPr>
            <p:ph idx="1" type="subTitle"/>
          </p:nvPr>
        </p:nvSpPr>
        <p:spPr>
          <a:xfrm>
            <a:off x="4348782" y="1300800"/>
            <a:ext cx="3605100" cy="491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earths is the Sun’s mass</a:t>
            </a:r>
            <a:endParaRPr/>
          </a:p>
        </p:txBody>
      </p:sp>
      <p:sp>
        <p:nvSpPr>
          <p:cNvPr id="5563" name="Google Shape;5563;p53"/>
          <p:cNvSpPr txBox="1"/>
          <p:nvPr>
            <p:ph idx="2" type="title"/>
          </p:nvPr>
        </p:nvSpPr>
        <p:spPr>
          <a:xfrm>
            <a:off x="4348775" y="1889038"/>
            <a:ext cx="3605100" cy="764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24h 37m 23s</a:t>
            </a:r>
            <a:endParaRPr/>
          </a:p>
        </p:txBody>
      </p:sp>
      <p:sp>
        <p:nvSpPr>
          <p:cNvPr id="5564" name="Google Shape;5564;p53"/>
          <p:cNvSpPr txBox="1"/>
          <p:nvPr>
            <p:ph idx="3" type="subTitle"/>
          </p:nvPr>
        </p:nvSpPr>
        <p:spPr>
          <a:xfrm>
            <a:off x="4348782" y="2653438"/>
            <a:ext cx="3605100" cy="491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is Jupiter’s rotation period</a:t>
            </a:r>
            <a:endParaRPr/>
          </a:p>
        </p:txBody>
      </p:sp>
      <p:sp>
        <p:nvSpPr>
          <p:cNvPr id="5565" name="Google Shape;5565;p53"/>
          <p:cNvSpPr txBox="1"/>
          <p:nvPr>
            <p:ph idx="4" type="title"/>
          </p:nvPr>
        </p:nvSpPr>
        <p:spPr>
          <a:xfrm>
            <a:off x="4348775" y="3241700"/>
            <a:ext cx="3605100" cy="764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386,000 km</a:t>
            </a:r>
            <a:endParaRPr/>
          </a:p>
        </p:txBody>
      </p:sp>
      <p:sp>
        <p:nvSpPr>
          <p:cNvPr id="5566" name="Google Shape;5566;p53"/>
          <p:cNvSpPr txBox="1"/>
          <p:nvPr>
            <p:ph idx="5" type="subTitle"/>
          </p:nvPr>
        </p:nvSpPr>
        <p:spPr>
          <a:xfrm>
            <a:off x="4091825" y="4006100"/>
            <a:ext cx="3862200" cy="491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is the distance between Earth and the Moon</a:t>
            </a:r>
            <a:endParaRPr/>
          </a:p>
        </p:txBody>
      </p:sp>
      <p:grpSp>
        <p:nvGrpSpPr>
          <p:cNvPr id="5567" name="Google Shape;5567;p53"/>
          <p:cNvGrpSpPr/>
          <p:nvPr/>
        </p:nvGrpSpPr>
        <p:grpSpPr>
          <a:xfrm flipH="1" rot="-468228">
            <a:off x="391462" y="1122661"/>
            <a:ext cx="3387051" cy="3729565"/>
            <a:chOff x="1475475" y="2824000"/>
            <a:chExt cx="1345125" cy="1481150"/>
          </a:xfrm>
        </p:grpSpPr>
        <p:sp>
          <p:nvSpPr>
            <p:cNvPr id="5568" name="Google Shape;5568;p53"/>
            <p:cNvSpPr/>
            <p:nvPr/>
          </p:nvSpPr>
          <p:spPr>
            <a:xfrm>
              <a:off x="2152350" y="2900775"/>
              <a:ext cx="170875" cy="1122200"/>
            </a:xfrm>
            <a:custGeom>
              <a:rect b="b" l="l" r="r" t="t"/>
              <a:pathLst>
                <a:path extrusionOk="0" fill="none" h="44888" w="6835">
                  <a:moveTo>
                    <a:pt x="0" y="1"/>
                  </a:moveTo>
                  <a:lnTo>
                    <a:pt x="6834" y="44887"/>
                  </a:lnTo>
                </a:path>
              </a:pathLst>
            </a:custGeom>
            <a:noFill/>
            <a:ln cap="flat" cmpd="sng" w="8325">
              <a:solidFill>
                <a:srgbClr val="62433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3"/>
            <p:cNvSpPr/>
            <p:nvPr/>
          </p:nvSpPr>
          <p:spPr>
            <a:xfrm>
              <a:off x="2156500" y="2900775"/>
              <a:ext cx="342625" cy="1122200"/>
            </a:xfrm>
            <a:custGeom>
              <a:rect b="b" l="l" r="r" t="t"/>
              <a:pathLst>
                <a:path extrusionOk="0" fill="none" h="44888" w="13705">
                  <a:moveTo>
                    <a:pt x="1" y="1"/>
                  </a:moveTo>
                  <a:lnTo>
                    <a:pt x="13705" y="44887"/>
                  </a:lnTo>
                </a:path>
              </a:pathLst>
            </a:custGeom>
            <a:noFill/>
            <a:ln cap="flat" cmpd="sng" w="8325">
              <a:solidFill>
                <a:srgbClr val="62433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3"/>
            <p:cNvSpPr/>
            <p:nvPr/>
          </p:nvSpPr>
          <p:spPr>
            <a:xfrm>
              <a:off x="2520850" y="3150525"/>
              <a:ext cx="104800" cy="734025"/>
            </a:xfrm>
            <a:custGeom>
              <a:rect b="b" l="l" r="r" t="t"/>
              <a:pathLst>
                <a:path extrusionOk="0" fill="none" h="29361" w="4192">
                  <a:moveTo>
                    <a:pt x="0" y="0"/>
                  </a:moveTo>
                  <a:lnTo>
                    <a:pt x="4191" y="29361"/>
                  </a:lnTo>
                </a:path>
              </a:pathLst>
            </a:custGeom>
            <a:noFill/>
            <a:ln cap="flat" cmpd="sng" w="8325">
              <a:solidFill>
                <a:srgbClr val="62433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3"/>
            <p:cNvSpPr/>
            <p:nvPr/>
          </p:nvSpPr>
          <p:spPr>
            <a:xfrm>
              <a:off x="2525900" y="2900775"/>
              <a:ext cx="245300" cy="899850"/>
            </a:xfrm>
            <a:custGeom>
              <a:rect b="b" l="l" r="r" t="t"/>
              <a:pathLst>
                <a:path extrusionOk="0" fill="none" h="35994" w="9812">
                  <a:moveTo>
                    <a:pt x="0" y="1"/>
                  </a:moveTo>
                  <a:lnTo>
                    <a:pt x="9811" y="35993"/>
                  </a:lnTo>
                </a:path>
              </a:pathLst>
            </a:custGeom>
            <a:noFill/>
            <a:ln cap="flat" cmpd="sng" w="8325">
              <a:solidFill>
                <a:srgbClr val="62433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3"/>
            <p:cNvSpPr/>
            <p:nvPr/>
          </p:nvSpPr>
          <p:spPr>
            <a:xfrm>
              <a:off x="2485725" y="2824000"/>
              <a:ext cx="52100" cy="1197475"/>
            </a:xfrm>
            <a:custGeom>
              <a:rect b="b" l="l" r="r" t="t"/>
              <a:pathLst>
                <a:path extrusionOk="0" h="47899" w="2084">
                  <a:moveTo>
                    <a:pt x="1405" y="0"/>
                  </a:moveTo>
                  <a:lnTo>
                    <a:pt x="0" y="47899"/>
                  </a:lnTo>
                  <a:lnTo>
                    <a:pt x="2084" y="47899"/>
                  </a:lnTo>
                  <a:lnTo>
                    <a:pt x="1786" y="0"/>
                  </a:ln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3"/>
            <p:cNvSpPr/>
            <p:nvPr/>
          </p:nvSpPr>
          <p:spPr>
            <a:xfrm>
              <a:off x="2519050" y="2838700"/>
              <a:ext cx="87825" cy="46625"/>
            </a:xfrm>
            <a:custGeom>
              <a:rect b="b" l="l" r="r" t="t"/>
              <a:pathLst>
                <a:path extrusionOk="0" h="1865" w="3513">
                  <a:moveTo>
                    <a:pt x="618" y="1"/>
                  </a:moveTo>
                  <a:cubicBezTo>
                    <a:pt x="274" y="1"/>
                    <a:pt x="36" y="186"/>
                    <a:pt x="36" y="186"/>
                  </a:cubicBezTo>
                  <a:lnTo>
                    <a:pt x="1" y="1865"/>
                  </a:lnTo>
                  <a:cubicBezTo>
                    <a:pt x="1" y="1865"/>
                    <a:pt x="242" y="1396"/>
                    <a:pt x="916" y="1396"/>
                  </a:cubicBezTo>
                  <a:cubicBezTo>
                    <a:pt x="1115" y="1396"/>
                    <a:pt x="1352" y="1437"/>
                    <a:pt x="1632" y="1543"/>
                  </a:cubicBezTo>
                  <a:cubicBezTo>
                    <a:pt x="1846" y="1628"/>
                    <a:pt x="2041" y="1665"/>
                    <a:pt x="2218" y="1665"/>
                  </a:cubicBezTo>
                  <a:cubicBezTo>
                    <a:pt x="3056" y="1665"/>
                    <a:pt x="3483" y="854"/>
                    <a:pt x="3513" y="579"/>
                  </a:cubicBezTo>
                  <a:lnTo>
                    <a:pt x="3513" y="579"/>
                  </a:lnTo>
                  <a:cubicBezTo>
                    <a:pt x="3513" y="579"/>
                    <a:pt x="3012" y="940"/>
                    <a:pt x="2449" y="940"/>
                  </a:cubicBezTo>
                  <a:cubicBezTo>
                    <a:pt x="2144" y="940"/>
                    <a:pt x="1820" y="834"/>
                    <a:pt x="1548" y="507"/>
                  </a:cubicBezTo>
                  <a:cubicBezTo>
                    <a:pt x="1216" y="112"/>
                    <a:pt x="885" y="1"/>
                    <a:pt x="618"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3"/>
            <p:cNvSpPr/>
            <p:nvPr/>
          </p:nvSpPr>
          <p:spPr>
            <a:xfrm>
              <a:off x="2339575" y="2920725"/>
              <a:ext cx="308100" cy="174750"/>
            </a:xfrm>
            <a:custGeom>
              <a:rect b="b" l="l" r="r" t="t"/>
              <a:pathLst>
                <a:path extrusionOk="0" h="6990" w="12324">
                  <a:moveTo>
                    <a:pt x="2548" y="1"/>
                  </a:moveTo>
                  <a:cubicBezTo>
                    <a:pt x="0" y="2596"/>
                    <a:pt x="1369" y="6787"/>
                    <a:pt x="1369" y="6787"/>
                  </a:cubicBezTo>
                  <a:lnTo>
                    <a:pt x="3739" y="6823"/>
                  </a:lnTo>
                  <a:lnTo>
                    <a:pt x="3822" y="6823"/>
                  </a:lnTo>
                  <a:lnTo>
                    <a:pt x="8549" y="6930"/>
                  </a:lnTo>
                  <a:lnTo>
                    <a:pt x="8608" y="6930"/>
                  </a:lnTo>
                  <a:lnTo>
                    <a:pt x="11442" y="6990"/>
                  </a:lnTo>
                  <a:cubicBezTo>
                    <a:pt x="10394" y="2060"/>
                    <a:pt x="12323" y="1"/>
                    <a:pt x="12323" y="1"/>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3"/>
            <p:cNvSpPr/>
            <p:nvPr/>
          </p:nvSpPr>
          <p:spPr>
            <a:xfrm>
              <a:off x="2539000" y="2921325"/>
              <a:ext cx="45850" cy="173850"/>
            </a:xfrm>
            <a:custGeom>
              <a:rect b="b" l="l" r="r" t="t"/>
              <a:pathLst>
                <a:path extrusionOk="0" h="6954" w="1834">
                  <a:moveTo>
                    <a:pt x="1548" y="0"/>
                  </a:moveTo>
                  <a:cubicBezTo>
                    <a:pt x="1501" y="60"/>
                    <a:pt x="1441" y="119"/>
                    <a:pt x="1381" y="179"/>
                  </a:cubicBezTo>
                  <a:cubicBezTo>
                    <a:pt x="1310" y="250"/>
                    <a:pt x="1250" y="346"/>
                    <a:pt x="1191" y="429"/>
                  </a:cubicBezTo>
                  <a:cubicBezTo>
                    <a:pt x="1155" y="477"/>
                    <a:pt x="1131" y="524"/>
                    <a:pt x="1084" y="572"/>
                  </a:cubicBezTo>
                  <a:cubicBezTo>
                    <a:pt x="1060" y="608"/>
                    <a:pt x="1024" y="655"/>
                    <a:pt x="977" y="715"/>
                  </a:cubicBezTo>
                  <a:cubicBezTo>
                    <a:pt x="846" y="905"/>
                    <a:pt x="727" y="1131"/>
                    <a:pt x="608" y="1370"/>
                  </a:cubicBezTo>
                  <a:cubicBezTo>
                    <a:pt x="548" y="1489"/>
                    <a:pt x="500" y="1608"/>
                    <a:pt x="441" y="1727"/>
                  </a:cubicBezTo>
                  <a:cubicBezTo>
                    <a:pt x="417" y="1786"/>
                    <a:pt x="405" y="1846"/>
                    <a:pt x="369" y="1917"/>
                  </a:cubicBezTo>
                  <a:cubicBezTo>
                    <a:pt x="358" y="1977"/>
                    <a:pt x="322" y="2060"/>
                    <a:pt x="310" y="2108"/>
                  </a:cubicBezTo>
                  <a:cubicBezTo>
                    <a:pt x="262" y="2251"/>
                    <a:pt x="238" y="2382"/>
                    <a:pt x="191" y="2501"/>
                  </a:cubicBezTo>
                  <a:lnTo>
                    <a:pt x="107" y="2906"/>
                  </a:lnTo>
                  <a:cubicBezTo>
                    <a:pt x="84" y="3036"/>
                    <a:pt x="60" y="3167"/>
                    <a:pt x="48" y="3310"/>
                  </a:cubicBezTo>
                  <a:cubicBezTo>
                    <a:pt x="48" y="3382"/>
                    <a:pt x="24" y="3441"/>
                    <a:pt x="24" y="3513"/>
                  </a:cubicBezTo>
                  <a:lnTo>
                    <a:pt x="12" y="3620"/>
                  </a:lnTo>
                  <a:lnTo>
                    <a:pt x="12" y="3727"/>
                  </a:lnTo>
                  <a:cubicBezTo>
                    <a:pt x="12" y="3858"/>
                    <a:pt x="0" y="3989"/>
                    <a:pt x="0" y="4120"/>
                  </a:cubicBezTo>
                  <a:lnTo>
                    <a:pt x="0" y="4322"/>
                  </a:lnTo>
                  <a:cubicBezTo>
                    <a:pt x="0" y="4382"/>
                    <a:pt x="0" y="4453"/>
                    <a:pt x="12" y="4513"/>
                  </a:cubicBezTo>
                  <a:cubicBezTo>
                    <a:pt x="24" y="4644"/>
                    <a:pt x="24" y="4763"/>
                    <a:pt x="48" y="4882"/>
                  </a:cubicBezTo>
                  <a:lnTo>
                    <a:pt x="84" y="5239"/>
                  </a:lnTo>
                  <a:cubicBezTo>
                    <a:pt x="107" y="5358"/>
                    <a:pt x="131" y="5465"/>
                    <a:pt x="143" y="5584"/>
                  </a:cubicBezTo>
                  <a:cubicBezTo>
                    <a:pt x="167" y="5644"/>
                    <a:pt x="167" y="5692"/>
                    <a:pt x="179" y="5751"/>
                  </a:cubicBezTo>
                  <a:cubicBezTo>
                    <a:pt x="191" y="5787"/>
                    <a:pt x="203" y="5846"/>
                    <a:pt x="227" y="5894"/>
                  </a:cubicBezTo>
                  <a:cubicBezTo>
                    <a:pt x="250" y="6001"/>
                    <a:pt x="262" y="6084"/>
                    <a:pt x="298" y="6180"/>
                  </a:cubicBezTo>
                  <a:cubicBezTo>
                    <a:pt x="322" y="6263"/>
                    <a:pt x="358" y="6358"/>
                    <a:pt x="369" y="6430"/>
                  </a:cubicBezTo>
                  <a:cubicBezTo>
                    <a:pt x="405" y="6501"/>
                    <a:pt x="417" y="6585"/>
                    <a:pt x="441" y="6656"/>
                  </a:cubicBezTo>
                  <a:cubicBezTo>
                    <a:pt x="477" y="6727"/>
                    <a:pt x="488" y="6787"/>
                    <a:pt x="524" y="6835"/>
                  </a:cubicBezTo>
                  <a:cubicBezTo>
                    <a:pt x="536" y="6882"/>
                    <a:pt x="548" y="6906"/>
                    <a:pt x="560" y="6954"/>
                  </a:cubicBezTo>
                  <a:lnTo>
                    <a:pt x="631" y="6906"/>
                  </a:lnTo>
                  <a:cubicBezTo>
                    <a:pt x="631" y="6858"/>
                    <a:pt x="608" y="6823"/>
                    <a:pt x="608" y="6775"/>
                  </a:cubicBezTo>
                  <a:cubicBezTo>
                    <a:pt x="596" y="6656"/>
                    <a:pt x="572" y="6525"/>
                    <a:pt x="548" y="6358"/>
                  </a:cubicBezTo>
                  <a:cubicBezTo>
                    <a:pt x="536" y="6287"/>
                    <a:pt x="524" y="6192"/>
                    <a:pt x="524" y="6108"/>
                  </a:cubicBezTo>
                  <a:cubicBezTo>
                    <a:pt x="500" y="6013"/>
                    <a:pt x="500" y="5930"/>
                    <a:pt x="488" y="5823"/>
                  </a:cubicBezTo>
                  <a:cubicBezTo>
                    <a:pt x="488" y="5775"/>
                    <a:pt x="477" y="5715"/>
                    <a:pt x="477" y="5668"/>
                  </a:cubicBezTo>
                  <a:cubicBezTo>
                    <a:pt x="477" y="5632"/>
                    <a:pt x="477" y="5573"/>
                    <a:pt x="465" y="5513"/>
                  </a:cubicBezTo>
                  <a:cubicBezTo>
                    <a:pt x="465" y="5406"/>
                    <a:pt x="441" y="5299"/>
                    <a:pt x="429" y="5180"/>
                  </a:cubicBezTo>
                  <a:cubicBezTo>
                    <a:pt x="429" y="5061"/>
                    <a:pt x="417" y="4953"/>
                    <a:pt x="417" y="4834"/>
                  </a:cubicBezTo>
                  <a:lnTo>
                    <a:pt x="417" y="4477"/>
                  </a:lnTo>
                  <a:cubicBezTo>
                    <a:pt x="417" y="4239"/>
                    <a:pt x="429" y="3989"/>
                    <a:pt x="465" y="3739"/>
                  </a:cubicBezTo>
                  <a:lnTo>
                    <a:pt x="477" y="3644"/>
                  </a:lnTo>
                  <a:lnTo>
                    <a:pt x="488" y="3560"/>
                  </a:lnTo>
                  <a:cubicBezTo>
                    <a:pt x="500" y="3501"/>
                    <a:pt x="500" y="3429"/>
                    <a:pt x="524" y="3370"/>
                  </a:cubicBezTo>
                  <a:cubicBezTo>
                    <a:pt x="536" y="3227"/>
                    <a:pt x="560" y="3108"/>
                    <a:pt x="584" y="2977"/>
                  </a:cubicBezTo>
                  <a:cubicBezTo>
                    <a:pt x="608" y="2846"/>
                    <a:pt x="619" y="2727"/>
                    <a:pt x="655" y="2608"/>
                  </a:cubicBezTo>
                  <a:cubicBezTo>
                    <a:pt x="679" y="2489"/>
                    <a:pt x="715" y="2358"/>
                    <a:pt x="762" y="2239"/>
                  </a:cubicBezTo>
                  <a:cubicBezTo>
                    <a:pt x="834" y="1977"/>
                    <a:pt x="905" y="1763"/>
                    <a:pt x="1000" y="1524"/>
                  </a:cubicBezTo>
                  <a:cubicBezTo>
                    <a:pt x="1084" y="1298"/>
                    <a:pt x="1191" y="1072"/>
                    <a:pt x="1298" y="881"/>
                  </a:cubicBezTo>
                  <a:cubicBezTo>
                    <a:pt x="1393" y="691"/>
                    <a:pt x="1501" y="489"/>
                    <a:pt x="1608" y="334"/>
                  </a:cubicBezTo>
                  <a:cubicBezTo>
                    <a:pt x="1679" y="215"/>
                    <a:pt x="1751" y="96"/>
                    <a:pt x="1834" y="0"/>
                  </a:cubicBezTo>
                  <a:close/>
                </a:path>
              </a:pathLst>
            </a:custGeom>
            <a:solidFill>
              <a:srgbClr val="D8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3"/>
            <p:cNvSpPr/>
            <p:nvPr/>
          </p:nvSpPr>
          <p:spPr>
            <a:xfrm>
              <a:off x="2271400" y="3165100"/>
              <a:ext cx="412275" cy="233675"/>
            </a:xfrm>
            <a:custGeom>
              <a:rect b="b" l="l" r="r" t="t"/>
              <a:pathLst>
                <a:path extrusionOk="0" h="9347" w="16491">
                  <a:moveTo>
                    <a:pt x="16490" y="0"/>
                  </a:moveTo>
                  <a:cubicBezTo>
                    <a:pt x="16490" y="0"/>
                    <a:pt x="16490" y="0"/>
                    <a:pt x="16489" y="1"/>
                  </a:cubicBezTo>
                  <a:lnTo>
                    <a:pt x="16491" y="1"/>
                  </a:lnTo>
                  <a:cubicBezTo>
                    <a:pt x="16491" y="0"/>
                    <a:pt x="16491" y="0"/>
                    <a:pt x="16490" y="0"/>
                  </a:cubicBezTo>
                  <a:close/>
                  <a:moveTo>
                    <a:pt x="3418" y="1"/>
                  </a:moveTo>
                  <a:cubicBezTo>
                    <a:pt x="1" y="3477"/>
                    <a:pt x="1834" y="9073"/>
                    <a:pt x="1834" y="9073"/>
                  </a:cubicBezTo>
                  <a:lnTo>
                    <a:pt x="4918" y="9133"/>
                  </a:lnTo>
                  <a:lnTo>
                    <a:pt x="5049" y="9133"/>
                  </a:lnTo>
                  <a:lnTo>
                    <a:pt x="11454" y="9276"/>
                  </a:lnTo>
                  <a:lnTo>
                    <a:pt x="11562" y="9276"/>
                  </a:lnTo>
                  <a:lnTo>
                    <a:pt x="15324" y="9347"/>
                  </a:lnTo>
                  <a:cubicBezTo>
                    <a:pt x="13901" y="2834"/>
                    <a:pt x="16414" y="36"/>
                    <a:pt x="16489" y="1"/>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3"/>
            <p:cNvSpPr/>
            <p:nvPr/>
          </p:nvSpPr>
          <p:spPr>
            <a:xfrm>
              <a:off x="2542275" y="3165100"/>
              <a:ext cx="48525" cy="232500"/>
            </a:xfrm>
            <a:custGeom>
              <a:rect b="b" l="l" r="r" t="t"/>
              <a:pathLst>
                <a:path extrusionOk="0" h="9300" w="1941">
                  <a:moveTo>
                    <a:pt x="1727" y="1"/>
                  </a:moveTo>
                  <a:cubicBezTo>
                    <a:pt x="1608" y="155"/>
                    <a:pt x="1489" y="358"/>
                    <a:pt x="1370" y="572"/>
                  </a:cubicBezTo>
                  <a:cubicBezTo>
                    <a:pt x="1239" y="810"/>
                    <a:pt x="1108" y="1072"/>
                    <a:pt x="989" y="1346"/>
                  </a:cubicBezTo>
                  <a:cubicBezTo>
                    <a:pt x="869" y="1632"/>
                    <a:pt x="738" y="1929"/>
                    <a:pt x="631" y="2239"/>
                  </a:cubicBezTo>
                  <a:cubicBezTo>
                    <a:pt x="596" y="2322"/>
                    <a:pt x="572" y="2406"/>
                    <a:pt x="536" y="2477"/>
                  </a:cubicBezTo>
                  <a:cubicBezTo>
                    <a:pt x="512" y="2560"/>
                    <a:pt x="500" y="2644"/>
                    <a:pt x="465" y="2739"/>
                  </a:cubicBezTo>
                  <a:cubicBezTo>
                    <a:pt x="405" y="2894"/>
                    <a:pt x="381" y="3072"/>
                    <a:pt x="334" y="3239"/>
                  </a:cubicBezTo>
                  <a:cubicBezTo>
                    <a:pt x="262" y="3584"/>
                    <a:pt x="179" y="3942"/>
                    <a:pt x="119" y="4299"/>
                  </a:cubicBezTo>
                  <a:lnTo>
                    <a:pt x="96" y="4561"/>
                  </a:lnTo>
                  <a:cubicBezTo>
                    <a:pt x="84" y="4656"/>
                    <a:pt x="84" y="4739"/>
                    <a:pt x="60" y="4835"/>
                  </a:cubicBezTo>
                  <a:cubicBezTo>
                    <a:pt x="48" y="4918"/>
                    <a:pt x="48" y="5013"/>
                    <a:pt x="36" y="5096"/>
                  </a:cubicBezTo>
                  <a:cubicBezTo>
                    <a:pt x="36" y="5192"/>
                    <a:pt x="24" y="5275"/>
                    <a:pt x="24" y="5370"/>
                  </a:cubicBezTo>
                  <a:cubicBezTo>
                    <a:pt x="0" y="5549"/>
                    <a:pt x="0" y="5727"/>
                    <a:pt x="0" y="5894"/>
                  </a:cubicBezTo>
                  <a:cubicBezTo>
                    <a:pt x="0" y="6073"/>
                    <a:pt x="24" y="6228"/>
                    <a:pt x="24" y="6394"/>
                  </a:cubicBezTo>
                  <a:cubicBezTo>
                    <a:pt x="24" y="6561"/>
                    <a:pt x="48" y="6728"/>
                    <a:pt x="60" y="6882"/>
                  </a:cubicBezTo>
                  <a:cubicBezTo>
                    <a:pt x="84" y="6966"/>
                    <a:pt x="84" y="7049"/>
                    <a:pt x="96" y="7121"/>
                  </a:cubicBezTo>
                  <a:cubicBezTo>
                    <a:pt x="107" y="7204"/>
                    <a:pt x="119" y="7275"/>
                    <a:pt x="119" y="7359"/>
                  </a:cubicBezTo>
                  <a:cubicBezTo>
                    <a:pt x="167" y="7656"/>
                    <a:pt x="227" y="7942"/>
                    <a:pt x="286" y="8216"/>
                  </a:cubicBezTo>
                  <a:cubicBezTo>
                    <a:pt x="322" y="8347"/>
                    <a:pt x="346" y="8466"/>
                    <a:pt x="381" y="8585"/>
                  </a:cubicBezTo>
                  <a:cubicBezTo>
                    <a:pt x="393" y="8645"/>
                    <a:pt x="405" y="8704"/>
                    <a:pt x="417" y="8752"/>
                  </a:cubicBezTo>
                  <a:cubicBezTo>
                    <a:pt x="441" y="8811"/>
                    <a:pt x="453" y="8847"/>
                    <a:pt x="465" y="8906"/>
                  </a:cubicBezTo>
                  <a:cubicBezTo>
                    <a:pt x="500" y="9014"/>
                    <a:pt x="524" y="9109"/>
                    <a:pt x="560" y="9192"/>
                  </a:cubicBezTo>
                  <a:cubicBezTo>
                    <a:pt x="572" y="9228"/>
                    <a:pt x="584" y="9252"/>
                    <a:pt x="584" y="9299"/>
                  </a:cubicBezTo>
                  <a:lnTo>
                    <a:pt x="715" y="9276"/>
                  </a:lnTo>
                  <a:cubicBezTo>
                    <a:pt x="715" y="9228"/>
                    <a:pt x="703" y="9180"/>
                    <a:pt x="703" y="9133"/>
                  </a:cubicBezTo>
                  <a:cubicBezTo>
                    <a:pt x="691" y="9049"/>
                    <a:pt x="667" y="8942"/>
                    <a:pt x="655" y="8835"/>
                  </a:cubicBezTo>
                  <a:cubicBezTo>
                    <a:pt x="643" y="8775"/>
                    <a:pt x="643" y="8740"/>
                    <a:pt x="631" y="8680"/>
                  </a:cubicBezTo>
                  <a:cubicBezTo>
                    <a:pt x="619" y="8621"/>
                    <a:pt x="619" y="8561"/>
                    <a:pt x="596" y="8502"/>
                  </a:cubicBezTo>
                  <a:cubicBezTo>
                    <a:pt x="584" y="8383"/>
                    <a:pt x="572" y="8252"/>
                    <a:pt x="536" y="8121"/>
                  </a:cubicBezTo>
                  <a:lnTo>
                    <a:pt x="500" y="7716"/>
                  </a:lnTo>
                  <a:cubicBezTo>
                    <a:pt x="477" y="7585"/>
                    <a:pt x="465" y="7442"/>
                    <a:pt x="465" y="7287"/>
                  </a:cubicBezTo>
                  <a:cubicBezTo>
                    <a:pt x="465" y="7216"/>
                    <a:pt x="453" y="7144"/>
                    <a:pt x="453" y="7061"/>
                  </a:cubicBezTo>
                  <a:lnTo>
                    <a:pt x="453" y="6823"/>
                  </a:lnTo>
                  <a:cubicBezTo>
                    <a:pt x="453" y="6668"/>
                    <a:pt x="429" y="6513"/>
                    <a:pt x="429" y="6347"/>
                  </a:cubicBezTo>
                  <a:cubicBezTo>
                    <a:pt x="429" y="6025"/>
                    <a:pt x="453" y="5692"/>
                    <a:pt x="465" y="5358"/>
                  </a:cubicBezTo>
                  <a:cubicBezTo>
                    <a:pt x="465" y="5263"/>
                    <a:pt x="477" y="5192"/>
                    <a:pt x="477" y="5096"/>
                  </a:cubicBezTo>
                  <a:cubicBezTo>
                    <a:pt x="477" y="5013"/>
                    <a:pt x="500" y="4942"/>
                    <a:pt x="512" y="4846"/>
                  </a:cubicBezTo>
                  <a:cubicBezTo>
                    <a:pt x="524" y="4763"/>
                    <a:pt x="524" y="4680"/>
                    <a:pt x="536" y="4596"/>
                  </a:cubicBezTo>
                  <a:lnTo>
                    <a:pt x="572" y="4346"/>
                  </a:lnTo>
                  <a:cubicBezTo>
                    <a:pt x="619" y="4001"/>
                    <a:pt x="691" y="3656"/>
                    <a:pt x="750" y="3334"/>
                  </a:cubicBezTo>
                  <a:cubicBezTo>
                    <a:pt x="822" y="3001"/>
                    <a:pt x="893" y="2679"/>
                    <a:pt x="1000" y="2358"/>
                  </a:cubicBezTo>
                  <a:cubicBezTo>
                    <a:pt x="1096" y="2048"/>
                    <a:pt x="1191" y="1751"/>
                    <a:pt x="1298" y="1465"/>
                  </a:cubicBezTo>
                  <a:cubicBezTo>
                    <a:pt x="1358" y="1334"/>
                    <a:pt x="1405" y="1191"/>
                    <a:pt x="1465" y="1072"/>
                  </a:cubicBezTo>
                  <a:cubicBezTo>
                    <a:pt x="1512" y="929"/>
                    <a:pt x="1572" y="810"/>
                    <a:pt x="1608" y="691"/>
                  </a:cubicBezTo>
                  <a:cubicBezTo>
                    <a:pt x="1715" y="453"/>
                    <a:pt x="1822" y="239"/>
                    <a:pt x="1905" y="36"/>
                  </a:cubicBezTo>
                  <a:cubicBezTo>
                    <a:pt x="1929" y="24"/>
                    <a:pt x="1929" y="12"/>
                    <a:pt x="1941" y="1"/>
                  </a:cubicBezTo>
                  <a:close/>
                </a:path>
              </a:pathLst>
            </a:custGeom>
            <a:solidFill>
              <a:srgbClr val="D8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3"/>
            <p:cNvSpPr/>
            <p:nvPr/>
          </p:nvSpPr>
          <p:spPr>
            <a:xfrm>
              <a:off x="2552100" y="3753575"/>
              <a:ext cx="232775" cy="321175"/>
            </a:xfrm>
            <a:custGeom>
              <a:rect b="b" l="l" r="r" t="t"/>
              <a:pathLst>
                <a:path extrusionOk="0" h="12847" w="9311">
                  <a:moveTo>
                    <a:pt x="1965" y="0"/>
                  </a:moveTo>
                  <a:cubicBezTo>
                    <a:pt x="869" y="0"/>
                    <a:pt x="0" y="881"/>
                    <a:pt x="0" y="1965"/>
                  </a:cubicBezTo>
                  <a:lnTo>
                    <a:pt x="0" y="10882"/>
                  </a:lnTo>
                  <a:cubicBezTo>
                    <a:pt x="0" y="11966"/>
                    <a:pt x="869" y="12847"/>
                    <a:pt x="1965" y="12847"/>
                  </a:cubicBezTo>
                  <a:lnTo>
                    <a:pt x="7346" y="12847"/>
                  </a:lnTo>
                  <a:cubicBezTo>
                    <a:pt x="8442" y="12847"/>
                    <a:pt x="9311" y="11966"/>
                    <a:pt x="9311" y="10882"/>
                  </a:cubicBezTo>
                  <a:lnTo>
                    <a:pt x="9311" y="1965"/>
                  </a:lnTo>
                  <a:cubicBezTo>
                    <a:pt x="9311" y="881"/>
                    <a:pt x="8430" y="0"/>
                    <a:pt x="7346" y="0"/>
                  </a:cubicBez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3"/>
            <p:cNvSpPr/>
            <p:nvPr/>
          </p:nvSpPr>
          <p:spPr>
            <a:xfrm>
              <a:off x="2665800" y="3753575"/>
              <a:ext cx="119075" cy="321175"/>
            </a:xfrm>
            <a:custGeom>
              <a:rect b="b" l="l" r="r" t="t"/>
              <a:pathLst>
                <a:path extrusionOk="0" h="12847" w="4763">
                  <a:moveTo>
                    <a:pt x="0" y="0"/>
                  </a:moveTo>
                  <a:lnTo>
                    <a:pt x="0" y="12847"/>
                  </a:lnTo>
                  <a:lnTo>
                    <a:pt x="2798" y="12847"/>
                  </a:lnTo>
                  <a:cubicBezTo>
                    <a:pt x="3882" y="12847"/>
                    <a:pt x="4763" y="11966"/>
                    <a:pt x="4763" y="10882"/>
                  </a:cubicBezTo>
                  <a:lnTo>
                    <a:pt x="4763" y="1965"/>
                  </a:lnTo>
                  <a:cubicBezTo>
                    <a:pt x="4763" y="881"/>
                    <a:pt x="3894" y="0"/>
                    <a:pt x="2798" y="0"/>
                  </a:cubicBezTo>
                  <a:close/>
                </a:path>
              </a:pathLst>
            </a:custGeom>
            <a:solidFill>
              <a:srgbClr val="9B78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3"/>
            <p:cNvSpPr/>
            <p:nvPr/>
          </p:nvSpPr>
          <p:spPr>
            <a:xfrm>
              <a:off x="2139250" y="3475250"/>
              <a:ext cx="644750" cy="365850"/>
            </a:xfrm>
            <a:custGeom>
              <a:rect b="b" l="l" r="r" t="t"/>
              <a:pathLst>
                <a:path extrusionOk="0" h="14634" w="25790">
                  <a:moveTo>
                    <a:pt x="25789" y="1"/>
                  </a:moveTo>
                  <a:lnTo>
                    <a:pt x="25789" y="1"/>
                  </a:lnTo>
                  <a:cubicBezTo>
                    <a:pt x="25789" y="1"/>
                    <a:pt x="25789" y="1"/>
                    <a:pt x="25789" y="1"/>
                  </a:cubicBezTo>
                  <a:lnTo>
                    <a:pt x="5322" y="1"/>
                  </a:lnTo>
                  <a:cubicBezTo>
                    <a:pt x="0" y="5454"/>
                    <a:pt x="2858" y="14205"/>
                    <a:pt x="2858" y="14205"/>
                  </a:cubicBezTo>
                  <a:lnTo>
                    <a:pt x="5775" y="14265"/>
                  </a:lnTo>
                  <a:lnTo>
                    <a:pt x="5930" y="14265"/>
                  </a:lnTo>
                  <a:lnTo>
                    <a:pt x="13145" y="14407"/>
                  </a:lnTo>
                  <a:lnTo>
                    <a:pt x="13276" y="14407"/>
                  </a:lnTo>
                  <a:lnTo>
                    <a:pt x="21943" y="14586"/>
                  </a:lnTo>
                  <a:lnTo>
                    <a:pt x="22051" y="14586"/>
                  </a:lnTo>
                  <a:lnTo>
                    <a:pt x="23968" y="14634"/>
                  </a:lnTo>
                  <a:cubicBezTo>
                    <a:pt x="21756" y="4349"/>
                    <a:pt x="25790" y="1"/>
                    <a:pt x="25789" y="1"/>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3"/>
            <p:cNvSpPr/>
            <p:nvPr/>
          </p:nvSpPr>
          <p:spPr>
            <a:xfrm>
              <a:off x="2253850" y="3473475"/>
              <a:ext cx="60150" cy="357200"/>
            </a:xfrm>
            <a:custGeom>
              <a:rect b="b" l="l" r="r" t="t"/>
              <a:pathLst>
                <a:path extrusionOk="0" h="14288" w="2406">
                  <a:moveTo>
                    <a:pt x="2239" y="0"/>
                  </a:moveTo>
                  <a:lnTo>
                    <a:pt x="2239" y="60"/>
                  </a:lnTo>
                  <a:cubicBezTo>
                    <a:pt x="2167" y="167"/>
                    <a:pt x="2108" y="286"/>
                    <a:pt x="2036" y="405"/>
                  </a:cubicBezTo>
                  <a:cubicBezTo>
                    <a:pt x="1941" y="536"/>
                    <a:pt x="1869" y="679"/>
                    <a:pt x="1774" y="846"/>
                  </a:cubicBezTo>
                  <a:cubicBezTo>
                    <a:pt x="1738" y="929"/>
                    <a:pt x="1691" y="1012"/>
                    <a:pt x="1655" y="1108"/>
                  </a:cubicBezTo>
                  <a:cubicBezTo>
                    <a:pt x="1619" y="1191"/>
                    <a:pt x="1572" y="1262"/>
                    <a:pt x="1524" y="1370"/>
                  </a:cubicBezTo>
                  <a:cubicBezTo>
                    <a:pt x="1346" y="1727"/>
                    <a:pt x="1179" y="2132"/>
                    <a:pt x="1024" y="2548"/>
                  </a:cubicBezTo>
                  <a:cubicBezTo>
                    <a:pt x="976" y="2656"/>
                    <a:pt x="941" y="2751"/>
                    <a:pt x="905" y="2870"/>
                  </a:cubicBezTo>
                  <a:cubicBezTo>
                    <a:pt x="881" y="2929"/>
                    <a:pt x="857" y="2977"/>
                    <a:pt x="845" y="3037"/>
                  </a:cubicBezTo>
                  <a:cubicBezTo>
                    <a:pt x="822" y="3096"/>
                    <a:pt x="810" y="3156"/>
                    <a:pt x="786" y="3203"/>
                  </a:cubicBezTo>
                  <a:cubicBezTo>
                    <a:pt x="750" y="3322"/>
                    <a:pt x="703" y="3429"/>
                    <a:pt x="679" y="3548"/>
                  </a:cubicBezTo>
                  <a:cubicBezTo>
                    <a:pt x="643" y="3656"/>
                    <a:pt x="619" y="3787"/>
                    <a:pt x="572" y="3906"/>
                  </a:cubicBezTo>
                  <a:cubicBezTo>
                    <a:pt x="500" y="4144"/>
                    <a:pt x="453" y="4394"/>
                    <a:pt x="393" y="4632"/>
                  </a:cubicBezTo>
                  <a:cubicBezTo>
                    <a:pt x="334" y="4882"/>
                    <a:pt x="286" y="5132"/>
                    <a:pt x="250" y="5394"/>
                  </a:cubicBezTo>
                  <a:cubicBezTo>
                    <a:pt x="203" y="5644"/>
                    <a:pt x="155" y="5906"/>
                    <a:pt x="131" y="6168"/>
                  </a:cubicBezTo>
                  <a:lnTo>
                    <a:pt x="83" y="6561"/>
                  </a:lnTo>
                  <a:lnTo>
                    <a:pt x="48" y="6966"/>
                  </a:lnTo>
                  <a:cubicBezTo>
                    <a:pt x="36" y="7097"/>
                    <a:pt x="36" y="7239"/>
                    <a:pt x="24" y="7370"/>
                  </a:cubicBezTo>
                  <a:cubicBezTo>
                    <a:pt x="24" y="7501"/>
                    <a:pt x="0" y="7632"/>
                    <a:pt x="0" y="7775"/>
                  </a:cubicBezTo>
                  <a:lnTo>
                    <a:pt x="0" y="7966"/>
                  </a:lnTo>
                  <a:lnTo>
                    <a:pt x="0" y="8156"/>
                  </a:lnTo>
                  <a:lnTo>
                    <a:pt x="0" y="8549"/>
                  </a:lnTo>
                  <a:cubicBezTo>
                    <a:pt x="24" y="9061"/>
                    <a:pt x="48" y="9585"/>
                    <a:pt x="107" y="10073"/>
                  </a:cubicBezTo>
                  <a:cubicBezTo>
                    <a:pt x="107" y="10133"/>
                    <a:pt x="131" y="10192"/>
                    <a:pt x="131" y="10252"/>
                  </a:cubicBezTo>
                  <a:cubicBezTo>
                    <a:pt x="143" y="10311"/>
                    <a:pt x="143" y="10371"/>
                    <a:pt x="155" y="10430"/>
                  </a:cubicBezTo>
                  <a:cubicBezTo>
                    <a:pt x="167" y="10549"/>
                    <a:pt x="203" y="10668"/>
                    <a:pt x="214" y="10787"/>
                  </a:cubicBezTo>
                  <a:cubicBezTo>
                    <a:pt x="250" y="11026"/>
                    <a:pt x="310" y="11252"/>
                    <a:pt x="345" y="11478"/>
                  </a:cubicBezTo>
                  <a:cubicBezTo>
                    <a:pt x="381" y="11585"/>
                    <a:pt x="393" y="11704"/>
                    <a:pt x="429" y="11800"/>
                  </a:cubicBezTo>
                  <a:cubicBezTo>
                    <a:pt x="453" y="11907"/>
                    <a:pt x="488" y="12014"/>
                    <a:pt x="500" y="12121"/>
                  </a:cubicBezTo>
                  <a:cubicBezTo>
                    <a:pt x="560" y="12323"/>
                    <a:pt x="607" y="12514"/>
                    <a:pt x="667" y="12716"/>
                  </a:cubicBezTo>
                  <a:cubicBezTo>
                    <a:pt x="786" y="13085"/>
                    <a:pt x="881" y="13443"/>
                    <a:pt x="1000" y="13740"/>
                  </a:cubicBezTo>
                  <a:cubicBezTo>
                    <a:pt x="1084" y="13943"/>
                    <a:pt x="1155" y="14121"/>
                    <a:pt x="1215" y="14288"/>
                  </a:cubicBezTo>
                  <a:lnTo>
                    <a:pt x="1357" y="14288"/>
                  </a:lnTo>
                  <a:cubicBezTo>
                    <a:pt x="1346" y="14228"/>
                    <a:pt x="1334" y="14169"/>
                    <a:pt x="1322" y="14097"/>
                  </a:cubicBezTo>
                  <a:cubicBezTo>
                    <a:pt x="1286" y="13966"/>
                    <a:pt x="1238" y="13812"/>
                    <a:pt x="1215" y="13669"/>
                  </a:cubicBezTo>
                  <a:cubicBezTo>
                    <a:pt x="1191" y="13585"/>
                    <a:pt x="1167" y="13502"/>
                    <a:pt x="1155" y="13431"/>
                  </a:cubicBezTo>
                  <a:cubicBezTo>
                    <a:pt x="1143" y="13347"/>
                    <a:pt x="1119" y="13264"/>
                    <a:pt x="1096" y="13169"/>
                  </a:cubicBezTo>
                  <a:cubicBezTo>
                    <a:pt x="1060" y="12990"/>
                    <a:pt x="1024" y="12812"/>
                    <a:pt x="976" y="12621"/>
                  </a:cubicBezTo>
                  <a:cubicBezTo>
                    <a:pt x="929" y="12431"/>
                    <a:pt x="917" y="12240"/>
                    <a:pt x="869" y="12026"/>
                  </a:cubicBezTo>
                  <a:cubicBezTo>
                    <a:pt x="857" y="11919"/>
                    <a:pt x="845" y="11823"/>
                    <a:pt x="810" y="11716"/>
                  </a:cubicBezTo>
                  <a:cubicBezTo>
                    <a:pt x="798" y="11609"/>
                    <a:pt x="786" y="11502"/>
                    <a:pt x="762" y="11383"/>
                  </a:cubicBezTo>
                  <a:cubicBezTo>
                    <a:pt x="738" y="11168"/>
                    <a:pt x="703" y="10942"/>
                    <a:pt x="679" y="10704"/>
                  </a:cubicBezTo>
                  <a:cubicBezTo>
                    <a:pt x="667" y="10585"/>
                    <a:pt x="643" y="10466"/>
                    <a:pt x="643" y="10347"/>
                  </a:cubicBezTo>
                  <a:cubicBezTo>
                    <a:pt x="643" y="10287"/>
                    <a:pt x="631" y="10228"/>
                    <a:pt x="631" y="10168"/>
                  </a:cubicBezTo>
                  <a:cubicBezTo>
                    <a:pt x="631" y="10109"/>
                    <a:pt x="619" y="10049"/>
                    <a:pt x="619" y="9990"/>
                  </a:cubicBezTo>
                  <a:cubicBezTo>
                    <a:pt x="619" y="9871"/>
                    <a:pt x="595" y="9752"/>
                    <a:pt x="584" y="9633"/>
                  </a:cubicBezTo>
                  <a:cubicBezTo>
                    <a:pt x="572" y="9514"/>
                    <a:pt x="572" y="9383"/>
                    <a:pt x="572" y="9263"/>
                  </a:cubicBezTo>
                  <a:cubicBezTo>
                    <a:pt x="572" y="9144"/>
                    <a:pt x="572" y="9002"/>
                    <a:pt x="560" y="8882"/>
                  </a:cubicBezTo>
                  <a:lnTo>
                    <a:pt x="560" y="8692"/>
                  </a:lnTo>
                  <a:lnTo>
                    <a:pt x="560" y="8501"/>
                  </a:lnTo>
                  <a:lnTo>
                    <a:pt x="560" y="8109"/>
                  </a:lnTo>
                  <a:lnTo>
                    <a:pt x="560" y="7918"/>
                  </a:lnTo>
                  <a:lnTo>
                    <a:pt x="572" y="7728"/>
                  </a:lnTo>
                  <a:cubicBezTo>
                    <a:pt x="572" y="7597"/>
                    <a:pt x="584" y="7478"/>
                    <a:pt x="584" y="7335"/>
                  </a:cubicBezTo>
                  <a:cubicBezTo>
                    <a:pt x="584" y="7204"/>
                    <a:pt x="595" y="7085"/>
                    <a:pt x="619" y="6954"/>
                  </a:cubicBezTo>
                  <a:lnTo>
                    <a:pt x="643" y="6561"/>
                  </a:lnTo>
                  <a:cubicBezTo>
                    <a:pt x="667" y="6430"/>
                    <a:pt x="679" y="6311"/>
                    <a:pt x="691" y="6180"/>
                  </a:cubicBezTo>
                  <a:cubicBezTo>
                    <a:pt x="726" y="5930"/>
                    <a:pt x="750" y="5668"/>
                    <a:pt x="798" y="5418"/>
                  </a:cubicBezTo>
                  <a:cubicBezTo>
                    <a:pt x="810" y="5299"/>
                    <a:pt x="845" y="5168"/>
                    <a:pt x="857" y="5049"/>
                  </a:cubicBezTo>
                  <a:cubicBezTo>
                    <a:pt x="869" y="4930"/>
                    <a:pt x="893" y="4799"/>
                    <a:pt x="917" y="4680"/>
                  </a:cubicBezTo>
                  <a:cubicBezTo>
                    <a:pt x="953" y="4441"/>
                    <a:pt x="1000" y="4180"/>
                    <a:pt x="1060" y="3965"/>
                  </a:cubicBezTo>
                  <a:cubicBezTo>
                    <a:pt x="1096" y="3846"/>
                    <a:pt x="1119" y="3727"/>
                    <a:pt x="1143" y="3620"/>
                  </a:cubicBezTo>
                  <a:cubicBezTo>
                    <a:pt x="1167" y="3501"/>
                    <a:pt x="1191" y="3394"/>
                    <a:pt x="1226" y="3275"/>
                  </a:cubicBezTo>
                  <a:cubicBezTo>
                    <a:pt x="1238" y="3215"/>
                    <a:pt x="1262" y="3156"/>
                    <a:pt x="1274" y="3108"/>
                  </a:cubicBezTo>
                  <a:cubicBezTo>
                    <a:pt x="1286" y="3048"/>
                    <a:pt x="1298" y="3013"/>
                    <a:pt x="1310" y="2953"/>
                  </a:cubicBezTo>
                  <a:cubicBezTo>
                    <a:pt x="1346" y="2846"/>
                    <a:pt x="1369" y="2727"/>
                    <a:pt x="1405" y="2620"/>
                  </a:cubicBezTo>
                  <a:cubicBezTo>
                    <a:pt x="1477" y="2417"/>
                    <a:pt x="1536" y="2203"/>
                    <a:pt x="1596" y="2013"/>
                  </a:cubicBezTo>
                  <a:cubicBezTo>
                    <a:pt x="1631" y="1905"/>
                    <a:pt x="1655" y="1822"/>
                    <a:pt x="1703" y="1715"/>
                  </a:cubicBezTo>
                  <a:cubicBezTo>
                    <a:pt x="1738" y="1620"/>
                    <a:pt x="1774" y="1524"/>
                    <a:pt x="1810" y="1429"/>
                  </a:cubicBezTo>
                  <a:cubicBezTo>
                    <a:pt x="1941" y="1072"/>
                    <a:pt x="2072" y="727"/>
                    <a:pt x="2215" y="453"/>
                  </a:cubicBezTo>
                  <a:cubicBezTo>
                    <a:pt x="2286" y="286"/>
                    <a:pt x="2346" y="131"/>
                    <a:pt x="2405" y="0"/>
                  </a:cubicBezTo>
                  <a:close/>
                </a:path>
              </a:pathLst>
            </a:custGeom>
            <a:solidFill>
              <a:srgbClr val="D8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3"/>
            <p:cNvSpPr/>
            <p:nvPr/>
          </p:nvSpPr>
          <p:spPr>
            <a:xfrm>
              <a:off x="2436300" y="3473475"/>
              <a:ext cx="61050" cy="361375"/>
            </a:xfrm>
            <a:custGeom>
              <a:rect b="b" l="l" r="r" t="t"/>
              <a:pathLst>
                <a:path extrusionOk="0" h="14455" w="2442">
                  <a:moveTo>
                    <a:pt x="2251" y="0"/>
                  </a:moveTo>
                  <a:lnTo>
                    <a:pt x="2251" y="60"/>
                  </a:lnTo>
                  <a:cubicBezTo>
                    <a:pt x="2180" y="167"/>
                    <a:pt x="2120" y="286"/>
                    <a:pt x="2037" y="405"/>
                  </a:cubicBezTo>
                  <a:cubicBezTo>
                    <a:pt x="1965" y="536"/>
                    <a:pt x="1882" y="679"/>
                    <a:pt x="1787" y="846"/>
                  </a:cubicBezTo>
                  <a:cubicBezTo>
                    <a:pt x="1739" y="929"/>
                    <a:pt x="1691" y="1012"/>
                    <a:pt x="1656" y="1108"/>
                  </a:cubicBezTo>
                  <a:cubicBezTo>
                    <a:pt x="1608" y="1191"/>
                    <a:pt x="1560" y="1262"/>
                    <a:pt x="1525" y="1370"/>
                  </a:cubicBezTo>
                  <a:cubicBezTo>
                    <a:pt x="1334" y="1727"/>
                    <a:pt x="1179" y="2132"/>
                    <a:pt x="1013" y="2548"/>
                  </a:cubicBezTo>
                  <a:cubicBezTo>
                    <a:pt x="965" y="2656"/>
                    <a:pt x="941" y="2751"/>
                    <a:pt x="894" y="2870"/>
                  </a:cubicBezTo>
                  <a:cubicBezTo>
                    <a:pt x="882" y="2929"/>
                    <a:pt x="846" y="2977"/>
                    <a:pt x="834" y="3037"/>
                  </a:cubicBezTo>
                  <a:cubicBezTo>
                    <a:pt x="822" y="3096"/>
                    <a:pt x="810" y="3156"/>
                    <a:pt x="775" y="3203"/>
                  </a:cubicBezTo>
                  <a:cubicBezTo>
                    <a:pt x="751" y="3322"/>
                    <a:pt x="703" y="3429"/>
                    <a:pt x="667" y="3548"/>
                  </a:cubicBezTo>
                  <a:cubicBezTo>
                    <a:pt x="644" y="3656"/>
                    <a:pt x="608" y="3787"/>
                    <a:pt x="572" y="3906"/>
                  </a:cubicBezTo>
                  <a:cubicBezTo>
                    <a:pt x="489" y="4144"/>
                    <a:pt x="453" y="4394"/>
                    <a:pt x="394" y="4632"/>
                  </a:cubicBezTo>
                  <a:cubicBezTo>
                    <a:pt x="334" y="4882"/>
                    <a:pt x="286" y="5132"/>
                    <a:pt x="239" y="5394"/>
                  </a:cubicBezTo>
                  <a:cubicBezTo>
                    <a:pt x="191" y="5644"/>
                    <a:pt x="144" y="5906"/>
                    <a:pt x="120" y="6168"/>
                  </a:cubicBezTo>
                  <a:lnTo>
                    <a:pt x="72" y="6561"/>
                  </a:lnTo>
                  <a:lnTo>
                    <a:pt x="48" y="6966"/>
                  </a:lnTo>
                  <a:cubicBezTo>
                    <a:pt x="36" y="7097"/>
                    <a:pt x="36" y="7239"/>
                    <a:pt x="13" y="7370"/>
                  </a:cubicBezTo>
                  <a:cubicBezTo>
                    <a:pt x="13" y="7501"/>
                    <a:pt x="1" y="7632"/>
                    <a:pt x="1" y="7775"/>
                  </a:cubicBezTo>
                  <a:lnTo>
                    <a:pt x="1" y="7966"/>
                  </a:lnTo>
                  <a:lnTo>
                    <a:pt x="1" y="8156"/>
                  </a:lnTo>
                  <a:lnTo>
                    <a:pt x="1" y="8549"/>
                  </a:lnTo>
                  <a:cubicBezTo>
                    <a:pt x="13" y="9061"/>
                    <a:pt x="48" y="9585"/>
                    <a:pt x="108" y="10073"/>
                  </a:cubicBezTo>
                  <a:cubicBezTo>
                    <a:pt x="108" y="10133"/>
                    <a:pt x="120" y="10192"/>
                    <a:pt x="120" y="10252"/>
                  </a:cubicBezTo>
                  <a:cubicBezTo>
                    <a:pt x="132" y="10311"/>
                    <a:pt x="132" y="10371"/>
                    <a:pt x="155" y="10430"/>
                  </a:cubicBezTo>
                  <a:cubicBezTo>
                    <a:pt x="167" y="10549"/>
                    <a:pt x="179" y="10668"/>
                    <a:pt x="215" y="10787"/>
                  </a:cubicBezTo>
                  <a:cubicBezTo>
                    <a:pt x="239" y="11026"/>
                    <a:pt x="298" y="11252"/>
                    <a:pt x="346" y="11478"/>
                  </a:cubicBezTo>
                  <a:cubicBezTo>
                    <a:pt x="370" y="11585"/>
                    <a:pt x="394" y="11704"/>
                    <a:pt x="417" y="11800"/>
                  </a:cubicBezTo>
                  <a:cubicBezTo>
                    <a:pt x="453" y="11907"/>
                    <a:pt x="477" y="12014"/>
                    <a:pt x="489" y="12121"/>
                  </a:cubicBezTo>
                  <a:cubicBezTo>
                    <a:pt x="548" y="12323"/>
                    <a:pt x="596" y="12514"/>
                    <a:pt x="656" y="12716"/>
                  </a:cubicBezTo>
                  <a:cubicBezTo>
                    <a:pt x="775" y="13085"/>
                    <a:pt x="882" y="13443"/>
                    <a:pt x="1001" y="13740"/>
                  </a:cubicBezTo>
                  <a:cubicBezTo>
                    <a:pt x="1108" y="14002"/>
                    <a:pt x="1191" y="14264"/>
                    <a:pt x="1287" y="14455"/>
                  </a:cubicBezTo>
                  <a:lnTo>
                    <a:pt x="1418" y="14455"/>
                  </a:lnTo>
                  <a:cubicBezTo>
                    <a:pt x="1394" y="14407"/>
                    <a:pt x="1382" y="14347"/>
                    <a:pt x="1370" y="14288"/>
                  </a:cubicBezTo>
                  <a:cubicBezTo>
                    <a:pt x="1358" y="14228"/>
                    <a:pt x="1334" y="14169"/>
                    <a:pt x="1322" y="14097"/>
                  </a:cubicBezTo>
                  <a:cubicBezTo>
                    <a:pt x="1298" y="13966"/>
                    <a:pt x="1263" y="13812"/>
                    <a:pt x="1227" y="13669"/>
                  </a:cubicBezTo>
                  <a:cubicBezTo>
                    <a:pt x="1203" y="13585"/>
                    <a:pt x="1179" y="13502"/>
                    <a:pt x="1167" y="13431"/>
                  </a:cubicBezTo>
                  <a:cubicBezTo>
                    <a:pt x="1144" y="13347"/>
                    <a:pt x="1132" y="13264"/>
                    <a:pt x="1120" y="13169"/>
                  </a:cubicBezTo>
                  <a:cubicBezTo>
                    <a:pt x="1084" y="12990"/>
                    <a:pt x="1048" y="12812"/>
                    <a:pt x="1001" y="12621"/>
                  </a:cubicBezTo>
                  <a:cubicBezTo>
                    <a:pt x="953" y="12431"/>
                    <a:pt x="929" y="12240"/>
                    <a:pt x="894" y="12026"/>
                  </a:cubicBezTo>
                  <a:cubicBezTo>
                    <a:pt x="882" y="11919"/>
                    <a:pt x="870" y="11823"/>
                    <a:pt x="834" y="11716"/>
                  </a:cubicBezTo>
                  <a:cubicBezTo>
                    <a:pt x="822" y="11609"/>
                    <a:pt x="810" y="11502"/>
                    <a:pt x="786" y="11383"/>
                  </a:cubicBezTo>
                  <a:cubicBezTo>
                    <a:pt x="763" y="11168"/>
                    <a:pt x="727" y="10942"/>
                    <a:pt x="703" y="10704"/>
                  </a:cubicBezTo>
                  <a:cubicBezTo>
                    <a:pt x="691" y="10585"/>
                    <a:pt x="667" y="10466"/>
                    <a:pt x="667" y="10347"/>
                  </a:cubicBezTo>
                  <a:cubicBezTo>
                    <a:pt x="667" y="10287"/>
                    <a:pt x="656" y="10228"/>
                    <a:pt x="656" y="10168"/>
                  </a:cubicBezTo>
                  <a:cubicBezTo>
                    <a:pt x="656" y="10109"/>
                    <a:pt x="644" y="10049"/>
                    <a:pt x="644" y="9990"/>
                  </a:cubicBezTo>
                  <a:cubicBezTo>
                    <a:pt x="632" y="9871"/>
                    <a:pt x="632" y="9752"/>
                    <a:pt x="608" y="9633"/>
                  </a:cubicBezTo>
                  <a:cubicBezTo>
                    <a:pt x="596" y="9514"/>
                    <a:pt x="596" y="9371"/>
                    <a:pt x="596" y="9263"/>
                  </a:cubicBezTo>
                  <a:cubicBezTo>
                    <a:pt x="596" y="9144"/>
                    <a:pt x="596" y="9002"/>
                    <a:pt x="584" y="8882"/>
                  </a:cubicBezTo>
                  <a:lnTo>
                    <a:pt x="584" y="8692"/>
                  </a:lnTo>
                  <a:lnTo>
                    <a:pt x="584" y="8501"/>
                  </a:lnTo>
                  <a:lnTo>
                    <a:pt x="584" y="8109"/>
                  </a:lnTo>
                  <a:lnTo>
                    <a:pt x="584" y="7918"/>
                  </a:lnTo>
                  <a:lnTo>
                    <a:pt x="596" y="7728"/>
                  </a:lnTo>
                  <a:cubicBezTo>
                    <a:pt x="596" y="7597"/>
                    <a:pt x="608" y="7478"/>
                    <a:pt x="608" y="7335"/>
                  </a:cubicBezTo>
                  <a:cubicBezTo>
                    <a:pt x="608" y="7204"/>
                    <a:pt x="632" y="7085"/>
                    <a:pt x="644" y="6954"/>
                  </a:cubicBezTo>
                  <a:lnTo>
                    <a:pt x="667" y="6561"/>
                  </a:lnTo>
                  <a:cubicBezTo>
                    <a:pt x="691" y="6430"/>
                    <a:pt x="703" y="6311"/>
                    <a:pt x="715" y="6180"/>
                  </a:cubicBezTo>
                  <a:cubicBezTo>
                    <a:pt x="751" y="5930"/>
                    <a:pt x="775" y="5668"/>
                    <a:pt x="822" y="5418"/>
                  </a:cubicBezTo>
                  <a:cubicBezTo>
                    <a:pt x="834" y="5299"/>
                    <a:pt x="870" y="5168"/>
                    <a:pt x="882" y="5049"/>
                  </a:cubicBezTo>
                  <a:cubicBezTo>
                    <a:pt x="894" y="4930"/>
                    <a:pt x="929" y="4799"/>
                    <a:pt x="941" y="4680"/>
                  </a:cubicBezTo>
                  <a:cubicBezTo>
                    <a:pt x="989" y="4441"/>
                    <a:pt x="1025" y="4180"/>
                    <a:pt x="1084" y="3965"/>
                  </a:cubicBezTo>
                  <a:cubicBezTo>
                    <a:pt x="1120" y="3846"/>
                    <a:pt x="1144" y="3727"/>
                    <a:pt x="1167" y="3620"/>
                  </a:cubicBezTo>
                  <a:cubicBezTo>
                    <a:pt x="1191" y="3501"/>
                    <a:pt x="1227" y="3394"/>
                    <a:pt x="1251" y="3275"/>
                  </a:cubicBezTo>
                  <a:cubicBezTo>
                    <a:pt x="1263" y="3215"/>
                    <a:pt x="1287" y="3156"/>
                    <a:pt x="1298" y="3108"/>
                  </a:cubicBezTo>
                  <a:cubicBezTo>
                    <a:pt x="1310" y="3048"/>
                    <a:pt x="1322" y="3013"/>
                    <a:pt x="1334" y="2953"/>
                  </a:cubicBezTo>
                  <a:cubicBezTo>
                    <a:pt x="1370" y="2846"/>
                    <a:pt x="1394" y="2727"/>
                    <a:pt x="1429" y="2620"/>
                  </a:cubicBezTo>
                  <a:cubicBezTo>
                    <a:pt x="1501" y="2417"/>
                    <a:pt x="1560" y="2203"/>
                    <a:pt x="1620" y="2013"/>
                  </a:cubicBezTo>
                  <a:cubicBezTo>
                    <a:pt x="1656" y="1905"/>
                    <a:pt x="1679" y="1822"/>
                    <a:pt x="1727" y="1715"/>
                  </a:cubicBezTo>
                  <a:cubicBezTo>
                    <a:pt x="1763" y="1620"/>
                    <a:pt x="1799" y="1524"/>
                    <a:pt x="1834" y="1429"/>
                  </a:cubicBezTo>
                  <a:cubicBezTo>
                    <a:pt x="1965" y="1072"/>
                    <a:pt x="2096" y="727"/>
                    <a:pt x="2239" y="453"/>
                  </a:cubicBezTo>
                  <a:cubicBezTo>
                    <a:pt x="2310" y="286"/>
                    <a:pt x="2370" y="131"/>
                    <a:pt x="2441" y="0"/>
                  </a:cubicBezTo>
                  <a:close/>
                </a:path>
              </a:pathLst>
            </a:custGeom>
            <a:solidFill>
              <a:srgbClr val="D8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3"/>
            <p:cNvSpPr/>
            <p:nvPr/>
          </p:nvSpPr>
          <p:spPr>
            <a:xfrm>
              <a:off x="2653600" y="3474950"/>
              <a:ext cx="61025" cy="365850"/>
            </a:xfrm>
            <a:custGeom>
              <a:rect b="b" l="l" r="r" t="t"/>
              <a:pathLst>
                <a:path extrusionOk="0" h="14634" w="2441">
                  <a:moveTo>
                    <a:pt x="2441" y="1"/>
                  </a:moveTo>
                  <a:cubicBezTo>
                    <a:pt x="2434" y="17"/>
                    <a:pt x="2427" y="32"/>
                    <a:pt x="2419" y="49"/>
                  </a:cubicBezTo>
                  <a:lnTo>
                    <a:pt x="2441" y="49"/>
                  </a:lnTo>
                  <a:lnTo>
                    <a:pt x="2441" y="1"/>
                  </a:lnTo>
                  <a:close/>
                  <a:moveTo>
                    <a:pt x="2251" y="49"/>
                  </a:moveTo>
                  <a:cubicBezTo>
                    <a:pt x="2167" y="144"/>
                    <a:pt x="2108" y="275"/>
                    <a:pt x="2036" y="382"/>
                  </a:cubicBezTo>
                  <a:cubicBezTo>
                    <a:pt x="1953" y="525"/>
                    <a:pt x="1870" y="668"/>
                    <a:pt x="1786" y="834"/>
                  </a:cubicBezTo>
                  <a:cubicBezTo>
                    <a:pt x="1739" y="918"/>
                    <a:pt x="1691" y="1001"/>
                    <a:pt x="1655" y="1084"/>
                  </a:cubicBezTo>
                  <a:lnTo>
                    <a:pt x="1512" y="1358"/>
                  </a:lnTo>
                  <a:cubicBezTo>
                    <a:pt x="1346" y="1715"/>
                    <a:pt x="1179" y="2096"/>
                    <a:pt x="1012" y="2525"/>
                  </a:cubicBezTo>
                  <a:cubicBezTo>
                    <a:pt x="965" y="2632"/>
                    <a:pt x="941" y="2751"/>
                    <a:pt x="893" y="2858"/>
                  </a:cubicBezTo>
                  <a:cubicBezTo>
                    <a:pt x="881" y="2918"/>
                    <a:pt x="846" y="2966"/>
                    <a:pt x="834" y="3025"/>
                  </a:cubicBezTo>
                  <a:cubicBezTo>
                    <a:pt x="810" y="3073"/>
                    <a:pt x="786" y="3132"/>
                    <a:pt x="774" y="3192"/>
                  </a:cubicBezTo>
                  <a:cubicBezTo>
                    <a:pt x="738" y="3287"/>
                    <a:pt x="703" y="3406"/>
                    <a:pt x="667" y="3525"/>
                  </a:cubicBezTo>
                  <a:cubicBezTo>
                    <a:pt x="619" y="3644"/>
                    <a:pt x="596" y="3763"/>
                    <a:pt x="560" y="3882"/>
                  </a:cubicBezTo>
                  <a:cubicBezTo>
                    <a:pt x="500" y="4121"/>
                    <a:pt x="441" y="4359"/>
                    <a:pt x="381" y="4609"/>
                  </a:cubicBezTo>
                  <a:cubicBezTo>
                    <a:pt x="322" y="4871"/>
                    <a:pt x="286" y="5121"/>
                    <a:pt x="238" y="5371"/>
                  </a:cubicBezTo>
                  <a:cubicBezTo>
                    <a:pt x="191" y="5633"/>
                    <a:pt x="143" y="5883"/>
                    <a:pt x="119" y="6145"/>
                  </a:cubicBezTo>
                  <a:lnTo>
                    <a:pt x="72" y="6549"/>
                  </a:lnTo>
                  <a:lnTo>
                    <a:pt x="48" y="6954"/>
                  </a:lnTo>
                  <a:cubicBezTo>
                    <a:pt x="24" y="7085"/>
                    <a:pt x="12" y="7216"/>
                    <a:pt x="12" y="7359"/>
                  </a:cubicBezTo>
                  <a:cubicBezTo>
                    <a:pt x="12" y="7490"/>
                    <a:pt x="0" y="7621"/>
                    <a:pt x="0" y="7752"/>
                  </a:cubicBezTo>
                  <a:lnTo>
                    <a:pt x="0" y="7954"/>
                  </a:lnTo>
                  <a:lnTo>
                    <a:pt x="0" y="8145"/>
                  </a:lnTo>
                  <a:lnTo>
                    <a:pt x="0" y="8526"/>
                  </a:lnTo>
                  <a:cubicBezTo>
                    <a:pt x="0" y="9050"/>
                    <a:pt x="48" y="9574"/>
                    <a:pt x="107" y="10062"/>
                  </a:cubicBezTo>
                  <a:cubicBezTo>
                    <a:pt x="107" y="10121"/>
                    <a:pt x="107" y="10181"/>
                    <a:pt x="119" y="10240"/>
                  </a:cubicBezTo>
                  <a:cubicBezTo>
                    <a:pt x="131" y="10300"/>
                    <a:pt x="131" y="10359"/>
                    <a:pt x="143" y="10419"/>
                  </a:cubicBezTo>
                  <a:cubicBezTo>
                    <a:pt x="179" y="10538"/>
                    <a:pt x="191" y="10657"/>
                    <a:pt x="203" y="10776"/>
                  </a:cubicBezTo>
                  <a:cubicBezTo>
                    <a:pt x="250" y="11014"/>
                    <a:pt x="298" y="11240"/>
                    <a:pt x="346" y="11467"/>
                  </a:cubicBezTo>
                  <a:cubicBezTo>
                    <a:pt x="369" y="11562"/>
                    <a:pt x="405" y="11681"/>
                    <a:pt x="417" y="11788"/>
                  </a:cubicBezTo>
                  <a:cubicBezTo>
                    <a:pt x="429" y="11895"/>
                    <a:pt x="465" y="12002"/>
                    <a:pt x="488" y="12098"/>
                  </a:cubicBezTo>
                  <a:cubicBezTo>
                    <a:pt x="548" y="12312"/>
                    <a:pt x="596" y="12503"/>
                    <a:pt x="655" y="12693"/>
                  </a:cubicBezTo>
                  <a:cubicBezTo>
                    <a:pt x="774" y="13086"/>
                    <a:pt x="881" y="13431"/>
                    <a:pt x="1000" y="13729"/>
                  </a:cubicBezTo>
                  <a:cubicBezTo>
                    <a:pt x="1096" y="14027"/>
                    <a:pt x="1203" y="14288"/>
                    <a:pt x="1298" y="14503"/>
                  </a:cubicBezTo>
                  <a:cubicBezTo>
                    <a:pt x="1310" y="14538"/>
                    <a:pt x="1334" y="14586"/>
                    <a:pt x="1358" y="14634"/>
                  </a:cubicBezTo>
                  <a:lnTo>
                    <a:pt x="1453" y="14634"/>
                  </a:lnTo>
                  <a:cubicBezTo>
                    <a:pt x="1441" y="14586"/>
                    <a:pt x="1429" y="14527"/>
                    <a:pt x="1417" y="14467"/>
                  </a:cubicBezTo>
                  <a:lnTo>
                    <a:pt x="1369" y="14288"/>
                  </a:lnTo>
                  <a:cubicBezTo>
                    <a:pt x="1358" y="14229"/>
                    <a:pt x="1346" y="14169"/>
                    <a:pt x="1322" y="14098"/>
                  </a:cubicBezTo>
                  <a:cubicBezTo>
                    <a:pt x="1298" y="13967"/>
                    <a:pt x="1262" y="13812"/>
                    <a:pt x="1227" y="13669"/>
                  </a:cubicBezTo>
                  <a:cubicBezTo>
                    <a:pt x="1203" y="13586"/>
                    <a:pt x="1179" y="13503"/>
                    <a:pt x="1167" y="13431"/>
                  </a:cubicBezTo>
                  <a:cubicBezTo>
                    <a:pt x="1143" y="13348"/>
                    <a:pt x="1131" y="13265"/>
                    <a:pt x="1119" y="13169"/>
                  </a:cubicBezTo>
                  <a:cubicBezTo>
                    <a:pt x="1072" y="12991"/>
                    <a:pt x="1048" y="12812"/>
                    <a:pt x="1000" y="12622"/>
                  </a:cubicBezTo>
                  <a:cubicBezTo>
                    <a:pt x="953" y="12431"/>
                    <a:pt x="929" y="12241"/>
                    <a:pt x="893" y="12026"/>
                  </a:cubicBezTo>
                  <a:cubicBezTo>
                    <a:pt x="869" y="11919"/>
                    <a:pt x="846" y="11824"/>
                    <a:pt x="834" y="11717"/>
                  </a:cubicBezTo>
                  <a:cubicBezTo>
                    <a:pt x="822" y="11610"/>
                    <a:pt x="810" y="11490"/>
                    <a:pt x="786" y="11383"/>
                  </a:cubicBezTo>
                  <a:cubicBezTo>
                    <a:pt x="762" y="11169"/>
                    <a:pt x="715" y="10943"/>
                    <a:pt x="703" y="10705"/>
                  </a:cubicBezTo>
                  <a:cubicBezTo>
                    <a:pt x="703" y="10586"/>
                    <a:pt x="691" y="10467"/>
                    <a:pt x="667" y="10347"/>
                  </a:cubicBezTo>
                  <a:cubicBezTo>
                    <a:pt x="667" y="10288"/>
                    <a:pt x="655" y="10228"/>
                    <a:pt x="655" y="10169"/>
                  </a:cubicBezTo>
                  <a:cubicBezTo>
                    <a:pt x="643" y="10109"/>
                    <a:pt x="643" y="10050"/>
                    <a:pt x="643" y="9990"/>
                  </a:cubicBezTo>
                  <a:cubicBezTo>
                    <a:pt x="631" y="9871"/>
                    <a:pt x="631" y="9752"/>
                    <a:pt x="607" y="9633"/>
                  </a:cubicBezTo>
                  <a:cubicBezTo>
                    <a:pt x="607" y="9514"/>
                    <a:pt x="596" y="9371"/>
                    <a:pt x="596" y="9252"/>
                  </a:cubicBezTo>
                  <a:cubicBezTo>
                    <a:pt x="584" y="9145"/>
                    <a:pt x="584" y="9002"/>
                    <a:pt x="584" y="8883"/>
                  </a:cubicBezTo>
                  <a:lnTo>
                    <a:pt x="584" y="8693"/>
                  </a:lnTo>
                  <a:lnTo>
                    <a:pt x="584" y="8502"/>
                  </a:lnTo>
                  <a:lnTo>
                    <a:pt x="584" y="8109"/>
                  </a:lnTo>
                  <a:lnTo>
                    <a:pt x="584" y="7919"/>
                  </a:lnTo>
                  <a:lnTo>
                    <a:pt x="596" y="7728"/>
                  </a:lnTo>
                  <a:cubicBezTo>
                    <a:pt x="596" y="7597"/>
                    <a:pt x="607" y="7478"/>
                    <a:pt x="607" y="7335"/>
                  </a:cubicBezTo>
                  <a:cubicBezTo>
                    <a:pt x="607" y="7204"/>
                    <a:pt x="631" y="7085"/>
                    <a:pt x="643" y="6954"/>
                  </a:cubicBezTo>
                  <a:lnTo>
                    <a:pt x="667" y="6561"/>
                  </a:lnTo>
                  <a:cubicBezTo>
                    <a:pt x="679" y="6430"/>
                    <a:pt x="703" y="6311"/>
                    <a:pt x="715" y="6180"/>
                  </a:cubicBezTo>
                  <a:cubicBezTo>
                    <a:pt x="750" y="5930"/>
                    <a:pt x="786" y="5668"/>
                    <a:pt x="822" y="5418"/>
                  </a:cubicBezTo>
                  <a:cubicBezTo>
                    <a:pt x="834" y="5299"/>
                    <a:pt x="869" y="5168"/>
                    <a:pt x="881" y="5049"/>
                  </a:cubicBezTo>
                  <a:cubicBezTo>
                    <a:pt x="893" y="4918"/>
                    <a:pt x="905" y="4787"/>
                    <a:pt x="941" y="4680"/>
                  </a:cubicBezTo>
                  <a:cubicBezTo>
                    <a:pt x="988" y="4442"/>
                    <a:pt x="1024" y="4204"/>
                    <a:pt x="1084" y="3966"/>
                  </a:cubicBezTo>
                  <a:cubicBezTo>
                    <a:pt x="1108" y="3859"/>
                    <a:pt x="1131" y="3740"/>
                    <a:pt x="1167" y="3620"/>
                  </a:cubicBezTo>
                  <a:cubicBezTo>
                    <a:pt x="1191" y="3501"/>
                    <a:pt x="1227" y="3394"/>
                    <a:pt x="1250" y="3275"/>
                  </a:cubicBezTo>
                  <a:cubicBezTo>
                    <a:pt x="1262" y="3228"/>
                    <a:pt x="1286" y="3168"/>
                    <a:pt x="1298" y="3108"/>
                  </a:cubicBezTo>
                  <a:cubicBezTo>
                    <a:pt x="1310" y="3049"/>
                    <a:pt x="1322" y="3013"/>
                    <a:pt x="1346" y="2954"/>
                  </a:cubicBezTo>
                  <a:cubicBezTo>
                    <a:pt x="1369" y="2835"/>
                    <a:pt x="1393" y="2727"/>
                    <a:pt x="1429" y="2620"/>
                  </a:cubicBezTo>
                  <a:cubicBezTo>
                    <a:pt x="1489" y="2418"/>
                    <a:pt x="1548" y="2204"/>
                    <a:pt x="1619" y="2013"/>
                  </a:cubicBezTo>
                  <a:cubicBezTo>
                    <a:pt x="1667" y="1906"/>
                    <a:pt x="1691" y="1799"/>
                    <a:pt x="1727" y="1715"/>
                  </a:cubicBezTo>
                  <a:cubicBezTo>
                    <a:pt x="1774" y="1608"/>
                    <a:pt x="1798" y="1525"/>
                    <a:pt x="1834" y="1430"/>
                  </a:cubicBezTo>
                  <a:cubicBezTo>
                    <a:pt x="1977" y="1073"/>
                    <a:pt x="2096" y="727"/>
                    <a:pt x="2239" y="453"/>
                  </a:cubicBezTo>
                  <a:cubicBezTo>
                    <a:pt x="2302" y="307"/>
                    <a:pt x="2365" y="169"/>
                    <a:pt x="2419" y="49"/>
                  </a:cubicBezTo>
                  <a:close/>
                </a:path>
              </a:pathLst>
            </a:custGeom>
            <a:solidFill>
              <a:srgbClr val="D8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3"/>
            <p:cNvSpPr/>
            <p:nvPr/>
          </p:nvSpPr>
          <p:spPr>
            <a:xfrm>
              <a:off x="2229425" y="3463950"/>
              <a:ext cx="591175" cy="22350"/>
            </a:xfrm>
            <a:custGeom>
              <a:rect b="b" l="l" r="r" t="t"/>
              <a:pathLst>
                <a:path extrusionOk="0" h="894" w="23647">
                  <a:moveTo>
                    <a:pt x="453" y="0"/>
                  </a:moveTo>
                  <a:cubicBezTo>
                    <a:pt x="191" y="0"/>
                    <a:pt x="1" y="191"/>
                    <a:pt x="1" y="441"/>
                  </a:cubicBezTo>
                  <a:cubicBezTo>
                    <a:pt x="1" y="691"/>
                    <a:pt x="191" y="893"/>
                    <a:pt x="453" y="893"/>
                  </a:cubicBezTo>
                  <a:lnTo>
                    <a:pt x="23206" y="893"/>
                  </a:lnTo>
                  <a:cubicBezTo>
                    <a:pt x="23456" y="893"/>
                    <a:pt x="23647" y="691"/>
                    <a:pt x="23647" y="441"/>
                  </a:cubicBezTo>
                  <a:cubicBezTo>
                    <a:pt x="23647" y="191"/>
                    <a:pt x="23444" y="0"/>
                    <a:pt x="23206" y="0"/>
                  </a:cubicBezTo>
                  <a:close/>
                </a:path>
              </a:pathLst>
            </a:custGeom>
            <a:solidFill>
              <a:srgbClr val="7E5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3"/>
            <p:cNvSpPr/>
            <p:nvPr/>
          </p:nvSpPr>
          <p:spPr>
            <a:xfrm>
              <a:off x="2323200" y="3155875"/>
              <a:ext cx="394700" cy="17000"/>
            </a:xfrm>
            <a:custGeom>
              <a:rect b="b" l="l" r="r" t="t"/>
              <a:pathLst>
                <a:path extrusionOk="0" h="680" w="15788">
                  <a:moveTo>
                    <a:pt x="346" y="0"/>
                  </a:moveTo>
                  <a:cubicBezTo>
                    <a:pt x="155" y="0"/>
                    <a:pt x="0" y="143"/>
                    <a:pt x="0" y="334"/>
                  </a:cubicBezTo>
                  <a:cubicBezTo>
                    <a:pt x="0" y="524"/>
                    <a:pt x="155" y="679"/>
                    <a:pt x="346" y="679"/>
                  </a:cubicBezTo>
                  <a:lnTo>
                    <a:pt x="15455" y="679"/>
                  </a:lnTo>
                  <a:cubicBezTo>
                    <a:pt x="15645" y="679"/>
                    <a:pt x="15788" y="536"/>
                    <a:pt x="15788" y="334"/>
                  </a:cubicBezTo>
                  <a:cubicBezTo>
                    <a:pt x="15788" y="143"/>
                    <a:pt x="15645" y="0"/>
                    <a:pt x="15455" y="0"/>
                  </a:cubicBezTo>
                  <a:close/>
                </a:path>
              </a:pathLst>
            </a:custGeom>
            <a:solidFill>
              <a:srgbClr val="7E5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3"/>
            <p:cNvSpPr/>
            <p:nvPr/>
          </p:nvSpPr>
          <p:spPr>
            <a:xfrm>
              <a:off x="2378550" y="2914175"/>
              <a:ext cx="295300" cy="12825"/>
            </a:xfrm>
            <a:custGeom>
              <a:rect b="b" l="l" r="r" t="t"/>
              <a:pathLst>
                <a:path extrusionOk="0" h="513" w="11812">
                  <a:moveTo>
                    <a:pt x="263" y="1"/>
                  </a:moveTo>
                  <a:cubicBezTo>
                    <a:pt x="120" y="1"/>
                    <a:pt x="1" y="120"/>
                    <a:pt x="1" y="263"/>
                  </a:cubicBezTo>
                  <a:cubicBezTo>
                    <a:pt x="1" y="394"/>
                    <a:pt x="120" y="513"/>
                    <a:pt x="263" y="513"/>
                  </a:cubicBezTo>
                  <a:lnTo>
                    <a:pt x="11538" y="513"/>
                  </a:lnTo>
                  <a:cubicBezTo>
                    <a:pt x="11681" y="513"/>
                    <a:pt x="11812" y="394"/>
                    <a:pt x="11812" y="263"/>
                  </a:cubicBezTo>
                  <a:cubicBezTo>
                    <a:pt x="11812" y="120"/>
                    <a:pt x="11693" y="1"/>
                    <a:pt x="11550" y="1"/>
                  </a:cubicBezTo>
                  <a:close/>
                </a:path>
              </a:pathLst>
            </a:custGeom>
            <a:solidFill>
              <a:srgbClr val="7E5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3"/>
            <p:cNvSpPr/>
            <p:nvPr/>
          </p:nvSpPr>
          <p:spPr>
            <a:xfrm>
              <a:off x="2365175" y="3548500"/>
              <a:ext cx="172650" cy="177400"/>
            </a:xfrm>
            <a:custGeom>
              <a:rect b="b" l="l" r="r" t="t"/>
              <a:pathLst>
                <a:path extrusionOk="0" h="7096" w="6906">
                  <a:moveTo>
                    <a:pt x="4358" y="1"/>
                  </a:moveTo>
                  <a:cubicBezTo>
                    <a:pt x="3424" y="1"/>
                    <a:pt x="2492" y="82"/>
                    <a:pt x="1548" y="226"/>
                  </a:cubicBezTo>
                  <a:lnTo>
                    <a:pt x="1548" y="250"/>
                  </a:lnTo>
                  <a:cubicBezTo>
                    <a:pt x="2798" y="262"/>
                    <a:pt x="3560" y="1702"/>
                    <a:pt x="3215" y="3429"/>
                  </a:cubicBezTo>
                  <a:cubicBezTo>
                    <a:pt x="2881" y="5167"/>
                    <a:pt x="1488" y="6560"/>
                    <a:pt x="0" y="6882"/>
                  </a:cubicBezTo>
                  <a:lnTo>
                    <a:pt x="0" y="6894"/>
                  </a:lnTo>
                  <a:cubicBezTo>
                    <a:pt x="730" y="6840"/>
                    <a:pt x="1453" y="6810"/>
                    <a:pt x="2173" y="6810"/>
                  </a:cubicBezTo>
                  <a:cubicBezTo>
                    <a:pt x="3380" y="6810"/>
                    <a:pt x="4579" y="6895"/>
                    <a:pt x="5787" y="7096"/>
                  </a:cubicBezTo>
                  <a:lnTo>
                    <a:pt x="5787" y="7072"/>
                  </a:lnTo>
                  <a:cubicBezTo>
                    <a:pt x="4405" y="6620"/>
                    <a:pt x="3620" y="5191"/>
                    <a:pt x="3965" y="3441"/>
                  </a:cubicBezTo>
                  <a:cubicBezTo>
                    <a:pt x="4298" y="1714"/>
                    <a:pt x="5560" y="250"/>
                    <a:pt x="6906" y="226"/>
                  </a:cubicBezTo>
                  <a:lnTo>
                    <a:pt x="6906" y="214"/>
                  </a:lnTo>
                  <a:cubicBezTo>
                    <a:pt x="6047" y="67"/>
                    <a:pt x="5201" y="1"/>
                    <a:pt x="4358"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3"/>
            <p:cNvSpPr/>
            <p:nvPr/>
          </p:nvSpPr>
          <p:spPr>
            <a:xfrm>
              <a:off x="2333900" y="3589550"/>
              <a:ext cx="236375" cy="114325"/>
            </a:xfrm>
            <a:custGeom>
              <a:rect b="b" l="l" r="r" t="t"/>
              <a:pathLst>
                <a:path extrusionOk="0" h="4573" w="9455">
                  <a:moveTo>
                    <a:pt x="1108" y="1"/>
                  </a:moveTo>
                  <a:cubicBezTo>
                    <a:pt x="727" y="1442"/>
                    <a:pt x="358" y="2870"/>
                    <a:pt x="1" y="4287"/>
                  </a:cubicBezTo>
                  <a:lnTo>
                    <a:pt x="25" y="4287"/>
                  </a:lnTo>
                  <a:cubicBezTo>
                    <a:pt x="579" y="3226"/>
                    <a:pt x="2579" y="2084"/>
                    <a:pt x="4721" y="2084"/>
                  </a:cubicBezTo>
                  <a:cubicBezTo>
                    <a:pt x="4743" y="2084"/>
                    <a:pt x="4765" y="2084"/>
                    <a:pt x="4787" y="2084"/>
                  </a:cubicBezTo>
                  <a:cubicBezTo>
                    <a:pt x="6942" y="2096"/>
                    <a:pt x="8633" y="3406"/>
                    <a:pt x="8764" y="4573"/>
                  </a:cubicBezTo>
                  <a:lnTo>
                    <a:pt x="8788" y="4573"/>
                  </a:lnTo>
                  <a:cubicBezTo>
                    <a:pt x="9038" y="3085"/>
                    <a:pt x="9264" y="1596"/>
                    <a:pt x="9454" y="96"/>
                  </a:cubicBezTo>
                  <a:lnTo>
                    <a:pt x="9443" y="96"/>
                  </a:lnTo>
                  <a:cubicBezTo>
                    <a:pt x="9014" y="1092"/>
                    <a:pt x="7167" y="1502"/>
                    <a:pt x="5073" y="1502"/>
                  </a:cubicBezTo>
                  <a:cubicBezTo>
                    <a:pt x="5014" y="1502"/>
                    <a:pt x="4954" y="1502"/>
                    <a:pt x="4894" y="1501"/>
                  </a:cubicBezTo>
                  <a:cubicBezTo>
                    <a:pt x="2739" y="1477"/>
                    <a:pt x="1120" y="1001"/>
                    <a:pt x="1120"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3"/>
            <p:cNvSpPr/>
            <p:nvPr/>
          </p:nvSpPr>
          <p:spPr>
            <a:xfrm>
              <a:off x="2409825" y="3222375"/>
              <a:ext cx="110150" cy="112725"/>
            </a:xfrm>
            <a:custGeom>
              <a:rect b="b" l="l" r="r" t="t"/>
              <a:pathLst>
                <a:path extrusionOk="0" h="4509" w="4406">
                  <a:moveTo>
                    <a:pt x="2798" y="1"/>
                  </a:moveTo>
                  <a:cubicBezTo>
                    <a:pt x="2195" y="1"/>
                    <a:pt x="1595" y="56"/>
                    <a:pt x="988" y="150"/>
                  </a:cubicBezTo>
                  <a:cubicBezTo>
                    <a:pt x="1786" y="150"/>
                    <a:pt x="2262" y="1091"/>
                    <a:pt x="2060" y="2186"/>
                  </a:cubicBezTo>
                  <a:cubicBezTo>
                    <a:pt x="1834" y="3294"/>
                    <a:pt x="953" y="4187"/>
                    <a:pt x="0" y="4389"/>
                  </a:cubicBezTo>
                  <a:cubicBezTo>
                    <a:pt x="465" y="4358"/>
                    <a:pt x="931" y="4340"/>
                    <a:pt x="1396" y="4340"/>
                  </a:cubicBezTo>
                  <a:cubicBezTo>
                    <a:pt x="2169" y="4340"/>
                    <a:pt x="2942" y="4389"/>
                    <a:pt x="3715" y="4508"/>
                  </a:cubicBezTo>
                  <a:cubicBezTo>
                    <a:pt x="2798" y="4222"/>
                    <a:pt x="2298" y="3306"/>
                    <a:pt x="2524" y="2186"/>
                  </a:cubicBezTo>
                  <a:cubicBezTo>
                    <a:pt x="2738" y="1091"/>
                    <a:pt x="3548" y="150"/>
                    <a:pt x="4405" y="138"/>
                  </a:cubicBezTo>
                  <a:cubicBezTo>
                    <a:pt x="3864" y="44"/>
                    <a:pt x="3330" y="1"/>
                    <a:pt x="2798"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3"/>
            <p:cNvSpPr/>
            <p:nvPr/>
          </p:nvSpPr>
          <p:spPr>
            <a:xfrm>
              <a:off x="2389275" y="3248450"/>
              <a:ext cx="151525" cy="73250"/>
            </a:xfrm>
            <a:custGeom>
              <a:rect b="b" l="l" r="r" t="t"/>
              <a:pathLst>
                <a:path extrusionOk="0" h="2930" w="6061">
                  <a:moveTo>
                    <a:pt x="703" y="0"/>
                  </a:moveTo>
                  <a:cubicBezTo>
                    <a:pt x="465" y="917"/>
                    <a:pt x="227" y="1834"/>
                    <a:pt x="0" y="2739"/>
                  </a:cubicBezTo>
                  <a:lnTo>
                    <a:pt x="24" y="2739"/>
                  </a:lnTo>
                  <a:cubicBezTo>
                    <a:pt x="379" y="2054"/>
                    <a:pt x="1670" y="1334"/>
                    <a:pt x="3039" y="1334"/>
                  </a:cubicBezTo>
                  <a:cubicBezTo>
                    <a:pt x="3050" y="1334"/>
                    <a:pt x="3061" y="1334"/>
                    <a:pt x="3072" y="1334"/>
                  </a:cubicBezTo>
                  <a:cubicBezTo>
                    <a:pt x="4453" y="1358"/>
                    <a:pt x="5549" y="2191"/>
                    <a:pt x="5620" y="2929"/>
                  </a:cubicBezTo>
                  <a:lnTo>
                    <a:pt x="5632" y="2929"/>
                  </a:lnTo>
                  <a:cubicBezTo>
                    <a:pt x="5799" y="1977"/>
                    <a:pt x="5930" y="1024"/>
                    <a:pt x="6061" y="60"/>
                  </a:cubicBezTo>
                  <a:lnTo>
                    <a:pt x="6049" y="60"/>
                  </a:lnTo>
                  <a:cubicBezTo>
                    <a:pt x="5787" y="715"/>
                    <a:pt x="4525" y="965"/>
                    <a:pt x="3144" y="965"/>
                  </a:cubicBezTo>
                  <a:cubicBezTo>
                    <a:pt x="1763" y="953"/>
                    <a:pt x="739" y="643"/>
                    <a:pt x="727"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3"/>
            <p:cNvSpPr/>
            <p:nvPr/>
          </p:nvSpPr>
          <p:spPr>
            <a:xfrm>
              <a:off x="2446125" y="2957550"/>
              <a:ext cx="78900" cy="80775"/>
            </a:xfrm>
            <a:custGeom>
              <a:rect b="b" l="l" r="r" t="t"/>
              <a:pathLst>
                <a:path extrusionOk="0" h="3231" w="3156">
                  <a:moveTo>
                    <a:pt x="1981" y="1"/>
                  </a:moveTo>
                  <a:cubicBezTo>
                    <a:pt x="1558" y="1"/>
                    <a:pt x="1138" y="37"/>
                    <a:pt x="715" y="99"/>
                  </a:cubicBezTo>
                  <a:cubicBezTo>
                    <a:pt x="1275" y="99"/>
                    <a:pt x="1620" y="766"/>
                    <a:pt x="1465" y="1552"/>
                  </a:cubicBezTo>
                  <a:cubicBezTo>
                    <a:pt x="1322" y="2349"/>
                    <a:pt x="679" y="2992"/>
                    <a:pt x="1" y="3135"/>
                  </a:cubicBezTo>
                  <a:cubicBezTo>
                    <a:pt x="321" y="3110"/>
                    <a:pt x="637" y="3096"/>
                    <a:pt x="952" y="3096"/>
                  </a:cubicBezTo>
                  <a:cubicBezTo>
                    <a:pt x="1513" y="3096"/>
                    <a:pt x="2071" y="3139"/>
                    <a:pt x="2644" y="3231"/>
                  </a:cubicBezTo>
                  <a:cubicBezTo>
                    <a:pt x="2025" y="3004"/>
                    <a:pt x="1667" y="2349"/>
                    <a:pt x="1810" y="1552"/>
                  </a:cubicBezTo>
                  <a:cubicBezTo>
                    <a:pt x="1977" y="766"/>
                    <a:pt x="2537" y="99"/>
                    <a:pt x="3156" y="99"/>
                  </a:cubicBezTo>
                  <a:cubicBezTo>
                    <a:pt x="2758" y="31"/>
                    <a:pt x="2368" y="1"/>
                    <a:pt x="1981"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3"/>
            <p:cNvSpPr/>
            <p:nvPr/>
          </p:nvSpPr>
          <p:spPr>
            <a:xfrm>
              <a:off x="2432125" y="2976100"/>
              <a:ext cx="107800" cy="52100"/>
            </a:xfrm>
            <a:custGeom>
              <a:rect b="b" l="l" r="r" t="t"/>
              <a:pathLst>
                <a:path extrusionOk="0" h="2084" w="4312">
                  <a:moveTo>
                    <a:pt x="513" y="0"/>
                  </a:moveTo>
                  <a:cubicBezTo>
                    <a:pt x="346" y="655"/>
                    <a:pt x="168" y="1310"/>
                    <a:pt x="1" y="1965"/>
                  </a:cubicBezTo>
                  <a:cubicBezTo>
                    <a:pt x="272" y="1459"/>
                    <a:pt x="1171" y="952"/>
                    <a:pt x="2146" y="952"/>
                  </a:cubicBezTo>
                  <a:cubicBezTo>
                    <a:pt x="2157" y="952"/>
                    <a:pt x="2169" y="952"/>
                    <a:pt x="2180" y="953"/>
                  </a:cubicBezTo>
                  <a:cubicBezTo>
                    <a:pt x="3156" y="953"/>
                    <a:pt x="3930" y="1560"/>
                    <a:pt x="3990" y="2084"/>
                  </a:cubicBezTo>
                  <a:cubicBezTo>
                    <a:pt x="4109" y="1417"/>
                    <a:pt x="4216" y="726"/>
                    <a:pt x="4311" y="48"/>
                  </a:cubicBezTo>
                  <a:lnTo>
                    <a:pt x="4311" y="48"/>
                  </a:lnTo>
                  <a:cubicBezTo>
                    <a:pt x="4120" y="496"/>
                    <a:pt x="3317" y="681"/>
                    <a:pt x="2408" y="681"/>
                  </a:cubicBezTo>
                  <a:cubicBezTo>
                    <a:pt x="2352" y="681"/>
                    <a:pt x="2296" y="680"/>
                    <a:pt x="2239" y="679"/>
                  </a:cubicBezTo>
                  <a:cubicBezTo>
                    <a:pt x="1251" y="667"/>
                    <a:pt x="513" y="441"/>
                    <a:pt x="513"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3"/>
            <p:cNvSpPr/>
            <p:nvPr/>
          </p:nvSpPr>
          <p:spPr>
            <a:xfrm>
              <a:off x="2419625" y="2921025"/>
              <a:ext cx="45875" cy="171175"/>
            </a:xfrm>
            <a:custGeom>
              <a:rect b="b" l="l" r="r" t="t"/>
              <a:pathLst>
                <a:path extrusionOk="0" h="6847" w="1835">
                  <a:moveTo>
                    <a:pt x="1549" y="0"/>
                  </a:moveTo>
                  <a:cubicBezTo>
                    <a:pt x="1501" y="60"/>
                    <a:pt x="1442" y="120"/>
                    <a:pt x="1382" y="179"/>
                  </a:cubicBezTo>
                  <a:cubicBezTo>
                    <a:pt x="1311" y="251"/>
                    <a:pt x="1251" y="346"/>
                    <a:pt x="1192" y="429"/>
                  </a:cubicBezTo>
                  <a:cubicBezTo>
                    <a:pt x="1156" y="477"/>
                    <a:pt x="1132" y="524"/>
                    <a:pt x="1084" y="560"/>
                  </a:cubicBezTo>
                  <a:cubicBezTo>
                    <a:pt x="1061" y="608"/>
                    <a:pt x="1025" y="655"/>
                    <a:pt x="977" y="715"/>
                  </a:cubicBezTo>
                  <a:cubicBezTo>
                    <a:pt x="846" y="905"/>
                    <a:pt x="727" y="1132"/>
                    <a:pt x="608" y="1370"/>
                  </a:cubicBezTo>
                  <a:cubicBezTo>
                    <a:pt x="549" y="1489"/>
                    <a:pt x="501" y="1608"/>
                    <a:pt x="441" y="1727"/>
                  </a:cubicBezTo>
                  <a:cubicBezTo>
                    <a:pt x="418" y="1786"/>
                    <a:pt x="406" y="1846"/>
                    <a:pt x="370" y="1917"/>
                  </a:cubicBezTo>
                  <a:cubicBezTo>
                    <a:pt x="358" y="1977"/>
                    <a:pt x="322" y="2048"/>
                    <a:pt x="310" y="2108"/>
                  </a:cubicBezTo>
                  <a:cubicBezTo>
                    <a:pt x="263" y="2239"/>
                    <a:pt x="239" y="2382"/>
                    <a:pt x="191" y="2501"/>
                  </a:cubicBezTo>
                  <a:lnTo>
                    <a:pt x="108" y="2906"/>
                  </a:lnTo>
                  <a:cubicBezTo>
                    <a:pt x="84" y="3037"/>
                    <a:pt x="60" y="3168"/>
                    <a:pt x="49" y="3299"/>
                  </a:cubicBezTo>
                  <a:cubicBezTo>
                    <a:pt x="49" y="3382"/>
                    <a:pt x="25" y="3441"/>
                    <a:pt x="25" y="3513"/>
                  </a:cubicBezTo>
                  <a:lnTo>
                    <a:pt x="13" y="3620"/>
                  </a:lnTo>
                  <a:lnTo>
                    <a:pt x="13" y="3715"/>
                  </a:lnTo>
                  <a:cubicBezTo>
                    <a:pt x="13" y="3858"/>
                    <a:pt x="1" y="3989"/>
                    <a:pt x="1" y="4120"/>
                  </a:cubicBezTo>
                  <a:lnTo>
                    <a:pt x="1" y="4311"/>
                  </a:lnTo>
                  <a:cubicBezTo>
                    <a:pt x="1" y="4370"/>
                    <a:pt x="1" y="4453"/>
                    <a:pt x="13" y="4513"/>
                  </a:cubicBezTo>
                  <a:cubicBezTo>
                    <a:pt x="25" y="4644"/>
                    <a:pt x="25" y="4763"/>
                    <a:pt x="49" y="4882"/>
                  </a:cubicBezTo>
                  <a:lnTo>
                    <a:pt x="84" y="5239"/>
                  </a:lnTo>
                  <a:cubicBezTo>
                    <a:pt x="108" y="5358"/>
                    <a:pt x="132" y="5465"/>
                    <a:pt x="144" y="5585"/>
                  </a:cubicBezTo>
                  <a:cubicBezTo>
                    <a:pt x="168" y="5644"/>
                    <a:pt x="168" y="5680"/>
                    <a:pt x="180" y="5739"/>
                  </a:cubicBezTo>
                  <a:cubicBezTo>
                    <a:pt x="191" y="5787"/>
                    <a:pt x="203" y="5846"/>
                    <a:pt x="215" y="5894"/>
                  </a:cubicBezTo>
                  <a:cubicBezTo>
                    <a:pt x="251" y="6001"/>
                    <a:pt x="263" y="6085"/>
                    <a:pt x="299" y="6180"/>
                  </a:cubicBezTo>
                  <a:cubicBezTo>
                    <a:pt x="322" y="6263"/>
                    <a:pt x="358" y="6358"/>
                    <a:pt x="370" y="6430"/>
                  </a:cubicBezTo>
                  <a:cubicBezTo>
                    <a:pt x="406" y="6501"/>
                    <a:pt x="418" y="6573"/>
                    <a:pt x="441" y="6656"/>
                  </a:cubicBezTo>
                  <a:cubicBezTo>
                    <a:pt x="477" y="6727"/>
                    <a:pt x="489" y="6787"/>
                    <a:pt x="513" y="6835"/>
                  </a:cubicBezTo>
                  <a:lnTo>
                    <a:pt x="513" y="6847"/>
                  </a:lnTo>
                  <a:lnTo>
                    <a:pt x="620" y="6811"/>
                  </a:lnTo>
                  <a:lnTo>
                    <a:pt x="620" y="6775"/>
                  </a:lnTo>
                  <a:cubicBezTo>
                    <a:pt x="608" y="6656"/>
                    <a:pt x="584" y="6513"/>
                    <a:pt x="561" y="6358"/>
                  </a:cubicBezTo>
                  <a:cubicBezTo>
                    <a:pt x="549" y="6275"/>
                    <a:pt x="537" y="6192"/>
                    <a:pt x="537" y="6096"/>
                  </a:cubicBezTo>
                  <a:cubicBezTo>
                    <a:pt x="513" y="6013"/>
                    <a:pt x="513" y="5918"/>
                    <a:pt x="501" y="5823"/>
                  </a:cubicBezTo>
                  <a:cubicBezTo>
                    <a:pt x="501" y="5775"/>
                    <a:pt x="489" y="5715"/>
                    <a:pt x="489" y="5668"/>
                  </a:cubicBezTo>
                  <a:cubicBezTo>
                    <a:pt x="489" y="5620"/>
                    <a:pt x="489" y="5561"/>
                    <a:pt x="477" y="5501"/>
                  </a:cubicBezTo>
                  <a:cubicBezTo>
                    <a:pt x="477" y="5394"/>
                    <a:pt x="453" y="5299"/>
                    <a:pt x="441" y="5180"/>
                  </a:cubicBezTo>
                  <a:cubicBezTo>
                    <a:pt x="441" y="5061"/>
                    <a:pt x="430" y="4953"/>
                    <a:pt x="430" y="4834"/>
                  </a:cubicBezTo>
                  <a:lnTo>
                    <a:pt x="430" y="4477"/>
                  </a:lnTo>
                  <a:cubicBezTo>
                    <a:pt x="430" y="4239"/>
                    <a:pt x="441" y="3989"/>
                    <a:pt x="453" y="3739"/>
                  </a:cubicBezTo>
                  <a:lnTo>
                    <a:pt x="477" y="3644"/>
                  </a:lnTo>
                  <a:lnTo>
                    <a:pt x="489" y="3560"/>
                  </a:lnTo>
                  <a:cubicBezTo>
                    <a:pt x="501" y="3501"/>
                    <a:pt x="501" y="3418"/>
                    <a:pt x="513" y="3358"/>
                  </a:cubicBezTo>
                  <a:cubicBezTo>
                    <a:pt x="537" y="3227"/>
                    <a:pt x="561" y="3108"/>
                    <a:pt x="572" y="2977"/>
                  </a:cubicBezTo>
                  <a:cubicBezTo>
                    <a:pt x="608" y="2846"/>
                    <a:pt x="620" y="2715"/>
                    <a:pt x="656" y="2608"/>
                  </a:cubicBezTo>
                  <a:cubicBezTo>
                    <a:pt x="680" y="2489"/>
                    <a:pt x="715" y="2346"/>
                    <a:pt x="763" y="2227"/>
                  </a:cubicBezTo>
                  <a:cubicBezTo>
                    <a:pt x="834" y="1977"/>
                    <a:pt x="906" y="1751"/>
                    <a:pt x="1001" y="1513"/>
                  </a:cubicBezTo>
                  <a:cubicBezTo>
                    <a:pt x="1084" y="1298"/>
                    <a:pt x="1192" y="1072"/>
                    <a:pt x="1299" y="882"/>
                  </a:cubicBezTo>
                  <a:cubicBezTo>
                    <a:pt x="1394" y="679"/>
                    <a:pt x="1501" y="489"/>
                    <a:pt x="1608" y="322"/>
                  </a:cubicBezTo>
                  <a:cubicBezTo>
                    <a:pt x="1680" y="203"/>
                    <a:pt x="1751" y="84"/>
                    <a:pt x="1834" y="0"/>
                  </a:cubicBezTo>
                  <a:close/>
                </a:path>
              </a:pathLst>
            </a:custGeom>
            <a:solidFill>
              <a:srgbClr val="D8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3"/>
            <p:cNvSpPr/>
            <p:nvPr/>
          </p:nvSpPr>
          <p:spPr>
            <a:xfrm>
              <a:off x="2379150" y="3165100"/>
              <a:ext cx="48250" cy="229225"/>
            </a:xfrm>
            <a:custGeom>
              <a:rect b="b" l="l" r="r" t="t"/>
              <a:pathLst>
                <a:path extrusionOk="0" h="9169" w="1930">
                  <a:moveTo>
                    <a:pt x="1727" y="1"/>
                  </a:moveTo>
                  <a:cubicBezTo>
                    <a:pt x="1608" y="155"/>
                    <a:pt x="1489" y="358"/>
                    <a:pt x="1370" y="572"/>
                  </a:cubicBezTo>
                  <a:cubicBezTo>
                    <a:pt x="1227" y="810"/>
                    <a:pt x="1096" y="1072"/>
                    <a:pt x="977" y="1346"/>
                  </a:cubicBezTo>
                  <a:cubicBezTo>
                    <a:pt x="858" y="1632"/>
                    <a:pt x="727" y="1929"/>
                    <a:pt x="620" y="2239"/>
                  </a:cubicBezTo>
                  <a:cubicBezTo>
                    <a:pt x="596" y="2322"/>
                    <a:pt x="560" y="2406"/>
                    <a:pt x="536" y="2477"/>
                  </a:cubicBezTo>
                  <a:cubicBezTo>
                    <a:pt x="501" y="2560"/>
                    <a:pt x="489" y="2644"/>
                    <a:pt x="453" y="2739"/>
                  </a:cubicBezTo>
                  <a:cubicBezTo>
                    <a:pt x="394" y="2894"/>
                    <a:pt x="370" y="3072"/>
                    <a:pt x="322" y="3239"/>
                  </a:cubicBezTo>
                  <a:cubicBezTo>
                    <a:pt x="251" y="3584"/>
                    <a:pt x="179" y="3942"/>
                    <a:pt x="120" y="4299"/>
                  </a:cubicBezTo>
                  <a:lnTo>
                    <a:pt x="84" y="4561"/>
                  </a:lnTo>
                  <a:cubicBezTo>
                    <a:pt x="72" y="4656"/>
                    <a:pt x="72" y="4739"/>
                    <a:pt x="60" y="4835"/>
                  </a:cubicBezTo>
                  <a:cubicBezTo>
                    <a:pt x="36" y="4918"/>
                    <a:pt x="36" y="5013"/>
                    <a:pt x="24" y="5096"/>
                  </a:cubicBezTo>
                  <a:cubicBezTo>
                    <a:pt x="24" y="5192"/>
                    <a:pt x="13" y="5275"/>
                    <a:pt x="13" y="5370"/>
                  </a:cubicBezTo>
                  <a:cubicBezTo>
                    <a:pt x="1" y="5549"/>
                    <a:pt x="1" y="5727"/>
                    <a:pt x="1" y="5894"/>
                  </a:cubicBezTo>
                  <a:cubicBezTo>
                    <a:pt x="1" y="6073"/>
                    <a:pt x="13" y="6228"/>
                    <a:pt x="13" y="6394"/>
                  </a:cubicBezTo>
                  <a:cubicBezTo>
                    <a:pt x="13" y="6561"/>
                    <a:pt x="24" y="6728"/>
                    <a:pt x="60" y="6882"/>
                  </a:cubicBezTo>
                  <a:cubicBezTo>
                    <a:pt x="72" y="6966"/>
                    <a:pt x="72" y="7049"/>
                    <a:pt x="84" y="7121"/>
                  </a:cubicBezTo>
                  <a:cubicBezTo>
                    <a:pt x="96" y="7204"/>
                    <a:pt x="120" y="7275"/>
                    <a:pt x="120" y="7359"/>
                  </a:cubicBezTo>
                  <a:cubicBezTo>
                    <a:pt x="155" y="7656"/>
                    <a:pt x="215" y="7942"/>
                    <a:pt x="275" y="8216"/>
                  </a:cubicBezTo>
                  <a:cubicBezTo>
                    <a:pt x="310" y="8347"/>
                    <a:pt x="334" y="8466"/>
                    <a:pt x="370" y="8585"/>
                  </a:cubicBezTo>
                  <a:cubicBezTo>
                    <a:pt x="382" y="8645"/>
                    <a:pt x="394" y="8704"/>
                    <a:pt x="417" y="8752"/>
                  </a:cubicBezTo>
                  <a:cubicBezTo>
                    <a:pt x="429" y="8811"/>
                    <a:pt x="441" y="8847"/>
                    <a:pt x="453" y="8906"/>
                  </a:cubicBezTo>
                  <a:cubicBezTo>
                    <a:pt x="489" y="9002"/>
                    <a:pt x="513" y="9073"/>
                    <a:pt x="536" y="9168"/>
                  </a:cubicBezTo>
                  <a:lnTo>
                    <a:pt x="727" y="9121"/>
                  </a:lnTo>
                  <a:cubicBezTo>
                    <a:pt x="703" y="9037"/>
                    <a:pt x="691" y="8930"/>
                    <a:pt x="679" y="8835"/>
                  </a:cubicBezTo>
                  <a:cubicBezTo>
                    <a:pt x="667" y="8775"/>
                    <a:pt x="667" y="8740"/>
                    <a:pt x="644" y="8680"/>
                  </a:cubicBezTo>
                  <a:cubicBezTo>
                    <a:pt x="632" y="8621"/>
                    <a:pt x="632" y="8561"/>
                    <a:pt x="620" y="8502"/>
                  </a:cubicBezTo>
                  <a:cubicBezTo>
                    <a:pt x="608" y="8383"/>
                    <a:pt x="584" y="8252"/>
                    <a:pt x="560" y="8121"/>
                  </a:cubicBezTo>
                  <a:lnTo>
                    <a:pt x="513" y="7716"/>
                  </a:lnTo>
                  <a:cubicBezTo>
                    <a:pt x="501" y="7585"/>
                    <a:pt x="489" y="7442"/>
                    <a:pt x="477" y="7287"/>
                  </a:cubicBezTo>
                  <a:cubicBezTo>
                    <a:pt x="477" y="7216"/>
                    <a:pt x="453" y="7144"/>
                    <a:pt x="453" y="7061"/>
                  </a:cubicBezTo>
                  <a:cubicBezTo>
                    <a:pt x="453" y="6990"/>
                    <a:pt x="453" y="6918"/>
                    <a:pt x="441" y="6823"/>
                  </a:cubicBezTo>
                  <a:cubicBezTo>
                    <a:pt x="441" y="6668"/>
                    <a:pt x="429" y="6513"/>
                    <a:pt x="429" y="6347"/>
                  </a:cubicBezTo>
                  <a:cubicBezTo>
                    <a:pt x="429" y="6025"/>
                    <a:pt x="441" y="5692"/>
                    <a:pt x="453" y="5358"/>
                  </a:cubicBezTo>
                  <a:cubicBezTo>
                    <a:pt x="453" y="5263"/>
                    <a:pt x="477" y="5192"/>
                    <a:pt x="477" y="5096"/>
                  </a:cubicBezTo>
                  <a:cubicBezTo>
                    <a:pt x="477" y="5013"/>
                    <a:pt x="489" y="4942"/>
                    <a:pt x="501" y="4846"/>
                  </a:cubicBezTo>
                  <a:cubicBezTo>
                    <a:pt x="513" y="4763"/>
                    <a:pt x="513" y="4680"/>
                    <a:pt x="536" y="4596"/>
                  </a:cubicBezTo>
                  <a:lnTo>
                    <a:pt x="560" y="4346"/>
                  </a:lnTo>
                  <a:cubicBezTo>
                    <a:pt x="608" y="4001"/>
                    <a:pt x="679" y="3656"/>
                    <a:pt x="739" y="3334"/>
                  </a:cubicBezTo>
                  <a:cubicBezTo>
                    <a:pt x="810" y="3001"/>
                    <a:pt x="894" y="2679"/>
                    <a:pt x="989" y="2358"/>
                  </a:cubicBezTo>
                  <a:cubicBezTo>
                    <a:pt x="1084" y="2048"/>
                    <a:pt x="1191" y="1751"/>
                    <a:pt x="1287" y="1465"/>
                  </a:cubicBezTo>
                  <a:cubicBezTo>
                    <a:pt x="1346" y="1334"/>
                    <a:pt x="1394" y="1191"/>
                    <a:pt x="1453" y="1072"/>
                  </a:cubicBezTo>
                  <a:cubicBezTo>
                    <a:pt x="1501" y="929"/>
                    <a:pt x="1560" y="810"/>
                    <a:pt x="1608" y="691"/>
                  </a:cubicBezTo>
                  <a:cubicBezTo>
                    <a:pt x="1703" y="453"/>
                    <a:pt x="1810" y="239"/>
                    <a:pt x="1906" y="36"/>
                  </a:cubicBezTo>
                  <a:cubicBezTo>
                    <a:pt x="1918" y="24"/>
                    <a:pt x="1918" y="12"/>
                    <a:pt x="1929" y="1"/>
                  </a:cubicBezTo>
                  <a:close/>
                </a:path>
              </a:pathLst>
            </a:custGeom>
            <a:solidFill>
              <a:srgbClr val="D8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3"/>
            <p:cNvSpPr/>
            <p:nvPr/>
          </p:nvSpPr>
          <p:spPr>
            <a:xfrm>
              <a:off x="2275875" y="3196350"/>
              <a:ext cx="25" cy="25"/>
            </a:xfrm>
            <a:custGeom>
              <a:rect b="b" l="l" r="r" t="t"/>
              <a:pathLst>
                <a:path extrusionOk="0" h="1" w="1">
                  <a:moveTo>
                    <a:pt x="0" y="1"/>
                  </a:moveTo>
                  <a:close/>
                </a:path>
              </a:pathLst>
            </a:custGeom>
            <a:solidFill>
              <a:srgbClr val="F4E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3"/>
            <p:cNvSpPr/>
            <p:nvPr/>
          </p:nvSpPr>
          <p:spPr>
            <a:xfrm>
              <a:off x="2117525" y="2824000"/>
              <a:ext cx="52100" cy="1197475"/>
            </a:xfrm>
            <a:custGeom>
              <a:rect b="b" l="l" r="r" t="t"/>
              <a:pathLst>
                <a:path extrusionOk="0" h="47899" w="2084">
                  <a:moveTo>
                    <a:pt x="1393" y="0"/>
                  </a:moveTo>
                  <a:lnTo>
                    <a:pt x="0" y="47899"/>
                  </a:lnTo>
                  <a:lnTo>
                    <a:pt x="2084" y="47899"/>
                  </a:lnTo>
                  <a:lnTo>
                    <a:pt x="1774" y="0"/>
                  </a:ln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3"/>
            <p:cNvSpPr/>
            <p:nvPr/>
          </p:nvSpPr>
          <p:spPr>
            <a:xfrm>
              <a:off x="1907675" y="3196350"/>
              <a:ext cx="25" cy="25"/>
            </a:xfrm>
            <a:custGeom>
              <a:rect b="b" l="l" r="r" t="t"/>
              <a:pathLst>
                <a:path extrusionOk="0" h="1" w="1">
                  <a:moveTo>
                    <a:pt x="0" y="1"/>
                  </a:moveTo>
                  <a:close/>
                </a:path>
              </a:pathLst>
            </a:custGeom>
            <a:solidFill>
              <a:srgbClr val="F4E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3"/>
            <p:cNvSpPr/>
            <p:nvPr/>
          </p:nvSpPr>
          <p:spPr>
            <a:xfrm>
              <a:off x="2010350" y="2914175"/>
              <a:ext cx="294700" cy="12825"/>
            </a:xfrm>
            <a:custGeom>
              <a:rect b="b" l="l" r="r" t="t"/>
              <a:pathLst>
                <a:path extrusionOk="0" h="513" w="11788">
                  <a:moveTo>
                    <a:pt x="251" y="1"/>
                  </a:moveTo>
                  <a:cubicBezTo>
                    <a:pt x="120" y="1"/>
                    <a:pt x="1" y="120"/>
                    <a:pt x="1" y="263"/>
                  </a:cubicBezTo>
                  <a:cubicBezTo>
                    <a:pt x="1" y="394"/>
                    <a:pt x="120" y="513"/>
                    <a:pt x="251" y="513"/>
                  </a:cubicBezTo>
                  <a:lnTo>
                    <a:pt x="11526" y="513"/>
                  </a:lnTo>
                  <a:cubicBezTo>
                    <a:pt x="11681" y="513"/>
                    <a:pt x="11788" y="394"/>
                    <a:pt x="11788" y="263"/>
                  </a:cubicBezTo>
                  <a:cubicBezTo>
                    <a:pt x="11788" y="120"/>
                    <a:pt x="11669" y="1"/>
                    <a:pt x="11526" y="1"/>
                  </a:cubicBezTo>
                  <a:close/>
                </a:path>
              </a:pathLst>
            </a:custGeom>
            <a:solidFill>
              <a:srgbClr val="7E5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3"/>
            <p:cNvSpPr/>
            <p:nvPr/>
          </p:nvSpPr>
          <p:spPr>
            <a:xfrm>
              <a:off x="2150550" y="2838700"/>
              <a:ext cx="87825" cy="46625"/>
            </a:xfrm>
            <a:custGeom>
              <a:rect b="b" l="l" r="r" t="t"/>
              <a:pathLst>
                <a:path extrusionOk="0" h="1865" w="3513">
                  <a:moveTo>
                    <a:pt x="623" y="1"/>
                  </a:moveTo>
                  <a:cubicBezTo>
                    <a:pt x="282" y="1"/>
                    <a:pt x="48" y="186"/>
                    <a:pt x="48" y="186"/>
                  </a:cubicBezTo>
                  <a:lnTo>
                    <a:pt x="1" y="1865"/>
                  </a:lnTo>
                  <a:cubicBezTo>
                    <a:pt x="1" y="1865"/>
                    <a:pt x="249" y="1396"/>
                    <a:pt x="926" y="1396"/>
                  </a:cubicBezTo>
                  <a:cubicBezTo>
                    <a:pt x="1126" y="1396"/>
                    <a:pt x="1364" y="1437"/>
                    <a:pt x="1644" y="1543"/>
                  </a:cubicBezTo>
                  <a:cubicBezTo>
                    <a:pt x="1856" y="1628"/>
                    <a:pt x="2050" y="1665"/>
                    <a:pt x="2226" y="1665"/>
                  </a:cubicBezTo>
                  <a:cubicBezTo>
                    <a:pt x="3060" y="1665"/>
                    <a:pt x="3493" y="854"/>
                    <a:pt x="3513" y="579"/>
                  </a:cubicBezTo>
                  <a:lnTo>
                    <a:pt x="3513" y="579"/>
                  </a:lnTo>
                  <a:cubicBezTo>
                    <a:pt x="3513" y="579"/>
                    <a:pt x="3012" y="940"/>
                    <a:pt x="2449" y="940"/>
                  </a:cubicBezTo>
                  <a:cubicBezTo>
                    <a:pt x="2144" y="940"/>
                    <a:pt x="1820" y="834"/>
                    <a:pt x="1548" y="507"/>
                  </a:cubicBezTo>
                  <a:cubicBezTo>
                    <a:pt x="1216" y="112"/>
                    <a:pt x="887" y="1"/>
                    <a:pt x="623"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3"/>
            <p:cNvSpPr/>
            <p:nvPr/>
          </p:nvSpPr>
          <p:spPr>
            <a:xfrm>
              <a:off x="1971675" y="2920725"/>
              <a:ext cx="307800" cy="174750"/>
            </a:xfrm>
            <a:custGeom>
              <a:rect b="b" l="l" r="r" t="t"/>
              <a:pathLst>
                <a:path extrusionOk="0" h="6990" w="12312">
                  <a:moveTo>
                    <a:pt x="2524" y="1"/>
                  </a:moveTo>
                  <a:cubicBezTo>
                    <a:pt x="0" y="2596"/>
                    <a:pt x="1357" y="6787"/>
                    <a:pt x="1357" y="6787"/>
                  </a:cubicBezTo>
                  <a:lnTo>
                    <a:pt x="11430" y="6990"/>
                  </a:lnTo>
                  <a:cubicBezTo>
                    <a:pt x="10370" y="2060"/>
                    <a:pt x="12311" y="1"/>
                    <a:pt x="12311" y="1"/>
                  </a:cubicBezTo>
                  <a:close/>
                </a:path>
              </a:pathLst>
            </a:custGeom>
            <a:solidFill>
              <a:srgbClr val="F4E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3"/>
            <p:cNvSpPr/>
            <p:nvPr/>
          </p:nvSpPr>
          <p:spPr>
            <a:xfrm>
              <a:off x="2045175" y="2920125"/>
              <a:ext cx="45875" cy="171175"/>
            </a:xfrm>
            <a:custGeom>
              <a:rect b="b" l="l" r="r" t="t"/>
              <a:pathLst>
                <a:path extrusionOk="0" h="6847" w="1835">
                  <a:moveTo>
                    <a:pt x="1549" y="1"/>
                  </a:moveTo>
                  <a:cubicBezTo>
                    <a:pt x="1489" y="60"/>
                    <a:pt x="1453" y="120"/>
                    <a:pt x="1394" y="179"/>
                  </a:cubicBezTo>
                  <a:cubicBezTo>
                    <a:pt x="1334" y="263"/>
                    <a:pt x="1275" y="346"/>
                    <a:pt x="1191" y="441"/>
                  </a:cubicBezTo>
                  <a:cubicBezTo>
                    <a:pt x="1156" y="477"/>
                    <a:pt x="1120" y="525"/>
                    <a:pt x="1096" y="572"/>
                  </a:cubicBezTo>
                  <a:cubicBezTo>
                    <a:pt x="1049" y="620"/>
                    <a:pt x="1013" y="679"/>
                    <a:pt x="989" y="715"/>
                  </a:cubicBezTo>
                  <a:cubicBezTo>
                    <a:pt x="858" y="929"/>
                    <a:pt x="739" y="1132"/>
                    <a:pt x="620" y="1370"/>
                  </a:cubicBezTo>
                  <a:cubicBezTo>
                    <a:pt x="560" y="1489"/>
                    <a:pt x="501" y="1608"/>
                    <a:pt x="453" y="1727"/>
                  </a:cubicBezTo>
                  <a:cubicBezTo>
                    <a:pt x="418" y="1811"/>
                    <a:pt x="406" y="1858"/>
                    <a:pt x="382" y="1918"/>
                  </a:cubicBezTo>
                  <a:cubicBezTo>
                    <a:pt x="358" y="1977"/>
                    <a:pt x="334" y="2061"/>
                    <a:pt x="322" y="2120"/>
                  </a:cubicBezTo>
                  <a:cubicBezTo>
                    <a:pt x="275" y="2239"/>
                    <a:pt x="227" y="2370"/>
                    <a:pt x="203" y="2501"/>
                  </a:cubicBezTo>
                  <a:lnTo>
                    <a:pt x="108" y="2906"/>
                  </a:lnTo>
                  <a:cubicBezTo>
                    <a:pt x="96" y="3037"/>
                    <a:pt x="60" y="3180"/>
                    <a:pt x="48" y="3311"/>
                  </a:cubicBezTo>
                  <a:cubicBezTo>
                    <a:pt x="48" y="3382"/>
                    <a:pt x="37" y="3442"/>
                    <a:pt x="37" y="3513"/>
                  </a:cubicBezTo>
                  <a:lnTo>
                    <a:pt x="25" y="3620"/>
                  </a:lnTo>
                  <a:lnTo>
                    <a:pt x="25" y="3727"/>
                  </a:lnTo>
                  <a:cubicBezTo>
                    <a:pt x="1" y="3858"/>
                    <a:pt x="1" y="3989"/>
                    <a:pt x="1" y="4132"/>
                  </a:cubicBezTo>
                  <a:lnTo>
                    <a:pt x="1" y="4323"/>
                  </a:lnTo>
                  <a:cubicBezTo>
                    <a:pt x="1" y="4382"/>
                    <a:pt x="25" y="4454"/>
                    <a:pt x="25" y="4513"/>
                  </a:cubicBezTo>
                  <a:cubicBezTo>
                    <a:pt x="37" y="4632"/>
                    <a:pt x="37" y="4763"/>
                    <a:pt x="48" y="4882"/>
                  </a:cubicBezTo>
                  <a:lnTo>
                    <a:pt x="96" y="5240"/>
                  </a:lnTo>
                  <a:cubicBezTo>
                    <a:pt x="108" y="5359"/>
                    <a:pt x="144" y="5478"/>
                    <a:pt x="156" y="5585"/>
                  </a:cubicBezTo>
                  <a:cubicBezTo>
                    <a:pt x="168" y="5644"/>
                    <a:pt x="168" y="5692"/>
                    <a:pt x="179" y="5751"/>
                  </a:cubicBezTo>
                  <a:cubicBezTo>
                    <a:pt x="203" y="5787"/>
                    <a:pt x="215" y="5859"/>
                    <a:pt x="227" y="5894"/>
                  </a:cubicBezTo>
                  <a:cubicBezTo>
                    <a:pt x="263" y="6002"/>
                    <a:pt x="275" y="6085"/>
                    <a:pt x="299" y="6180"/>
                  </a:cubicBezTo>
                  <a:cubicBezTo>
                    <a:pt x="322" y="6275"/>
                    <a:pt x="346" y="6359"/>
                    <a:pt x="382" y="6430"/>
                  </a:cubicBezTo>
                  <a:cubicBezTo>
                    <a:pt x="406" y="6525"/>
                    <a:pt x="418" y="6585"/>
                    <a:pt x="453" y="6656"/>
                  </a:cubicBezTo>
                  <a:cubicBezTo>
                    <a:pt x="477" y="6728"/>
                    <a:pt x="501" y="6787"/>
                    <a:pt x="525" y="6847"/>
                  </a:cubicBezTo>
                  <a:lnTo>
                    <a:pt x="632" y="6811"/>
                  </a:lnTo>
                  <a:lnTo>
                    <a:pt x="632" y="6775"/>
                  </a:lnTo>
                  <a:cubicBezTo>
                    <a:pt x="620" y="6656"/>
                    <a:pt x="584" y="6525"/>
                    <a:pt x="572" y="6359"/>
                  </a:cubicBezTo>
                  <a:cubicBezTo>
                    <a:pt x="572" y="6287"/>
                    <a:pt x="560" y="6192"/>
                    <a:pt x="537" y="6109"/>
                  </a:cubicBezTo>
                  <a:cubicBezTo>
                    <a:pt x="525" y="6013"/>
                    <a:pt x="525" y="5930"/>
                    <a:pt x="513" y="5823"/>
                  </a:cubicBezTo>
                  <a:cubicBezTo>
                    <a:pt x="513" y="5775"/>
                    <a:pt x="501" y="5716"/>
                    <a:pt x="501" y="5680"/>
                  </a:cubicBezTo>
                  <a:cubicBezTo>
                    <a:pt x="477" y="5621"/>
                    <a:pt x="477" y="5573"/>
                    <a:pt x="477" y="5513"/>
                  </a:cubicBezTo>
                  <a:cubicBezTo>
                    <a:pt x="465" y="5406"/>
                    <a:pt x="453" y="5299"/>
                    <a:pt x="453" y="5180"/>
                  </a:cubicBezTo>
                  <a:cubicBezTo>
                    <a:pt x="453" y="5085"/>
                    <a:pt x="441" y="4954"/>
                    <a:pt x="441" y="4835"/>
                  </a:cubicBezTo>
                  <a:lnTo>
                    <a:pt x="441" y="4489"/>
                  </a:lnTo>
                  <a:cubicBezTo>
                    <a:pt x="453" y="4239"/>
                    <a:pt x="453" y="3989"/>
                    <a:pt x="477" y="3739"/>
                  </a:cubicBezTo>
                  <a:lnTo>
                    <a:pt x="477" y="3644"/>
                  </a:lnTo>
                  <a:lnTo>
                    <a:pt x="501" y="3561"/>
                  </a:lnTo>
                  <a:cubicBezTo>
                    <a:pt x="513" y="3501"/>
                    <a:pt x="513" y="3430"/>
                    <a:pt x="525" y="3370"/>
                  </a:cubicBezTo>
                  <a:cubicBezTo>
                    <a:pt x="537" y="3239"/>
                    <a:pt x="572" y="3108"/>
                    <a:pt x="584" y="2977"/>
                  </a:cubicBezTo>
                  <a:cubicBezTo>
                    <a:pt x="596" y="2858"/>
                    <a:pt x="632" y="2727"/>
                    <a:pt x="656" y="2608"/>
                  </a:cubicBezTo>
                  <a:cubicBezTo>
                    <a:pt x="703" y="2489"/>
                    <a:pt x="715" y="2358"/>
                    <a:pt x="763" y="2239"/>
                  </a:cubicBezTo>
                  <a:cubicBezTo>
                    <a:pt x="822" y="1989"/>
                    <a:pt x="918" y="1751"/>
                    <a:pt x="1001" y="1525"/>
                  </a:cubicBezTo>
                  <a:cubicBezTo>
                    <a:pt x="1108" y="1299"/>
                    <a:pt x="1191" y="1072"/>
                    <a:pt x="1299" y="882"/>
                  </a:cubicBezTo>
                  <a:cubicBezTo>
                    <a:pt x="1406" y="691"/>
                    <a:pt x="1513" y="501"/>
                    <a:pt x="1608" y="334"/>
                  </a:cubicBezTo>
                  <a:cubicBezTo>
                    <a:pt x="1692" y="215"/>
                    <a:pt x="1763" y="108"/>
                    <a:pt x="1834" y="1"/>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3"/>
            <p:cNvSpPr/>
            <p:nvPr/>
          </p:nvSpPr>
          <p:spPr>
            <a:xfrm>
              <a:off x="2164250" y="2920125"/>
              <a:ext cx="45850" cy="173575"/>
            </a:xfrm>
            <a:custGeom>
              <a:rect b="b" l="l" r="r" t="t"/>
              <a:pathLst>
                <a:path extrusionOk="0" h="6943" w="1834">
                  <a:moveTo>
                    <a:pt x="1548" y="1"/>
                  </a:moveTo>
                  <a:cubicBezTo>
                    <a:pt x="1489" y="60"/>
                    <a:pt x="1453" y="120"/>
                    <a:pt x="1393" y="179"/>
                  </a:cubicBezTo>
                  <a:cubicBezTo>
                    <a:pt x="1334" y="251"/>
                    <a:pt x="1274" y="346"/>
                    <a:pt x="1191" y="429"/>
                  </a:cubicBezTo>
                  <a:cubicBezTo>
                    <a:pt x="1155" y="477"/>
                    <a:pt x="1120" y="525"/>
                    <a:pt x="1096" y="572"/>
                  </a:cubicBezTo>
                  <a:cubicBezTo>
                    <a:pt x="1048" y="608"/>
                    <a:pt x="1012" y="668"/>
                    <a:pt x="989" y="715"/>
                  </a:cubicBezTo>
                  <a:cubicBezTo>
                    <a:pt x="858" y="929"/>
                    <a:pt x="739" y="1132"/>
                    <a:pt x="619" y="1370"/>
                  </a:cubicBezTo>
                  <a:cubicBezTo>
                    <a:pt x="560" y="1489"/>
                    <a:pt x="500" y="1608"/>
                    <a:pt x="453" y="1727"/>
                  </a:cubicBezTo>
                  <a:cubicBezTo>
                    <a:pt x="417" y="1799"/>
                    <a:pt x="405" y="1858"/>
                    <a:pt x="381" y="1918"/>
                  </a:cubicBezTo>
                  <a:cubicBezTo>
                    <a:pt x="358" y="1977"/>
                    <a:pt x="334" y="2061"/>
                    <a:pt x="322" y="2120"/>
                  </a:cubicBezTo>
                  <a:cubicBezTo>
                    <a:pt x="274" y="2239"/>
                    <a:pt x="227" y="2370"/>
                    <a:pt x="203" y="2501"/>
                  </a:cubicBezTo>
                  <a:lnTo>
                    <a:pt x="108" y="2906"/>
                  </a:lnTo>
                  <a:cubicBezTo>
                    <a:pt x="96" y="3037"/>
                    <a:pt x="60" y="3168"/>
                    <a:pt x="48" y="3311"/>
                  </a:cubicBezTo>
                  <a:cubicBezTo>
                    <a:pt x="48" y="3382"/>
                    <a:pt x="36" y="3442"/>
                    <a:pt x="36" y="3513"/>
                  </a:cubicBezTo>
                  <a:lnTo>
                    <a:pt x="24" y="3620"/>
                  </a:lnTo>
                  <a:lnTo>
                    <a:pt x="24" y="3727"/>
                  </a:lnTo>
                  <a:cubicBezTo>
                    <a:pt x="0" y="3858"/>
                    <a:pt x="0" y="3989"/>
                    <a:pt x="0" y="4132"/>
                  </a:cubicBezTo>
                  <a:lnTo>
                    <a:pt x="0" y="4323"/>
                  </a:lnTo>
                  <a:cubicBezTo>
                    <a:pt x="0" y="4382"/>
                    <a:pt x="24" y="4454"/>
                    <a:pt x="24" y="4513"/>
                  </a:cubicBezTo>
                  <a:cubicBezTo>
                    <a:pt x="36" y="4632"/>
                    <a:pt x="36" y="4763"/>
                    <a:pt x="48" y="4882"/>
                  </a:cubicBezTo>
                  <a:lnTo>
                    <a:pt x="96" y="5240"/>
                  </a:lnTo>
                  <a:cubicBezTo>
                    <a:pt x="108" y="5359"/>
                    <a:pt x="143" y="5478"/>
                    <a:pt x="155" y="5585"/>
                  </a:cubicBezTo>
                  <a:cubicBezTo>
                    <a:pt x="167" y="5644"/>
                    <a:pt x="167" y="5692"/>
                    <a:pt x="179" y="5751"/>
                  </a:cubicBezTo>
                  <a:cubicBezTo>
                    <a:pt x="203" y="5787"/>
                    <a:pt x="215" y="5847"/>
                    <a:pt x="227" y="5894"/>
                  </a:cubicBezTo>
                  <a:cubicBezTo>
                    <a:pt x="262" y="6002"/>
                    <a:pt x="274" y="6085"/>
                    <a:pt x="298" y="6180"/>
                  </a:cubicBezTo>
                  <a:cubicBezTo>
                    <a:pt x="322" y="6263"/>
                    <a:pt x="346" y="6359"/>
                    <a:pt x="381" y="6430"/>
                  </a:cubicBezTo>
                  <a:cubicBezTo>
                    <a:pt x="405" y="6525"/>
                    <a:pt x="417" y="6585"/>
                    <a:pt x="453" y="6656"/>
                  </a:cubicBezTo>
                  <a:cubicBezTo>
                    <a:pt x="477" y="6716"/>
                    <a:pt x="512" y="6775"/>
                    <a:pt x="524" y="6835"/>
                  </a:cubicBezTo>
                  <a:cubicBezTo>
                    <a:pt x="536" y="6871"/>
                    <a:pt x="560" y="6906"/>
                    <a:pt x="572" y="6942"/>
                  </a:cubicBezTo>
                  <a:lnTo>
                    <a:pt x="643" y="6906"/>
                  </a:lnTo>
                  <a:cubicBezTo>
                    <a:pt x="643" y="6859"/>
                    <a:pt x="643" y="6823"/>
                    <a:pt x="631" y="6775"/>
                  </a:cubicBezTo>
                  <a:cubicBezTo>
                    <a:pt x="596" y="6656"/>
                    <a:pt x="584" y="6525"/>
                    <a:pt x="572" y="6359"/>
                  </a:cubicBezTo>
                  <a:cubicBezTo>
                    <a:pt x="572" y="6287"/>
                    <a:pt x="560" y="6192"/>
                    <a:pt x="536" y="6109"/>
                  </a:cubicBezTo>
                  <a:cubicBezTo>
                    <a:pt x="524" y="6013"/>
                    <a:pt x="524" y="5930"/>
                    <a:pt x="512" y="5823"/>
                  </a:cubicBezTo>
                  <a:cubicBezTo>
                    <a:pt x="512" y="5775"/>
                    <a:pt x="500" y="5716"/>
                    <a:pt x="500" y="5668"/>
                  </a:cubicBezTo>
                  <a:cubicBezTo>
                    <a:pt x="477" y="5609"/>
                    <a:pt x="477" y="5573"/>
                    <a:pt x="477" y="5513"/>
                  </a:cubicBezTo>
                  <a:cubicBezTo>
                    <a:pt x="465" y="5406"/>
                    <a:pt x="453" y="5299"/>
                    <a:pt x="453" y="5180"/>
                  </a:cubicBezTo>
                  <a:cubicBezTo>
                    <a:pt x="453" y="5073"/>
                    <a:pt x="441" y="4954"/>
                    <a:pt x="441" y="4835"/>
                  </a:cubicBezTo>
                  <a:lnTo>
                    <a:pt x="441" y="4478"/>
                  </a:lnTo>
                  <a:cubicBezTo>
                    <a:pt x="453" y="4239"/>
                    <a:pt x="453" y="3989"/>
                    <a:pt x="477" y="3739"/>
                  </a:cubicBezTo>
                  <a:lnTo>
                    <a:pt x="477" y="3644"/>
                  </a:lnTo>
                  <a:lnTo>
                    <a:pt x="500" y="3561"/>
                  </a:lnTo>
                  <a:cubicBezTo>
                    <a:pt x="512" y="3501"/>
                    <a:pt x="512" y="3430"/>
                    <a:pt x="524" y="3370"/>
                  </a:cubicBezTo>
                  <a:cubicBezTo>
                    <a:pt x="536" y="3227"/>
                    <a:pt x="572" y="3108"/>
                    <a:pt x="584" y="2977"/>
                  </a:cubicBezTo>
                  <a:cubicBezTo>
                    <a:pt x="596" y="2858"/>
                    <a:pt x="631" y="2727"/>
                    <a:pt x="655" y="2608"/>
                  </a:cubicBezTo>
                  <a:cubicBezTo>
                    <a:pt x="703" y="2489"/>
                    <a:pt x="715" y="2358"/>
                    <a:pt x="762" y="2239"/>
                  </a:cubicBezTo>
                  <a:cubicBezTo>
                    <a:pt x="822" y="1977"/>
                    <a:pt x="917" y="1739"/>
                    <a:pt x="1000" y="1525"/>
                  </a:cubicBezTo>
                  <a:cubicBezTo>
                    <a:pt x="1108" y="1299"/>
                    <a:pt x="1191" y="1072"/>
                    <a:pt x="1298" y="882"/>
                  </a:cubicBezTo>
                  <a:cubicBezTo>
                    <a:pt x="1405" y="691"/>
                    <a:pt x="1512" y="489"/>
                    <a:pt x="1608" y="334"/>
                  </a:cubicBezTo>
                  <a:cubicBezTo>
                    <a:pt x="1691" y="215"/>
                    <a:pt x="1762" y="108"/>
                    <a:pt x="1834" y="1"/>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3"/>
            <p:cNvSpPr/>
            <p:nvPr/>
          </p:nvSpPr>
          <p:spPr>
            <a:xfrm>
              <a:off x="1902300" y="3165100"/>
              <a:ext cx="412300" cy="233675"/>
            </a:xfrm>
            <a:custGeom>
              <a:rect b="b" l="l" r="r" t="t"/>
              <a:pathLst>
                <a:path extrusionOk="0" h="9347" w="16492">
                  <a:moveTo>
                    <a:pt x="16491" y="0"/>
                  </a:moveTo>
                  <a:lnTo>
                    <a:pt x="16491" y="0"/>
                  </a:lnTo>
                  <a:cubicBezTo>
                    <a:pt x="16491" y="0"/>
                    <a:pt x="16491" y="0"/>
                    <a:pt x="16491" y="1"/>
                  </a:cubicBezTo>
                  <a:lnTo>
                    <a:pt x="16491" y="1"/>
                  </a:lnTo>
                  <a:cubicBezTo>
                    <a:pt x="16491" y="0"/>
                    <a:pt x="16491" y="0"/>
                    <a:pt x="16491" y="0"/>
                  </a:cubicBezTo>
                  <a:close/>
                  <a:moveTo>
                    <a:pt x="3418" y="1"/>
                  </a:moveTo>
                  <a:cubicBezTo>
                    <a:pt x="1" y="3477"/>
                    <a:pt x="1834" y="9073"/>
                    <a:pt x="1834" y="9073"/>
                  </a:cubicBezTo>
                  <a:lnTo>
                    <a:pt x="4930" y="9133"/>
                  </a:lnTo>
                  <a:lnTo>
                    <a:pt x="5085" y="9133"/>
                  </a:lnTo>
                  <a:lnTo>
                    <a:pt x="11478" y="9276"/>
                  </a:lnTo>
                  <a:lnTo>
                    <a:pt x="11598" y="9276"/>
                  </a:lnTo>
                  <a:lnTo>
                    <a:pt x="15336" y="9347"/>
                  </a:lnTo>
                  <a:cubicBezTo>
                    <a:pt x="13937" y="2834"/>
                    <a:pt x="16450" y="36"/>
                    <a:pt x="16491" y="1"/>
                  </a:cubicBezTo>
                  <a:close/>
                </a:path>
              </a:pathLst>
            </a:custGeom>
            <a:solidFill>
              <a:srgbClr val="F4E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3"/>
            <p:cNvSpPr/>
            <p:nvPr/>
          </p:nvSpPr>
          <p:spPr>
            <a:xfrm>
              <a:off x="2012450" y="3165100"/>
              <a:ext cx="48525" cy="229225"/>
            </a:xfrm>
            <a:custGeom>
              <a:rect b="b" l="l" r="r" t="t"/>
              <a:pathLst>
                <a:path extrusionOk="0" h="9169" w="1941">
                  <a:moveTo>
                    <a:pt x="1727" y="1"/>
                  </a:moveTo>
                  <a:cubicBezTo>
                    <a:pt x="1608" y="155"/>
                    <a:pt x="1488" y="358"/>
                    <a:pt x="1369" y="572"/>
                  </a:cubicBezTo>
                  <a:cubicBezTo>
                    <a:pt x="1238" y="810"/>
                    <a:pt x="1107" y="1072"/>
                    <a:pt x="988" y="1346"/>
                  </a:cubicBezTo>
                  <a:cubicBezTo>
                    <a:pt x="869" y="1632"/>
                    <a:pt x="726" y="1929"/>
                    <a:pt x="631" y="2239"/>
                  </a:cubicBezTo>
                  <a:cubicBezTo>
                    <a:pt x="595" y="2322"/>
                    <a:pt x="572" y="2406"/>
                    <a:pt x="536" y="2477"/>
                  </a:cubicBezTo>
                  <a:cubicBezTo>
                    <a:pt x="512" y="2560"/>
                    <a:pt x="488" y="2644"/>
                    <a:pt x="465" y="2739"/>
                  </a:cubicBezTo>
                  <a:cubicBezTo>
                    <a:pt x="405" y="2894"/>
                    <a:pt x="369" y="3072"/>
                    <a:pt x="334" y="3239"/>
                  </a:cubicBezTo>
                  <a:cubicBezTo>
                    <a:pt x="262" y="3584"/>
                    <a:pt x="179" y="3942"/>
                    <a:pt x="119" y="4299"/>
                  </a:cubicBezTo>
                  <a:lnTo>
                    <a:pt x="95" y="4561"/>
                  </a:lnTo>
                  <a:cubicBezTo>
                    <a:pt x="84" y="4656"/>
                    <a:pt x="84" y="4739"/>
                    <a:pt x="60" y="4835"/>
                  </a:cubicBezTo>
                  <a:cubicBezTo>
                    <a:pt x="48" y="4918"/>
                    <a:pt x="48" y="5013"/>
                    <a:pt x="36" y="5096"/>
                  </a:cubicBezTo>
                  <a:cubicBezTo>
                    <a:pt x="36" y="5192"/>
                    <a:pt x="24" y="5275"/>
                    <a:pt x="24" y="5370"/>
                  </a:cubicBezTo>
                  <a:cubicBezTo>
                    <a:pt x="0" y="5549"/>
                    <a:pt x="0" y="5727"/>
                    <a:pt x="0" y="5894"/>
                  </a:cubicBezTo>
                  <a:cubicBezTo>
                    <a:pt x="0" y="6073"/>
                    <a:pt x="24" y="6228"/>
                    <a:pt x="24" y="6394"/>
                  </a:cubicBezTo>
                  <a:cubicBezTo>
                    <a:pt x="24" y="6561"/>
                    <a:pt x="48" y="6728"/>
                    <a:pt x="60" y="6882"/>
                  </a:cubicBezTo>
                  <a:cubicBezTo>
                    <a:pt x="84" y="6966"/>
                    <a:pt x="84" y="7049"/>
                    <a:pt x="95" y="7121"/>
                  </a:cubicBezTo>
                  <a:cubicBezTo>
                    <a:pt x="107" y="7204"/>
                    <a:pt x="119" y="7275"/>
                    <a:pt x="119" y="7359"/>
                  </a:cubicBezTo>
                  <a:cubicBezTo>
                    <a:pt x="167" y="7656"/>
                    <a:pt x="226" y="7942"/>
                    <a:pt x="286" y="8216"/>
                  </a:cubicBezTo>
                  <a:cubicBezTo>
                    <a:pt x="322" y="8347"/>
                    <a:pt x="345" y="8466"/>
                    <a:pt x="381" y="8585"/>
                  </a:cubicBezTo>
                  <a:cubicBezTo>
                    <a:pt x="393" y="8645"/>
                    <a:pt x="405" y="8704"/>
                    <a:pt x="417" y="8752"/>
                  </a:cubicBezTo>
                  <a:cubicBezTo>
                    <a:pt x="441" y="8811"/>
                    <a:pt x="453" y="8847"/>
                    <a:pt x="465" y="8906"/>
                  </a:cubicBezTo>
                  <a:cubicBezTo>
                    <a:pt x="500" y="9002"/>
                    <a:pt x="524" y="9073"/>
                    <a:pt x="536" y="9168"/>
                  </a:cubicBezTo>
                  <a:lnTo>
                    <a:pt x="691" y="9121"/>
                  </a:lnTo>
                  <a:cubicBezTo>
                    <a:pt x="679" y="9037"/>
                    <a:pt x="655" y="8930"/>
                    <a:pt x="643" y="8835"/>
                  </a:cubicBezTo>
                  <a:cubicBezTo>
                    <a:pt x="631" y="8775"/>
                    <a:pt x="631" y="8740"/>
                    <a:pt x="619" y="8680"/>
                  </a:cubicBezTo>
                  <a:cubicBezTo>
                    <a:pt x="619" y="8621"/>
                    <a:pt x="595" y="8561"/>
                    <a:pt x="595" y="8502"/>
                  </a:cubicBezTo>
                  <a:cubicBezTo>
                    <a:pt x="584" y="8383"/>
                    <a:pt x="572" y="8252"/>
                    <a:pt x="536" y="8121"/>
                  </a:cubicBezTo>
                  <a:lnTo>
                    <a:pt x="500" y="7716"/>
                  </a:lnTo>
                  <a:cubicBezTo>
                    <a:pt x="476" y="7585"/>
                    <a:pt x="465" y="7442"/>
                    <a:pt x="465" y="7287"/>
                  </a:cubicBezTo>
                  <a:cubicBezTo>
                    <a:pt x="465" y="7216"/>
                    <a:pt x="453" y="7144"/>
                    <a:pt x="453" y="7061"/>
                  </a:cubicBezTo>
                  <a:lnTo>
                    <a:pt x="453" y="6823"/>
                  </a:lnTo>
                  <a:cubicBezTo>
                    <a:pt x="453" y="6668"/>
                    <a:pt x="429" y="6513"/>
                    <a:pt x="429" y="6347"/>
                  </a:cubicBezTo>
                  <a:cubicBezTo>
                    <a:pt x="429" y="6025"/>
                    <a:pt x="453" y="5692"/>
                    <a:pt x="465" y="5358"/>
                  </a:cubicBezTo>
                  <a:cubicBezTo>
                    <a:pt x="465" y="5263"/>
                    <a:pt x="476" y="5192"/>
                    <a:pt x="476" y="5096"/>
                  </a:cubicBezTo>
                  <a:cubicBezTo>
                    <a:pt x="476" y="5013"/>
                    <a:pt x="500" y="4942"/>
                    <a:pt x="512" y="4846"/>
                  </a:cubicBezTo>
                  <a:cubicBezTo>
                    <a:pt x="524" y="4763"/>
                    <a:pt x="524" y="4680"/>
                    <a:pt x="536" y="4596"/>
                  </a:cubicBezTo>
                  <a:lnTo>
                    <a:pt x="572" y="4346"/>
                  </a:lnTo>
                  <a:cubicBezTo>
                    <a:pt x="607" y="4001"/>
                    <a:pt x="691" y="3656"/>
                    <a:pt x="750" y="3334"/>
                  </a:cubicBezTo>
                  <a:cubicBezTo>
                    <a:pt x="822" y="3001"/>
                    <a:pt x="905" y="2679"/>
                    <a:pt x="1000" y="2358"/>
                  </a:cubicBezTo>
                  <a:cubicBezTo>
                    <a:pt x="1084" y="2048"/>
                    <a:pt x="1191" y="1751"/>
                    <a:pt x="1298" y="1465"/>
                  </a:cubicBezTo>
                  <a:cubicBezTo>
                    <a:pt x="1357" y="1334"/>
                    <a:pt x="1405" y="1191"/>
                    <a:pt x="1465" y="1072"/>
                  </a:cubicBezTo>
                  <a:cubicBezTo>
                    <a:pt x="1500" y="929"/>
                    <a:pt x="1560" y="810"/>
                    <a:pt x="1608" y="691"/>
                  </a:cubicBezTo>
                  <a:cubicBezTo>
                    <a:pt x="1715" y="453"/>
                    <a:pt x="1822" y="239"/>
                    <a:pt x="1905" y="36"/>
                  </a:cubicBezTo>
                  <a:cubicBezTo>
                    <a:pt x="1917" y="24"/>
                    <a:pt x="1917" y="12"/>
                    <a:pt x="1941" y="1"/>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3"/>
            <p:cNvSpPr/>
            <p:nvPr/>
          </p:nvSpPr>
          <p:spPr>
            <a:xfrm>
              <a:off x="2174375" y="3165100"/>
              <a:ext cx="48525" cy="232500"/>
            </a:xfrm>
            <a:custGeom>
              <a:rect b="b" l="l" r="r" t="t"/>
              <a:pathLst>
                <a:path extrusionOk="0" h="9300" w="1941">
                  <a:moveTo>
                    <a:pt x="1727" y="1"/>
                  </a:moveTo>
                  <a:cubicBezTo>
                    <a:pt x="1608" y="155"/>
                    <a:pt x="1488" y="358"/>
                    <a:pt x="1369" y="572"/>
                  </a:cubicBezTo>
                  <a:cubicBezTo>
                    <a:pt x="1238" y="810"/>
                    <a:pt x="1107" y="1072"/>
                    <a:pt x="988" y="1346"/>
                  </a:cubicBezTo>
                  <a:cubicBezTo>
                    <a:pt x="869" y="1632"/>
                    <a:pt x="726" y="1929"/>
                    <a:pt x="631" y="2239"/>
                  </a:cubicBezTo>
                  <a:cubicBezTo>
                    <a:pt x="595" y="2322"/>
                    <a:pt x="572" y="2406"/>
                    <a:pt x="536" y="2477"/>
                  </a:cubicBezTo>
                  <a:cubicBezTo>
                    <a:pt x="512" y="2560"/>
                    <a:pt x="488" y="2644"/>
                    <a:pt x="465" y="2739"/>
                  </a:cubicBezTo>
                  <a:cubicBezTo>
                    <a:pt x="405" y="2894"/>
                    <a:pt x="369" y="3072"/>
                    <a:pt x="334" y="3239"/>
                  </a:cubicBezTo>
                  <a:cubicBezTo>
                    <a:pt x="250" y="3584"/>
                    <a:pt x="179" y="3942"/>
                    <a:pt x="119" y="4299"/>
                  </a:cubicBezTo>
                  <a:lnTo>
                    <a:pt x="95" y="4561"/>
                  </a:lnTo>
                  <a:cubicBezTo>
                    <a:pt x="72" y="4656"/>
                    <a:pt x="72" y="4739"/>
                    <a:pt x="60" y="4835"/>
                  </a:cubicBezTo>
                  <a:cubicBezTo>
                    <a:pt x="48" y="4918"/>
                    <a:pt x="48" y="5013"/>
                    <a:pt x="36" y="5096"/>
                  </a:cubicBezTo>
                  <a:cubicBezTo>
                    <a:pt x="36" y="5192"/>
                    <a:pt x="12" y="5275"/>
                    <a:pt x="12" y="5370"/>
                  </a:cubicBezTo>
                  <a:cubicBezTo>
                    <a:pt x="0" y="5549"/>
                    <a:pt x="0" y="5727"/>
                    <a:pt x="0" y="5894"/>
                  </a:cubicBezTo>
                  <a:cubicBezTo>
                    <a:pt x="0" y="6073"/>
                    <a:pt x="12" y="6228"/>
                    <a:pt x="12" y="6394"/>
                  </a:cubicBezTo>
                  <a:cubicBezTo>
                    <a:pt x="12" y="6561"/>
                    <a:pt x="48" y="6728"/>
                    <a:pt x="60" y="6882"/>
                  </a:cubicBezTo>
                  <a:cubicBezTo>
                    <a:pt x="72" y="6966"/>
                    <a:pt x="72" y="7049"/>
                    <a:pt x="95" y="7121"/>
                  </a:cubicBezTo>
                  <a:cubicBezTo>
                    <a:pt x="107" y="7204"/>
                    <a:pt x="119" y="7275"/>
                    <a:pt x="119" y="7359"/>
                  </a:cubicBezTo>
                  <a:cubicBezTo>
                    <a:pt x="167" y="7656"/>
                    <a:pt x="226" y="7942"/>
                    <a:pt x="286" y="8216"/>
                  </a:cubicBezTo>
                  <a:cubicBezTo>
                    <a:pt x="310" y="8347"/>
                    <a:pt x="345" y="8466"/>
                    <a:pt x="369" y="8585"/>
                  </a:cubicBezTo>
                  <a:cubicBezTo>
                    <a:pt x="393" y="8645"/>
                    <a:pt x="405" y="8704"/>
                    <a:pt x="417" y="8752"/>
                  </a:cubicBezTo>
                  <a:cubicBezTo>
                    <a:pt x="429" y="8811"/>
                    <a:pt x="453" y="8847"/>
                    <a:pt x="465" y="8906"/>
                  </a:cubicBezTo>
                  <a:cubicBezTo>
                    <a:pt x="488" y="9014"/>
                    <a:pt x="524" y="9109"/>
                    <a:pt x="548" y="9192"/>
                  </a:cubicBezTo>
                  <a:cubicBezTo>
                    <a:pt x="572" y="9228"/>
                    <a:pt x="584" y="9264"/>
                    <a:pt x="584" y="9299"/>
                  </a:cubicBezTo>
                  <a:lnTo>
                    <a:pt x="726" y="9276"/>
                  </a:lnTo>
                  <a:cubicBezTo>
                    <a:pt x="715" y="9228"/>
                    <a:pt x="715" y="9180"/>
                    <a:pt x="703" y="9133"/>
                  </a:cubicBezTo>
                  <a:cubicBezTo>
                    <a:pt x="679" y="9049"/>
                    <a:pt x="667" y="8942"/>
                    <a:pt x="655" y="8835"/>
                  </a:cubicBezTo>
                  <a:cubicBezTo>
                    <a:pt x="643" y="8775"/>
                    <a:pt x="643" y="8740"/>
                    <a:pt x="619" y="8680"/>
                  </a:cubicBezTo>
                  <a:cubicBezTo>
                    <a:pt x="619" y="8621"/>
                    <a:pt x="607" y="8561"/>
                    <a:pt x="595" y="8502"/>
                  </a:cubicBezTo>
                  <a:cubicBezTo>
                    <a:pt x="584" y="8383"/>
                    <a:pt x="560" y="8252"/>
                    <a:pt x="536" y="8121"/>
                  </a:cubicBezTo>
                  <a:lnTo>
                    <a:pt x="488" y="7716"/>
                  </a:lnTo>
                  <a:cubicBezTo>
                    <a:pt x="476" y="7585"/>
                    <a:pt x="465" y="7442"/>
                    <a:pt x="465" y="7287"/>
                  </a:cubicBezTo>
                  <a:cubicBezTo>
                    <a:pt x="465" y="7216"/>
                    <a:pt x="441" y="7144"/>
                    <a:pt x="441" y="7061"/>
                  </a:cubicBezTo>
                  <a:lnTo>
                    <a:pt x="441" y="6823"/>
                  </a:lnTo>
                  <a:cubicBezTo>
                    <a:pt x="441" y="6668"/>
                    <a:pt x="429" y="6513"/>
                    <a:pt x="429" y="6347"/>
                  </a:cubicBezTo>
                  <a:cubicBezTo>
                    <a:pt x="429" y="6025"/>
                    <a:pt x="441" y="5692"/>
                    <a:pt x="465" y="5358"/>
                  </a:cubicBezTo>
                  <a:cubicBezTo>
                    <a:pt x="465" y="5263"/>
                    <a:pt x="476" y="5192"/>
                    <a:pt x="476" y="5096"/>
                  </a:cubicBezTo>
                  <a:cubicBezTo>
                    <a:pt x="476" y="5013"/>
                    <a:pt x="488" y="4942"/>
                    <a:pt x="500" y="4846"/>
                  </a:cubicBezTo>
                  <a:cubicBezTo>
                    <a:pt x="524" y="4763"/>
                    <a:pt x="524" y="4680"/>
                    <a:pt x="536" y="4596"/>
                  </a:cubicBezTo>
                  <a:lnTo>
                    <a:pt x="572" y="4346"/>
                  </a:lnTo>
                  <a:cubicBezTo>
                    <a:pt x="607" y="4001"/>
                    <a:pt x="691" y="3656"/>
                    <a:pt x="750" y="3334"/>
                  </a:cubicBezTo>
                  <a:cubicBezTo>
                    <a:pt x="822" y="3001"/>
                    <a:pt x="905" y="2679"/>
                    <a:pt x="1000" y="2358"/>
                  </a:cubicBezTo>
                  <a:cubicBezTo>
                    <a:pt x="1084" y="2048"/>
                    <a:pt x="1191" y="1751"/>
                    <a:pt x="1298" y="1465"/>
                  </a:cubicBezTo>
                  <a:cubicBezTo>
                    <a:pt x="1357" y="1334"/>
                    <a:pt x="1405" y="1191"/>
                    <a:pt x="1465" y="1072"/>
                  </a:cubicBezTo>
                  <a:cubicBezTo>
                    <a:pt x="1500" y="929"/>
                    <a:pt x="1560" y="810"/>
                    <a:pt x="1608" y="691"/>
                  </a:cubicBezTo>
                  <a:cubicBezTo>
                    <a:pt x="1715" y="453"/>
                    <a:pt x="1822" y="239"/>
                    <a:pt x="1905" y="36"/>
                  </a:cubicBezTo>
                  <a:cubicBezTo>
                    <a:pt x="1917" y="24"/>
                    <a:pt x="1917" y="12"/>
                    <a:pt x="1941" y="1"/>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3"/>
            <p:cNvSpPr/>
            <p:nvPr/>
          </p:nvSpPr>
          <p:spPr>
            <a:xfrm>
              <a:off x="1955000" y="3155875"/>
              <a:ext cx="394700" cy="17000"/>
            </a:xfrm>
            <a:custGeom>
              <a:rect b="b" l="l" r="r" t="t"/>
              <a:pathLst>
                <a:path extrusionOk="0" h="680" w="15788">
                  <a:moveTo>
                    <a:pt x="334" y="0"/>
                  </a:moveTo>
                  <a:cubicBezTo>
                    <a:pt x="143" y="0"/>
                    <a:pt x="0" y="143"/>
                    <a:pt x="0" y="334"/>
                  </a:cubicBezTo>
                  <a:cubicBezTo>
                    <a:pt x="0" y="524"/>
                    <a:pt x="143" y="679"/>
                    <a:pt x="334" y="679"/>
                  </a:cubicBezTo>
                  <a:lnTo>
                    <a:pt x="15443" y="679"/>
                  </a:lnTo>
                  <a:cubicBezTo>
                    <a:pt x="15633" y="679"/>
                    <a:pt x="15788" y="536"/>
                    <a:pt x="15788" y="334"/>
                  </a:cubicBezTo>
                  <a:cubicBezTo>
                    <a:pt x="15788" y="143"/>
                    <a:pt x="15633" y="0"/>
                    <a:pt x="15443" y="0"/>
                  </a:cubicBezTo>
                  <a:close/>
                </a:path>
              </a:pathLst>
            </a:custGeom>
            <a:solidFill>
              <a:srgbClr val="7E5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3"/>
            <p:cNvSpPr/>
            <p:nvPr/>
          </p:nvSpPr>
          <p:spPr>
            <a:xfrm>
              <a:off x="1771050" y="3475250"/>
              <a:ext cx="644475" cy="365850"/>
            </a:xfrm>
            <a:custGeom>
              <a:rect b="b" l="l" r="r" t="t"/>
              <a:pathLst>
                <a:path extrusionOk="0" h="14634" w="25779">
                  <a:moveTo>
                    <a:pt x="25777" y="1"/>
                  </a:moveTo>
                  <a:cubicBezTo>
                    <a:pt x="25777" y="1"/>
                    <a:pt x="25777" y="1"/>
                    <a:pt x="25777" y="1"/>
                  </a:cubicBezTo>
                  <a:lnTo>
                    <a:pt x="5310" y="1"/>
                  </a:lnTo>
                  <a:cubicBezTo>
                    <a:pt x="0" y="5454"/>
                    <a:pt x="2858" y="14205"/>
                    <a:pt x="2858" y="14205"/>
                  </a:cubicBezTo>
                  <a:lnTo>
                    <a:pt x="5894" y="14265"/>
                  </a:lnTo>
                  <a:lnTo>
                    <a:pt x="6049" y="14265"/>
                  </a:lnTo>
                  <a:lnTo>
                    <a:pt x="13264" y="14407"/>
                  </a:lnTo>
                  <a:lnTo>
                    <a:pt x="13395" y="14407"/>
                  </a:lnTo>
                  <a:lnTo>
                    <a:pt x="22051" y="14586"/>
                  </a:lnTo>
                  <a:lnTo>
                    <a:pt x="22158" y="14586"/>
                  </a:lnTo>
                  <a:lnTo>
                    <a:pt x="23967" y="14634"/>
                  </a:lnTo>
                  <a:cubicBezTo>
                    <a:pt x="21744" y="4349"/>
                    <a:pt x="25778" y="1"/>
                    <a:pt x="25777" y="1"/>
                  </a:cubicBezTo>
                  <a:close/>
                </a:path>
              </a:pathLst>
            </a:custGeom>
            <a:solidFill>
              <a:srgbClr val="F4E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3"/>
            <p:cNvSpPr/>
            <p:nvPr/>
          </p:nvSpPr>
          <p:spPr>
            <a:xfrm>
              <a:off x="1888925" y="3474950"/>
              <a:ext cx="60450" cy="357225"/>
            </a:xfrm>
            <a:custGeom>
              <a:rect b="b" l="l" r="r" t="t"/>
              <a:pathLst>
                <a:path extrusionOk="0" h="14289" w="2418">
                  <a:moveTo>
                    <a:pt x="2417" y="1"/>
                  </a:moveTo>
                  <a:cubicBezTo>
                    <a:pt x="2410" y="17"/>
                    <a:pt x="2403" y="32"/>
                    <a:pt x="2395" y="49"/>
                  </a:cubicBezTo>
                  <a:lnTo>
                    <a:pt x="2417" y="49"/>
                  </a:lnTo>
                  <a:lnTo>
                    <a:pt x="2417" y="1"/>
                  </a:lnTo>
                  <a:close/>
                  <a:moveTo>
                    <a:pt x="2250" y="49"/>
                  </a:moveTo>
                  <a:cubicBezTo>
                    <a:pt x="2179" y="144"/>
                    <a:pt x="2119" y="275"/>
                    <a:pt x="2036" y="382"/>
                  </a:cubicBezTo>
                  <a:cubicBezTo>
                    <a:pt x="1953" y="525"/>
                    <a:pt x="1881" y="668"/>
                    <a:pt x="1786" y="834"/>
                  </a:cubicBezTo>
                  <a:cubicBezTo>
                    <a:pt x="1750" y="918"/>
                    <a:pt x="1703" y="1001"/>
                    <a:pt x="1655" y="1084"/>
                  </a:cubicBezTo>
                  <a:lnTo>
                    <a:pt x="1524" y="1358"/>
                  </a:lnTo>
                  <a:cubicBezTo>
                    <a:pt x="1345" y="1715"/>
                    <a:pt x="1179" y="2096"/>
                    <a:pt x="1012" y="2525"/>
                  </a:cubicBezTo>
                  <a:cubicBezTo>
                    <a:pt x="976" y="2632"/>
                    <a:pt x="941" y="2751"/>
                    <a:pt x="893" y="2858"/>
                  </a:cubicBezTo>
                  <a:cubicBezTo>
                    <a:pt x="881" y="2918"/>
                    <a:pt x="857" y="2966"/>
                    <a:pt x="834" y="3025"/>
                  </a:cubicBezTo>
                  <a:cubicBezTo>
                    <a:pt x="810" y="3073"/>
                    <a:pt x="798" y="3132"/>
                    <a:pt x="774" y="3192"/>
                  </a:cubicBezTo>
                  <a:cubicBezTo>
                    <a:pt x="750" y="3287"/>
                    <a:pt x="703" y="3406"/>
                    <a:pt x="679" y="3525"/>
                  </a:cubicBezTo>
                  <a:cubicBezTo>
                    <a:pt x="631" y="3644"/>
                    <a:pt x="595" y="3763"/>
                    <a:pt x="572" y="3882"/>
                  </a:cubicBezTo>
                  <a:cubicBezTo>
                    <a:pt x="512" y="4121"/>
                    <a:pt x="453" y="4359"/>
                    <a:pt x="393" y="4609"/>
                  </a:cubicBezTo>
                  <a:cubicBezTo>
                    <a:pt x="333" y="4871"/>
                    <a:pt x="286" y="5121"/>
                    <a:pt x="238" y="5371"/>
                  </a:cubicBezTo>
                  <a:cubicBezTo>
                    <a:pt x="202" y="5633"/>
                    <a:pt x="155" y="5883"/>
                    <a:pt x="119" y="6145"/>
                  </a:cubicBezTo>
                  <a:lnTo>
                    <a:pt x="83" y="6549"/>
                  </a:lnTo>
                  <a:lnTo>
                    <a:pt x="48" y="6954"/>
                  </a:lnTo>
                  <a:cubicBezTo>
                    <a:pt x="36" y="7085"/>
                    <a:pt x="24" y="7216"/>
                    <a:pt x="24" y="7359"/>
                  </a:cubicBezTo>
                  <a:cubicBezTo>
                    <a:pt x="24" y="7490"/>
                    <a:pt x="0" y="7621"/>
                    <a:pt x="0" y="7752"/>
                  </a:cubicBezTo>
                  <a:lnTo>
                    <a:pt x="0" y="7954"/>
                  </a:lnTo>
                  <a:lnTo>
                    <a:pt x="0" y="8145"/>
                  </a:lnTo>
                  <a:lnTo>
                    <a:pt x="0" y="8526"/>
                  </a:lnTo>
                  <a:cubicBezTo>
                    <a:pt x="0" y="9050"/>
                    <a:pt x="48" y="9574"/>
                    <a:pt x="107" y="10062"/>
                  </a:cubicBezTo>
                  <a:cubicBezTo>
                    <a:pt x="107" y="10121"/>
                    <a:pt x="107" y="10181"/>
                    <a:pt x="119" y="10240"/>
                  </a:cubicBezTo>
                  <a:cubicBezTo>
                    <a:pt x="143" y="10300"/>
                    <a:pt x="143" y="10359"/>
                    <a:pt x="155" y="10419"/>
                  </a:cubicBezTo>
                  <a:cubicBezTo>
                    <a:pt x="179" y="10538"/>
                    <a:pt x="202" y="10657"/>
                    <a:pt x="214" y="10776"/>
                  </a:cubicBezTo>
                  <a:cubicBezTo>
                    <a:pt x="262" y="11014"/>
                    <a:pt x="298" y="11240"/>
                    <a:pt x="345" y="11467"/>
                  </a:cubicBezTo>
                  <a:cubicBezTo>
                    <a:pt x="381" y="11562"/>
                    <a:pt x="405" y="11681"/>
                    <a:pt x="417" y="11788"/>
                  </a:cubicBezTo>
                  <a:cubicBezTo>
                    <a:pt x="441" y="11895"/>
                    <a:pt x="464" y="12002"/>
                    <a:pt x="500" y="12098"/>
                  </a:cubicBezTo>
                  <a:cubicBezTo>
                    <a:pt x="560" y="12312"/>
                    <a:pt x="595" y="12503"/>
                    <a:pt x="655" y="12693"/>
                  </a:cubicBezTo>
                  <a:cubicBezTo>
                    <a:pt x="774" y="13086"/>
                    <a:pt x="881" y="13431"/>
                    <a:pt x="1000" y="13729"/>
                  </a:cubicBezTo>
                  <a:cubicBezTo>
                    <a:pt x="1072" y="13931"/>
                    <a:pt x="1155" y="14122"/>
                    <a:pt x="1215" y="14288"/>
                  </a:cubicBezTo>
                  <a:lnTo>
                    <a:pt x="1357" y="14288"/>
                  </a:lnTo>
                  <a:cubicBezTo>
                    <a:pt x="1345" y="14229"/>
                    <a:pt x="1334" y="14169"/>
                    <a:pt x="1310" y="14098"/>
                  </a:cubicBezTo>
                  <a:cubicBezTo>
                    <a:pt x="1286" y="13967"/>
                    <a:pt x="1250" y="13812"/>
                    <a:pt x="1215" y="13669"/>
                  </a:cubicBezTo>
                  <a:cubicBezTo>
                    <a:pt x="1191" y="13586"/>
                    <a:pt x="1167" y="13503"/>
                    <a:pt x="1155" y="13431"/>
                  </a:cubicBezTo>
                  <a:cubicBezTo>
                    <a:pt x="1131" y="13348"/>
                    <a:pt x="1119" y="13265"/>
                    <a:pt x="1107" y="13169"/>
                  </a:cubicBezTo>
                  <a:cubicBezTo>
                    <a:pt x="1060" y="12991"/>
                    <a:pt x="1036" y="12812"/>
                    <a:pt x="988" y="12622"/>
                  </a:cubicBezTo>
                  <a:cubicBezTo>
                    <a:pt x="941" y="12431"/>
                    <a:pt x="917" y="12241"/>
                    <a:pt x="881" y="12026"/>
                  </a:cubicBezTo>
                  <a:cubicBezTo>
                    <a:pt x="857" y="11919"/>
                    <a:pt x="834" y="11824"/>
                    <a:pt x="822" y="11717"/>
                  </a:cubicBezTo>
                  <a:cubicBezTo>
                    <a:pt x="810" y="11610"/>
                    <a:pt x="798" y="11490"/>
                    <a:pt x="774" y="11383"/>
                  </a:cubicBezTo>
                  <a:cubicBezTo>
                    <a:pt x="750" y="11169"/>
                    <a:pt x="703" y="10943"/>
                    <a:pt x="691" y="10705"/>
                  </a:cubicBezTo>
                  <a:cubicBezTo>
                    <a:pt x="691" y="10586"/>
                    <a:pt x="679" y="10467"/>
                    <a:pt x="655" y="10347"/>
                  </a:cubicBezTo>
                  <a:cubicBezTo>
                    <a:pt x="655" y="10288"/>
                    <a:pt x="643" y="10228"/>
                    <a:pt x="643" y="10169"/>
                  </a:cubicBezTo>
                  <a:cubicBezTo>
                    <a:pt x="631" y="10109"/>
                    <a:pt x="631" y="10050"/>
                    <a:pt x="631" y="9990"/>
                  </a:cubicBezTo>
                  <a:cubicBezTo>
                    <a:pt x="619" y="9871"/>
                    <a:pt x="619" y="9752"/>
                    <a:pt x="595" y="9633"/>
                  </a:cubicBezTo>
                  <a:cubicBezTo>
                    <a:pt x="595" y="9514"/>
                    <a:pt x="583" y="9371"/>
                    <a:pt x="583" y="9252"/>
                  </a:cubicBezTo>
                  <a:cubicBezTo>
                    <a:pt x="572" y="9145"/>
                    <a:pt x="572" y="9002"/>
                    <a:pt x="572" y="8883"/>
                  </a:cubicBezTo>
                  <a:lnTo>
                    <a:pt x="572" y="8693"/>
                  </a:lnTo>
                  <a:lnTo>
                    <a:pt x="572" y="8502"/>
                  </a:lnTo>
                  <a:lnTo>
                    <a:pt x="572" y="8109"/>
                  </a:lnTo>
                  <a:lnTo>
                    <a:pt x="572" y="7919"/>
                  </a:lnTo>
                  <a:lnTo>
                    <a:pt x="583" y="7728"/>
                  </a:lnTo>
                  <a:cubicBezTo>
                    <a:pt x="583" y="7597"/>
                    <a:pt x="595" y="7478"/>
                    <a:pt x="595" y="7335"/>
                  </a:cubicBezTo>
                  <a:cubicBezTo>
                    <a:pt x="595" y="7204"/>
                    <a:pt x="607" y="7085"/>
                    <a:pt x="631" y="6954"/>
                  </a:cubicBezTo>
                  <a:lnTo>
                    <a:pt x="655" y="6561"/>
                  </a:lnTo>
                  <a:cubicBezTo>
                    <a:pt x="679" y="6430"/>
                    <a:pt x="691" y="6311"/>
                    <a:pt x="703" y="6180"/>
                  </a:cubicBezTo>
                  <a:cubicBezTo>
                    <a:pt x="738" y="5930"/>
                    <a:pt x="774" y="5668"/>
                    <a:pt x="810" y="5418"/>
                  </a:cubicBezTo>
                  <a:cubicBezTo>
                    <a:pt x="822" y="5299"/>
                    <a:pt x="845" y="5168"/>
                    <a:pt x="869" y="5049"/>
                  </a:cubicBezTo>
                  <a:cubicBezTo>
                    <a:pt x="881" y="4918"/>
                    <a:pt x="893" y="4787"/>
                    <a:pt x="929" y="4680"/>
                  </a:cubicBezTo>
                  <a:cubicBezTo>
                    <a:pt x="964" y="4442"/>
                    <a:pt x="1012" y="4204"/>
                    <a:pt x="1072" y="3966"/>
                  </a:cubicBezTo>
                  <a:cubicBezTo>
                    <a:pt x="1084" y="3859"/>
                    <a:pt x="1119" y="3740"/>
                    <a:pt x="1143" y="3620"/>
                  </a:cubicBezTo>
                  <a:cubicBezTo>
                    <a:pt x="1179" y="3501"/>
                    <a:pt x="1203" y="3394"/>
                    <a:pt x="1238" y="3275"/>
                  </a:cubicBezTo>
                  <a:cubicBezTo>
                    <a:pt x="1250" y="3228"/>
                    <a:pt x="1262" y="3168"/>
                    <a:pt x="1286" y="3108"/>
                  </a:cubicBezTo>
                  <a:cubicBezTo>
                    <a:pt x="1298" y="3049"/>
                    <a:pt x="1310" y="3013"/>
                    <a:pt x="1334" y="2954"/>
                  </a:cubicBezTo>
                  <a:cubicBezTo>
                    <a:pt x="1357" y="2835"/>
                    <a:pt x="1393" y="2727"/>
                    <a:pt x="1417" y="2620"/>
                  </a:cubicBezTo>
                  <a:cubicBezTo>
                    <a:pt x="1476" y="2418"/>
                    <a:pt x="1536" y="2204"/>
                    <a:pt x="1607" y="2013"/>
                  </a:cubicBezTo>
                  <a:cubicBezTo>
                    <a:pt x="1655" y="1906"/>
                    <a:pt x="1691" y="1799"/>
                    <a:pt x="1715" y="1715"/>
                  </a:cubicBezTo>
                  <a:cubicBezTo>
                    <a:pt x="1762" y="1608"/>
                    <a:pt x="1786" y="1525"/>
                    <a:pt x="1822" y="1430"/>
                  </a:cubicBezTo>
                  <a:cubicBezTo>
                    <a:pt x="1965" y="1073"/>
                    <a:pt x="2084" y="727"/>
                    <a:pt x="2227" y="453"/>
                  </a:cubicBezTo>
                  <a:cubicBezTo>
                    <a:pt x="2279" y="307"/>
                    <a:pt x="2341" y="169"/>
                    <a:pt x="2395" y="49"/>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3"/>
            <p:cNvSpPr/>
            <p:nvPr/>
          </p:nvSpPr>
          <p:spPr>
            <a:xfrm>
              <a:off x="2071075" y="3474075"/>
              <a:ext cx="60450" cy="361375"/>
            </a:xfrm>
            <a:custGeom>
              <a:rect b="b" l="l" r="r" t="t"/>
              <a:pathLst>
                <a:path extrusionOk="0" h="14455" w="2418">
                  <a:moveTo>
                    <a:pt x="2227" y="0"/>
                  </a:moveTo>
                  <a:cubicBezTo>
                    <a:pt x="2156" y="107"/>
                    <a:pt x="2096" y="226"/>
                    <a:pt x="2025" y="346"/>
                  </a:cubicBezTo>
                  <a:cubicBezTo>
                    <a:pt x="1941" y="477"/>
                    <a:pt x="1858" y="631"/>
                    <a:pt x="1763" y="798"/>
                  </a:cubicBezTo>
                  <a:cubicBezTo>
                    <a:pt x="1727" y="869"/>
                    <a:pt x="1679" y="953"/>
                    <a:pt x="1644" y="1048"/>
                  </a:cubicBezTo>
                  <a:cubicBezTo>
                    <a:pt x="1608" y="1131"/>
                    <a:pt x="1560" y="1215"/>
                    <a:pt x="1513" y="1310"/>
                  </a:cubicBezTo>
                  <a:cubicBezTo>
                    <a:pt x="1334" y="1667"/>
                    <a:pt x="1168" y="2072"/>
                    <a:pt x="1013" y="2489"/>
                  </a:cubicBezTo>
                  <a:cubicBezTo>
                    <a:pt x="965" y="2596"/>
                    <a:pt x="929" y="2703"/>
                    <a:pt x="894" y="2822"/>
                  </a:cubicBezTo>
                  <a:cubicBezTo>
                    <a:pt x="870" y="2882"/>
                    <a:pt x="846" y="2917"/>
                    <a:pt x="834" y="2977"/>
                  </a:cubicBezTo>
                  <a:cubicBezTo>
                    <a:pt x="810" y="3036"/>
                    <a:pt x="798" y="3096"/>
                    <a:pt x="775" y="3143"/>
                  </a:cubicBezTo>
                  <a:cubicBezTo>
                    <a:pt x="739" y="3263"/>
                    <a:pt x="691" y="3370"/>
                    <a:pt x="667" y="3489"/>
                  </a:cubicBezTo>
                  <a:cubicBezTo>
                    <a:pt x="632" y="3608"/>
                    <a:pt x="608" y="3727"/>
                    <a:pt x="560" y="3846"/>
                  </a:cubicBezTo>
                  <a:cubicBezTo>
                    <a:pt x="489" y="4084"/>
                    <a:pt x="441" y="4334"/>
                    <a:pt x="382" y="4572"/>
                  </a:cubicBezTo>
                  <a:cubicBezTo>
                    <a:pt x="322" y="4822"/>
                    <a:pt x="275" y="5084"/>
                    <a:pt x="239" y="5334"/>
                  </a:cubicBezTo>
                  <a:cubicBezTo>
                    <a:pt x="191" y="5584"/>
                    <a:pt x="144" y="5858"/>
                    <a:pt x="120" y="6108"/>
                  </a:cubicBezTo>
                  <a:lnTo>
                    <a:pt x="72" y="6513"/>
                  </a:lnTo>
                  <a:lnTo>
                    <a:pt x="36" y="6906"/>
                  </a:lnTo>
                  <a:cubicBezTo>
                    <a:pt x="25" y="7049"/>
                    <a:pt x="25" y="7180"/>
                    <a:pt x="13" y="7311"/>
                  </a:cubicBezTo>
                  <a:cubicBezTo>
                    <a:pt x="13" y="7454"/>
                    <a:pt x="1" y="7585"/>
                    <a:pt x="1" y="7715"/>
                  </a:cubicBezTo>
                  <a:lnTo>
                    <a:pt x="1" y="7906"/>
                  </a:lnTo>
                  <a:lnTo>
                    <a:pt x="1" y="8096"/>
                  </a:lnTo>
                  <a:lnTo>
                    <a:pt x="1" y="8489"/>
                  </a:lnTo>
                  <a:cubicBezTo>
                    <a:pt x="13" y="9013"/>
                    <a:pt x="36" y="9537"/>
                    <a:pt x="96" y="10025"/>
                  </a:cubicBezTo>
                  <a:cubicBezTo>
                    <a:pt x="96" y="10085"/>
                    <a:pt x="120" y="10144"/>
                    <a:pt x="120" y="10204"/>
                  </a:cubicBezTo>
                  <a:cubicBezTo>
                    <a:pt x="132" y="10263"/>
                    <a:pt x="132" y="10323"/>
                    <a:pt x="144" y="10382"/>
                  </a:cubicBezTo>
                  <a:cubicBezTo>
                    <a:pt x="155" y="10502"/>
                    <a:pt x="179" y="10621"/>
                    <a:pt x="203" y="10740"/>
                  </a:cubicBezTo>
                  <a:cubicBezTo>
                    <a:pt x="239" y="10978"/>
                    <a:pt x="298" y="11204"/>
                    <a:pt x="334" y="11418"/>
                  </a:cubicBezTo>
                  <a:cubicBezTo>
                    <a:pt x="370" y="11525"/>
                    <a:pt x="382" y="11645"/>
                    <a:pt x="417" y="11752"/>
                  </a:cubicBezTo>
                  <a:cubicBezTo>
                    <a:pt x="441" y="11859"/>
                    <a:pt x="477" y="11954"/>
                    <a:pt x="489" y="12061"/>
                  </a:cubicBezTo>
                  <a:cubicBezTo>
                    <a:pt x="548" y="12276"/>
                    <a:pt x="596" y="12466"/>
                    <a:pt x="656" y="12657"/>
                  </a:cubicBezTo>
                  <a:cubicBezTo>
                    <a:pt x="775" y="13026"/>
                    <a:pt x="870" y="13383"/>
                    <a:pt x="989" y="13681"/>
                  </a:cubicBezTo>
                  <a:cubicBezTo>
                    <a:pt x="1096" y="13954"/>
                    <a:pt x="1191" y="14204"/>
                    <a:pt x="1275" y="14395"/>
                  </a:cubicBezTo>
                  <a:lnTo>
                    <a:pt x="1406" y="14454"/>
                  </a:lnTo>
                  <a:cubicBezTo>
                    <a:pt x="1394" y="14419"/>
                    <a:pt x="1382" y="14347"/>
                    <a:pt x="1370" y="14300"/>
                  </a:cubicBezTo>
                  <a:cubicBezTo>
                    <a:pt x="1346" y="14240"/>
                    <a:pt x="1334" y="14181"/>
                    <a:pt x="1322" y="14097"/>
                  </a:cubicBezTo>
                  <a:cubicBezTo>
                    <a:pt x="1287" y="13966"/>
                    <a:pt x="1251" y="13823"/>
                    <a:pt x="1215" y="13669"/>
                  </a:cubicBezTo>
                  <a:cubicBezTo>
                    <a:pt x="1203" y="13597"/>
                    <a:pt x="1168" y="13502"/>
                    <a:pt x="1156" y="13430"/>
                  </a:cubicBezTo>
                  <a:cubicBezTo>
                    <a:pt x="1144" y="13359"/>
                    <a:pt x="1132" y="13264"/>
                    <a:pt x="1096" y="13180"/>
                  </a:cubicBezTo>
                  <a:cubicBezTo>
                    <a:pt x="1072" y="13002"/>
                    <a:pt x="1025" y="12823"/>
                    <a:pt x="977" y="12621"/>
                  </a:cubicBezTo>
                  <a:cubicBezTo>
                    <a:pt x="929" y="12430"/>
                    <a:pt x="917" y="12240"/>
                    <a:pt x="870" y="12026"/>
                  </a:cubicBezTo>
                  <a:cubicBezTo>
                    <a:pt x="858" y="11930"/>
                    <a:pt x="846" y="11823"/>
                    <a:pt x="810" y="11716"/>
                  </a:cubicBezTo>
                  <a:cubicBezTo>
                    <a:pt x="798" y="11609"/>
                    <a:pt x="787" y="11514"/>
                    <a:pt x="775" y="11395"/>
                  </a:cubicBezTo>
                  <a:cubicBezTo>
                    <a:pt x="739" y="11168"/>
                    <a:pt x="715" y="10942"/>
                    <a:pt x="679" y="10704"/>
                  </a:cubicBezTo>
                  <a:cubicBezTo>
                    <a:pt x="667" y="10585"/>
                    <a:pt x="656" y="10466"/>
                    <a:pt x="656" y="10347"/>
                  </a:cubicBezTo>
                  <a:cubicBezTo>
                    <a:pt x="656" y="10287"/>
                    <a:pt x="632" y="10228"/>
                    <a:pt x="632" y="10168"/>
                  </a:cubicBezTo>
                  <a:cubicBezTo>
                    <a:pt x="632" y="10109"/>
                    <a:pt x="620" y="10049"/>
                    <a:pt x="620" y="9990"/>
                  </a:cubicBezTo>
                  <a:cubicBezTo>
                    <a:pt x="620" y="9871"/>
                    <a:pt x="608" y="9751"/>
                    <a:pt x="608" y="9632"/>
                  </a:cubicBezTo>
                  <a:cubicBezTo>
                    <a:pt x="596" y="9513"/>
                    <a:pt x="596" y="9382"/>
                    <a:pt x="596" y="9263"/>
                  </a:cubicBezTo>
                  <a:cubicBezTo>
                    <a:pt x="596" y="9144"/>
                    <a:pt x="596" y="9013"/>
                    <a:pt x="572" y="8894"/>
                  </a:cubicBezTo>
                  <a:lnTo>
                    <a:pt x="572" y="8692"/>
                  </a:lnTo>
                  <a:lnTo>
                    <a:pt x="572" y="8501"/>
                  </a:lnTo>
                  <a:lnTo>
                    <a:pt x="572" y="8120"/>
                  </a:lnTo>
                  <a:lnTo>
                    <a:pt x="572" y="7918"/>
                  </a:lnTo>
                  <a:lnTo>
                    <a:pt x="596" y="7727"/>
                  </a:lnTo>
                  <a:cubicBezTo>
                    <a:pt x="596" y="7596"/>
                    <a:pt x="608" y="7477"/>
                    <a:pt x="608" y="7346"/>
                  </a:cubicBezTo>
                  <a:cubicBezTo>
                    <a:pt x="608" y="7204"/>
                    <a:pt x="620" y="7084"/>
                    <a:pt x="632" y="6953"/>
                  </a:cubicBezTo>
                  <a:lnTo>
                    <a:pt x="667" y="6572"/>
                  </a:lnTo>
                  <a:cubicBezTo>
                    <a:pt x="679" y="6430"/>
                    <a:pt x="691" y="6311"/>
                    <a:pt x="715" y="6180"/>
                  </a:cubicBezTo>
                  <a:cubicBezTo>
                    <a:pt x="739" y="5930"/>
                    <a:pt x="763" y="5680"/>
                    <a:pt x="810" y="5418"/>
                  </a:cubicBezTo>
                  <a:cubicBezTo>
                    <a:pt x="834" y="5299"/>
                    <a:pt x="858" y="5168"/>
                    <a:pt x="870" y="5048"/>
                  </a:cubicBezTo>
                  <a:cubicBezTo>
                    <a:pt x="894" y="4929"/>
                    <a:pt x="917" y="4798"/>
                    <a:pt x="929" y="4679"/>
                  </a:cubicBezTo>
                  <a:cubicBezTo>
                    <a:pt x="977" y="4441"/>
                    <a:pt x="1025" y="4191"/>
                    <a:pt x="1084" y="3965"/>
                  </a:cubicBezTo>
                  <a:cubicBezTo>
                    <a:pt x="1108" y="3846"/>
                    <a:pt x="1144" y="3727"/>
                    <a:pt x="1156" y="3620"/>
                  </a:cubicBezTo>
                  <a:cubicBezTo>
                    <a:pt x="1179" y="3501"/>
                    <a:pt x="1215" y="3394"/>
                    <a:pt x="1239" y="3286"/>
                  </a:cubicBezTo>
                  <a:cubicBezTo>
                    <a:pt x="1263" y="3227"/>
                    <a:pt x="1275" y="3167"/>
                    <a:pt x="1287" y="3120"/>
                  </a:cubicBezTo>
                  <a:cubicBezTo>
                    <a:pt x="1310" y="3060"/>
                    <a:pt x="1322" y="3013"/>
                    <a:pt x="1334" y="2953"/>
                  </a:cubicBezTo>
                  <a:cubicBezTo>
                    <a:pt x="1358" y="2846"/>
                    <a:pt x="1394" y="2727"/>
                    <a:pt x="1429" y="2620"/>
                  </a:cubicBezTo>
                  <a:cubicBezTo>
                    <a:pt x="1489" y="2417"/>
                    <a:pt x="1560" y="2203"/>
                    <a:pt x="1620" y="2012"/>
                  </a:cubicBezTo>
                  <a:cubicBezTo>
                    <a:pt x="1644" y="1905"/>
                    <a:pt x="1679" y="1822"/>
                    <a:pt x="1727" y="1715"/>
                  </a:cubicBezTo>
                  <a:cubicBezTo>
                    <a:pt x="1751" y="1631"/>
                    <a:pt x="1799" y="1524"/>
                    <a:pt x="1822" y="1429"/>
                  </a:cubicBezTo>
                  <a:cubicBezTo>
                    <a:pt x="1953" y="1072"/>
                    <a:pt x="2096" y="738"/>
                    <a:pt x="2227" y="453"/>
                  </a:cubicBezTo>
                  <a:cubicBezTo>
                    <a:pt x="2299" y="286"/>
                    <a:pt x="2358" y="143"/>
                    <a:pt x="2418" y="0"/>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3"/>
            <p:cNvSpPr/>
            <p:nvPr/>
          </p:nvSpPr>
          <p:spPr>
            <a:xfrm>
              <a:off x="2288375" y="3474075"/>
              <a:ext cx="60450" cy="366425"/>
            </a:xfrm>
            <a:custGeom>
              <a:rect b="b" l="l" r="r" t="t"/>
              <a:pathLst>
                <a:path extrusionOk="0" h="14657" w="2418">
                  <a:moveTo>
                    <a:pt x="2227" y="0"/>
                  </a:moveTo>
                  <a:cubicBezTo>
                    <a:pt x="2155" y="107"/>
                    <a:pt x="2096" y="226"/>
                    <a:pt x="2024" y="346"/>
                  </a:cubicBezTo>
                  <a:cubicBezTo>
                    <a:pt x="1929" y="477"/>
                    <a:pt x="1858" y="631"/>
                    <a:pt x="1762" y="798"/>
                  </a:cubicBezTo>
                  <a:cubicBezTo>
                    <a:pt x="1727" y="869"/>
                    <a:pt x="1679" y="953"/>
                    <a:pt x="1643" y="1048"/>
                  </a:cubicBezTo>
                  <a:cubicBezTo>
                    <a:pt x="1608" y="1131"/>
                    <a:pt x="1560" y="1215"/>
                    <a:pt x="1512" y="1310"/>
                  </a:cubicBezTo>
                  <a:cubicBezTo>
                    <a:pt x="1334" y="1667"/>
                    <a:pt x="1167" y="2072"/>
                    <a:pt x="1012" y="2489"/>
                  </a:cubicBezTo>
                  <a:cubicBezTo>
                    <a:pt x="965" y="2596"/>
                    <a:pt x="929" y="2703"/>
                    <a:pt x="893" y="2822"/>
                  </a:cubicBezTo>
                  <a:cubicBezTo>
                    <a:pt x="869" y="2882"/>
                    <a:pt x="846" y="2917"/>
                    <a:pt x="834" y="2977"/>
                  </a:cubicBezTo>
                  <a:cubicBezTo>
                    <a:pt x="810" y="3036"/>
                    <a:pt x="798" y="3096"/>
                    <a:pt x="774" y="3143"/>
                  </a:cubicBezTo>
                  <a:cubicBezTo>
                    <a:pt x="738" y="3263"/>
                    <a:pt x="691" y="3370"/>
                    <a:pt x="667" y="3489"/>
                  </a:cubicBezTo>
                  <a:cubicBezTo>
                    <a:pt x="631" y="3608"/>
                    <a:pt x="607" y="3727"/>
                    <a:pt x="560" y="3846"/>
                  </a:cubicBezTo>
                  <a:cubicBezTo>
                    <a:pt x="488" y="4084"/>
                    <a:pt x="441" y="4334"/>
                    <a:pt x="381" y="4572"/>
                  </a:cubicBezTo>
                  <a:cubicBezTo>
                    <a:pt x="322" y="4822"/>
                    <a:pt x="274" y="5084"/>
                    <a:pt x="238" y="5334"/>
                  </a:cubicBezTo>
                  <a:cubicBezTo>
                    <a:pt x="191" y="5584"/>
                    <a:pt x="143" y="5858"/>
                    <a:pt x="119" y="6108"/>
                  </a:cubicBezTo>
                  <a:lnTo>
                    <a:pt x="72" y="6513"/>
                  </a:lnTo>
                  <a:lnTo>
                    <a:pt x="36" y="6906"/>
                  </a:lnTo>
                  <a:cubicBezTo>
                    <a:pt x="24" y="7049"/>
                    <a:pt x="24" y="7180"/>
                    <a:pt x="12" y="7311"/>
                  </a:cubicBezTo>
                  <a:cubicBezTo>
                    <a:pt x="12" y="7454"/>
                    <a:pt x="0" y="7585"/>
                    <a:pt x="0" y="7715"/>
                  </a:cubicBezTo>
                  <a:lnTo>
                    <a:pt x="0" y="7906"/>
                  </a:lnTo>
                  <a:lnTo>
                    <a:pt x="0" y="8096"/>
                  </a:lnTo>
                  <a:lnTo>
                    <a:pt x="0" y="8489"/>
                  </a:lnTo>
                  <a:cubicBezTo>
                    <a:pt x="12" y="9013"/>
                    <a:pt x="36" y="9537"/>
                    <a:pt x="96" y="10025"/>
                  </a:cubicBezTo>
                  <a:cubicBezTo>
                    <a:pt x="96" y="10085"/>
                    <a:pt x="119" y="10144"/>
                    <a:pt x="119" y="10204"/>
                  </a:cubicBezTo>
                  <a:cubicBezTo>
                    <a:pt x="131" y="10263"/>
                    <a:pt x="131" y="10323"/>
                    <a:pt x="143" y="10382"/>
                  </a:cubicBezTo>
                  <a:cubicBezTo>
                    <a:pt x="155" y="10502"/>
                    <a:pt x="179" y="10621"/>
                    <a:pt x="203" y="10740"/>
                  </a:cubicBezTo>
                  <a:cubicBezTo>
                    <a:pt x="238" y="10978"/>
                    <a:pt x="298" y="11204"/>
                    <a:pt x="334" y="11418"/>
                  </a:cubicBezTo>
                  <a:cubicBezTo>
                    <a:pt x="369" y="11525"/>
                    <a:pt x="381" y="11645"/>
                    <a:pt x="417" y="11752"/>
                  </a:cubicBezTo>
                  <a:cubicBezTo>
                    <a:pt x="441" y="11859"/>
                    <a:pt x="477" y="11954"/>
                    <a:pt x="488" y="12061"/>
                  </a:cubicBezTo>
                  <a:cubicBezTo>
                    <a:pt x="548" y="12276"/>
                    <a:pt x="596" y="12466"/>
                    <a:pt x="655" y="12657"/>
                  </a:cubicBezTo>
                  <a:cubicBezTo>
                    <a:pt x="774" y="13026"/>
                    <a:pt x="869" y="13383"/>
                    <a:pt x="988" y="13681"/>
                  </a:cubicBezTo>
                  <a:cubicBezTo>
                    <a:pt x="1108" y="13978"/>
                    <a:pt x="1203" y="14252"/>
                    <a:pt x="1286" y="14454"/>
                  </a:cubicBezTo>
                  <a:cubicBezTo>
                    <a:pt x="1310" y="14502"/>
                    <a:pt x="1334" y="14550"/>
                    <a:pt x="1346" y="14597"/>
                  </a:cubicBezTo>
                  <a:lnTo>
                    <a:pt x="1465" y="14657"/>
                  </a:lnTo>
                  <a:lnTo>
                    <a:pt x="1429" y="14478"/>
                  </a:lnTo>
                  <a:lnTo>
                    <a:pt x="1381" y="14300"/>
                  </a:lnTo>
                  <a:cubicBezTo>
                    <a:pt x="1369" y="14240"/>
                    <a:pt x="1346" y="14181"/>
                    <a:pt x="1334" y="14097"/>
                  </a:cubicBezTo>
                  <a:cubicBezTo>
                    <a:pt x="1310" y="13966"/>
                    <a:pt x="1262" y="13823"/>
                    <a:pt x="1227" y="13669"/>
                  </a:cubicBezTo>
                  <a:cubicBezTo>
                    <a:pt x="1215" y="13597"/>
                    <a:pt x="1191" y="13502"/>
                    <a:pt x="1167" y="13430"/>
                  </a:cubicBezTo>
                  <a:cubicBezTo>
                    <a:pt x="1155" y="13359"/>
                    <a:pt x="1143" y="13264"/>
                    <a:pt x="1108" y="13180"/>
                  </a:cubicBezTo>
                  <a:cubicBezTo>
                    <a:pt x="1084" y="13002"/>
                    <a:pt x="1036" y="12823"/>
                    <a:pt x="988" y="12621"/>
                  </a:cubicBezTo>
                  <a:cubicBezTo>
                    <a:pt x="953" y="12430"/>
                    <a:pt x="929" y="12240"/>
                    <a:pt x="893" y="12026"/>
                  </a:cubicBezTo>
                  <a:cubicBezTo>
                    <a:pt x="869" y="11930"/>
                    <a:pt x="858" y="11823"/>
                    <a:pt x="834" y="11716"/>
                  </a:cubicBezTo>
                  <a:cubicBezTo>
                    <a:pt x="810" y="11609"/>
                    <a:pt x="798" y="11514"/>
                    <a:pt x="786" y="11395"/>
                  </a:cubicBezTo>
                  <a:cubicBezTo>
                    <a:pt x="750" y="11168"/>
                    <a:pt x="727" y="10942"/>
                    <a:pt x="691" y="10704"/>
                  </a:cubicBezTo>
                  <a:cubicBezTo>
                    <a:pt x="679" y="10585"/>
                    <a:pt x="667" y="10466"/>
                    <a:pt x="667" y="10347"/>
                  </a:cubicBezTo>
                  <a:cubicBezTo>
                    <a:pt x="667" y="10287"/>
                    <a:pt x="655" y="10228"/>
                    <a:pt x="655" y="10168"/>
                  </a:cubicBezTo>
                  <a:cubicBezTo>
                    <a:pt x="655" y="10109"/>
                    <a:pt x="631" y="10049"/>
                    <a:pt x="631" y="9990"/>
                  </a:cubicBezTo>
                  <a:cubicBezTo>
                    <a:pt x="631" y="9871"/>
                    <a:pt x="619" y="9751"/>
                    <a:pt x="607" y="9632"/>
                  </a:cubicBezTo>
                  <a:cubicBezTo>
                    <a:pt x="596" y="9513"/>
                    <a:pt x="596" y="9382"/>
                    <a:pt x="596" y="9263"/>
                  </a:cubicBezTo>
                  <a:cubicBezTo>
                    <a:pt x="596" y="9144"/>
                    <a:pt x="596" y="9013"/>
                    <a:pt x="572" y="8894"/>
                  </a:cubicBezTo>
                  <a:lnTo>
                    <a:pt x="572" y="8692"/>
                  </a:lnTo>
                  <a:lnTo>
                    <a:pt x="572" y="8501"/>
                  </a:lnTo>
                  <a:lnTo>
                    <a:pt x="572" y="8120"/>
                  </a:lnTo>
                  <a:lnTo>
                    <a:pt x="572" y="7918"/>
                  </a:lnTo>
                  <a:lnTo>
                    <a:pt x="596" y="7727"/>
                  </a:lnTo>
                  <a:cubicBezTo>
                    <a:pt x="596" y="7596"/>
                    <a:pt x="607" y="7477"/>
                    <a:pt x="607" y="7346"/>
                  </a:cubicBezTo>
                  <a:cubicBezTo>
                    <a:pt x="607" y="7204"/>
                    <a:pt x="619" y="7084"/>
                    <a:pt x="631" y="6953"/>
                  </a:cubicBezTo>
                  <a:lnTo>
                    <a:pt x="667" y="6572"/>
                  </a:lnTo>
                  <a:cubicBezTo>
                    <a:pt x="679" y="6430"/>
                    <a:pt x="691" y="6311"/>
                    <a:pt x="715" y="6180"/>
                  </a:cubicBezTo>
                  <a:cubicBezTo>
                    <a:pt x="738" y="5930"/>
                    <a:pt x="774" y="5680"/>
                    <a:pt x="810" y="5418"/>
                  </a:cubicBezTo>
                  <a:cubicBezTo>
                    <a:pt x="834" y="5299"/>
                    <a:pt x="858" y="5168"/>
                    <a:pt x="869" y="5048"/>
                  </a:cubicBezTo>
                  <a:cubicBezTo>
                    <a:pt x="893" y="4929"/>
                    <a:pt x="917" y="4798"/>
                    <a:pt x="929" y="4679"/>
                  </a:cubicBezTo>
                  <a:cubicBezTo>
                    <a:pt x="977" y="4441"/>
                    <a:pt x="1024" y="4191"/>
                    <a:pt x="1084" y="3965"/>
                  </a:cubicBezTo>
                  <a:cubicBezTo>
                    <a:pt x="1108" y="3846"/>
                    <a:pt x="1143" y="3727"/>
                    <a:pt x="1155" y="3620"/>
                  </a:cubicBezTo>
                  <a:cubicBezTo>
                    <a:pt x="1191" y="3501"/>
                    <a:pt x="1215" y="3394"/>
                    <a:pt x="1250" y="3286"/>
                  </a:cubicBezTo>
                  <a:cubicBezTo>
                    <a:pt x="1262" y="3227"/>
                    <a:pt x="1274" y="3167"/>
                    <a:pt x="1286" y="3120"/>
                  </a:cubicBezTo>
                  <a:cubicBezTo>
                    <a:pt x="1310" y="3060"/>
                    <a:pt x="1322" y="3013"/>
                    <a:pt x="1334" y="2953"/>
                  </a:cubicBezTo>
                  <a:cubicBezTo>
                    <a:pt x="1369" y="2846"/>
                    <a:pt x="1393" y="2727"/>
                    <a:pt x="1429" y="2620"/>
                  </a:cubicBezTo>
                  <a:cubicBezTo>
                    <a:pt x="1500" y="2417"/>
                    <a:pt x="1560" y="2203"/>
                    <a:pt x="1620" y="2012"/>
                  </a:cubicBezTo>
                  <a:cubicBezTo>
                    <a:pt x="1643" y="1905"/>
                    <a:pt x="1679" y="1822"/>
                    <a:pt x="1727" y="1715"/>
                  </a:cubicBezTo>
                  <a:cubicBezTo>
                    <a:pt x="1750" y="1631"/>
                    <a:pt x="1798" y="1524"/>
                    <a:pt x="1822" y="1429"/>
                  </a:cubicBezTo>
                  <a:cubicBezTo>
                    <a:pt x="1965" y="1072"/>
                    <a:pt x="2096" y="738"/>
                    <a:pt x="2227" y="453"/>
                  </a:cubicBezTo>
                  <a:cubicBezTo>
                    <a:pt x="2298" y="286"/>
                    <a:pt x="2358" y="143"/>
                    <a:pt x="2417" y="0"/>
                  </a:cubicBezTo>
                  <a:close/>
                </a:path>
              </a:pathLst>
            </a:custGeom>
            <a:solidFill>
              <a:srgbClr val="EED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3"/>
            <p:cNvSpPr/>
            <p:nvPr/>
          </p:nvSpPr>
          <p:spPr>
            <a:xfrm>
              <a:off x="1861225" y="3463950"/>
              <a:ext cx="590875" cy="22350"/>
            </a:xfrm>
            <a:custGeom>
              <a:rect b="b" l="l" r="r" t="t"/>
              <a:pathLst>
                <a:path extrusionOk="0" h="894" w="23635">
                  <a:moveTo>
                    <a:pt x="441" y="0"/>
                  </a:moveTo>
                  <a:cubicBezTo>
                    <a:pt x="191" y="0"/>
                    <a:pt x="1" y="191"/>
                    <a:pt x="1" y="441"/>
                  </a:cubicBezTo>
                  <a:cubicBezTo>
                    <a:pt x="1" y="691"/>
                    <a:pt x="191" y="893"/>
                    <a:pt x="441" y="893"/>
                  </a:cubicBezTo>
                  <a:lnTo>
                    <a:pt x="23182" y="893"/>
                  </a:lnTo>
                  <a:cubicBezTo>
                    <a:pt x="23432" y="893"/>
                    <a:pt x="23635" y="691"/>
                    <a:pt x="23635" y="441"/>
                  </a:cubicBezTo>
                  <a:cubicBezTo>
                    <a:pt x="23635" y="191"/>
                    <a:pt x="23432" y="0"/>
                    <a:pt x="23182" y="0"/>
                  </a:cubicBezTo>
                  <a:close/>
                </a:path>
              </a:pathLst>
            </a:custGeom>
            <a:solidFill>
              <a:srgbClr val="7E5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3"/>
            <p:cNvSpPr/>
            <p:nvPr/>
          </p:nvSpPr>
          <p:spPr>
            <a:xfrm>
              <a:off x="1987725" y="3548500"/>
              <a:ext cx="172675" cy="177400"/>
            </a:xfrm>
            <a:custGeom>
              <a:rect b="b" l="l" r="r" t="t"/>
              <a:pathLst>
                <a:path extrusionOk="0" h="7096" w="6907">
                  <a:moveTo>
                    <a:pt x="4354" y="1"/>
                  </a:moveTo>
                  <a:cubicBezTo>
                    <a:pt x="3421" y="1"/>
                    <a:pt x="2493" y="82"/>
                    <a:pt x="1549" y="226"/>
                  </a:cubicBezTo>
                  <a:lnTo>
                    <a:pt x="1549" y="250"/>
                  </a:lnTo>
                  <a:cubicBezTo>
                    <a:pt x="2799" y="262"/>
                    <a:pt x="3549" y="1702"/>
                    <a:pt x="3216" y="3429"/>
                  </a:cubicBezTo>
                  <a:cubicBezTo>
                    <a:pt x="2870" y="5167"/>
                    <a:pt x="1489" y="6560"/>
                    <a:pt x="1" y="6882"/>
                  </a:cubicBezTo>
                  <a:lnTo>
                    <a:pt x="1" y="6894"/>
                  </a:lnTo>
                  <a:cubicBezTo>
                    <a:pt x="726" y="6840"/>
                    <a:pt x="1446" y="6810"/>
                    <a:pt x="2165" y="6810"/>
                  </a:cubicBezTo>
                  <a:cubicBezTo>
                    <a:pt x="3370" y="6810"/>
                    <a:pt x="4572" y="6895"/>
                    <a:pt x="5787" y="7096"/>
                  </a:cubicBezTo>
                  <a:lnTo>
                    <a:pt x="5787" y="7072"/>
                  </a:lnTo>
                  <a:cubicBezTo>
                    <a:pt x="4418" y="6620"/>
                    <a:pt x="3609" y="5191"/>
                    <a:pt x="3954" y="3441"/>
                  </a:cubicBezTo>
                  <a:cubicBezTo>
                    <a:pt x="4299" y="1714"/>
                    <a:pt x="5549" y="250"/>
                    <a:pt x="6907" y="226"/>
                  </a:cubicBezTo>
                  <a:lnTo>
                    <a:pt x="6907" y="214"/>
                  </a:lnTo>
                  <a:cubicBezTo>
                    <a:pt x="6042" y="67"/>
                    <a:pt x="5196" y="1"/>
                    <a:pt x="4354"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3"/>
            <p:cNvSpPr/>
            <p:nvPr/>
          </p:nvSpPr>
          <p:spPr>
            <a:xfrm>
              <a:off x="1956775" y="3589550"/>
              <a:ext cx="236375" cy="114325"/>
            </a:xfrm>
            <a:custGeom>
              <a:rect b="b" l="l" r="r" t="t"/>
              <a:pathLst>
                <a:path extrusionOk="0" h="4573" w="9455">
                  <a:moveTo>
                    <a:pt x="1096" y="1"/>
                  </a:moveTo>
                  <a:cubicBezTo>
                    <a:pt x="727" y="1442"/>
                    <a:pt x="358" y="2870"/>
                    <a:pt x="1" y="4287"/>
                  </a:cubicBezTo>
                  <a:lnTo>
                    <a:pt x="13" y="4287"/>
                  </a:lnTo>
                  <a:cubicBezTo>
                    <a:pt x="578" y="3226"/>
                    <a:pt x="2567" y="2084"/>
                    <a:pt x="4709" y="2084"/>
                  </a:cubicBezTo>
                  <a:cubicBezTo>
                    <a:pt x="4731" y="2084"/>
                    <a:pt x="4753" y="2084"/>
                    <a:pt x="4775" y="2084"/>
                  </a:cubicBezTo>
                  <a:cubicBezTo>
                    <a:pt x="6930" y="2096"/>
                    <a:pt x="8633" y="3406"/>
                    <a:pt x="8764" y="4573"/>
                  </a:cubicBezTo>
                  <a:lnTo>
                    <a:pt x="8776" y="4573"/>
                  </a:lnTo>
                  <a:cubicBezTo>
                    <a:pt x="9038" y="3085"/>
                    <a:pt x="9252" y="1596"/>
                    <a:pt x="9454" y="96"/>
                  </a:cubicBezTo>
                  <a:lnTo>
                    <a:pt x="9430" y="96"/>
                  </a:lnTo>
                  <a:cubicBezTo>
                    <a:pt x="9014" y="1092"/>
                    <a:pt x="7156" y="1502"/>
                    <a:pt x="5072" y="1502"/>
                  </a:cubicBezTo>
                  <a:cubicBezTo>
                    <a:pt x="5013" y="1502"/>
                    <a:pt x="4954" y="1502"/>
                    <a:pt x="4894" y="1501"/>
                  </a:cubicBezTo>
                  <a:cubicBezTo>
                    <a:pt x="2739" y="1477"/>
                    <a:pt x="1120" y="1001"/>
                    <a:pt x="1120"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3"/>
            <p:cNvSpPr/>
            <p:nvPr/>
          </p:nvSpPr>
          <p:spPr>
            <a:xfrm>
              <a:off x="2035350" y="3228750"/>
              <a:ext cx="110175" cy="112600"/>
            </a:xfrm>
            <a:custGeom>
              <a:rect b="b" l="l" r="r" t="t"/>
              <a:pathLst>
                <a:path extrusionOk="0" h="4504" w="4407">
                  <a:moveTo>
                    <a:pt x="2765" y="1"/>
                  </a:moveTo>
                  <a:cubicBezTo>
                    <a:pt x="2169" y="1"/>
                    <a:pt x="1576" y="52"/>
                    <a:pt x="977" y="145"/>
                  </a:cubicBezTo>
                  <a:cubicBezTo>
                    <a:pt x="1787" y="145"/>
                    <a:pt x="2263" y="1086"/>
                    <a:pt x="2049" y="2181"/>
                  </a:cubicBezTo>
                  <a:cubicBezTo>
                    <a:pt x="1823" y="3289"/>
                    <a:pt x="953" y="4182"/>
                    <a:pt x="1" y="4384"/>
                  </a:cubicBezTo>
                  <a:cubicBezTo>
                    <a:pt x="462" y="4353"/>
                    <a:pt x="924" y="4335"/>
                    <a:pt x="1388" y="4335"/>
                  </a:cubicBezTo>
                  <a:cubicBezTo>
                    <a:pt x="2158" y="4335"/>
                    <a:pt x="2931" y="4384"/>
                    <a:pt x="3704" y="4503"/>
                  </a:cubicBezTo>
                  <a:cubicBezTo>
                    <a:pt x="2799" y="4205"/>
                    <a:pt x="2287" y="3289"/>
                    <a:pt x="2513" y="2181"/>
                  </a:cubicBezTo>
                  <a:cubicBezTo>
                    <a:pt x="2739" y="1086"/>
                    <a:pt x="3537" y="145"/>
                    <a:pt x="4406" y="133"/>
                  </a:cubicBezTo>
                  <a:cubicBezTo>
                    <a:pt x="3851" y="43"/>
                    <a:pt x="3306" y="1"/>
                    <a:pt x="2765"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3"/>
            <p:cNvSpPr/>
            <p:nvPr/>
          </p:nvSpPr>
          <p:spPr>
            <a:xfrm>
              <a:off x="2014525" y="3254400"/>
              <a:ext cx="151225" cy="73250"/>
            </a:xfrm>
            <a:custGeom>
              <a:rect b="b" l="l" r="r" t="t"/>
              <a:pathLst>
                <a:path extrusionOk="0" h="2930" w="6049">
                  <a:moveTo>
                    <a:pt x="691" y="0"/>
                  </a:moveTo>
                  <a:cubicBezTo>
                    <a:pt x="453" y="917"/>
                    <a:pt x="215" y="1834"/>
                    <a:pt x="1" y="2739"/>
                  </a:cubicBezTo>
                  <a:lnTo>
                    <a:pt x="12" y="2739"/>
                  </a:lnTo>
                  <a:cubicBezTo>
                    <a:pt x="379" y="2054"/>
                    <a:pt x="1670" y="1334"/>
                    <a:pt x="3027" y="1334"/>
                  </a:cubicBezTo>
                  <a:cubicBezTo>
                    <a:pt x="3038" y="1334"/>
                    <a:pt x="3049" y="1334"/>
                    <a:pt x="3060" y="1334"/>
                  </a:cubicBezTo>
                  <a:cubicBezTo>
                    <a:pt x="4442" y="1358"/>
                    <a:pt x="5537" y="2191"/>
                    <a:pt x="5608" y="2929"/>
                  </a:cubicBezTo>
                  <a:lnTo>
                    <a:pt x="5620" y="2929"/>
                  </a:lnTo>
                  <a:cubicBezTo>
                    <a:pt x="5787" y="1977"/>
                    <a:pt x="5918" y="1024"/>
                    <a:pt x="6049" y="60"/>
                  </a:cubicBezTo>
                  <a:lnTo>
                    <a:pt x="6037" y="60"/>
                  </a:lnTo>
                  <a:cubicBezTo>
                    <a:pt x="5775" y="715"/>
                    <a:pt x="4525" y="965"/>
                    <a:pt x="3132" y="965"/>
                  </a:cubicBezTo>
                  <a:cubicBezTo>
                    <a:pt x="1751" y="953"/>
                    <a:pt x="727" y="643"/>
                    <a:pt x="715"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3"/>
            <p:cNvSpPr/>
            <p:nvPr/>
          </p:nvSpPr>
          <p:spPr>
            <a:xfrm>
              <a:off x="2077325" y="2946425"/>
              <a:ext cx="78900" cy="80600"/>
            </a:xfrm>
            <a:custGeom>
              <a:rect b="b" l="l" r="r" t="t"/>
              <a:pathLst>
                <a:path extrusionOk="0" h="3224" w="3156">
                  <a:moveTo>
                    <a:pt x="2009" y="1"/>
                  </a:moveTo>
                  <a:cubicBezTo>
                    <a:pt x="1579" y="1"/>
                    <a:pt x="1152" y="40"/>
                    <a:pt x="715" y="104"/>
                  </a:cubicBezTo>
                  <a:cubicBezTo>
                    <a:pt x="1275" y="104"/>
                    <a:pt x="1620" y="770"/>
                    <a:pt x="1477" y="1556"/>
                  </a:cubicBezTo>
                  <a:cubicBezTo>
                    <a:pt x="1322" y="2342"/>
                    <a:pt x="679" y="2985"/>
                    <a:pt x="1" y="3140"/>
                  </a:cubicBezTo>
                  <a:cubicBezTo>
                    <a:pt x="325" y="3109"/>
                    <a:pt x="645" y="3095"/>
                    <a:pt x="963" y="3095"/>
                  </a:cubicBezTo>
                  <a:cubicBezTo>
                    <a:pt x="1521" y="3095"/>
                    <a:pt x="2075" y="3140"/>
                    <a:pt x="2644" y="3223"/>
                  </a:cubicBezTo>
                  <a:cubicBezTo>
                    <a:pt x="2025" y="3021"/>
                    <a:pt x="1668" y="2366"/>
                    <a:pt x="1810" y="1556"/>
                  </a:cubicBezTo>
                  <a:cubicBezTo>
                    <a:pt x="1977" y="770"/>
                    <a:pt x="2549" y="104"/>
                    <a:pt x="3156" y="104"/>
                  </a:cubicBezTo>
                  <a:cubicBezTo>
                    <a:pt x="2766" y="31"/>
                    <a:pt x="2387" y="1"/>
                    <a:pt x="2009"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3"/>
            <p:cNvSpPr/>
            <p:nvPr/>
          </p:nvSpPr>
          <p:spPr>
            <a:xfrm>
              <a:off x="2063650" y="2964775"/>
              <a:ext cx="107475" cy="52125"/>
            </a:xfrm>
            <a:custGeom>
              <a:rect b="b" l="l" r="r" t="t"/>
              <a:pathLst>
                <a:path extrusionOk="0" h="2085" w="4299">
                  <a:moveTo>
                    <a:pt x="500" y="1"/>
                  </a:moveTo>
                  <a:cubicBezTo>
                    <a:pt x="333" y="656"/>
                    <a:pt x="155" y="1310"/>
                    <a:pt x="0" y="1965"/>
                  </a:cubicBezTo>
                  <a:cubicBezTo>
                    <a:pt x="259" y="1482"/>
                    <a:pt x="1170" y="953"/>
                    <a:pt x="2135" y="953"/>
                  </a:cubicBezTo>
                  <a:cubicBezTo>
                    <a:pt x="2146" y="953"/>
                    <a:pt x="2156" y="953"/>
                    <a:pt x="2167" y="953"/>
                  </a:cubicBezTo>
                  <a:cubicBezTo>
                    <a:pt x="3155" y="953"/>
                    <a:pt x="3929" y="1572"/>
                    <a:pt x="3989" y="2084"/>
                  </a:cubicBezTo>
                  <a:cubicBezTo>
                    <a:pt x="4096" y="1418"/>
                    <a:pt x="4203" y="739"/>
                    <a:pt x="4298" y="48"/>
                  </a:cubicBezTo>
                  <a:lnTo>
                    <a:pt x="4298" y="48"/>
                  </a:lnTo>
                  <a:cubicBezTo>
                    <a:pt x="4114" y="510"/>
                    <a:pt x="3269" y="692"/>
                    <a:pt x="2318" y="692"/>
                  </a:cubicBezTo>
                  <a:cubicBezTo>
                    <a:pt x="2288" y="692"/>
                    <a:pt x="2257" y="692"/>
                    <a:pt x="2227" y="691"/>
                  </a:cubicBezTo>
                  <a:cubicBezTo>
                    <a:pt x="1250" y="667"/>
                    <a:pt x="500" y="453"/>
                    <a:pt x="500"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3"/>
            <p:cNvSpPr/>
            <p:nvPr/>
          </p:nvSpPr>
          <p:spPr>
            <a:xfrm>
              <a:off x="1475475" y="3557125"/>
              <a:ext cx="1331425" cy="748025"/>
            </a:xfrm>
            <a:custGeom>
              <a:rect b="b" l="l" r="r" t="t"/>
              <a:pathLst>
                <a:path extrusionOk="0" h="29921" w="53257">
                  <a:moveTo>
                    <a:pt x="53257" y="18336"/>
                  </a:moveTo>
                  <a:cubicBezTo>
                    <a:pt x="53257" y="18344"/>
                    <a:pt x="53257" y="18352"/>
                    <a:pt x="53257" y="18359"/>
                  </a:cubicBezTo>
                  <a:lnTo>
                    <a:pt x="53257" y="18359"/>
                  </a:lnTo>
                  <a:lnTo>
                    <a:pt x="53257" y="18336"/>
                  </a:lnTo>
                  <a:close/>
                  <a:moveTo>
                    <a:pt x="179" y="0"/>
                  </a:moveTo>
                  <a:lnTo>
                    <a:pt x="0" y="679"/>
                  </a:lnTo>
                  <a:lnTo>
                    <a:pt x="1655" y="2584"/>
                  </a:lnTo>
                  <a:lnTo>
                    <a:pt x="12764" y="15454"/>
                  </a:lnTo>
                  <a:lnTo>
                    <a:pt x="12740" y="15621"/>
                  </a:lnTo>
                  <a:lnTo>
                    <a:pt x="12704" y="16073"/>
                  </a:lnTo>
                  <a:lnTo>
                    <a:pt x="12764" y="16109"/>
                  </a:lnTo>
                  <a:cubicBezTo>
                    <a:pt x="12538" y="16347"/>
                    <a:pt x="12359" y="16609"/>
                    <a:pt x="12240" y="16931"/>
                  </a:cubicBezTo>
                  <a:cubicBezTo>
                    <a:pt x="12109" y="17252"/>
                    <a:pt x="12026" y="17597"/>
                    <a:pt x="12026" y="17967"/>
                  </a:cubicBezTo>
                  <a:cubicBezTo>
                    <a:pt x="12026" y="18098"/>
                    <a:pt x="12049" y="18217"/>
                    <a:pt x="12061" y="18359"/>
                  </a:cubicBezTo>
                  <a:lnTo>
                    <a:pt x="12026" y="18359"/>
                  </a:lnTo>
                  <a:cubicBezTo>
                    <a:pt x="12026" y="18836"/>
                    <a:pt x="12085" y="19288"/>
                    <a:pt x="12192" y="19753"/>
                  </a:cubicBezTo>
                  <a:cubicBezTo>
                    <a:pt x="12299" y="20205"/>
                    <a:pt x="12442" y="20657"/>
                    <a:pt x="12645" y="21098"/>
                  </a:cubicBezTo>
                  <a:cubicBezTo>
                    <a:pt x="13276" y="22550"/>
                    <a:pt x="14407" y="23908"/>
                    <a:pt x="15931" y="25087"/>
                  </a:cubicBezTo>
                  <a:cubicBezTo>
                    <a:pt x="17419" y="26241"/>
                    <a:pt x="19265" y="27242"/>
                    <a:pt x="21396" y="28027"/>
                  </a:cubicBezTo>
                  <a:cubicBezTo>
                    <a:pt x="24622" y="29218"/>
                    <a:pt x="28492" y="29920"/>
                    <a:pt x="32647" y="29920"/>
                  </a:cubicBezTo>
                  <a:cubicBezTo>
                    <a:pt x="36791" y="29920"/>
                    <a:pt x="40648" y="29218"/>
                    <a:pt x="43899" y="28027"/>
                  </a:cubicBezTo>
                  <a:cubicBezTo>
                    <a:pt x="46018" y="27242"/>
                    <a:pt x="47863" y="26241"/>
                    <a:pt x="49364" y="25087"/>
                  </a:cubicBezTo>
                  <a:cubicBezTo>
                    <a:pt x="51590" y="23324"/>
                    <a:pt x="52983" y="21229"/>
                    <a:pt x="53233" y="18931"/>
                  </a:cubicBezTo>
                  <a:cubicBezTo>
                    <a:pt x="53245" y="18748"/>
                    <a:pt x="53256" y="18554"/>
                    <a:pt x="53257" y="18359"/>
                  </a:cubicBezTo>
                  <a:lnTo>
                    <a:pt x="28635" y="18359"/>
                  </a:lnTo>
                  <a:cubicBezTo>
                    <a:pt x="28659" y="18240"/>
                    <a:pt x="28671" y="18098"/>
                    <a:pt x="28671" y="17967"/>
                  </a:cubicBezTo>
                  <a:cubicBezTo>
                    <a:pt x="28671" y="16466"/>
                    <a:pt x="27444" y="15228"/>
                    <a:pt x="25932" y="15228"/>
                  </a:cubicBezTo>
                  <a:lnTo>
                    <a:pt x="25182" y="15228"/>
                  </a:lnTo>
                  <a:cubicBezTo>
                    <a:pt x="25182" y="14228"/>
                    <a:pt x="24372" y="13418"/>
                    <a:pt x="23372" y="13418"/>
                  </a:cubicBezTo>
                  <a:lnTo>
                    <a:pt x="15990" y="13418"/>
                  </a:lnTo>
                  <a:cubicBezTo>
                    <a:pt x="15621" y="13418"/>
                    <a:pt x="15276" y="13514"/>
                    <a:pt x="14990" y="13716"/>
                  </a:cubicBezTo>
                  <a:lnTo>
                    <a:pt x="179" y="0"/>
                  </a:lnTo>
                  <a:close/>
                </a:path>
              </a:pathLst>
            </a:custGeom>
            <a:solidFill>
              <a:srgbClr val="9B78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3"/>
            <p:cNvSpPr/>
            <p:nvPr/>
          </p:nvSpPr>
          <p:spPr>
            <a:xfrm>
              <a:off x="1817475" y="4128625"/>
              <a:ext cx="947475" cy="176525"/>
            </a:xfrm>
            <a:custGeom>
              <a:rect b="b" l="l" r="r" t="t"/>
              <a:pathLst>
                <a:path extrusionOk="0" h="7061" w="37899">
                  <a:moveTo>
                    <a:pt x="1" y="0"/>
                  </a:moveTo>
                  <a:cubicBezTo>
                    <a:pt x="3156" y="4155"/>
                    <a:pt x="10466" y="7060"/>
                    <a:pt x="18943" y="7060"/>
                  </a:cubicBezTo>
                  <a:cubicBezTo>
                    <a:pt x="27444" y="7060"/>
                    <a:pt x="34743" y="4155"/>
                    <a:pt x="37898" y="0"/>
                  </a:cubicBezTo>
                  <a:close/>
                </a:path>
              </a:pathLst>
            </a:custGeom>
            <a:solidFill>
              <a:srgbClr val="846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3"/>
            <p:cNvSpPr/>
            <p:nvPr/>
          </p:nvSpPr>
          <p:spPr>
            <a:xfrm>
              <a:off x="2329450" y="4056575"/>
              <a:ext cx="35450" cy="59275"/>
            </a:xfrm>
            <a:custGeom>
              <a:rect b="b" l="l" r="r" t="t"/>
              <a:pathLst>
                <a:path extrusionOk="0" h="2371" w="1418">
                  <a:moveTo>
                    <a:pt x="0" y="1"/>
                  </a:moveTo>
                  <a:lnTo>
                    <a:pt x="0" y="2370"/>
                  </a:lnTo>
                  <a:lnTo>
                    <a:pt x="1417" y="2370"/>
                  </a:lnTo>
                  <a:lnTo>
                    <a:pt x="1417" y="1"/>
                  </a:ln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3"/>
            <p:cNvSpPr/>
            <p:nvPr/>
          </p:nvSpPr>
          <p:spPr>
            <a:xfrm>
              <a:off x="2347000" y="4056575"/>
              <a:ext cx="17600" cy="59275"/>
            </a:xfrm>
            <a:custGeom>
              <a:rect b="b" l="l" r="r" t="t"/>
              <a:pathLst>
                <a:path extrusionOk="0" h="2371" w="704">
                  <a:moveTo>
                    <a:pt x="1" y="1"/>
                  </a:moveTo>
                  <a:lnTo>
                    <a:pt x="1" y="2370"/>
                  </a:lnTo>
                  <a:lnTo>
                    <a:pt x="703" y="2370"/>
                  </a:lnTo>
                  <a:lnTo>
                    <a:pt x="703" y="1"/>
                  </a:lnTo>
                  <a:close/>
                </a:path>
              </a:pathLst>
            </a:custGeom>
            <a:solidFill>
              <a:srgbClr val="483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3"/>
            <p:cNvSpPr/>
            <p:nvPr/>
          </p:nvSpPr>
          <p:spPr>
            <a:xfrm>
              <a:off x="2384500" y="4056575"/>
              <a:ext cx="35450" cy="59275"/>
            </a:xfrm>
            <a:custGeom>
              <a:rect b="b" l="l" r="r" t="t"/>
              <a:pathLst>
                <a:path extrusionOk="0" h="2371" w="1418">
                  <a:moveTo>
                    <a:pt x="1" y="1"/>
                  </a:moveTo>
                  <a:lnTo>
                    <a:pt x="1" y="2370"/>
                  </a:lnTo>
                  <a:lnTo>
                    <a:pt x="1418" y="2370"/>
                  </a:lnTo>
                  <a:lnTo>
                    <a:pt x="1418" y="1"/>
                  </a:ln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3"/>
            <p:cNvSpPr/>
            <p:nvPr/>
          </p:nvSpPr>
          <p:spPr>
            <a:xfrm>
              <a:off x="2402375" y="4056575"/>
              <a:ext cx="17575" cy="59275"/>
            </a:xfrm>
            <a:custGeom>
              <a:rect b="b" l="l" r="r" t="t"/>
              <a:pathLst>
                <a:path extrusionOk="0" h="2371" w="703">
                  <a:moveTo>
                    <a:pt x="0" y="1"/>
                  </a:moveTo>
                  <a:lnTo>
                    <a:pt x="0" y="2370"/>
                  </a:lnTo>
                  <a:lnTo>
                    <a:pt x="703" y="2370"/>
                  </a:lnTo>
                  <a:lnTo>
                    <a:pt x="703" y="1"/>
                  </a:lnTo>
                  <a:close/>
                </a:path>
              </a:pathLst>
            </a:custGeom>
            <a:solidFill>
              <a:srgbClr val="483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3"/>
            <p:cNvSpPr/>
            <p:nvPr/>
          </p:nvSpPr>
          <p:spPr>
            <a:xfrm>
              <a:off x="2439575" y="4056575"/>
              <a:ext cx="35450" cy="59275"/>
            </a:xfrm>
            <a:custGeom>
              <a:rect b="b" l="l" r="r" t="t"/>
              <a:pathLst>
                <a:path extrusionOk="0" h="2371" w="1418">
                  <a:moveTo>
                    <a:pt x="1" y="1"/>
                  </a:moveTo>
                  <a:lnTo>
                    <a:pt x="1" y="2370"/>
                  </a:lnTo>
                  <a:lnTo>
                    <a:pt x="1417" y="2370"/>
                  </a:lnTo>
                  <a:lnTo>
                    <a:pt x="1417" y="1"/>
                  </a:ln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3"/>
            <p:cNvSpPr/>
            <p:nvPr/>
          </p:nvSpPr>
          <p:spPr>
            <a:xfrm>
              <a:off x="2457450" y="4056575"/>
              <a:ext cx="17575" cy="59275"/>
            </a:xfrm>
            <a:custGeom>
              <a:rect b="b" l="l" r="r" t="t"/>
              <a:pathLst>
                <a:path extrusionOk="0" h="2371" w="703">
                  <a:moveTo>
                    <a:pt x="0" y="1"/>
                  </a:moveTo>
                  <a:lnTo>
                    <a:pt x="0" y="2370"/>
                  </a:lnTo>
                  <a:lnTo>
                    <a:pt x="702" y="2370"/>
                  </a:lnTo>
                  <a:lnTo>
                    <a:pt x="702" y="1"/>
                  </a:lnTo>
                  <a:close/>
                </a:path>
              </a:pathLst>
            </a:custGeom>
            <a:solidFill>
              <a:srgbClr val="483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3"/>
            <p:cNvSpPr/>
            <p:nvPr/>
          </p:nvSpPr>
          <p:spPr>
            <a:xfrm>
              <a:off x="2494950" y="4056575"/>
              <a:ext cx="35450" cy="59275"/>
            </a:xfrm>
            <a:custGeom>
              <a:rect b="b" l="l" r="r" t="t"/>
              <a:pathLst>
                <a:path extrusionOk="0" h="2371" w="1418">
                  <a:moveTo>
                    <a:pt x="0" y="1"/>
                  </a:moveTo>
                  <a:lnTo>
                    <a:pt x="0" y="2370"/>
                  </a:lnTo>
                  <a:lnTo>
                    <a:pt x="1417" y="2370"/>
                  </a:lnTo>
                  <a:lnTo>
                    <a:pt x="1417" y="1"/>
                  </a:ln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3"/>
            <p:cNvSpPr/>
            <p:nvPr/>
          </p:nvSpPr>
          <p:spPr>
            <a:xfrm>
              <a:off x="2512500" y="4056575"/>
              <a:ext cx="17600" cy="59275"/>
            </a:xfrm>
            <a:custGeom>
              <a:rect b="b" l="l" r="r" t="t"/>
              <a:pathLst>
                <a:path extrusionOk="0" h="2371" w="704">
                  <a:moveTo>
                    <a:pt x="1" y="1"/>
                  </a:moveTo>
                  <a:lnTo>
                    <a:pt x="1" y="2370"/>
                  </a:lnTo>
                  <a:lnTo>
                    <a:pt x="703" y="2370"/>
                  </a:lnTo>
                  <a:lnTo>
                    <a:pt x="703" y="1"/>
                  </a:lnTo>
                  <a:close/>
                </a:path>
              </a:pathLst>
            </a:custGeom>
            <a:solidFill>
              <a:srgbClr val="483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3"/>
            <p:cNvSpPr/>
            <p:nvPr/>
          </p:nvSpPr>
          <p:spPr>
            <a:xfrm>
              <a:off x="2550300" y="4056575"/>
              <a:ext cx="35150" cy="59275"/>
            </a:xfrm>
            <a:custGeom>
              <a:rect b="b" l="l" r="r" t="t"/>
              <a:pathLst>
                <a:path extrusionOk="0" h="2371" w="1406">
                  <a:moveTo>
                    <a:pt x="1" y="1"/>
                  </a:moveTo>
                  <a:lnTo>
                    <a:pt x="1" y="2370"/>
                  </a:lnTo>
                  <a:lnTo>
                    <a:pt x="1406" y="2370"/>
                  </a:lnTo>
                  <a:lnTo>
                    <a:pt x="1406" y="1"/>
                  </a:ln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3"/>
            <p:cNvSpPr/>
            <p:nvPr/>
          </p:nvSpPr>
          <p:spPr>
            <a:xfrm>
              <a:off x="2567575" y="4056575"/>
              <a:ext cx="17575" cy="59275"/>
            </a:xfrm>
            <a:custGeom>
              <a:rect b="b" l="l" r="r" t="t"/>
              <a:pathLst>
                <a:path extrusionOk="0" h="2371" w="703">
                  <a:moveTo>
                    <a:pt x="0" y="1"/>
                  </a:moveTo>
                  <a:lnTo>
                    <a:pt x="0" y="2370"/>
                  </a:lnTo>
                  <a:lnTo>
                    <a:pt x="703" y="2370"/>
                  </a:lnTo>
                  <a:lnTo>
                    <a:pt x="703" y="1"/>
                  </a:lnTo>
                  <a:close/>
                </a:path>
              </a:pathLst>
            </a:custGeom>
            <a:solidFill>
              <a:srgbClr val="483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3"/>
            <p:cNvSpPr/>
            <p:nvPr/>
          </p:nvSpPr>
          <p:spPr>
            <a:xfrm>
              <a:off x="2684550" y="3854775"/>
              <a:ext cx="35450" cy="59250"/>
            </a:xfrm>
            <a:custGeom>
              <a:rect b="b" l="l" r="r" t="t"/>
              <a:pathLst>
                <a:path extrusionOk="0" h="2370" w="1418">
                  <a:moveTo>
                    <a:pt x="0" y="0"/>
                  </a:moveTo>
                  <a:lnTo>
                    <a:pt x="0" y="2370"/>
                  </a:lnTo>
                  <a:lnTo>
                    <a:pt x="1417" y="2370"/>
                  </a:lnTo>
                  <a:lnTo>
                    <a:pt x="1417" y="0"/>
                  </a:ln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3"/>
            <p:cNvSpPr/>
            <p:nvPr/>
          </p:nvSpPr>
          <p:spPr>
            <a:xfrm>
              <a:off x="2702400" y="3854775"/>
              <a:ext cx="17300" cy="59250"/>
            </a:xfrm>
            <a:custGeom>
              <a:rect b="b" l="l" r="r" t="t"/>
              <a:pathLst>
                <a:path extrusionOk="0" h="2370" w="692">
                  <a:moveTo>
                    <a:pt x="1" y="0"/>
                  </a:moveTo>
                  <a:lnTo>
                    <a:pt x="1" y="2370"/>
                  </a:lnTo>
                  <a:lnTo>
                    <a:pt x="691" y="2370"/>
                  </a:lnTo>
                  <a:lnTo>
                    <a:pt x="691" y="0"/>
                  </a:lnTo>
                  <a:close/>
                </a:path>
              </a:pathLst>
            </a:custGeom>
            <a:solidFill>
              <a:srgbClr val="483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3"/>
            <p:cNvSpPr/>
            <p:nvPr/>
          </p:nvSpPr>
          <p:spPr>
            <a:xfrm>
              <a:off x="2735750" y="3854775"/>
              <a:ext cx="35450" cy="59250"/>
            </a:xfrm>
            <a:custGeom>
              <a:rect b="b" l="l" r="r" t="t"/>
              <a:pathLst>
                <a:path extrusionOk="0" h="2370" w="1418">
                  <a:moveTo>
                    <a:pt x="0" y="0"/>
                  </a:moveTo>
                  <a:lnTo>
                    <a:pt x="0" y="2370"/>
                  </a:lnTo>
                  <a:lnTo>
                    <a:pt x="1417" y="2370"/>
                  </a:lnTo>
                  <a:lnTo>
                    <a:pt x="1417" y="0"/>
                  </a:ln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3"/>
            <p:cNvSpPr/>
            <p:nvPr/>
          </p:nvSpPr>
          <p:spPr>
            <a:xfrm>
              <a:off x="2753600" y="3854775"/>
              <a:ext cx="17600" cy="59250"/>
            </a:xfrm>
            <a:custGeom>
              <a:rect b="b" l="l" r="r" t="t"/>
              <a:pathLst>
                <a:path extrusionOk="0" h="2370" w="704">
                  <a:moveTo>
                    <a:pt x="1" y="0"/>
                  </a:moveTo>
                  <a:lnTo>
                    <a:pt x="1" y="2370"/>
                  </a:lnTo>
                  <a:lnTo>
                    <a:pt x="703" y="2370"/>
                  </a:lnTo>
                  <a:lnTo>
                    <a:pt x="703" y="0"/>
                  </a:lnTo>
                  <a:close/>
                </a:path>
              </a:pathLst>
            </a:custGeom>
            <a:solidFill>
              <a:srgbClr val="483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3"/>
            <p:cNvSpPr/>
            <p:nvPr/>
          </p:nvSpPr>
          <p:spPr>
            <a:xfrm>
              <a:off x="1873425" y="4184275"/>
              <a:ext cx="835550" cy="73550"/>
            </a:xfrm>
            <a:custGeom>
              <a:rect b="b" l="l" r="r" t="t"/>
              <a:pathLst>
                <a:path extrusionOk="0" h="2942" w="33422">
                  <a:moveTo>
                    <a:pt x="1" y="1"/>
                  </a:moveTo>
                  <a:cubicBezTo>
                    <a:pt x="1489" y="1155"/>
                    <a:pt x="3335" y="2156"/>
                    <a:pt x="5466" y="2941"/>
                  </a:cubicBezTo>
                  <a:lnTo>
                    <a:pt x="27969" y="2941"/>
                  </a:lnTo>
                  <a:cubicBezTo>
                    <a:pt x="30088" y="2156"/>
                    <a:pt x="31934" y="1155"/>
                    <a:pt x="33422" y="1"/>
                  </a:cubicBezTo>
                  <a:close/>
                </a:path>
              </a:pathLst>
            </a:custGeom>
            <a:solidFill>
              <a:srgbClr val="62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3"/>
            <p:cNvSpPr/>
            <p:nvPr/>
          </p:nvSpPr>
          <p:spPr>
            <a:xfrm>
              <a:off x="1516550" y="3621100"/>
              <a:ext cx="331600" cy="358700"/>
            </a:xfrm>
            <a:custGeom>
              <a:rect b="b" l="l" r="r" t="t"/>
              <a:pathLst>
                <a:path extrusionOk="0" h="14348" w="13264">
                  <a:moveTo>
                    <a:pt x="0" y="1"/>
                  </a:moveTo>
                  <a:lnTo>
                    <a:pt x="11109" y="12883"/>
                  </a:lnTo>
                  <a:lnTo>
                    <a:pt x="11026" y="13503"/>
                  </a:lnTo>
                  <a:lnTo>
                    <a:pt x="11085" y="13538"/>
                  </a:lnTo>
                  <a:cubicBezTo>
                    <a:pt x="10871" y="13776"/>
                    <a:pt x="10692" y="14038"/>
                    <a:pt x="10573" y="14348"/>
                  </a:cubicBezTo>
                  <a:lnTo>
                    <a:pt x="13264" y="13514"/>
                  </a:lnTo>
                  <a:lnTo>
                    <a:pt x="12300" y="12729"/>
                  </a:lnTo>
                  <a:lnTo>
                    <a:pt x="0" y="1"/>
                  </a:lnTo>
                  <a:close/>
                </a:path>
              </a:pathLst>
            </a:custGeom>
            <a:solidFill>
              <a:srgbClr val="846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3"/>
            <p:cNvSpPr/>
            <p:nvPr/>
          </p:nvSpPr>
          <p:spPr>
            <a:xfrm>
              <a:off x="1775500" y="3947050"/>
              <a:ext cx="236675" cy="136950"/>
            </a:xfrm>
            <a:custGeom>
              <a:rect b="b" l="l" r="r" t="t"/>
              <a:pathLst>
                <a:path extrusionOk="0" h="5478" w="9467">
                  <a:moveTo>
                    <a:pt x="715" y="0"/>
                  </a:moveTo>
                  <a:lnTo>
                    <a:pt x="668" y="465"/>
                  </a:lnTo>
                  <a:lnTo>
                    <a:pt x="727" y="500"/>
                  </a:lnTo>
                  <a:cubicBezTo>
                    <a:pt x="513" y="738"/>
                    <a:pt x="334" y="1000"/>
                    <a:pt x="215" y="1310"/>
                  </a:cubicBezTo>
                  <a:cubicBezTo>
                    <a:pt x="72" y="1643"/>
                    <a:pt x="1" y="1989"/>
                    <a:pt x="1" y="2358"/>
                  </a:cubicBezTo>
                  <a:cubicBezTo>
                    <a:pt x="1" y="2489"/>
                    <a:pt x="13" y="2608"/>
                    <a:pt x="37" y="2739"/>
                  </a:cubicBezTo>
                  <a:lnTo>
                    <a:pt x="1" y="2739"/>
                  </a:lnTo>
                  <a:cubicBezTo>
                    <a:pt x="1" y="3215"/>
                    <a:pt x="60" y="3679"/>
                    <a:pt x="167" y="4144"/>
                  </a:cubicBezTo>
                  <a:cubicBezTo>
                    <a:pt x="275" y="4584"/>
                    <a:pt x="418" y="5048"/>
                    <a:pt x="608" y="5477"/>
                  </a:cubicBezTo>
                  <a:lnTo>
                    <a:pt x="6728" y="5477"/>
                  </a:lnTo>
                  <a:cubicBezTo>
                    <a:pt x="8228" y="5477"/>
                    <a:pt x="9466" y="4263"/>
                    <a:pt x="9466" y="2739"/>
                  </a:cubicBezTo>
                  <a:cubicBezTo>
                    <a:pt x="9466" y="1227"/>
                    <a:pt x="8252" y="0"/>
                    <a:pt x="6716" y="0"/>
                  </a:cubicBezTo>
                  <a:close/>
                </a:path>
              </a:pathLst>
            </a:custGeom>
            <a:solidFill>
              <a:srgbClr val="846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3"/>
            <p:cNvSpPr/>
            <p:nvPr/>
          </p:nvSpPr>
          <p:spPr>
            <a:xfrm>
              <a:off x="2191625" y="4015500"/>
              <a:ext cx="615275" cy="14900"/>
            </a:xfrm>
            <a:custGeom>
              <a:rect b="b" l="l" r="r" t="t"/>
              <a:pathLst>
                <a:path extrusionOk="0" h="596" w="24611">
                  <a:moveTo>
                    <a:pt x="1" y="1"/>
                  </a:moveTo>
                  <a:lnTo>
                    <a:pt x="1" y="596"/>
                  </a:lnTo>
                  <a:lnTo>
                    <a:pt x="24587" y="596"/>
                  </a:lnTo>
                  <a:cubicBezTo>
                    <a:pt x="24599" y="405"/>
                    <a:pt x="24611" y="203"/>
                    <a:pt x="24611" y="1"/>
                  </a:cubicBezTo>
                  <a:close/>
                </a:path>
              </a:pathLst>
            </a:custGeom>
            <a:solidFill>
              <a:srgbClr val="846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1" name="Shape 5641"/>
        <p:cNvGrpSpPr/>
        <p:nvPr/>
      </p:nvGrpSpPr>
      <p:grpSpPr>
        <a:xfrm>
          <a:off x="0" y="0"/>
          <a:ext cx="0" cy="0"/>
          <a:chOff x="0" y="0"/>
          <a:chExt cx="0" cy="0"/>
        </a:xfrm>
      </p:grpSpPr>
      <p:sp>
        <p:nvSpPr>
          <p:cNvPr id="5642" name="Google Shape;5642;p54"/>
          <p:cNvSpPr txBox="1"/>
          <p:nvPr>
            <p:ph type="title"/>
          </p:nvPr>
        </p:nvSpPr>
        <p:spPr>
          <a:xfrm>
            <a:off x="685800" y="2503200"/>
            <a:ext cx="43239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the topic</a:t>
            </a:r>
            <a:endParaRPr/>
          </a:p>
        </p:txBody>
      </p:sp>
      <p:sp>
        <p:nvSpPr>
          <p:cNvPr id="5643" name="Google Shape;5643;p54"/>
          <p:cNvSpPr txBox="1"/>
          <p:nvPr>
            <p:ph idx="2" type="title"/>
          </p:nvPr>
        </p:nvSpPr>
        <p:spPr>
          <a:xfrm>
            <a:off x="685800" y="1335000"/>
            <a:ext cx="4323900" cy="1168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5644" name="Google Shape;5644;p54"/>
          <p:cNvSpPr txBox="1"/>
          <p:nvPr>
            <p:ph idx="1" type="subTitle"/>
          </p:nvPr>
        </p:nvSpPr>
        <p:spPr>
          <a:xfrm>
            <a:off x="685800" y="3345000"/>
            <a:ext cx="4323900" cy="46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5645" name="Google Shape;5645;p54"/>
          <p:cNvSpPr/>
          <p:nvPr/>
        </p:nvSpPr>
        <p:spPr>
          <a:xfrm>
            <a:off x="5244450" y="1211550"/>
            <a:ext cx="2720400" cy="2720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6" name="Google Shape;5646;p54"/>
          <p:cNvGrpSpPr/>
          <p:nvPr/>
        </p:nvGrpSpPr>
        <p:grpSpPr>
          <a:xfrm>
            <a:off x="5244364" y="808484"/>
            <a:ext cx="2720382" cy="3526548"/>
            <a:chOff x="1929100" y="1834875"/>
            <a:chExt cx="411375" cy="533275"/>
          </a:xfrm>
        </p:grpSpPr>
        <p:sp>
          <p:nvSpPr>
            <p:cNvPr id="5647" name="Google Shape;5647;p54"/>
            <p:cNvSpPr/>
            <p:nvPr/>
          </p:nvSpPr>
          <p:spPr>
            <a:xfrm>
              <a:off x="1930300" y="1835775"/>
              <a:ext cx="398575" cy="531325"/>
            </a:xfrm>
            <a:custGeom>
              <a:rect b="b" l="l" r="r" t="t"/>
              <a:pathLst>
                <a:path extrusionOk="0" h="21253" w="15943">
                  <a:moveTo>
                    <a:pt x="12871" y="0"/>
                  </a:moveTo>
                  <a:cubicBezTo>
                    <a:pt x="12156" y="12"/>
                    <a:pt x="10882" y="3179"/>
                    <a:pt x="10311" y="4858"/>
                  </a:cubicBezTo>
                  <a:cubicBezTo>
                    <a:pt x="10311" y="4870"/>
                    <a:pt x="10299" y="4894"/>
                    <a:pt x="10287" y="4894"/>
                  </a:cubicBezTo>
                  <a:cubicBezTo>
                    <a:pt x="10097" y="4918"/>
                    <a:pt x="9894" y="4953"/>
                    <a:pt x="9692" y="4977"/>
                  </a:cubicBezTo>
                  <a:cubicBezTo>
                    <a:pt x="9680" y="4977"/>
                    <a:pt x="9680" y="4965"/>
                    <a:pt x="9656" y="4965"/>
                  </a:cubicBezTo>
                  <a:cubicBezTo>
                    <a:pt x="9644" y="4965"/>
                    <a:pt x="9644" y="4953"/>
                    <a:pt x="9644" y="4941"/>
                  </a:cubicBezTo>
                  <a:lnTo>
                    <a:pt x="9644" y="4906"/>
                  </a:lnTo>
                  <a:cubicBezTo>
                    <a:pt x="9763" y="3703"/>
                    <a:pt x="10013" y="477"/>
                    <a:pt x="9680" y="96"/>
                  </a:cubicBezTo>
                  <a:cubicBezTo>
                    <a:pt x="9656" y="72"/>
                    <a:pt x="9632" y="72"/>
                    <a:pt x="9632" y="72"/>
                  </a:cubicBezTo>
                  <a:cubicBezTo>
                    <a:pt x="9239" y="72"/>
                    <a:pt x="8168" y="3298"/>
                    <a:pt x="7596" y="5334"/>
                  </a:cubicBezTo>
                  <a:lnTo>
                    <a:pt x="7596" y="5358"/>
                  </a:lnTo>
                  <a:cubicBezTo>
                    <a:pt x="7596" y="5382"/>
                    <a:pt x="7596" y="5418"/>
                    <a:pt x="7561" y="5418"/>
                  </a:cubicBezTo>
                  <a:cubicBezTo>
                    <a:pt x="7215" y="5513"/>
                    <a:pt x="7096" y="5573"/>
                    <a:pt x="7060" y="5608"/>
                  </a:cubicBezTo>
                  <a:cubicBezTo>
                    <a:pt x="7025" y="5620"/>
                    <a:pt x="7001" y="5668"/>
                    <a:pt x="6965" y="5727"/>
                  </a:cubicBezTo>
                  <a:cubicBezTo>
                    <a:pt x="6953" y="5739"/>
                    <a:pt x="6941" y="5751"/>
                    <a:pt x="6918" y="5751"/>
                  </a:cubicBezTo>
                  <a:cubicBezTo>
                    <a:pt x="6906" y="5751"/>
                    <a:pt x="6894" y="5739"/>
                    <a:pt x="6882" y="5727"/>
                  </a:cubicBezTo>
                  <a:cubicBezTo>
                    <a:pt x="6822" y="5620"/>
                    <a:pt x="6668" y="5358"/>
                    <a:pt x="6489" y="5061"/>
                  </a:cubicBezTo>
                  <a:cubicBezTo>
                    <a:pt x="6001" y="4263"/>
                    <a:pt x="5572" y="3834"/>
                    <a:pt x="5298" y="3834"/>
                  </a:cubicBezTo>
                  <a:cubicBezTo>
                    <a:pt x="5239" y="3834"/>
                    <a:pt x="5191" y="3870"/>
                    <a:pt x="5155" y="3894"/>
                  </a:cubicBezTo>
                  <a:cubicBezTo>
                    <a:pt x="4894" y="4108"/>
                    <a:pt x="4882" y="4894"/>
                    <a:pt x="5096" y="6096"/>
                  </a:cubicBezTo>
                  <a:cubicBezTo>
                    <a:pt x="5370" y="7680"/>
                    <a:pt x="5929" y="9347"/>
                    <a:pt x="6108" y="9597"/>
                  </a:cubicBezTo>
                  <a:cubicBezTo>
                    <a:pt x="6120" y="9597"/>
                    <a:pt x="6132" y="9609"/>
                    <a:pt x="6132" y="9644"/>
                  </a:cubicBezTo>
                  <a:cubicBezTo>
                    <a:pt x="6120" y="9716"/>
                    <a:pt x="6120" y="9740"/>
                    <a:pt x="6120" y="9740"/>
                  </a:cubicBezTo>
                  <a:cubicBezTo>
                    <a:pt x="6120" y="9763"/>
                    <a:pt x="6108" y="9775"/>
                    <a:pt x="6108" y="9775"/>
                  </a:cubicBezTo>
                  <a:lnTo>
                    <a:pt x="5179" y="10787"/>
                  </a:lnTo>
                  <a:lnTo>
                    <a:pt x="0" y="16491"/>
                  </a:lnTo>
                  <a:cubicBezTo>
                    <a:pt x="238" y="16824"/>
                    <a:pt x="2560" y="20158"/>
                    <a:pt x="5227" y="20979"/>
                  </a:cubicBezTo>
                  <a:cubicBezTo>
                    <a:pt x="5810" y="21158"/>
                    <a:pt x="6477" y="21253"/>
                    <a:pt x="7191" y="21253"/>
                  </a:cubicBezTo>
                  <a:cubicBezTo>
                    <a:pt x="9644" y="21253"/>
                    <a:pt x="12073" y="20193"/>
                    <a:pt x="12359" y="20015"/>
                  </a:cubicBezTo>
                  <a:cubicBezTo>
                    <a:pt x="12323" y="19884"/>
                    <a:pt x="12263" y="19348"/>
                    <a:pt x="12192" y="18610"/>
                  </a:cubicBezTo>
                  <a:cubicBezTo>
                    <a:pt x="12013" y="16943"/>
                    <a:pt x="11787" y="14609"/>
                    <a:pt x="11763" y="13062"/>
                  </a:cubicBezTo>
                  <a:cubicBezTo>
                    <a:pt x="11740" y="12561"/>
                    <a:pt x="11763" y="12157"/>
                    <a:pt x="11787" y="11883"/>
                  </a:cubicBezTo>
                  <a:cubicBezTo>
                    <a:pt x="11787" y="11871"/>
                    <a:pt x="11799" y="11859"/>
                    <a:pt x="11799" y="11859"/>
                  </a:cubicBezTo>
                  <a:cubicBezTo>
                    <a:pt x="11823" y="11823"/>
                    <a:pt x="13907" y="9371"/>
                    <a:pt x="13990" y="8728"/>
                  </a:cubicBezTo>
                  <a:cubicBezTo>
                    <a:pt x="13990" y="8692"/>
                    <a:pt x="13990" y="8632"/>
                    <a:pt x="13978" y="8573"/>
                  </a:cubicBezTo>
                  <a:cubicBezTo>
                    <a:pt x="13966" y="8549"/>
                    <a:pt x="13978" y="8549"/>
                    <a:pt x="13978" y="8537"/>
                  </a:cubicBezTo>
                  <a:cubicBezTo>
                    <a:pt x="13990" y="8537"/>
                    <a:pt x="13990" y="8525"/>
                    <a:pt x="14002" y="8525"/>
                  </a:cubicBezTo>
                  <a:cubicBezTo>
                    <a:pt x="14692" y="7573"/>
                    <a:pt x="15943" y="5656"/>
                    <a:pt x="15823" y="5156"/>
                  </a:cubicBezTo>
                  <a:cubicBezTo>
                    <a:pt x="15812" y="5120"/>
                    <a:pt x="15788" y="5084"/>
                    <a:pt x="15752" y="5072"/>
                  </a:cubicBezTo>
                  <a:cubicBezTo>
                    <a:pt x="15478" y="5072"/>
                    <a:pt x="14228" y="6323"/>
                    <a:pt x="13442" y="7168"/>
                  </a:cubicBezTo>
                  <a:lnTo>
                    <a:pt x="13406" y="7180"/>
                  </a:lnTo>
                  <a:lnTo>
                    <a:pt x="13383" y="7180"/>
                  </a:lnTo>
                  <a:cubicBezTo>
                    <a:pt x="13371" y="7180"/>
                    <a:pt x="13347" y="7180"/>
                    <a:pt x="13347" y="7168"/>
                  </a:cubicBezTo>
                  <a:cubicBezTo>
                    <a:pt x="13323" y="7108"/>
                    <a:pt x="13287" y="7037"/>
                    <a:pt x="13252" y="6977"/>
                  </a:cubicBezTo>
                  <a:lnTo>
                    <a:pt x="13252" y="6942"/>
                  </a:lnTo>
                  <a:lnTo>
                    <a:pt x="13264" y="6930"/>
                  </a:lnTo>
                  <a:cubicBezTo>
                    <a:pt x="13966" y="5632"/>
                    <a:pt x="15228" y="3036"/>
                    <a:pt x="14978" y="2513"/>
                  </a:cubicBezTo>
                  <a:cubicBezTo>
                    <a:pt x="14954" y="2465"/>
                    <a:pt x="14930" y="2453"/>
                    <a:pt x="14883" y="2441"/>
                  </a:cubicBezTo>
                  <a:lnTo>
                    <a:pt x="14859" y="2441"/>
                  </a:lnTo>
                  <a:cubicBezTo>
                    <a:pt x="14359" y="2441"/>
                    <a:pt x="13109" y="4430"/>
                    <a:pt x="12442" y="5620"/>
                  </a:cubicBezTo>
                  <a:cubicBezTo>
                    <a:pt x="12442" y="5632"/>
                    <a:pt x="12430" y="5656"/>
                    <a:pt x="12418" y="5656"/>
                  </a:cubicBezTo>
                  <a:cubicBezTo>
                    <a:pt x="12394" y="5656"/>
                    <a:pt x="12394" y="5656"/>
                    <a:pt x="12383" y="5632"/>
                  </a:cubicBezTo>
                  <a:cubicBezTo>
                    <a:pt x="12311" y="5537"/>
                    <a:pt x="12240" y="5430"/>
                    <a:pt x="12156" y="5334"/>
                  </a:cubicBezTo>
                  <a:lnTo>
                    <a:pt x="12156" y="5311"/>
                  </a:lnTo>
                  <a:cubicBezTo>
                    <a:pt x="12180" y="5311"/>
                    <a:pt x="12180" y="5299"/>
                    <a:pt x="12180" y="5299"/>
                  </a:cubicBezTo>
                  <a:cubicBezTo>
                    <a:pt x="12240" y="5072"/>
                    <a:pt x="13502" y="739"/>
                    <a:pt x="13014" y="72"/>
                  </a:cubicBezTo>
                  <a:cubicBezTo>
                    <a:pt x="12978" y="24"/>
                    <a:pt x="12930" y="0"/>
                    <a:pt x="12871" y="0"/>
                  </a:cubicBezTo>
                  <a:close/>
                </a:path>
              </a:pathLst>
            </a:custGeom>
            <a:solidFill>
              <a:srgbClr val="919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4"/>
            <p:cNvSpPr/>
            <p:nvPr/>
          </p:nvSpPr>
          <p:spPr>
            <a:xfrm>
              <a:off x="2050550" y="1931150"/>
              <a:ext cx="52700" cy="147225"/>
            </a:xfrm>
            <a:custGeom>
              <a:rect b="b" l="l" r="r" t="t"/>
              <a:pathLst>
                <a:path extrusionOk="0" h="5889" w="2108">
                  <a:moveTo>
                    <a:pt x="489" y="0"/>
                  </a:moveTo>
                  <a:cubicBezTo>
                    <a:pt x="425" y="0"/>
                    <a:pt x="364" y="21"/>
                    <a:pt x="310" y="67"/>
                  </a:cubicBezTo>
                  <a:cubicBezTo>
                    <a:pt x="0" y="317"/>
                    <a:pt x="48" y="1257"/>
                    <a:pt x="238" y="2317"/>
                  </a:cubicBezTo>
                  <a:cubicBezTo>
                    <a:pt x="500" y="3841"/>
                    <a:pt x="1096" y="5663"/>
                    <a:pt x="1274" y="5889"/>
                  </a:cubicBezTo>
                  <a:lnTo>
                    <a:pt x="1274" y="5853"/>
                  </a:lnTo>
                  <a:cubicBezTo>
                    <a:pt x="1357" y="5306"/>
                    <a:pt x="1750" y="2615"/>
                    <a:pt x="2108" y="1936"/>
                  </a:cubicBezTo>
                  <a:cubicBezTo>
                    <a:pt x="2048" y="1841"/>
                    <a:pt x="1905" y="1555"/>
                    <a:pt x="1715" y="1246"/>
                  </a:cubicBezTo>
                  <a:cubicBezTo>
                    <a:pt x="1360" y="688"/>
                    <a:pt x="858" y="0"/>
                    <a:pt x="489" y="0"/>
                  </a:cubicBezTo>
                  <a:close/>
                </a:path>
              </a:pathLst>
            </a:custGeom>
            <a:solidFill>
              <a:srgbClr val="6667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4"/>
            <p:cNvSpPr/>
            <p:nvPr/>
          </p:nvSpPr>
          <p:spPr>
            <a:xfrm>
              <a:off x="2065425" y="2010500"/>
              <a:ext cx="35750" cy="17875"/>
            </a:xfrm>
            <a:custGeom>
              <a:rect b="b" l="l" r="r" t="t"/>
              <a:pathLst>
                <a:path extrusionOk="0" h="715" w="1430">
                  <a:moveTo>
                    <a:pt x="1394" y="0"/>
                  </a:moveTo>
                  <a:cubicBezTo>
                    <a:pt x="1394" y="0"/>
                    <a:pt x="1322" y="60"/>
                    <a:pt x="1203" y="155"/>
                  </a:cubicBezTo>
                  <a:cubicBezTo>
                    <a:pt x="1143" y="191"/>
                    <a:pt x="1072" y="238"/>
                    <a:pt x="989" y="286"/>
                  </a:cubicBezTo>
                  <a:cubicBezTo>
                    <a:pt x="965" y="298"/>
                    <a:pt x="917" y="334"/>
                    <a:pt x="870" y="346"/>
                  </a:cubicBezTo>
                  <a:cubicBezTo>
                    <a:pt x="834" y="358"/>
                    <a:pt x="786" y="393"/>
                    <a:pt x="739" y="405"/>
                  </a:cubicBezTo>
                  <a:cubicBezTo>
                    <a:pt x="703" y="429"/>
                    <a:pt x="655" y="453"/>
                    <a:pt x="608" y="465"/>
                  </a:cubicBezTo>
                  <a:cubicBezTo>
                    <a:pt x="560" y="488"/>
                    <a:pt x="524" y="512"/>
                    <a:pt x="477" y="524"/>
                  </a:cubicBezTo>
                  <a:cubicBezTo>
                    <a:pt x="381" y="536"/>
                    <a:pt x="310" y="584"/>
                    <a:pt x="239" y="596"/>
                  </a:cubicBezTo>
                  <a:cubicBezTo>
                    <a:pt x="179" y="631"/>
                    <a:pt x="120" y="643"/>
                    <a:pt x="72" y="655"/>
                  </a:cubicBezTo>
                  <a:cubicBezTo>
                    <a:pt x="48" y="667"/>
                    <a:pt x="12" y="667"/>
                    <a:pt x="12" y="667"/>
                  </a:cubicBezTo>
                  <a:cubicBezTo>
                    <a:pt x="0" y="667"/>
                    <a:pt x="0" y="679"/>
                    <a:pt x="24" y="691"/>
                  </a:cubicBezTo>
                  <a:cubicBezTo>
                    <a:pt x="12" y="703"/>
                    <a:pt x="24" y="715"/>
                    <a:pt x="48" y="715"/>
                  </a:cubicBezTo>
                  <a:lnTo>
                    <a:pt x="120" y="715"/>
                  </a:lnTo>
                  <a:cubicBezTo>
                    <a:pt x="167" y="715"/>
                    <a:pt x="227" y="715"/>
                    <a:pt x="298" y="703"/>
                  </a:cubicBezTo>
                  <a:cubicBezTo>
                    <a:pt x="370" y="691"/>
                    <a:pt x="453" y="655"/>
                    <a:pt x="548" y="643"/>
                  </a:cubicBezTo>
                  <a:lnTo>
                    <a:pt x="679" y="596"/>
                  </a:lnTo>
                  <a:cubicBezTo>
                    <a:pt x="727" y="584"/>
                    <a:pt x="774" y="572"/>
                    <a:pt x="810" y="536"/>
                  </a:cubicBezTo>
                  <a:cubicBezTo>
                    <a:pt x="858" y="512"/>
                    <a:pt x="905" y="488"/>
                    <a:pt x="953" y="465"/>
                  </a:cubicBezTo>
                  <a:cubicBezTo>
                    <a:pt x="989" y="453"/>
                    <a:pt x="1024" y="417"/>
                    <a:pt x="1072" y="393"/>
                  </a:cubicBezTo>
                  <a:cubicBezTo>
                    <a:pt x="1096" y="358"/>
                    <a:pt x="1143" y="334"/>
                    <a:pt x="1167" y="298"/>
                  </a:cubicBezTo>
                  <a:lnTo>
                    <a:pt x="1263" y="215"/>
                  </a:lnTo>
                  <a:cubicBezTo>
                    <a:pt x="1370" y="96"/>
                    <a:pt x="1429" y="12"/>
                    <a:pt x="1429" y="12"/>
                  </a:cubicBezTo>
                  <a:lnTo>
                    <a:pt x="1429" y="0"/>
                  </a:ln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4"/>
            <p:cNvSpPr/>
            <p:nvPr/>
          </p:nvSpPr>
          <p:spPr>
            <a:xfrm>
              <a:off x="2056500" y="1961450"/>
              <a:ext cx="36925" cy="25550"/>
            </a:xfrm>
            <a:custGeom>
              <a:rect b="b" l="l" r="r" t="t"/>
              <a:pathLst>
                <a:path extrusionOk="0" h="1022" w="1477">
                  <a:moveTo>
                    <a:pt x="1445" y="1"/>
                  </a:moveTo>
                  <a:cubicBezTo>
                    <a:pt x="1441" y="1"/>
                    <a:pt x="1435" y="4"/>
                    <a:pt x="1429" y="10"/>
                  </a:cubicBezTo>
                  <a:lnTo>
                    <a:pt x="1239" y="200"/>
                  </a:lnTo>
                  <a:cubicBezTo>
                    <a:pt x="1119" y="319"/>
                    <a:pt x="965" y="474"/>
                    <a:pt x="786" y="593"/>
                  </a:cubicBezTo>
                  <a:lnTo>
                    <a:pt x="655" y="688"/>
                  </a:lnTo>
                  <a:cubicBezTo>
                    <a:pt x="608" y="712"/>
                    <a:pt x="560" y="724"/>
                    <a:pt x="524" y="760"/>
                  </a:cubicBezTo>
                  <a:cubicBezTo>
                    <a:pt x="477" y="784"/>
                    <a:pt x="429" y="819"/>
                    <a:pt x="381" y="831"/>
                  </a:cubicBezTo>
                  <a:cubicBezTo>
                    <a:pt x="346" y="855"/>
                    <a:pt x="310" y="879"/>
                    <a:pt x="262" y="891"/>
                  </a:cubicBezTo>
                  <a:cubicBezTo>
                    <a:pt x="191" y="915"/>
                    <a:pt x="131" y="950"/>
                    <a:pt x="84" y="962"/>
                  </a:cubicBezTo>
                  <a:cubicBezTo>
                    <a:pt x="48" y="974"/>
                    <a:pt x="12" y="998"/>
                    <a:pt x="12" y="998"/>
                  </a:cubicBezTo>
                  <a:cubicBezTo>
                    <a:pt x="0" y="998"/>
                    <a:pt x="0" y="998"/>
                    <a:pt x="0" y="1010"/>
                  </a:cubicBezTo>
                  <a:cubicBezTo>
                    <a:pt x="0" y="1022"/>
                    <a:pt x="0" y="1022"/>
                    <a:pt x="12" y="1022"/>
                  </a:cubicBezTo>
                  <a:lnTo>
                    <a:pt x="84" y="1022"/>
                  </a:lnTo>
                  <a:cubicBezTo>
                    <a:pt x="143" y="1022"/>
                    <a:pt x="203" y="1022"/>
                    <a:pt x="298" y="998"/>
                  </a:cubicBezTo>
                  <a:lnTo>
                    <a:pt x="429" y="950"/>
                  </a:lnTo>
                  <a:cubicBezTo>
                    <a:pt x="477" y="938"/>
                    <a:pt x="536" y="927"/>
                    <a:pt x="584" y="891"/>
                  </a:cubicBezTo>
                  <a:cubicBezTo>
                    <a:pt x="679" y="843"/>
                    <a:pt x="786" y="784"/>
                    <a:pt x="881" y="724"/>
                  </a:cubicBezTo>
                  <a:cubicBezTo>
                    <a:pt x="1072" y="605"/>
                    <a:pt x="1215" y="426"/>
                    <a:pt x="1322" y="295"/>
                  </a:cubicBezTo>
                  <a:cubicBezTo>
                    <a:pt x="1429" y="165"/>
                    <a:pt x="1477" y="57"/>
                    <a:pt x="1477" y="57"/>
                  </a:cubicBezTo>
                  <a:cubicBezTo>
                    <a:pt x="1477" y="45"/>
                    <a:pt x="1477" y="34"/>
                    <a:pt x="1453" y="10"/>
                  </a:cubicBezTo>
                  <a:cubicBezTo>
                    <a:pt x="1453" y="4"/>
                    <a:pt x="1450" y="1"/>
                    <a:pt x="1445" y="1"/>
                  </a:cubicBez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4"/>
            <p:cNvSpPr/>
            <p:nvPr/>
          </p:nvSpPr>
          <p:spPr>
            <a:xfrm>
              <a:off x="2265450" y="1962375"/>
              <a:ext cx="75025" cy="88625"/>
            </a:xfrm>
            <a:custGeom>
              <a:rect b="b" l="l" r="r" t="t"/>
              <a:pathLst>
                <a:path extrusionOk="0" h="3545" w="3001">
                  <a:moveTo>
                    <a:pt x="2383" y="1"/>
                  </a:moveTo>
                  <a:cubicBezTo>
                    <a:pt x="1995" y="1"/>
                    <a:pt x="48" y="2104"/>
                    <a:pt x="36" y="2104"/>
                  </a:cubicBezTo>
                  <a:lnTo>
                    <a:pt x="0" y="2116"/>
                  </a:lnTo>
                  <a:cubicBezTo>
                    <a:pt x="334" y="2687"/>
                    <a:pt x="572" y="3223"/>
                    <a:pt x="632" y="3545"/>
                  </a:cubicBezTo>
                  <a:lnTo>
                    <a:pt x="655" y="3545"/>
                  </a:lnTo>
                  <a:cubicBezTo>
                    <a:pt x="655" y="3545"/>
                    <a:pt x="3001" y="282"/>
                    <a:pt x="2417" y="8"/>
                  </a:cubicBezTo>
                  <a:cubicBezTo>
                    <a:pt x="2408" y="3"/>
                    <a:pt x="2396" y="1"/>
                    <a:pt x="2383" y="1"/>
                  </a:cubicBezTo>
                  <a:close/>
                </a:path>
              </a:pathLst>
            </a:custGeom>
            <a:solidFill>
              <a:srgbClr val="6667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4"/>
            <p:cNvSpPr/>
            <p:nvPr/>
          </p:nvSpPr>
          <p:spPr>
            <a:xfrm>
              <a:off x="2241050" y="1895825"/>
              <a:ext cx="82175" cy="114400"/>
            </a:xfrm>
            <a:custGeom>
              <a:rect b="b" l="l" r="r" t="t"/>
              <a:pathLst>
                <a:path extrusionOk="0" h="4576" w="3287">
                  <a:moveTo>
                    <a:pt x="2456" y="1"/>
                  </a:moveTo>
                  <a:cubicBezTo>
                    <a:pt x="1811" y="1"/>
                    <a:pt x="129" y="2984"/>
                    <a:pt x="0" y="3206"/>
                  </a:cubicBezTo>
                  <a:cubicBezTo>
                    <a:pt x="298" y="3611"/>
                    <a:pt x="607" y="4099"/>
                    <a:pt x="893" y="4575"/>
                  </a:cubicBezTo>
                  <a:cubicBezTo>
                    <a:pt x="893" y="4575"/>
                    <a:pt x="3286" y="158"/>
                    <a:pt x="2489" y="3"/>
                  </a:cubicBezTo>
                  <a:cubicBezTo>
                    <a:pt x="2478" y="2"/>
                    <a:pt x="2467" y="1"/>
                    <a:pt x="2456" y="1"/>
                  </a:cubicBezTo>
                  <a:close/>
                </a:path>
              </a:pathLst>
            </a:custGeom>
            <a:solidFill>
              <a:srgbClr val="6667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4"/>
            <p:cNvSpPr/>
            <p:nvPr/>
          </p:nvSpPr>
          <p:spPr>
            <a:xfrm>
              <a:off x="2186575" y="1834875"/>
              <a:ext cx="88625" cy="133975"/>
            </a:xfrm>
            <a:custGeom>
              <a:rect b="b" l="l" r="r" t="t"/>
              <a:pathLst>
                <a:path extrusionOk="0" h="5359" w="3545">
                  <a:moveTo>
                    <a:pt x="2611" y="1"/>
                  </a:moveTo>
                  <a:cubicBezTo>
                    <a:pt x="2610" y="1"/>
                    <a:pt x="2609" y="1"/>
                    <a:pt x="2608" y="1"/>
                  </a:cubicBezTo>
                  <a:cubicBezTo>
                    <a:pt x="1703" y="13"/>
                    <a:pt x="107" y="4585"/>
                    <a:pt x="0" y="4882"/>
                  </a:cubicBezTo>
                  <a:cubicBezTo>
                    <a:pt x="373" y="4836"/>
                    <a:pt x="706" y="4809"/>
                    <a:pt x="964" y="4809"/>
                  </a:cubicBezTo>
                  <a:cubicBezTo>
                    <a:pt x="1176" y="4809"/>
                    <a:pt x="1338" y="4827"/>
                    <a:pt x="1429" y="4870"/>
                  </a:cubicBezTo>
                  <a:cubicBezTo>
                    <a:pt x="1572" y="4930"/>
                    <a:pt x="1751" y="5108"/>
                    <a:pt x="1953" y="5358"/>
                  </a:cubicBezTo>
                  <a:cubicBezTo>
                    <a:pt x="1953" y="5358"/>
                    <a:pt x="3545" y="1"/>
                    <a:pt x="2611" y="1"/>
                  </a:cubicBezTo>
                  <a:close/>
                </a:path>
              </a:pathLst>
            </a:custGeom>
            <a:solidFill>
              <a:srgbClr val="6667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4"/>
            <p:cNvSpPr/>
            <p:nvPr/>
          </p:nvSpPr>
          <p:spPr>
            <a:xfrm>
              <a:off x="2117525" y="1836675"/>
              <a:ext cx="66975" cy="134550"/>
            </a:xfrm>
            <a:custGeom>
              <a:rect b="b" l="l" r="r" t="t"/>
              <a:pathLst>
                <a:path extrusionOk="0" h="5382" w="2679">
                  <a:moveTo>
                    <a:pt x="2107" y="0"/>
                  </a:moveTo>
                  <a:cubicBezTo>
                    <a:pt x="1548" y="24"/>
                    <a:pt x="0" y="5382"/>
                    <a:pt x="0" y="5382"/>
                  </a:cubicBezTo>
                  <a:lnTo>
                    <a:pt x="24" y="5358"/>
                  </a:lnTo>
                  <a:cubicBezTo>
                    <a:pt x="548" y="5203"/>
                    <a:pt x="1381" y="5025"/>
                    <a:pt x="2167" y="4905"/>
                  </a:cubicBezTo>
                  <a:lnTo>
                    <a:pt x="2167" y="4882"/>
                  </a:lnTo>
                  <a:cubicBezTo>
                    <a:pt x="2167" y="4882"/>
                    <a:pt x="2679" y="0"/>
                    <a:pt x="2107" y="0"/>
                  </a:cubicBezTo>
                  <a:close/>
                </a:path>
              </a:pathLst>
            </a:custGeom>
            <a:solidFill>
              <a:srgbClr val="6667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4"/>
            <p:cNvSpPr/>
            <p:nvPr/>
          </p:nvSpPr>
          <p:spPr>
            <a:xfrm>
              <a:off x="2082400" y="1955600"/>
              <a:ext cx="200050" cy="179675"/>
            </a:xfrm>
            <a:custGeom>
              <a:rect b="b" l="l" r="r" t="t"/>
              <a:pathLst>
                <a:path extrusionOk="0" h="7187" w="8002">
                  <a:moveTo>
                    <a:pt x="5142" y="0"/>
                  </a:moveTo>
                  <a:cubicBezTo>
                    <a:pt x="4882" y="0"/>
                    <a:pt x="4545" y="25"/>
                    <a:pt x="4167" y="65"/>
                  </a:cubicBezTo>
                  <a:cubicBezTo>
                    <a:pt x="3977" y="89"/>
                    <a:pt x="3786" y="113"/>
                    <a:pt x="3608" y="125"/>
                  </a:cubicBezTo>
                  <a:cubicBezTo>
                    <a:pt x="2822" y="268"/>
                    <a:pt x="1988" y="446"/>
                    <a:pt x="1465" y="589"/>
                  </a:cubicBezTo>
                  <a:cubicBezTo>
                    <a:pt x="1215" y="660"/>
                    <a:pt x="1012" y="744"/>
                    <a:pt x="941" y="803"/>
                  </a:cubicBezTo>
                  <a:cubicBezTo>
                    <a:pt x="917" y="827"/>
                    <a:pt x="881" y="875"/>
                    <a:pt x="857" y="934"/>
                  </a:cubicBezTo>
                  <a:cubicBezTo>
                    <a:pt x="500" y="1601"/>
                    <a:pt x="95" y="4292"/>
                    <a:pt x="24" y="4851"/>
                  </a:cubicBezTo>
                  <a:cubicBezTo>
                    <a:pt x="0" y="4923"/>
                    <a:pt x="0" y="4947"/>
                    <a:pt x="0" y="4947"/>
                  </a:cubicBezTo>
                  <a:cubicBezTo>
                    <a:pt x="0" y="4947"/>
                    <a:pt x="179" y="5185"/>
                    <a:pt x="560" y="5506"/>
                  </a:cubicBezTo>
                  <a:lnTo>
                    <a:pt x="572" y="5482"/>
                  </a:lnTo>
                  <a:cubicBezTo>
                    <a:pt x="572" y="5482"/>
                    <a:pt x="1179" y="1482"/>
                    <a:pt x="1393" y="1351"/>
                  </a:cubicBezTo>
                  <a:cubicBezTo>
                    <a:pt x="1575" y="1233"/>
                    <a:pt x="4276" y="749"/>
                    <a:pt x="4987" y="749"/>
                  </a:cubicBezTo>
                  <a:cubicBezTo>
                    <a:pt x="5066" y="749"/>
                    <a:pt x="5120" y="755"/>
                    <a:pt x="5144" y="768"/>
                  </a:cubicBezTo>
                  <a:cubicBezTo>
                    <a:pt x="5382" y="899"/>
                    <a:pt x="7180" y="3613"/>
                    <a:pt x="7108" y="3958"/>
                  </a:cubicBezTo>
                  <a:cubicBezTo>
                    <a:pt x="7049" y="4280"/>
                    <a:pt x="5263" y="6875"/>
                    <a:pt x="5036" y="7185"/>
                  </a:cubicBezTo>
                  <a:cubicBezTo>
                    <a:pt x="5088" y="7186"/>
                    <a:pt x="5138" y="7187"/>
                    <a:pt x="5185" y="7187"/>
                  </a:cubicBezTo>
                  <a:cubicBezTo>
                    <a:pt x="5563" y="7187"/>
                    <a:pt x="5798" y="7149"/>
                    <a:pt x="5798" y="7149"/>
                  </a:cubicBezTo>
                  <a:cubicBezTo>
                    <a:pt x="5798" y="7149"/>
                    <a:pt x="7906" y="4673"/>
                    <a:pt x="8001" y="4018"/>
                  </a:cubicBezTo>
                  <a:cubicBezTo>
                    <a:pt x="8001" y="3970"/>
                    <a:pt x="8001" y="3911"/>
                    <a:pt x="7977" y="3839"/>
                  </a:cubicBezTo>
                  <a:cubicBezTo>
                    <a:pt x="7918" y="3506"/>
                    <a:pt x="7668" y="2970"/>
                    <a:pt x="7358" y="2411"/>
                  </a:cubicBezTo>
                  <a:cubicBezTo>
                    <a:pt x="7311" y="2339"/>
                    <a:pt x="7287" y="2268"/>
                    <a:pt x="7239" y="2208"/>
                  </a:cubicBezTo>
                  <a:cubicBezTo>
                    <a:pt x="6953" y="1720"/>
                    <a:pt x="6644" y="1232"/>
                    <a:pt x="6346" y="839"/>
                  </a:cubicBezTo>
                  <a:cubicBezTo>
                    <a:pt x="6275" y="744"/>
                    <a:pt x="6191" y="637"/>
                    <a:pt x="6120" y="541"/>
                  </a:cubicBezTo>
                  <a:cubicBezTo>
                    <a:pt x="5894" y="291"/>
                    <a:pt x="5715" y="113"/>
                    <a:pt x="5596" y="53"/>
                  </a:cubicBezTo>
                  <a:cubicBezTo>
                    <a:pt x="5506" y="16"/>
                    <a:pt x="5349" y="0"/>
                    <a:pt x="5142"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4"/>
            <p:cNvSpPr/>
            <p:nvPr/>
          </p:nvSpPr>
          <p:spPr>
            <a:xfrm>
              <a:off x="2095775" y="1974300"/>
              <a:ext cx="165825" cy="160950"/>
            </a:xfrm>
            <a:custGeom>
              <a:rect b="b" l="l" r="r" t="t"/>
              <a:pathLst>
                <a:path extrusionOk="0" h="6438" w="6633">
                  <a:moveTo>
                    <a:pt x="4428" y="1"/>
                  </a:moveTo>
                  <a:cubicBezTo>
                    <a:pt x="3720" y="1"/>
                    <a:pt x="1027" y="486"/>
                    <a:pt x="834" y="615"/>
                  </a:cubicBezTo>
                  <a:cubicBezTo>
                    <a:pt x="632" y="746"/>
                    <a:pt x="25" y="4746"/>
                    <a:pt x="25" y="4746"/>
                  </a:cubicBezTo>
                  <a:lnTo>
                    <a:pt x="1" y="4770"/>
                  </a:lnTo>
                  <a:cubicBezTo>
                    <a:pt x="441" y="5127"/>
                    <a:pt x="1096" y="5592"/>
                    <a:pt x="1989" y="5937"/>
                  </a:cubicBezTo>
                  <a:cubicBezTo>
                    <a:pt x="2954" y="6330"/>
                    <a:pt x="3859" y="6413"/>
                    <a:pt x="4490" y="6437"/>
                  </a:cubicBezTo>
                  <a:cubicBezTo>
                    <a:pt x="4692" y="6127"/>
                    <a:pt x="6478" y="3532"/>
                    <a:pt x="6549" y="3199"/>
                  </a:cubicBezTo>
                  <a:cubicBezTo>
                    <a:pt x="6633" y="2865"/>
                    <a:pt x="4823" y="151"/>
                    <a:pt x="4585" y="20"/>
                  </a:cubicBezTo>
                  <a:cubicBezTo>
                    <a:pt x="4561" y="7"/>
                    <a:pt x="4507" y="1"/>
                    <a:pt x="4428" y="1"/>
                  </a:cubicBezTo>
                  <a:close/>
                </a:path>
              </a:pathLst>
            </a:custGeom>
            <a:solidFill>
              <a:srgbClr val="919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4"/>
            <p:cNvSpPr/>
            <p:nvPr/>
          </p:nvSpPr>
          <p:spPr>
            <a:xfrm>
              <a:off x="2058875" y="2079250"/>
              <a:ext cx="167900" cy="91375"/>
            </a:xfrm>
            <a:custGeom>
              <a:rect b="b" l="l" r="r" t="t"/>
              <a:pathLst>
                <a:path extrusionOk="0" h="3655" w="6716">
                  <a:moveTo>
                    <a:pt x="929" y="1"/>
                  </a:moveTo>
                  <a:lnTo>
                    <a:pt x="1" y="1013"/>
                  </a:lnTo>
                  <a:cubicBezTo>
                    <a:pt x="84" y="1120"/>
                    <a:pt x="1108" y="2608"/>
                    <a:pt x="2846" y="3358"/>
                  </a:cubicBezTo>
                  <a:cubicBezTo>
                    <a:pt x="3374" y="3580"/>
                    <a:pt x="3975" y="3655"/>
                    <a:pt x="4541" y="3655"/>
                  </a:cubicBezTo>
                  <a:cubicBezTo>
                    <a:pt x="5673" y="3655"/>
                    <a:pt x="6668" y="3358"/>
                    <a:pt x="6668" y="3358"/>
                  </a:cubicBezTo>
                  <a:lnTo>
                    <a:pt x="6692" y="3358"/>
                  </a:lnTo>
                  <a:cubicBezTo>
                    <a:pt x="6680" y="2882"/>
                    <a:pt x="6692" y="2477"/>
                    <a:pt x="6716" y="2191"/>
                  </a:cubicBezTo>
                  <a:lnTo>
                    <a:pt x="6716" y="2191"/>
                  </a:lnTo>
                  <a:cubicBezTo>
                    <a:pt x="6716" y="2191"/>
                    <a:pt x="6480" y="2229"/>
                    <a:pt x="6110" y="2229"/>
                  </a:cubicBezTo>
                  <a:cubicBezTo>
                    <a:pt x="6064" y="2229"/>
                    <a:pt x="6016" y="2228"/>
                    <a:pt x="5966" y="2227"/>
                  </a:cubicBezTo>
                  <a:cubicBezTo>
                    <a:pt x="5335" y="2227"/>
                    <a:pt x="4418" y="2120"/>
                    <a:pt x="3453" y="1727"/>
                  </a:cubicBezTo>
                  <a:cubicBezTo>
                    <a:pt x="2548" y="1394"/>
                    <a:pt x="1894" y="917"/>
                    <a:pt x="1477" y="560"/>
                  </a:cubicBezTo>
                  <a:cubicBezTo>
                    <a:pt x="1108" y="239"/>
                    <a:pt x="929" y="1"/>
                    <a:pt x="929" y="1"/>
                  </a:cubicBezTo>
                  <a:close/>
                </a:path>
              </a:pathLst>
            </a:custGeom>
            <a:solidFill>
              <a:srgbClr val="7171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4"/>
            <p:cNvSpPr/>
            <p:nvPr/>
          </p:nvSpPr>
          <p:spPr>
            <a:xfrm>
              <a:off x="1929100" y="2217375"/>
              <a:ext cx="311975" cy="150775"/>
            </a:xfrm>
            <a:custGeom>
              <a:rect b="b" l="l" r="r" t="t"/>
              <a:pathLst>
                <a:path extrusionOk="0" h="6031" w="12479">
                  <a:moveTo>
                    <a:pt x="1108" y="0"/>
                  </a:moveTo>
                  <a:lnTo>
                    <a:pt x="0" y="1227"/>
                  </a:lnTo>
                  <a:cubicBezTo>
                    <a:pt x="0" y="1227"/>
                    <a:pt x="2429" y="4882"/>
                    <a:pt x="5275" y="5763"/>
                  </a:cubicBezTo>
                  <a:cubicBezTo>
                    <a:pt x="5902" y="5954"/>
                    <a:pt x="6568" y="6031"/>
                    <a:pt x="7232" y="6031"/>
                  </a:cubicBezTo>
                  <a:cubicBezTo>
                    <a:pt x="9871" y="6031"/>
                    <a:pt x="12478" y="4822"/>
                    <a:pt x="12478" y="4822"/>
                  </a:cubicBezTo>
                  <a:cubicBezTo>
                    <a:pt x="12478" y="4822"/>
                    <a:pt x="12407" y="4239"/>
                    <a:pt x="12311" y="3393"/>
                  </a:cubicBezTo>
                  <a:cubicBezTo>
                    <a:pt x="12311" y="3393"/>
                    <a:pt x="9149" y="4423"/>
                    <a:pt x="7010" y="4423"/>
                  </a:cubicBezTo>
                  <a:cubicBezTo>
                    <a:pt x="6587" y="4423"/>
                    <a:pt x="6204" y="4383"/>
                    <a:pt x="5894" y="4286"/>
                  </a:cubicBezTo>
                  <a:cubicBezTo>
                    <a:pt x="3560" y="3560"/>
                    <a:pt x="1167" y="60"/>
                    <a:pt x="1167" y="60"/>
                  </a:cubicBezTo>
                  <a:lnTo>
                    <a:pt x="1108" y="0"/>
                  </a:lnTo>
                  <a:close/>
                </a:path>
              </a:pathLst>
            </a:custGeom>
            <a:solidFill>
              <a:srgbClr val="7171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4"/>
            <p:cNvSpPr/>
            <p:nvPr/>
          </p:nvSpPr>
          <p:spPr>
            <a:xfrm>
              <a:off x="2076450" y="2163500"/>
              <a:ext cx="160450" cy="164450"/>
            </a:xfrm>
            <a:custGeom>
              <a:rect b="b" l="l" r="r" t="t"/>
              <a:pathLst>
                <a:path extrusionOk="0" h="6578" w="6418">
                  <a:moveTo>
                    <a:pt x="2143" y="0"/>
                  </a:moveTo>
                  <a:lnTo>
                    <a:pt x="0" y="6441"/>
                  </a:lnTo>
                  <a:cubicBezTo>
                    <a:pt x="310" y="6538"/>
                    <a:pt x="693" y="6578"/>
                    <a:pt x="1116" y="6578"/>
                  </a:cubicBezTo>
                  <a:cubicBezTo>
                    <a:pt x="3255" y="6578"/>
                    <a:pt x="6417" y="5548"/>
                    <a:pt x="6417" y="5548"/>
                  </a:cubicBezTo>
                  <a:cubicBezTo>
                    <a:pt x="6251" y="4013"/>
                    <a:pt x="6013" y="1596"/>
                    <a:pt x="5989" y="0"/>
                  </a:cubicBezTo>
                  <a:cubicBezTo>
                    <a:pt x="5981" y="0"/>
                    <a:pt x="4978" y="296"/>
                    <a:pt x="3841" y="296"/>
                  </a:cubicBezTo>
                  <a:cubicBezTo>
                    <a:pt x="3273" y="296"/>
                    <a:pt x="2671" y="222"/>
                    <a:pt x="2143"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4"/>
            <p:cNvSpPr/>
            <p:nvPr/>
          </p:nvSpPr>
          <p:spPr>
            <a:xfrm>
              <a:off x="1956775" y="2104250"/>
              <a:ext cx="173275" cy="220000"/>
            </a:xfrm>
            <a:custGeom>
              <a:rect b="b" l="l" r="r" t="t"/>
              <a:pathLst>
                <a:path extrusionOk="0" h="8800" w="6931">
                  <a:moveTo>
                    <a:pt x="4096" y="1"/>
                  </a:moveTo>
                  <a:lnTo>
                    <a:pt x="1" y="4513"/>
                  </a:lnTo>
                  <a:lnTo>
                    <a:pt x="60" y="4573"/>
                  </a:lnTo>
                  <a:cubicBezTo>
                    <a:pt x="60" y="4573"/>
                    <a:pt x="2453" y="8073"/>
                    <a:pt x="4787" y="8800"/>
                  </a:cubicBezTo>
                  <a:lnTo>
                    <a:pt x="6930" y="2358"/>
                  </a:lnTo>
                  <a:cubicBezTo>
                    <a:pt x="5192" y="1608"/>
                    <a:pt x="4168" y="132"/>
                    <a:pt x="4096" y="1"/>
                  </a:cubicBezTo>
                  <a:close/>
                </a:path>
              </a:pathLst>
            </a:custGeom>
            <a:solidFill>
              <a:srgbClr val="919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4"/>
            <p:cNvSpPr/>
            <p:nvPr/>
          </p:nvSpPr>
          <p:spPr>
            <a:xfrm>
              <a:off x="2147875" y="1878625"/>
              <a:ext cx="29200" cy="9250"/>
            </a:xfrm>
            <a:custGeom>
              <a:rect b="b" l="l" r="r" t="t"/>
              <a:pathLst>
                <a:path extrusionOk="0" h="370" w="1168">
                  <a:moveTo>
                    <a:pt x="48" y="1"/>
                  </a:moveTo>
                  <a:cubicBezTo>
                    <a:pt x="36" y="1"/>
                    <a:pt x="36" y="1"/>
                    <a:pt x="24" y="25"/>
                  </a:cubicBezTo>
                  <a:cubicBezTo>
                    <a:pt x="24" y="25"/>
                    <a:pt x="1" y="37"/>
                    <a:pt x="24" y="49"/>
                  </a:cubicBezTo>
                  <a:cubicBezTo>
                    <a:pt x="24" y="49"/>
                    <a:pt x="72" y="108"/>
                    <a:pt x="167" y="191"/>
                  </a:cubicBezTo>
                  <a:cubicBezTo>
                    <a:pt x="262" y="251"/>
                    <a:pt x="405" y="322"/>
                    <a:pt x="560" y="346"/>
                  </a:cubicBezTo>
                  <a:cubicBezTo>
                    <a:pt x="632" y="370"/>
                    <a:pt x="703" y="370"/>
                    <a:pt x="774" y="370"/>
                  </a:cubicBezTo>
                  <a:cubicBezTo>
                    <a:pt x="810" y="370"/>
                    <a:pt x="858" y="346"/>
                    <a:pt x="882" y="346"/>
                  </a:cubicBezTo>
                  <a:cubicBezTo>
                    <a:pt x="917" y="346"/>
                    <a:pt x="941" y="346"/>
                    <a:pt x="977" y="334"/>
                  </a:cubicBezTo>
                  <a:cubicBezTo>
                    <a:pt x="1036" y="322"/>
                    <a:pt x="1072" y="310"/>
                    <a:pt x="1108" y="287"/>
                  </a:cubicBezTo>
                  <a:cubicBezTo>
                    <a:pt x="1132" y="275"/>
                    <a:pt x="1155" y="263"/>
                    <a:pt x="1155" y="263"/>
                  </a:cubicBezTo>
                  <a:cubicBezTo>
                    <a:pt x="1167" y="263"/>
                    <a:pt x="1167" y="251"/>
                    <a:pt x="1167" y="251"/>
                  </a:cubicBezTo>
                  <a:cubicBezTo>
                    <a:pt x="1167" y="251"/>
                    <a:pt x="1167" y="227"/>
                    <a:pt x="1155" y="227"/>
                  </a:cubicBezTo>
                  <a:lnTo>
                    <a:pt x="977" y="227"/>
                  </a:lnTo>
                  <a:cubicBezTo>
                    <a:pt x="961" y="235"/>
                    <a:pt x="942" y="238"/>
                    <a:pt x="923" y="238"/>
                  </a:cubicBezTo>
                  <a:cubicBezTo>
                    <a:pt x="883" y="238"/>
                    <a:pt x="838" y="227"/>
                    <a:pt x="798" y="227"/>
                  </a:cubicBezTo>
                  <a:cubicBezTo>
                    <a:pt x="715" y="227"/>
                    <a:pt x="655" y="215"/>
                    <a:pt x="584" y="203"/>
                  </a:cubicBezTo>
                  <a:cubicBezTo>
                    <a:pt x="441" y="168"/>
                    <a:pt x="322" y="132"/>
                    <a:pt x="215" y="84"/>
                  </a:cubicBezTo>
                  <a:cubicBezTo>
                    <a:pt x="108" y="37"/>
                    <a:pt x="48" y="1"/>
                    <a:pt x="48" y="1"/>
                  </a:cubicBez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4"/>
            <p:cNvSpPr/>
            <p:nvPr/>
          </p:nvSpPr>
          <p:spPr>
            <a:xfrm>
              <a:off x="2134175" y="1918525"/>
              <a:ext cx="39925" cy="10275"/>
            </a:xfrm>
            <a:custGeom>
              <a:rect b="b" l="l" r="r" t="t"/>
              <a:pathLst>
                <a:path extrusionOk="0" h="411" w="1597">
                  <a:moveTo>
                    <a:pt x="13" y="0"/>
                  </a:moveTo>
                  <a:cubicBezTo>
                    <a:pt x="1" y="0"/>
                    <a:pt x="1" y="12"/>
                    <a:pt x="13" y="36"/>
                  </a:cubicBezTo>
                  <a:cubicBezTo>
                    <a:pt x="13" y="36"/>
                    <a:pt x="96" y="107"/>
                    <a:pt x="227" y="191"/>
                  </a:cubicBezTo>
                  <a:cubicBezTo>
                    <a:pt x="287" y="238"/>
                    <a:pt x="370" y="286"/>
                    <a:pt x="465" y="310"/>
                  </a:cubicBezTo>
                  <a:cubicBezTo>
                    <a:pt x="549" y="346"/>
                    <a:pt x="656" y="369"/>
                    <a:pt x="763" y="393"/>
                  </a:cubicBezTo>
                  <a:cubicBezTo>
                    <a:pt x="822" y="405"/>
                    <a:pt x="870" y="405"/>
                    <a:pt x="930" y="405"/>
                  </a:cubicBezTo>
                  <a:cubicBezTo>
                    <a:pt x="941" y="409"/>
                    <a:pt x="956" y="410"/>
                    <a:pt x="972" y="410"/>
                  </a:cubicBezTo>
                  <a:cubicBezTo>
                    <a:pt x="1004" y="410"/>
                    <a:pt x="1041" y="405"/>
                    <a:pt x="1072" y="405"/>
                  </a:cubicBezTo>
                  <a:cubicBezTo>
                    <a:pt x="1132" y="405"/>
                    <a:pt x="1180" y="393"/>
                    <a:pt x="1227" y="393"/>
                  </a:cubicBezTo>
                  <a:cubicBezTo>
                    <a:pt x="1263" y="393"/>
                    <a:pt x="1299" y="369"/>
                    <a:pt x="1346" y="358"/>
                  </a:cubicBezTo>
                  <a:cubicBezTo>
                    <a:pt x="1382" y="346"/>
                    <a:pt x="1418" y="346"/>
                    <a:pt x="1441" y="334"/>
                  </a:cubicBezTo>
                  <a:cubicBezTo>
                    <a:pt x="1477" y="322"/>
                    <a:pt x="1501" y="322"/>
                    <a:pt x="1525" y="298"/>
                  </a:cubicBezTo>
                  <a:lnTo>
                    <a:pt x="1584" y="274"/>
                  </a:lnTo>
                  <a:cubicBezTo>
                    <a:pt x="1596" y="274"/>
                    <a:pt x="1596" y="274"/>
                    <a:pt x="1596" y="250"/>
                  </a:cubicBezTo>
                  <a:cubicBezTo>
                    <a:pt x="1596" y="238"/>
                    <a:pt x="1596" y="238"/>
                    <a:pt x="1584" y="238"/>
                  </a:cubicBezTo>
                  <a:cubicBezTo>
                    <a:pt x="1584" y="238"/>
                    <a:pt x="1549" y="250"/>
                    <a:pt x="1501" y="250"/>
                  </a:cubicBezTo>
                  <a:cubicBezTo>
                    <a:pt x="1489" y="250"/>
                    <a:pt x="1465" y="274"/>
                    <a:pt x="1430" y="274"/>
                  </a:cubicBezTo>
                  <a:cubicBezTo>
                    <a:pt x="1406" y="286"/>
                    <a:pt x="1358" y="286"/>
                    <a:pt x="1322" y="286"/>
                  </a:cubicBezTo>
                  <a:cubicBezTo>
                    <a:pt x="1251" y="298"/>
                    <a:pt x="1168" y="298"/>
                    <a:pt x="1072" y="298"/>
                  </a:cubicBezTo>
                  <a:lnTo>
                    <a:pt x="918" y="298"/>
                  </a:lnTo>
                  <a:cubicBezTo>
                    <a:pt x="882" y="298"/>
                    <a:pt x="822" y="298"/>
                    <a:pt x="775" y="286"/>
                  </a:cubicBezTo>
                  <a:cubicBezTo>
                    <a:pt x="584" y="262"/>
                    <a:pt x="394" y="191"/>
                    <a:pt x="251" y="143"/>
                  </a:cubicBezTo>
                  <a:cubicBezTo>
                    <a:pt x="120" y="84"/>
                    <a:pt x="37" y="36"/>
                    <a:pt x="37" y="36"/>
                  </a:cubicBezTo>
                  <a:cubicBezTo>
                    <a:pt x="13" y="36"/>
                    <a:pt x="13" y="36"/>
                    <a:pt x="13" y="0"/>
                  </a:cubicBez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4"/>
            <p:cNvSpPr/>
            <p:nvPr/>
          </p:nvSpPr>
          <p:spPr>
            <a:xfrm>
              <a:off x="2216625" y="1879825"/>
              <a:ext cx="36650" cy="14025"/>
            </a:xfrm>
            <a:custGeom>
              <a:rect b="b" l="l" r="r" t="t"/>
              <a:pathLst>
                <a:path extrusionOk="0" h="561" w="1466">
                  <a:moveTo>
                    <a:pt x="25" y="1"/>
                  </a:moveTo>
                  <a:cubicBezTo>
                    <a:pt x="1" y="1"/>
                    <a:pt x="1" y="12"/>
                    <a:pt x="25" y="36"/>
                  </a:cubicBezTo>
                  <a:cubicBezTo>
                    <a:pt x="25" y="36"/>
                    <a:pt x="84" y="108"/>
                    <a:pt x="203" y="203"/>
                  </a:cubicBezTo>
                  <a:cubicBezTo>
                    <a:pt x="322" y="286"/>
                    <a:pt x="489" y="393"/>
                    <a:pt x="680" y="465"/>
                  </a:cubicBezTo>
                  <a:cubicBezTo>
                    <a:pt x="763" y="501"/>
                    <a:pt x="870" y="524"/>
                    <a:pt x="965" y="536"/>
                  </a:cubicBezTo>
                  <a:cubicBezTo>
                    <a:pt x="1001" y="560"/>
                    <a:pt x="1049" y="560"/>
                    <a:pt x="1096" y="560"/>
                  </a:cubicBezTo>
                  <a:lnTo>
                    <a:pt x="1215" y="560"/>
                  </a:lnTo>
                  <a:cubicBezTo>
                    <a:pt x="1287" y="560"/>
                    <a:pt x="1346" y="536"/>
                    <a:pt x="1394" y="524"/>
                  </a:cubicBezTo>
                  <a:cubicBezTo>
                    <a:pt x="1418" y="524"/>
                    <a:pt x="1453" y="512"/>
                    <a:pt x="1453" y="512"/>
                  </a:cubicBezTo>
                  <a:cubicBezTo>
                    <a:pt x="1465" y="512"/>
                    <a:pt x="1465" y="512"/>
                    <a:pt x="1465" y="501"/>
                  </a:cubicBezTo>
                  <a:cubicBezTo>
                    <a:pt x="1465" y="501"/>
                    <a:pt x="1465" y="477"/>
                    <a:pt x="1453" y="477"/>
                  </a:cubicBezTo>
                  <a:lnTo>
                    <a:pt x="1394" y="477"/>
                  </a:lnTo>
                  <a:cubicBezTo>
                    <a:pt x="1382" y="485"/>
                    <a:pt x="1367" y="487"/>
                    <a:pt x="1351" y="487"/>
                  </a:cubicBezTo>
                  <a:cubicBezTo>
                    <a:pt x="1317" y="487"/>
                    <a:pt x="1275" y="477"/>
                    <a:pt x="1227" y="477"/>
                  </a:cubicBezTo>
                  <a:cubicBezTo>
                    <a:pt x="1191" y="477"/>
                    <a:pt x="1168" y="465"/>
                    <a:pt x="1120" y="465"/>
                  </a:cubicBezTo>
                  <a:cubicBezTo>
                    <a:pt x="1096" y="453"/>
                    <a:pt x="1049" y="429"/>
                    <a:pt x="1001" y="429"/>
                  </a:cubicBezTo>
                  <a:cubicBezTo>
                    <a:pt x="965" y="429"/>
                    <a:pt x="918" y="417"/>
                    <a:pt x="870" y="405"/>
                  </a:cubicBezTo>
                  <a:lnTo>
                    <a:pt x="739" y="358"/>
                  </a:lnTo>
                  <a:cubicBezTo>
                    <a:pt x="572" y="298"/>
                    <a:pt x="394" y="215"/>
                    <a:pt x="275" y="155"/>
                  </a:cubicBezTo>
                  <a:cubicBezTo>
                    <a:pt x="156" y="84"/>
                    <a:pt x="72" y="36"/>
                    <a:pt x="72" y="36"/>
                  </a:cubicBezTo>
                  <a:cubicBezTo>
                    <a:pt x="48" y="36"/>
                    <a:pt x="48" y="36"/>
                    <a:pt x="25" y="1"/>
                  </a:cubicBez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4"/>
            <p:cNvSpPr/>
            <p:nvPr/>
          </p:nvSpPr>
          <p:spPr>
            <a:xfrm>
              <a:off x="2202350" y="1912750"/>
              <a:ext cx="43775" cy="15625"/>
            </a:xfrm>
            <a:custGeom>
              <a:rect b="b" l="l" r="r" t="t"/>
              <a:pathLst>
                <a:path extrusionOk="0" h="625" w="1751">
                  <a:moveTo>
                    <a:pt x="64" y="0"/>
                  </a:moveTo>
                  <a:cubicBezTo>
                    <a:pt x="54" y="0"/>
                    <a:pt x="38" y="9"/>
                    <a:pt x="12" y="29"/>
                  </a:cubicBezTo>
                  <a:cubicBezTo>
                    <a:pt x="12" y="29"/>
                    <a:pt x="0" y="41"/>
                    <a:pt x="12" y="53"/>
                  </a:cubicBezTo>
                  <a:cubicBezTo>
                    <a:pt x="12" y="53"/>
                    <a:pt x="84" y="148"/>
                    <a:pt x="215" y="267"/>
                  </a:cubicBezTo>
                  <a:cubicBezTo>
                    <a:pt x="298" y="327"/>
                    <a:pt x="369" y="374"/>
                    <a:pt x="477" y="434"/>
                  </a:cubicBezTo>
                  <a:cubicBezTo>
                    <a:pt x="572" y="493"/>
                    <a:pt x="679" y="529"/>
                    <a:pt x="798" y="565"/>
                  </a:cubicBezTo>
                  <a:cubicBezTo>
                    <a:pt x="858" y="589"/>
                    <a:pt x="917" y="589"/>
                    <a:pt x="977" y="612"/>
                  </a:cubicBezTo>
                  <a:cubicBezTo>
                    <a:pt x="1024" y="612"/>
                    <a:pt x="1084" y="624"/>
                    <a:pt x="1143" y="624"/>
                  </a:cubicBezTo>
                  <a:lnTo>
                    <a:pt x="1310" y="624"/>
                  </a:lnTo>
                  <a:cubicBezTo>
                    <a:pt x="1370" y="624"/>
                    <a:pt x="1417" y="612"/>
                    <a:pt x="1453" y="612"/>
                  </a:cubicBezTo>
                  <a:cubicBezTo>
                    <a:pt x="1501" y="612"/>
                    <a:pt x="1548" y="612"/>
                    <a:pt x="1572" y="589"/>
                  </a:cubicBezTo>
                  <a:cubicBezTo>
                    <a:pt x="1608" y="589"/>
                    <a:pt x="1632" y="577"/>
                    <a:pt x="1667" y="577"/>
                  </a:cubicBezTo>
                  <a:cubicBezTo>
                    <a:pt x="1715" y="577"/>
                    <a:pt x="1739" y="565"/>
                    <a:pt x="1739" y="565"/>
                  </a:cubicBezTo>
                  <a:cubicBezTo>
                    <a:pt x="1751" y="565"/>
                    <a:pt x="1751" y="565"/>
                    <a:pt x="1751" y="553"/>
                  </a:cubicBezTo>
                  <a:cubicBezTo>
                    <a:pt x="1751" y="553"/>
                    <a:pt x="1751" y="529"/>
                    <a:pt x="1739" y="529"/>
                  </a:cubicBezTo>
                  <a:lnTo>
                    <a:pt x="1453" y="529"/>
                  </a:lnTo>
                  <a:cubicBezTo>
                    <a:pt x="1370" y="529"/>
                    <a:pt x="1274" y="517"/>
                    <a:pt x="1179" y="505"/>
                  </a:cubicBezTo>
                  <a:cubicBezTo>
                    <a:pt x="1131" y="493"/>
                    <a:pt x="1084" y="493"/>
                    <a:pt x="1024" y="469"/>
                  </a:cubicBezTo>
                  <a:cubicBezTo>
                    <a:pt x="965" y="458"/>
                    <a:pt x="905" y="446"/>
                    <a:pt x="858" y="434"/>
                  </a:cubicBezTo>
                  <a:cubicBezTo>
                    <a:pt x="762" y="398"/>
                    <a:pt x="655" y="350"/>
                    <a:pt x="560" y="315"/>
                  </a:cubicBezTo>
                  <a:cubicBezTo>
                    <a:pt x="477" y="267"/>
                    <a:pt x="381" y="219"/>
                    <a:pt x="310" y="172"/>
                  </a:cubicBezTo>
                  <a:cubicBezTo>
                    <a:pt x="179" y="88"/>
                    <a:pt x="84" y="17"/>
                    <a:pt x="84" y="17"/>
                  </a:cubicBezTo>
                  <a:cubicBezTo>
                    <a:pt x="78" y="6"/>
                    <a:pt x="73" y="0"/>
                    <a:pt x="64" y="0"/>
                  </a:cubicBez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4"/>
            <p:cNvSpPr/>
            <p:nvPr/>
          </p:nvSpPr>
          <p:spPr>
            <a:xfrm>
              <a:off x="2272600" y="1925600"/>
              <a:ext cx="23525" cy="17350"/>
            </a:xfrm>
            <a:custGeom>
              <a:rect b="b" l="l" r="r" t="t"/>
              <a:pathLst>
                <a:path extrusionOk="0" h="694" w="941">
                  <a:moveTo>
                    <a:pt x="24" y="0"/>
                  </a:moveTo>
                  <a:cubicBezTo>
                    <a:pt x="18" y="0"/>
                    <a:pt x="12" y="3"/>
                    <a:pt x="12" y="15"/>
                  </a:cubicBezTo>
                  <a:cubicBezTo>
                    <a:pt x="0" y="15"/>
                    <a:pt x="0" y="39"/>
                    <a:pt x="0" y="51"/>
                  </a:cubicBezTo>
                  <a:cubicBezTo>
                    <a:pt x="0" y="51"/>
                    <a:pt x="12" y="122"/>
                    <a:pt x="72" y="229"/>
                  </a:cubicBezTo>
                  <a:cubicBezTo>
                    <a:pt x="131" y="336"/>
                    <a:pt x="238" y="456"/>
                    <a:pt x="357" y="539"/>
                  </a:cubicBezTo>
                  <a:cubicBezTo>
                    <a:pt x="417" y="586"/>
                    <a:pt x="476" y="610"/>
                    <a:pt x="548" y="646"/>
                  </a:cubicBezTo>
                  <a:cubicBezTo>
                    <a:pt x="596" y="658"/>
                    <a:pt x="619" y="658"/>
                    <a:pt x="655" y="670"/>
                  </a:cubicBezTo>
                  <a:cubicBezTo>
                    <a:pt x="691" y="670"/>
                    <a:pt x="715" y="694"/>
                    <a:pt x="738" y="694"/>
                  </a:cubicBezTo>
                  <a:lnTo>
                    <a:pt x="917" y="694"/>
                  </a:lnTo>
                  <a:lnTo>
                    <a:pt x="941" y="670"/>
                  </a:lnTo>
                  <a:cubicBezTo>
                    <a:pt x="941" y="658"/>
                    <a:pt x="941" y="646"/>
                    <a:pt x="917" y="646"/>
                  </a:cubicBezTo>
                  <a:cubicBezTo>
                    <a:pt x="917" y="646"/>
                    <a:pt x="905" y="646"/>
                    <a:pt x="881" y="634"/>
                  </a:cubicBezTo>
                  <a:cubicBezTo>
                    <a:pt x="846" y="610"/>
                    <a:pt x="798" y="598"/>
                    <a:pt x="762" y="586"/>
                  </a:cubicBezTo>
                  <a:cubicBezTo>
                    <a:pt x="655" y="539"/>
                    <a:pt x="536" y="479"/>
                    <a:pt x="429" y="384"/>
                  </a:cubicBezTo>
                  <a:cubicBezTo>
                    <a:pt x="310" y="313"/>
                    <a:pt x="226" y="205"/>
                    <a:pt x="143" y="134"/>
                  </a:cubicBezTo>
                  <a:cubicBezTo>
                    <a:pt x="72" y="63"/>
                    <a:pt x="36" y="3"/>
                    <a:pt x="36" y="3"/>
                  </a:cubicBezTo>
                  <a:cubicBezTo>
                    <a:pt x="36" y="3"/>
                    <a:pt x="30" y="0"/>
                    <a:pt x="24" y="0"/>
                  </a:cubicBez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4"/>
            <p:cNvSpPr/>
            <p:nvPr/>
          </p:nvSpPr>
          <p:spPr>
            <a:xfrm>
              <a:off x="2255025" y="1951850"/>
              <a:ext cx="27725" cy="19375"/>
            </a:xfrm>
            <a:custGeom>
              <a:rect b="b" l="l" r="r" t="t"/>
              <a:pathLst>
                <a:path extrusionOk="0" h="775" w="1109">
                  <a:moveTo>
                    <a:pt x="25" y="1"/>
                  </a:moveTo>
                  <a:cubicBezTo>
                    <a:pt x="1" y="1"/>
                    <a:pt x="1" y="13"/>
                    <a:pt x="1" y="25"/>
                  </a:cubicBezTo>
                  <a:cubicBezTo>
                    <a:pt x="1" y="25"/>
                    <a:pt x="25" y="120"/>
                    <a:pt x="84" y="239"/>
                  </a:cubicBezTo>
                  <a:cubicBezTo>
                    <a:pt x="108" y="275"/>
                    <a:pt x="156" y="358"/>
                    <a:pt x="215" y="418"/>
                  </a:cubicBezTo>
                  <a:cubicBezTo>
                    <a:pt x="251" y="489"/>
                    <a:pt x="334" y="549"/>
                    <a:pt x="406" y="596"/>
                  </a:cubicBezTo>
                  <a:cubicBezTo>
                    <a:pt x="477" y="632"/>
                    <a:pt x="572" y="679"/>
                    <a:pt x="644" y="715"/>
                  </a:cubicBezTo>
                  <a:cubicBezTo>
                    <a:pt x="691" y="727"/>
                    <a:pt x="727" y="727"/>
                    <a:pt x="763" y="739"/>
                  </a:cubicBezTo>
                  <a:cubicBezTo>
                    <a:pt x="798" y="751"/>
                    <a:pt x="834" y="751"/>
                    <a:pt x="870" y="751"/>
                  </a:cubicBezTo>
                  <a:cubicBezTo>
                    <a:pt x="941" y="775"/>
                    <a:pt x="989" y="775"/>
                    <a:pt x="1037" y="775"/>
                  </a:cubicBezTo>
                  <a:lnTo>
                    <a:pt x="1096" y="775"/>
                  </a:lnTo>
                  <a:lnTo>
                    <a:pt x="1108" y="751"/>
                  </a:lnTo>
                  <a:cubicBezTo>
                    <a:pt x="1108" y="739"/>
                    <a:pt x="1108" y="727"/>
                    <a:pt x="1096" y="727"/>
                  </a:cubicBezTo>
                  <a:cubicBezTo>
                    <a:pt x="1096" y="727"/>
                    <a:pt x="1060" y="727"/>
                    <a:pt x="1037" y="715"/>
                  </a:cubicBezTo>
                  <a:cubicBezTo>
                    <a:pt x="1013" y="715"/>
                    <a:pt x="1001" y="691"/>
                    <a:pt x="977" y="691"/>
                  </a:cubicBezTo>
                  <a:cubicBezTo>
                    <a:pt x="953" y="691"/>
                    <a:pt x="929" y="679"/>
                    <a:pt x="894" y="668"/>
                  </a:cubicBezTo>
                  <a:cubicBezTo>
                    <a:pt x="798" y="632"/>
                    <a:pt x="644" y="560"/>
                    <a:pt x="513" y="477"/>
                  </a:cubicBezTo>
                  <a:cubicBezTo>
                    <a:pt x="453" y="429"/>
                    <a:pt x="394" y="370"/>
                    <a:pt x="334" y="322"/>
                  </a:cubicBezTo>
                  <a:cubicBezTo>
                    <a:pt x="275" y="275"/>
                    <a:pt x="227" y="215"/>
                    <a:pt x="179" y="179"/>
                  </a:cubicBezTo>
                  <a:cubicBezTo>
                    <a:pt x="108" y="84"/>
                    <a:pt x="60" y="13"/>
                    <a:pt x="60" y="13"/>
                  </a:cubicBezTo>
                  <a:cubicBezTo>
                    <a:pt x="48" y="1"/>
                    <a:pt x="48" y="1"/>
                    <a:pt x="25" y="1"/>
                  </a:cubicBez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4"/>
            <p:cNvSpPr/>
            <p:nvPr/>
          </p:nvSpPr>
          <p:spPr>
            <a:xfrm>
              <a:off x="2303550" y="1978050"/>
              <a:ext cx="16100" cy="14450"/>
            </a:xfrm>
            <a:custGeom>
              <a:rect b="b" l="l" r="r" t="t"/>
              <a:pathLst>
                <a:path extrusionOk="0" h="578" w="644">
                  <a:moveTo>
                    <a:pt x="24" y="1"/>
                  </a:moveTo>
                  <a:cubicBezTo>
                    <a:pt x="12" y="1"/>
                    <a:pt x="0" y="24"/>
                    <a:pt x="0" y="36"/>
                  </a:cubicBezTo>
                  <a:lnTo>
                    <a:pt x="0" y="84"/>
                  </a:lnTo>
                  <a:cubicBezTo>
                    <a:pt x="0" y="108"/>
                    <a:pt x="12" y="143"/>
                    <a:pt x="24" y="179"/>
                  </a:cubicBezTo>
                  <a:cubicBezTo>
                    <a:pt x="24" y="191"/>
                    <a:pt x="48" y="227"/>
                    <a:pt x="60" y="239"/>
                  </a:cubicBezTo>
                  <a:cubicBezTo>
                    <a:pt x="72" y="251"/>
                    <a:pt x="84" y="286"/>
                    <a:pt x="108" y="298"/>
                  </a:cubicBezTo>
                  <a:cubicBezTo>
                    <a:pt x="131" y="346"/>
                    <a:pt x="167" y="393"/>
                    <a:pt x="203" y="417"/>
                  </a:cubicBezTo>
                  <a:lnTo>
                    <a:pt x="262" y="465"/>
                  </a:lnTo>
                  <a:cubicBezTo>
                    <a:pt x="298" y="489"/>
                    <a:pt x="310" y="489"/>
                    <a:pt x="346" y="513"/>
                  </a:cubicBezTo>
                  <a:cubicBezTo>
                    <a:pt x="370" y="524"/>
                    <a:pt x="405" y="524"/>
                    <a:pt x="417" y="536"/>
                  </a:cubicBezTo>
                  <a:cubicBezTo>
                    <a:pt x="429" y="560"/>
                    <a:pt x="465" y="560"/>
                    <a:pt x="477" y="560"/>
                  </a:cubicBezTo>
                  <a:cubicBezTo>
                    <a:pt x="548" y="572"/>
                    <a:pt x="608" y="572"/>
                    <a:pt x="608" y="572"/>
                  </a:cubicBezTo>
                  <a:cubicBezTo>
                    <a:pt x="608" y="576"/>
                    <a:pt x="609" y="577"/>
                    <a:pt x="611" y="577"/>
                  </a:cubicBezTo>
                  <a:cubicBezTo>
                    <a:pt x="614" y="577"/>
                    <a:pt x="620" y="572"/>
                    <a:pt x="620" y="572"/>
                  </a:cubicBezTo>
                  <a:cubicBezTo>
                    <a:pt x="643" y="560"/>
                    <a:pt x="643" y="536"/>
                    <a:pt x="620" y="536"/>
                  </a:cubicBezTo>
                  <a:cubicBezTo>
                    <a:pt x="620" y="536"/>
                    <a:pt x="584" y="513"/>
                    <a:pt x="524" y="465"/>
                  </a:cubicBezTo>
                  <a:cubicBezTo>
                    <a:pt x="489" y="453"/>
                    <a:pt x="441" y="417"/>
                    <a:pt x="417" y="393"/>
                  </a:cubicBezTo>
                  <a:cubicBezTo>
                    <a:pt x="381" y="358"/>
                    <a:pt x="346" y="334"/>
                    <a:pt x="310" y="298"/>
                  </a:cubicBezTo>
                  <a:lnTo>
                    <a:pt x="262" y="263"/>
                  </a:lnTo>
                  <a:lnTo>
                    <a:pt x="227" y="215"/>
                  </a:lnTo>
                  <a:lnTo>
                    <a:pt x="131" y="120"/>
                  </a:lnTo>
                  <a:cubicBezTo>
                    <a:pt x="108" y="96"/>
                    <a:pt x="84" y="60"/>
                    <a:pt x="72" y="48"/>
                  </a:cubicBezTo>
                  <a:lnTo>
                    <a:pt x="48" y="24"/>
                  </a:lnTo>
                  <a:lnTo>
                    <a:pt x="24" y="1"/>
                  </a:ln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4"/>
            <p:cNvSpPr/>
            <p:nvPr/>
          </p:nvSpPr>
          <p:spPr>
            <a:xfrm>
              <a:off x="2284200" y="1996725"/>
              <a:ext cx="21450" cy="19750"/>
            </a:xfrm>
            <a:custGeom>
              <a:rect b="b" l="l" r="r" t="t"/>
              <a:pathLst>
                <a:path extrusionOk="0" h="790" w="858">
                  <a:moveTo>
                    <a:pt x="35" y="1"/>
                  </a:moveTo>
                  <a:cubicBezTo>
                    <a:pt x="27" y="1"/>
                    <a:pt x="18" y="4"/>
                    <a:pt x="12" y="16"/>
                  </a:cubicBezTo>
                  <a:cubicBezTo>
                    <a:pt x="1" y="16"/>
                    <a:pt x="1" y="27"/>
                    <a:pt x="1" y="39"/>
                  </a:cubicBezTo>
                  <a:cubicBezTo>
                    <a:pt x="1" y="39"/>
                    <a:pt x="12" y="123"/>
                    <a:pt x="60" y="218"/>
                  </a:cubicBezTo>
                  <a:cubicBezTo>
                    <a:pt x="108" y="325"/>
                    <a:pt x="191" y="444"/>
                    <a:pt x="298" y="551"/>
                  </a:cubicBezTo>
                  <a:cubicBezTo>
                    <a:pt x="358" y="599"/>
                    <a:pt x="417" y="658"/>
                    <a:pt x="477" y="682"/>
                  </a:cubicBezTo>
                  <a:lnTo>
                    <a:pt x="560" y="730"/>
                  </a:lnTo>
                  <a:cubicBezTo>
                    <a:pt x="596" y="742"/>
                    <a:pt x="620" y="754"/>
                    <a:pt x="655" y="754"/>
                  </a:cubicBezTo>
                  <a:cubicBezTo>
                    <a:pt x="715" y="778"/>
                    <a:pt x="763" y="789"/>
                    <a:pt x="786" y="789"/>
                  </a:cubicBezTo>
                  <a:lnTo>
                    <a:pt x="834" y="789"/>
                  </a:lnTo>
                  <a:lnTo>
                    <a:pt x="846" y="778"/>
                  </a:lnTo>
                  <a:cubicBezTo>
                    <a:pt x="858" y="754"/>
                    <a:pt x="858" y="742"/>
                    <a:pt x="846" y="742"/>
                  </a:cubicBezTo>
                  <a:cubicBezTo>
                    <a:pt x="846" y="742"/>
                    <a:pt x="834" y="730"/>
                    <a:pt x="798" y="718"/>
                  </a:cubicBezTo>
                  <a:cubicBezTo>
                    <a:pt x="774" y="694"/>
                    <a:pt x="739" y="682"/>
                    <a:pt x="703" y="658"/>
                  </a:cubicBezTo>
                  <a:cubicBezTo>
                    <a:pt x="667" y="635"/>
                    <a:pt x="655" y="623"/>
                    <a:pt x="620" y="611"/>
                  </a:cubicBezTo>
                  <a:cubicBezTo>
                    <a:pt x="596" y="599"/>
                    <a:pt x="584" y="563"/>
                    <a:pt x="548" y="551"/>
                  </a:cubicBezTo>
                  <a:cubicBezTo>
                    <a:pt x="489" y="504"/>
                    <a:pt x="441" y="468"/>
                    <a:pt x="405" y="420"/>
                  </a:cubicBezTo>
                  <a:cubicBezTo>
                    <a:pt x="298" y="313"/>
                    <a:pt x="203" y="206"/>
                    <a:pt x="143" y="135"/>
                  </a:cubicBezTo>
                  <a:cubicBezTo>
                    <a:pt x="84" y="63"/>
                    <a:pt x="48" y="4"/>
                    <a:pt x="48" y="4"/>
                  </a:cubicBezTo>
                  <a:cubicBezTo>
                    <a:pt x="48" y="4"/>
                    <a:pt x="42" y="1"/>
                    <a:pt x="35" y="1"/>
                  </a:cubicBezTo>
                  <a:close/>
                </a:path>
              </a:pathLst>
            </a:custGeom>
            <a:solidFill>
              <a:srgbClr val="40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4"/>
            <p:cNvSpPr/>
            <p:nvPr/>
          </p:nvSpPr>
          <p:spPr>
            <a:xfrm>
              <a:off x="2078525" y="2102050"/>
              <a:ext cx="12225" cy="11650"/>
            </a:xfrm>
            <a:custGeom>
              <a:rect b="b" l="l" r="r" t="t"/>
              <a:pathLst>
                <a:path extrusionOk="0" h="466" w="489">
                  <a:moveTo>
                    <a:pt x="225" y="1"/>
                  </a:moveTo>
                  <a:cubicBezTo>
                    <a:pt x="115" y="1"/>
                    <a:pt x="23" y="71"/>
                    <a:pt x="12" y="196"/>
                  </a:cubicBezTo>
                  <a:cubicBezTo>
                    <a:pt x="0" y="327"/>
                    <a:pt x="72" y="446"/>
                    <a:pt x="203" y="458"/>
                  </a:cubicBezTo>
                  <a:cubicBezTo>
                    <a:pt x="220" y="463"/>
                    <a:pt x="237" y="465"/>
                    <a:pt x="254" y="465"/>
                  </a:cubicBezTo>
                  <a:cubicBezTo>
                    <a:pt x="354" y="465"/>
                    <a:pt x="446" y="380"/>
                    <a:pt x="477" y="267"/>
                  </a:cubicBezTo>
                  <a:cubicBezTo>
                    <a:pt x="489" y="136"/>
                    <a:pt x="417" y="17"/>
                    <a:pt x="274" y="5"/>
                  </a:cubicBezTo>
                  <a:cubicBezTo>
                    <a:pt x="258" y="2"/>
                    <a:pt x="241" y="1"/>
                    <a:pt x="225"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4"/>
            <p:cNvSpPr/>
            <p:nvPr/>
          </p:nvSpPr>
          <p:spPr>
            <a:xfrm>
              <a:off x="2101750" y="2121775"/>
              <a:ext cx="12525" cy="11775"/>
            </a:xfrm>
            <a:custGeom>
              <a:rect b="b" l="l" r="r" t="t"/>
              <a:pathLst>
                <a:path extrusionOk="0" h="471" w="501">
                  <a:moveTo>
                    <a:pt x="258" y="1"/>
                  </a:moveTo>
                  <a:cubicBezTo>
                    <a:pt x="138" y="1"/>
                    <a:pt x="35" y="71"/>
                    <a:pt x="24" y="193"/>
                  </a:cubicBezTo>
                  <a:cubicBezTo>
                    <a:pt x="0" y="324"/>
                    <a:pt x="83" y="443"/>
                    <a:pt x="214" y="467"/>
                  </a:cubicBezTo>
                  <a:cubicBezTo>
                    <a:pt x="228" y="469"/>
                    <a:pt x="241" y="471"/>
                    <a:pt x="255" y="471"/>
                  </a:cubicBezTo>
                  <a:cubicBezTo>
                    <a:pt x="359" y="471"/>
                    <a:pt x="455" y="391"/>
                    <a:pt x="476" y="264"/>
                  </a:cubicBezTo>
                  <a:cubicBezTo>
                    <a:pt x="500" y="133"/>
                    <a:pt x="417" y="14"/>
                    <a:pt x="286" y="2"/>
                  </a:cubicBezTo>
                  <a:cubicBezTo>
                    <a:pt x="276" y="1"/>
                    <a:pt x="267" y="1"/>
                    <a:pt x="258"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4"/>
            <p:cNvSpPr/>
            <p:nvPr/>
          </p:nvSpPr>
          <p:spPr>
            <a:xfrm>
              <a:off x="2131500" y="2138675"/>
              <a:ext cx="13125" cy="12125"/>
            </a:xfrm>
            <a:custGeom>
              <a:rect b="b" l="l" r="r" t="t"/>
              <a:pathLst>
                <a:path extrusionOk="0" h="485" w="525">
                  <a:moveTo>
                    <a:pt x="274" y="1"/>
                  </a:moveTo>
                  <a:cubicBezTo>
                    <a:pt x="153" y="1"/>
                    <a:pt x="57" y="81"/>
                    <a:pt x="36" y="207"/>
                  </a:cubicBezTo>
                  <a:cubicBezTo>
                    <a:pt x="1" y="338"/>
                    <a:pt x="96" y="457"/>
                    <a:pt x="227" y="481"/>
                  </a:cubicBezTo>
                  <a:cubicBezTo>
                    <a:pt x="239" y="484"/>
                    <a:pt x="252" y="485"/>
                    <a:pt x="264" y="485"/>
                  </a:cubicBezTo>
                  <a:cubicBezTo>
                    <a:pt x="370" y="485"/>
                    <a:pt x="469" y="397"/>
                    <a:pt x="501" y="291"/>
                  </a:cubicBezTo>
                  <a:cubicBezTo>
                    <a:pt x="525" y="160"/>
                    <a:pt x="441" y="41"/>
                    <a:pt x="322" y="5"/>
                  </a:cubicBezTo>
                  <a:cubicBezTo>
                    <a:pt x="306" y="2"/>
                    <a:pt x="290" y="1"/>
                    <a:pt x="274"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4"/>
            <p:cNvSpPr/>
            <p:nvPr/>
          </p:nvSpPr>
          <p:spPr>
            <a:xfrm>
              <a:off x="1951425" y="2244850"/>
              <a:ext cx="13425" cy="11750"/>
            </a:xfrm>
            <a:custGeom>
              <a:rect b="b" l="l" r="r" t="t"/>
              <a:pathLst>
                <a:path extrusionOk="0" h="470" w="537">
                  <a:moveTo>
                    <a:pt x="261" y="1"/>
                  </a:moveTo>
                  <a:cubicBezTo>
                    <a:pt x="146" y="1"/>
                    <a:pt x="56" y="85"/>
                    <a:pt x="36" y="187"/>
                  </a:cubicBezTo>
                  <a:cubicBezTo>
                    <a:pt x="0" y="318"/>
                    <a:pt x="96" y="437"/>
                    <a:pt x="215" y="461"/>
                  </a:cubicBezTo>
                  <a:cubicBezTo>
                    <a:pt x="239" y="467"/>
                    <a:pt x="264" y="470"/>
                    <a:pt x="288" y="470"/>
                  </a:cubicBezTo>
                  <a:cubicBezTo>
                    <a:pt x="403" y="470"/>
                    <a:pt x="502" y="401"/>
                    <a:pt x="512" y="282"/>
                  </a:cubicBezTo>
                  <a:cubicBezTo>
                    <a:pt x="536" y="151"/>
                    <a:pt x="453" y="32"/>
                    <a:pt x="322" y="8"/>
                  </a:cubicBezTo>
                  <a:cubicBezTo>
                    <a:pt x="301" y="3"/>
                    <a:pt x="281" y="1"/>
                    <a:pt x="261"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4"/>
            <p:cNvSpPr/>
            <p:nvPr/>
          </p:nvSpPr>
          <p:spPr>
            <a:xfrm>
              <a:off x="1979100" y="2279400"/>
              <a:ext cx="13125" cy="12150"/>
            </a:xfrm>
            <a:custGeom>
              <a:rect b="b" l="l" r="r" t="t"/>
              <a:pathLst>
                <a:path extrusionOk="0" h="486" w="525">
                  <a:moveTo>
                    <a:pt x="255" y="0"/>
                  </a:moveTo>
                  <a:cubicBezTo>
                    <a:pt x="147" y="0"/>
                    <a:pt x="55" y="86"/>
                    <a:pt x="24" y="198"/>
                  </a:cubicBezTo>
                  <a:cubicBezTo>
                    <a:pt x="1" y="329"/>
                    <a:pt x="84" y="448"/>
                    <a:pt x="227" y="484"/>
                  </a:cubicBezTo>
                  <a:cubicBezTo>
                    <a:pt x="235" y="485"/>
                    <a:pt x="244" y="485"/>
                    <a:pt x="253" y="485"/>
                  </a:cubicBezTo>
                  <a:cubicBezTo>
                    <a:pt x="364" y="485"/>
                    <a:pt x="478" y="415"/>
                    <a:pt x="489" y="293"/>
                  </a:cubicBezTo>
                  <a:cubicBezTo>
                    <a:pt x="525" y="150"/>
                    <a:pt x="429" y="31"/>
                    <a:pt x="310" y="8"/>
                  </a:cubicBezTo>
                  <a:cubicBezTo>
                    <a:pt x="291" y="2"/>
                    <a:pt x="273" y="0"/>
                    <a:pt x="255" y="0"/>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4"/>
            <p:cNvSpPr/>
            <p:nvPr/>
          </p:nvSpPr>
          <p:spPr>
            <a:xfrm>
              <a:off x="2016025" y="2312125"/>
              <a:ext cx="12800" cy="11950"/>
            </a:xfrm>
            <a:custGeom>
              <a:rect b="b" l="l" r="r" t="t"/>
              <a:pathLst>
                <a:path extrusionOk="0" h="478" w="512">
                  <a:moveTo>
                    <a:pt x="254" y="1"/>
                  </a:moveTo>
                  <a:cubicBezTo>
                    <a:pt x="146" y="1"/>
                    <a:pt x="54" y="85"/>
                    <a:pt x="24" y="187"/>
                  </a:cubicBezTo>
                  <a:cubicBezTo>
                    <a:pt x="0" y="318"/>
                    <a:pt x="83" y="437"/>
                    <a:pt x="202" y="473"/>
                  </a:cubicBezTo>
                  <a:cubicBezTo>
                    <a:pt x="219" y="476"/>
                    <a:pt x="236" y="477"/>
                    <a:pt x="252" y="477"/>
                  </a:cubicBezTo>
                  <a:cubicBezTo>
                    <a:pt x="363" y="477"/>
                    <a:pt x="457" y="408"/>
                    <a:pt x="488" y="294"/>
                  </a:cubicBezTo>
                  <a:cubicBezTo>
                    <a:pt x="512" y="151"/>
                    <a:pt x="429" y="32"/>
                    <a:pt x="310" y="8"/>
                  </a:cubicBezTo>
                  <a:cubicBezTo>
                    <a:pt x="291" y="3"/>
                    <a:pt x="272" y="1"/>
                    <a:pt x="254"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4"/>
            <p:cNvSpPr/>
            <p:nvPr/>
          </p:nvSpPr>
          <p:spPr>
            <a:xfrm>
              <a:off x="2060075" y="2337425"/>
              <a:ext cx="13125" cy="12025"/>
            </a:xfrm>
            <a:custGeom>
              <a:rect b="b" l="l" r="r" t="t"/>
              <a:pathLst>
                <a:path extrusionOk="0" h="481" w="525">
                  <a:moveTo>
                    <a:pt x="261" y="1"/>
                  </a:moveTo>
                  <a:cubicBezTo>
                    <a:pt x="146" y="1"/>
                    <a:pt x="56" y="85"/>
                    <a:pt x="36" y="187"/>
                  </a:cubicBezTo>
                  <a:cubicBezTo>
                    <a:pt x="0" y="318"/>
                    <a:pt x="95" y="437"/>
                    <a:pt x="214" y="473"/>
                  </a:cubicBezTo>
                  <a:cubicBezTo>
                    <a:pt x="235" y="478"/>
                    <a:pt x="255" y="481"/>
                    <a:pt x="275" y="481"/>
                  </a:cubicBezTo>
                  <a:cubicBezTo>
                    <a:pt x="381" y="481"/>
                    <a:pt x="470" y="404"/>
                    <a:pt x="500" y="294"/>
                  </a:cubicBezTo>
                  <a:cubicBezTo>
                    <a:pt x="524" y="151"/>
                    <a:pt x="441" y="32"/>
                    <a:pt x="322" y="8"/>
                  </a:cubicBezTo>
                  <a:cubicBezTo>
                    <a:pt x="301" y="3"/>
                    <a:pt x="281" y="1"/>
                    <a:pt x="261"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4"/>
            <p:cNvSpPr/>
            <p:nvPr/>
          </p:nvSpPr>
          <p:spPr>
            <a:xfrm>
              <a:off x="2116325" y="2340100"/>
              <a:ext cx="13125" cy="11875"/>
            </a:xfrm>
            <a:custGeom>
              <a:rect b="b" l="l" r="r" t="t"/>
              <a:pathLst>
                <a:path extrusionOk="0" h="475" w="525">
                  <a:moveTo>
                    <a:pt x="254" y="1"/>
                  </a:moveTo>
                  <a:cubicBezTo>
                    <a:pt x="147" y="1"/>
                    <a:pt x="57" y="85"/>
                    <a:pt x="36" y="187"/>
                  </a:cubicBezTo>
                  <a:cubicBezTo>
                    <a:pt x="0" y="318"/>
                    <a:pt x="96" y="437"/>
                    <a:pt x="215" y="461"/>
                  </a:cubicBezTo>
                  <a:cubicBezTo>
                    <a:pt x="240" y="470"/>
                    <a:pt x="265" y="474"/>
                    <a:pt x="288" y="474"/>
                  </a:cubicBezTo>
                  <a:cubicBezTo>
                    <a:pt x="388" y="474"/>
                    <a:pt x="469" y="398"/>
                    <a:pt x="489" y="282"/>
                  </a:cubicBezTo>
                  <a:cubicBezTo>
                    <a:pt x="524" y="151"/>
                    <a:pt x="429" y="32"/>
                    <a:pt x="310" y="8"/>
                  </a:cubicBezTo>
                  <a:cubicBezTo>
                    <a:pt x="291" y="3"/>
                    <a:pt x="272" y="1"/>
                    <a:pt x="254"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4"/>
            <p:cNvSpPr/>
            <p:nvPr/>
          </p:nvSpPr>
          <p:spPr>
            <a:xfrm>
              <a:off x="2163650" y="2332150"/>
              <a:ext cx="13125" cy="11950"/>
            </a:xfrm>
            <a:custGeom>
              <a:rect b="b" l="l" r="r" t="t"/>
              <a:pathLst>
                <a:path extrusionOk="0" h="478" w="525">
                  <a:moveTo>
                    <a:pt x="265" y="1"/>
                  </a:moveTo>
                  <a:cubicBezTo>
                    <a:pt x="153" y="1"/>
                    <a:pt x="56" y="78"/>
                    <a:pt x="24" y="184"/>
                  </a:cubicBezTo>
                  <a:cubicBezTo>
                    <a:pt x="1" y="326"/>
                    <a:pt x="84" y="446"/>
                    <a:pt x="203" y="469"/>
                  </a:cubicBezTo>
                  <a:cubicBezTo>
                    <a:pt x="224" y="475"/>
                    <a:pt x="244" y="478"/>
                    <a:pt x="264" y="478"/>
                  </a:cubicBezTo>
                  <a:cubicBezTo>
                    <a:pt x="372" y="478"/>
                    <a:pt x="469" y="401"/>
                    <a:pt x="489" y="291"/>
                  </a:cubicBezTo>
                  <a:cubicBezTo>
                    <a:pt x="524" y="160"/>
                    <a:pt x="429" y="41"/>
                    <a:pt x="310" y="5"/>
                  </a:cubicBezTo>
                  <a:cubicBezTo>
                    <a:pt x="295" y="2"/>
                    <a:pt x="280" y="1"/>
                    <a:pt x="265"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4"/>
            <p:cNvSpPr/>
            <p:nvPr/>
          </p:nvSpPr>
          <p:spPr>
            <a:xfrm>
              <a:off x="2208000" y="2320750"/>
              <a:ext cx="12825" cy="11725"/>
            </a:xfrm>
            <a:custGeom>
              <a:rect b="b" l="l" r="r" t="t"/>
              <a:pathLst>
                <a:path extrusionOk="0" h="469" w="513">
                  <a:moveTo>
                    <a:pt x="253" y="1"/>
                  </a:moveTo>
                  <a:cubicBezTo>
                    <a:pt x="143" y="1"/>
                    <a:pt x="45" y="85"/>
                    <a:pt x="24" y="187"/>
                  </a:cubicBezTo>
                  <a:cubicBezTo>
                    <a:pt x="1" y="318"/>
                    <a:pt x="84" y="437"/>
                    <a:pt x="203" y="461"/>
                  </a:cubicBezTo>
                  <a:cubicBezTo>
                    <a:pt x="222" y="466"/>
                    <a:pt x="241" y="469"/>
                    <a:pt x="260" y="469"/>
                  </a:cubicBezTo>
                  <a:cubicBezTo>
                    <a:pt x="373" y="469"/>
                    <a:pt x="479" y="384"/>
                    <a:pt x="489" y="282"/>
                  </a:cubicBezTo>
                  <a:cubicBezTo>
                    <a:pt x="513" y="151"/>
                    <a:pt x="429" y="32"/>
                    <a:pt x="310" y="9"/>
                  </a:cubicBezTo>
                  <a:cubicBezTo>
                    <a:pt x="291" y="3"/>
                    <a:pt x="272" y="1"/>
                    <a:pt x="253"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4"/>
            <p:cNvSpPr/>
            <p:nvPr/>
          </p:nvSpPr>
          <p:spPr>
            <a:xfrm>
              <a:off x="2166625" y="2145525"/>
              <a:ext cx="12225" cy="11850"/>
            </a:xfrm>
            <a:custGeom>
              <a:rect b="b" l="l" r="r" t="t"/>
              <a:pathLst>
                <a:path extrusionOk="0" h="474" w="489">
                  <a:moveTo>
                    <a:pt x="238" y="1"/>
                  </a:moveTo>
                  <a:cubicBezTo>
                    <a:pt x="118" y="1"/>
                    <a:pt x="23" y="79"/>
                    <a:pt x="13" y="195"/>
                  </a:cubicBezTo>
                  <a:cubicBezTo>
                    <a:pt x="1" y="326"/>
                    <a:pt x="72" y="445"/>
                    <a:pt x="203" y="469"/>
                  </a:cubicBezTo>
                  <a:cubicBezTo>
                    <a:pt x="219" y="472"/>
                    <a:pt x="235" y="473"/>
                    <a:pt x="251" y="473"/>
                  </a:cubicBezTo>
                  <a:cubicBezTo>
                    <a:pt x="372" y="473"/>
                    <a:pt x="466" y="393"/>
                    <a:pt x="477" y="267"/>
                  </a:cubicBezTo>
                  <a:cubicBezTo>
                    <a:pt x="489" y="136"/>
                    <a:pt x="417" y="17"/>
                    <a:pt x="286" y="5"/>
                  </a:cubicBezTo>
                  <a:cubicBezTo>
                    <a:pt x="270" y="2"/>
                    <a:pt x="254" y="1"/>
                    <a:pt x="238"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4"/>
            <p:cNvSpPr/>
            <p:nvPr/>
          </p:nvSpPr>
          <p:spPr>
            <a:xfrm>
              <a:off x="2201150" y="2144700"/>
              <a:ext cx="12225" cy="11700"/>
            </a:xfrm>
            <a:custGeom>
              <a:rect b="b" l="l" r="r" t="t"/>
              <a:pathLst>
                <a:path extrusionOk="0" h="468" w="489">
                  <a:moveTo>
                    <a:pt x="258" y="1"/>
                  </a:moveTo>
                  <a:cubicBezTo>
                    <a:pt x="137" y="1"/>
                    <a:pt x="24" y="72"/>
                    <a:pt x="13" y="204"/>
                  </a:cubicBezTo>
                  <a:cubicBezTo>
                    <a:pt x="1" y="335"/>
                    <a:pt x="72" y="454"/>
                    <a:pt x="215" y="466"/>
                  </a:cubicBezTo>
                  <a:cubicBezTo>
                    <a:pt x="223" y="467"/>
                    <a:pt x="232" y="468"/>
                    <a:pt x="240" y="468"/>
                  </a:cubicBezTo>
                  <a:cubicBezTo>
                    <a:pt x="361" y="468"/>
                    <a:pt x="466" y="387"/>
                    <a:pt x="477" y="276"/>
                  </a:cubicBezTo>
                  <a:cubicBezTo>
                    <a:pt x="489" y="145"/>
                    <a:pt x="417" y="26"/>
                    <a:pt x="286" y="2"/>
                  </a:cubicBezTo>
                  <a:cubicBezTo>
                    <a:pt x="277" y="1"/>
                    <a:pt x="268" y="1"/>
                    <a:pt x="258" y="1"/>
                  </a:cubicBezTo>
                  <a:close/>
                </a:path>
              </a:pathLst>
            </a:custGeom>
            <a:solidFill>
              <a:srgbClr val="4C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4"/>
            <p:cNvSpPr/>
            <p:nvPr/>
          </p:nvSpPr>
          <p:spPr>
            <a:xfrm>
              <a:off x="2136575" y="1987825"/>
              <a:ext cx="46750" cy="19725"/>
            </a:xfrm>
            <a:custGeom>
              <a:rect b="b" l="l" r="r" t="t"/>
              <a:pathLst>
                <a:path extrusionOk="0" h="789" w="1870">
                  <a:moveTo>
                    <a:pt x="1505" y="1"/>
                  </a:moveTo>
                  <a:cubicBezTo>
                    <a:pt x="1290" y="1"/>
                    <a:pt x="1065" y="99"/>
                    <a:pt x="869" y="145"/>
                  </a:cubicBezTo>
                  <a:cubicBezTo>
                    <a:pt x="607" y="229"/>
                    <a:pt x="250" y="276"/>
                    <a:pt x="72" y="503"/>
                  </a:cubicBezTo>
                  <a:cubicBezTo>
                    <a:pt x="0" y="574"/>
                    <a:pt x="12" y="741"/>
                    <a:pt x="143" y="776"/>
                  </a:cubicBezTo>
                  <a:cubicBezTo>
                    <a:pt x="186" y="785"/>
                    <a:pt x="230" y="788"/>
                    <a:pt x="275" y="788"/>
                  </a:cubicBezTo>
                  <a:cubicBezTo>
                    <a:pt x="487" y="788"/>
                    <a:pt x="710" y="707"/>
                    <a:pt x="917" y="657"/>
                  </a:cubicBezTo>
                  <a:cubicBezTo>
                    <a:pt x="1191" y="598"/>
                    <a:pt x="1572" y="574"/>
                    <a:pt x="1762" y="372"/>
                  </a:cubicBezTo>
                  <a:cubicBezTo>
                    <a:pt x="1869" y="252"/>
                    <a:pt x="1822" y="74"/>
                    <a:pt x="1679" y="26"/>
                  </a:cubicBezTo>
                  <a:cubicBezTo>
                    <a:pt x="1622" y="8"/>
                    <a:pt x="1564" y="1"/>
                    <a:pt x="15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4"/>
            <p:cNvSpPr/>
            <p:nvPr/>
          </p:nvSpPr>
          <p:spPr>
            <a:xfrm>
              <a:off x="2151750" y="2004950"/>
              <a:ext cx="26250" cy="14450"/>
            </a:xfrm>
            <a:custGeom>
              <a:rect b="b" l="l" r="r" t="t"/>
              <a:pathLst>
                <a:path extrusionOk="0" h="578" w="1050">
                  <a:moveTo>
                    <a:pt x="704" y="1"/>
                  </a:moveTo>
                  <a:cubicBezTo>
                    <a:pt x="685" y="1"/>
                    <a:pt x="664" y="3"/>
                    <a:pt x="643" y="8"/>
                  </a:cubicBezTo>
                  <a:cubicBezTo>
                    <a:pt x="536" y="44"/>
                    <a:pt x="429" y="91"/>
                    <a:pt x="322" y="139"/>
                  </a:cubicBezTo>
                  <a:cubicBezTo>
                    <a:pt x="215" y="175"/>
                    <a:pt x="107" y="234"/>
                    <a:pt x="48" y="341"/>
                  </a:cubicBezTo>
                  <a:cubicBezTo>
                    <a:pt x="0" y="437"/>
                    <a:pt x="48" y="544"/>
                    <a:pt x="131" y="568"/>
                  </a:cubicBezTo>
                  <a:cubicBezTo>
                    <a:pt x="163" y="575"/>
                    <a:pt x="195" y="577"/>
                    <a:pt x="228" y="577"/>
                  </a:cubicBezTo>
                  <a:cubicBezTo>
                    <a:pt x="307" y="577"/>
                    <a:pt x="389" y="561"/>
                    <a:pt x="465" y="544"/>
                  </a:cubicBezTo>
                  <a:cubicBezTo>
                    <a:pt x="560" y="532"/>
                    <a:pt x="667" y="520"/>
                    <a:pt x="762" y="484"/>
                  </a:cubicBezTo>
                  <a:cubicBezTo>
                    <a:pt x="1050" y="407"/>
                    <a:pt x="957" y="1"/>
                    <a:pt x="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4"/>
            <p:cNvSpPr/>
            <p:nvPr/>
          </p:nvSpPr>
          <p:spPr>
            <a:xfrm>
              <a:off x="2045775" y="2125650"/>
              <a:ext cx="22350" cy="13750"/>
            </a:xfrm>
            <a:custGeom>
              <a:rect b="b" l="l" r="r" t="t"/>
              <a:pathLst>
                <a:path extrusionOk="0" h="550" w="894">
                  <a:moveTo>
                    <a:pt x="666" y="0"/>
                  </a:moveTo>
                  <a:cubicBezTo>
                    <a:pt x="643" y="0"/>
                    <a:pt x="620" y="5"/>
                    <a:pt x="596" y="14"/>
                  </a:cubicBezTo>
                  <a:cubicBezTo>
                    <a:pt x="417" y="73"/>
                    <a:pt x="251" y="169"/>
                    <a:pt x="96" y="288"/>
                  </a:cubicBezTo>
                  <a:cubicBezTo>
                    <a:pt x="1" y="383"/>
                    <a:pt x="84" y="550"/>
                    <a:pt x="203" y="550"/>
                  </a:cubicBezTo>
                  <a:cubicBezTo>
                    <a:pt x="382" y="550"/>
                    <a:pt x="548" y="490"/>
                    <a:pt x="715" y="443"/>
                  </a:cubicBezTo>
                  <a:cubicBezTo>
                    <a:pt x="810" y="383"/>
                    <a:pt x="894" y="276"/>
                    <a:pt x="858" y="157"/>
                  </a:cubicBezTo>
                  <a:cubicBezTo>
                    <a:pt x="839" y="71"/>
                    <a:pt x="758" y="0"/>
                    <a:pt x="6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4"/>
            <p:cNvSpPr/>
            <p:nvPr/>
          </p:nvSpPr>
          <p:spPr>
            <a:xfrm>
              <a:off x="2156200" y="1849300"/>
              <a:ext cx="14475" cy="14275"/>
            </a:xfrm>
            <a:custGeom>
              <a:rect b="b" l="l" r="r" t="t"/>
              <a:pathLst>
                <a:path extrusionOk="0" h="571" w="579">
                  <a:moveTo>
                    <a:pt x="414" y="1"/>
                  </a:moveTo>
                  <a:cubicBezTo>
                    <a:pt x="386" y="1"/>
                    <a:pt x="358" y="7"/>
                    <a:pt x="334" y="19"/>
                  </a:cubicBezTo>
                  <a:cubicBezTo>
                    <a:pt x="251" y="67"/>
                    <a:pt x="1" y="543"/>
                    <a:pt x="179" y="567"/>
                  </a:cubicBezTo>
                  <a:cubicBezTo>
                    <a:pt x="192" y="570"/>
                    <a:pt x="204" y="571"/>
                    <a:pt x="216" y="571"/>
                  </a:cubicBezTo>
                  <a:cubicBezTo>
                    <a:pt x="298" y="571"/>
                    <a:pt x="341" y="500"/>
                    <a:pt x="394" y="448"/>
                  </a:cubicBezTo>
                  <a:cubicBezTo>
                    <a:pt x="477" y="376"/>
                    <a:pt x="549" y="269"/>
                    <a:pt x="560" y="150"/>
                  </a:cubicBezTo>
                  <a:cubicBezTo>
                    <a:pt x="578" y="52"/>
                    <a:pt x="497" y="1"/>
                    <a:pt x="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4"/>
            <p:cNvSpPr/>
            <p:nvPr/>
          </p:nvSpPr>
          <p:spPr>
            <a:xfrm>
              <a:off x="2227350" y="1867925"/>
              <a:ext cx="7775" cy="5975"/>
            </a:xfrm>
            <a:custGeom>
              <a:rect b="b" l="l" r="r" t="t"/>
              <a:pathLst>
                <a:path extrusionOk="0" h="239" w="311">
                  <a:moveTo>
                    <a:pt x="143" y="0"/>
                  </a:moveTo>
                  <a:cubicBezTo>
                    <a:pt x="0" y="0"/>
                    <a:pt x="0" y="238"/>
                    <a:pt x="143" y="238"/>
                  </a:cubicBezTo>
                  <a:cubicBezTo>
                    <a:pt x="298" y="238"/>
                    <a:pt x="310"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4"/>
            <p:cNvSpPr/>
            <p:nvPr/>
          </p:nvSpPr>
          <p:spPr>
            <a:xfrm>
              <a:off x="2233900" y="1849275"/>
              <a:ext cx="14675" cy="15400"/>
            </a:xfrm>
            <a:custGeom>
              <a:rect b="b" l="l" r="r" t="t"/>
              <a:pathLst>
                <a:path extrusionOk="0" h="616" w="587">
                  <a:moveTo>
                    <a:pt x="369" y="1"/>
                  </a:moveTo>
                  <a:cubicBezTo>
                    <a:pt x="343" y="1"/>
                    <a:pt x="315" y="7"/>
                    <a:pt x="286" y="20"/>
                  </a:cubicBezTo>
                  <a:cubicBezTo>
                    <a:pt x="179" y="80"/>
                    <a:pt x="131" y="187"/>
                    <a:pt x="96" y="294"/>
                  </a:cubicBezTo>
                  <a:cubicBezTo>
                    <a:pt x="60" y="365"/>
                    <a:pt x="0" y="472"/>
                    <a:pt x="0" y="556"/>
                  </a:cubicBezTo>
                  <a:cubicBezTo>
                    <a:pt x="0" y="591"/>
                    <a:pt x="36" y="615"/>
                    <a:pt x="60" y="615"/>
                  </a:cubicBezTo>
                  <a:cubicBezTo>
                    <a:pt x="155" y="615"/>
                    <a:pt x="203" y="544"/>
                    <a:pt x="262" y="484"/>
                  </a:cubicBezTo>
                  <a:cubicBezTo>
                    <a:pt x="346" y="425"/>
                    <a:pt x="417" y="353"/>
                    <a:pt x="477" y="294"/>
                  </a:cubicBezTo>
                  <a:cubicBezTo>
                    <a:pt x="587" y="164"/>
                    <a:pt x="504"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4"/>
            <p:cNvSpPr/>
            <p:nvPr/>
          </p:nvSpPr>
          <p:spPr>
            <a:xfrm>
              <a:off x="2281525" y="1911150"/>
              <a:ext cx="13100" cy="12750"/>
            </a:xfrm>
            <a:custGeom>
              <a:rect b="b" l="l" r="r" t="t"/>
              <a:pathLst>
                <a:path extrusionOk="0" h="510" w="524">
                  <a:moveTo>
                    <a:pt x="331" y="1"/>
                  </a:moveTo>
                  <a:cubicBezTo>
                    <a:pt x="304" y="1"/>
                    <a:pt x="276" y="10"/>
                    <a:pt x="250" y="33"/>
                  </a:cubicBezTo>
                  <a:cubicBezTo>
                    <a:pt x="131" y="117"/>
                    <a:pt x="0" y="319"/>
                    <a:pt x="60" y="474"/>
                  </a:cubicBezTo>
                  <a:cubicBezTo>
                    <a:pt x="72" y="510"/>
                    <a:pt x="96" y="510"/>
                    <a:pt x="119" y="510"/>
                  </a:cubicBezTo>
                  <a:cubicBezTo>
                    <a:pt x="250" y="474"/>
                    <a:pt x="381" y="343"/>
                    <a:pt x="477" y="236"/>
                  </a:cubicBezTo>
                  <a:cubicBezTo>
                    <a:pt x="523" y="133"/>
                    <a:pt x="431" y="1"/>
                    <a:pt x="3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4"/>
            <p:cNvSpPr/>
            <p:nvPr/>
          </p:nvSpPr>
          <p:spPr>
            <a:xfrm>
              <a:off x="2312175" y="1970325"/>
              <a:ext cx="12075" cy="9900"/>
            </a:xfrm>
            <a:custGeom>
              <a:rect b="b" l="l" r="r" t="t"/>
              <a:pathLst>
                <a:path extrusionOk="0" h="396" w="483">
                  <a:moveTo>
                    <a:pt x="307" y="0"/>
                  </a:moveTo>
                  <a:cubicBezTo>
                    <a:pt x="289" y="0"/>
                    <a:pt x="270" y="4"/>
                    <a:pt x="251" y="12"/>
                  </a:cubicBezTo>
                  <a:cubicBezTo>
                    <a:pt x="132" y="71"/>
                    <a:pt x="13" y="191"/>
                    <a:pt x="1" y="333"/>
                  </a:cubicBezTo>
                  <a:cubicBezTo>
                    <a:pt x="1" y="364"/>
                    <a:pt x="28" y="395"/>
                    <a:pt x="58" y="395"/>
                  </a:cubicBezTo>
                  <a:cubicBezTo>
                    <a:pt x="63" y="395"/>
                    <a:pt x="67" y="395"/>
                    <a:pt x="72" y="393"/>
                  </a:cubicBezTo>
                  <a:cubicBezTo>
                    <a:pt x="108" y="369"/>
                    <a:pt x="156" y="345"/>
                    <a:pt x="203" y="310"/>
                  </a:cubicBezTo>
                  <a:cubicBezTo>
                    <a:pt x="251" y="286"/>
                    <a:pt x="310" y="250"/>
                    <a:pt x="370" y="226"/>
                  </a:cubicBezTo>
                  <a:cubicBezTo>
                    <a:pt x="483" y="144"/>
                    <a:pt x="419" y="0"/>
                    <a:pt x="3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4"/>
            <p:cNvSpPr/>
            <p:nvPr/>
          </p:nvSpPr>
          <p:spPr>
            <a:xfrm>
              <a:off x="2065425" y="1938175"/>
              <a:ext cx="11625" cy="8100"/>
            </a:xfrm>
            <a:custGeom>
              <a:rect b="b" l="l" r="r" t="t"/>
              <a:pathLst>
                <a:path extrusionOk="0" h="324" w="465">
                  <a:moveTo>
                    <a:pt x="84" y="0"/>
                  </a:moveTo>
                  <a:cubicBezTo>
                    <a:pt x="48" y="24"/>
                    <a:pt x="0" y="60"/>
                    <a:pt x="24" y="131"/>
                  </a:cubicBezTo>
                  <a:cubicBezTo>
                    <a:pt x="60" y="203"/>
                    <a:pt x="167" y="298"/>
                    <a:pt x="251" y="322"/>
                  </a:cubicBezTo>
                  <a:cubicBezTo>
                    <a:pt x="258" y="323"/>
                    <a:pt x="266" y="324"/>
                    <a:pt x="274" y="324"/>
                  </a:cubicBezTo>
                  <a:cubicBezTo>
                    <a:pt x="328" y="324"/>
                    <a:pt x="386" y="292"/>
                    <a:pt x="417" y="250"/>
                  </a:cubicBezTo>
                  <a:cubicBezTo>
                    <a:pt x="465" y="191"/>
                    <a:pt x="429" y="107"/>
                    <a:pt x="358" y="72"/>
                  </a:cubicBezTo>
                  <a:cubicBezTo>
                    <a:pt x="310" y="36"/>
                    <a:pt x="262" y="36"/>
                    <a:pt x="227" y="24"/>
                  </a:cubicBezTo>
                  <a:cubicBezTo>
                    <a:pt x="179" y="24"/>
                    <a:pt x="131" y="0"/>
                    <a:pt x="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4"/>
            <p:cNvSpPr/>
            <p:nvPr/>
          </p:nvSpPr>
          <p:spPr>
            <a:xfrm>
              <a:off x="2072875" y="1948225"/>
              <a:ext cx="10900" cy="9075"/>
            </a:xfrm>
            <a:custGeom>
              <a:rect b="b" l="l" r="r" t="t"/>
              <a:pathLst>
                <a:path extrusionOk="0" h="363" w="436">
                  <a:moveTo>
                    <a:pt x="208" y="1"/>
                  </a:moveTo>
                  <a:cubicBezTo>
                    <a:pt x="177" y="1"/>
                    <a:pt x="145" y="13"/>
                    <a:pt x="119" y="39"/>
                  </a:cubicBezTo>
                  <a:cubicBezTo>
                    <a:pt x="0" y="158"/>
                    <a:pt x="60" y="348"/>
                    <a:pt x="238" y="360"/>
                  </a:cubicBezTo>
                  <a:cubicBezTo>
                    <a:pt x="246" y="362"/>
                    <a:pt x="253" y="362"/>
                    <a:pt x="260" y="362"/>
                  </a:cubicBezTo>
                  <a:cubicBezTo>
                    <a:pt x="377" y="362"/>
                    <a:pt x="435" y="189"/>
                    <a:pt x="345" y="110"/>
                  </a:cubicBezTo>
                  <a:lnTo>
                    <a:pt x="322" y="98"/>
                  </a:lnTo>
                  <a:cubicBezTo>
                    <a:pt x="314" y="37"/>
                    <a:pt x="263" y="1"/>
                    <a:pt x="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691" name="Google Shape;5691;p54"/>
          <p:cNvCxnSpPr/>
          <p:nvPr/>
        </p:nvCxnSpPr>
        <p:spPr>
          <a:xfrm>
            <a:off x="698550" y="2485500"/>
            <a:ext cx="2149200" cy="17700"/>
          </a:xfrm>
          <a:prstGeom prst="straightConnector1">
            <a:avLst/>
          </a:prstGeom>
          <a:noFill/>
          <a:ln cap="flat" cmpd="sng" w="19050">
            <a:solidFill>
              <a:schemeClr val="dk2"/>
            </a:solidFill>
            <a:prstDash val="dash"/>
            <a:round/>
            <a:headEnd len="med" w="med" type="none"/>
            <a:tailEnd len="med" w="med" type="none"/>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5" name="Shape 5695"/>
        <p:cNvGrpSpPr/>
        <p:nvPr/>
      </p:nvGrpSpPr>
      <p:grpSpPr>
        <a:xfrm>
          <a:off x="0" y="0"/>
          <a:ext cx="0" cy="0"/>
          <a:chOff x="0" y="0"/>
          <a:chExt cx="0" cy="0"/>
        </a:xfrm>
      </p:grpSpPr>
      <p:sp>
        <p:nvSpPr>
          <p:cNvPr id="5696" name="Google Shape;5696;p55"/>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Team</a:t>
            </a:r>
            <a:endParaRPr/>
          </a:p>
        </p:txBody>
      </p:sp>
      <p:sp>
        <p:nvSpPr>
          <p:cNvPr id="5697" name="Google Shape;5697;p55"/>
          <p:cNvSpPr txBox="1"/>
          <p:nvPr>
            <p:ph idx="1" type="subTitle"/>
          </p:nvPr>
        </p:nvSpPr>
        <p:spPr>
          <a:xfrm>
            <a:off x="1543375" y="3163350"/>
            <a:ext cx="2315100" cy="36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John Smith</a:t>
            </a:r>
            <a:endParaRPr/>
          </a:p>
        </p:txBody>
      </p:sp>
      <p:sp>
        <p:nvSpPr>
          <p:cNvPr id="5698" name="Google Shape;5698;p55"/>
          <p:cNvSpPr txBox="1"/>
          <p:nvPr>
            <p:ph idx="2" type="subTitle"/>
          </p:nvPr>
        </p:nvSpPr>
        <p:spPr>
          <a:xfrm>
            <a:off x="5285450" y="3163350"/>
            <a:ext cx="2315100" cy="36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James Smith</a:t>
            </a:r>
            <a:endParaRPr/>
          </a:p>
        </p:txBody>
      </p:sp>
      <p:grpSp>
        <p:nvGrpSpPr>
          <p:cNvPr id="5699" name="Google Shape;5699;p55"/>
          <p:cNvGrpSpPr/>
          <p:nvPr/>
        </p:nvGrpSpPr>
        <p:grpSpPr>
          <a:xfrm>
            <a:off x="2016073" y="1063355"/>
            <a:ext cx="1369850" cy="2059241"/>
            <a:chOff x="1436175" y="2315000"/>
            <a:chExt cx="866500" cy="1302575"/>
          </a:xfrm>
        </p:grpSpPr>
        <p:sp>
          <p:nvSpPr>
            <p:cNvPr id="5700" name="Google Shape;5700;p55"/>
            <p:cNvSpPr/>
            <p:nvPr/>
          </p:nvSpPr>
          <p:spPr>
            <a:xfrm>
              <a:off x="1436175" y="2320050"/>
              <a:ext cx="866500" cy="1297525"/>
            </a:xfrm>
            <a:custGeom>
              <a:rect b="b" l="l" r="r" t="t"/>
              <a:pathLst>
                <a:path extrusionOk="0" h="51901" w="34660">
                  <a:moveTo>
                    <a:pt x="2608" y="1"/>
                  </a:moveTo>
                  <a:cubicBezTo>
                    <a:pt x="1179" y="1"/>
                    <a:pt x="1" y="1168"/>
                    <a:pt x="1" y="2608"/>
                  </a:cubicBezTo>
                  <a:lnTo>
                    <a:pt x="1" y="3906"/>
                  </a:lnTo>
                  <a:lnTo>
                    <a:pt x="4299" y="10359"/>
                  </a:lnTo>
                  <a:cubicBezTo>
                    <a:pt x="4525" y="10705"/>
                    <a:pt x="4037" y="10716"/>
                    <a:pt x="3608" y="10752"/>
                  </a:cubicBezTo>
                  <a:cubicBezTo>
                    <a:pt x="3370" y="10764"/>
                    <a:pt x="3144" y="10871"/>
                    <a:pt x="2965" y="11074"/>
                  </a:cubicBezTo>
                  <a:cubicBezTo>
                    <a:pt x="2751" y="11324"/>
                    <a:pt x="2691" y="11681"/>
                    <a:pt x="2811" y="11978"/>
                  </a:cubicBezTo>
                  <a:cubicBezTo>
                    <a:pt x="2930" y="12264"/>
                    <a:pt x="3156" y="12443"/>
                    <a:pt x="3406" y="12514"/>
                  </a:cubicBezTo>
                  <a:lnTo>
                    <a:pt x="4585" y="12895"/>
                  </a:lnTo>
                  <a:cubicBezTo>
                    <a:pt x="6013" y="13348"/>
                    <a:pt x="6942" y="14288"/>
                    <a:pt x="7918" y="15753"/>
                  </a:cubicBezTo>
                  <a:lnTo>
                    <a:pt x="10311" y="19348"/>
                  </a:lnTo>
                  <a:cubicBezTo>
                    <a:pt x="10538" y="19694"/>
                    <a:pt x="10050" y="19706"/>
                    <a:pt x="9621" y="19741"/>
                  </a:cubicBezTo>
                  <a:cubicBezTo>
                    <a:pt x="9395" y="19753"/>
                    <a:pt x="9168" y="19860"/>
                    <a:pt x="8990" y="20051"/>
                  </a:cubicBezTo>
                  <a:cubicBezTo>
                    <a:pt x="8787" y="20289"/>
                    <a:pt x="8704" y="20646"/>
                    <a:pt x="8811" y="20944"/>
                  </a:cubicBezTo>
                  <a:cubicBezTo>
                    <a:pt x="8918" y="21242"/>
                    <a:pt x="9157" y="21432"/>
                    <a:pt x="9419" y="21503"/>
                  </a:cubicBezTo>
                  <a:lnTo>
                    <a:pt x="10597" y="21884"/>
                  </a:lnTo>
                  <a:cubicBezTo>
                    <a:pt x="12026" y="22337"/>
                    <a:pt x="12955" y="23277"/>
                    <a:pt x="13931" y="24742"/>
                  </a:cubicBezTo>
                  <a:lnTo>
                    <a:pt x="22325" y="37339"/>
                  </a:lnTo>
                  <a:cubicBezTo>
                    <a:pt x="22551" y="37684"/>
                    <a:pt x="22051" y="37696"/>
                    <a:pt x="21622" y="37732"/>
                  </a:cubicBezTo>
                  <a:cubicBezTo>
                    <a:pt x="21396" y="37744"/>
                    <a:pt x="21182" y="37851"/>
                    <a:pt x="21003" y="38041"/>
                  </a:cubicBezTo>
                  <a:cubicBezTo>
                    <a:pt x="20789" y="38279"/>
                    <a:pt x="20718" y="38637"/>
                    <a:pt x="20837" y="38946"/>
                  </a:cubicBezTo>
                  <a:cubicBezTo>
                    <a:pt x="20944" y="39244"/>
                    <a:pt x="21182" y="39446"/>
                    <a:pt x="21432" y="39518"/>
                  </a:cubicBezTo>
                  <a:lnTo>
                    <a:pt x="22611" y="39887"/>
                  </a:lnTo>
                  <a:cubicBezTo>
                    <a:pt x="24039" y="40351"/>
                    <a:pt x="24956" y="41292"/>
                    <a:pt x="25944" y="42744"/>
                  </a:cubicBezTo>
                  <a:lnTo>
                    <a:pt x="28338" y="46352"/>
                  </a:lnTo>
                  <a:cubicBezTo>
                    <a:pt x="28564" y="46685"/>
                    <a:pt x="28064" y="46709"/>
                    <a:pt x="27635" y="46733"/>
                  </a:cubicBezTo>
                  <a:cubicBezTo>
                    <a:pt x="27397" y="46745"/>
                    <a:pt x="27171" y="46852"/>
                    <a:pt x="26992" y="47066"/>
                  </a:cubicBezTo>
                  <a:cubicBezTo>
                    <a:pt x="26790" y="47316"/>
                    <a:pt x="26730" y="47673"/>
                    <a:pt x="26849" y="47971"/>
                  </a:cubicBezTo>
                  <a:cubicBezTo>
                    <a:pt x="26968" y="48257"/>
                    <a:pt x="27195" y="48435"/>
                    <a:pt x="27445" y="48507"/>
                  </a:cubicBezTo>
                  <a:lnTo>
                    <a:pt x="28623" y="48876"/>
                  </a:lnTo>
                  <a:cubicBezTo>
                    <a:pt x="30052" y="49340"/>
                    <a:pt x="30969" y="50281"/>
                    <a:pt x="31957" y="51733"/>
                  </a:cubicBezTo>
                  <a:lnTo>
                    <a:pt x="32052" y="51900"/>
                  </a:lnTo>
                  <a:cubicBezTo>
                    <a:pt x="33505" y="51900"/>
                    <a:pt x="34660" y="50733"/>
                    <a:pt x="34660" y="49293"/>
                  </a:cubicBezTo>
                  <a:lnTo>
                    <a:pt x="34660" y="47995"/>
                  </a:lnTo>
                  <a:lnTo>
                    <a:pt x="32552" y="44840"/>
                  </a:lnTo>
                  <a:cubicBezTo>
                    <a:pt x="31564" y="43387"/>
                    <a:pt x="31064" y="42161"/>
                    <a:pt x="31195" y="40672"/>
                  </a:cubicBezTo>
                  <a:lnTo>
                    <a:pt x="31302" y="39458"/>
                  </a:lnTo>
                  <a:cubicBezTo>
                    <a:pt x="31326" y="39172"/>
                    <a:pt x="31243" y="38875"/>
                    <a:pt x="30981" y="38672"/>
                  </a:cubicBezTo>
                  <a:cubicBezTo>
                    <a:pt x="30812" y="38528"/>
                    <a:pt x="30600" y="38453"/>
                    <a:pt x="30388" y="38453"/>
                  </a:cubicBezTo>
                  <a:cubicBezTo>
                    <a:pt x="30286" y="38453"/>
                    <a:pt x="30185" y="38471"/>
                    <a:pt x="30088" y="38506"/>
                  </a:cubicBezTo>
                  <a:cubicBezTo>
                    <a:pt x="29850" y="38589"/>
                    <a:pt x="29695" y="38756"/>
                    <a:pt x="29588" y="38946"/>
                  </a:cubicBezTo>
                  <a:cubicBezTo>
                    <a:pt x="29443" y="39244"/>
                    <a:pt x="29285" y="39569"/>
                    <a:pt x="29119" y="39569"/>
                  </a:cubicBezTo>
                  <a:cubicBezTo>
                    <a:pt x="29065" y="39569"/>
                    <a:pt x="29011" y="39536"/>
                    <a:pt x="28957" y="39458"/>
                  </a:cubicBezTo>
                  <a:lnTo>
                    <a:pt x="26564" y="35850"/>
                  </a:lnTo>
                  <a:cubicBezTo>
                    <a:pt x="25587" y="34398"/>
                    <a:pt x="25075" y="33172"/>
                    <a:pt x="25206" y="31683"/>
                  </a:cubicBezTo>
                  <a:lnTo>
                    <a:pt x="25313" y="30469"/>
                  </a:lnTo>
                  <a:cubicBezTo>
                    <a:pt x="25325" y="30219"/>
                    <a:pt x="25266" y="29957"/>
                    <a:pt x="25075" y="29754"/>
                  </a:cubicBezTo>
                  <a:cubicBezTo>
                    <a:pt x="24901" y="29564"/>
                    <a:pt x="24657" y="29463"/>
                    <a:pt x="24408" y="29463"/>
                  </a:cubicBezTo>
                  <a:cubicBezTo>
                    <a:pt x="24284" y="29463"/>
                    <a:pt x="24158" y="29489"/>
                    <a:pt x="24039" y="29540"/>
                  </a:cubicBezTo>
                  <a:cubicBezTo>
                    <a:pt x="23825" y="29635"/>
                    <a:pt x="23682" y="29802"/>
                    <a:pt x="23587" y="29957"/>
                  </a:cubicBezTo>
                  <a:cubicBezTo>
                    <a:pt x="23443" y="30255"/>
                    <a:pt x="23284" y="30580"/>
                    <a:pt x="23123" y="30580"/>
                  </a:cubicBezTo>
                  <a:cubicBezTo>
                    <a:pt x="23072" y="30580"/>
                    <a:pt x="23020" y="30547"/>
                    <a:pt x="22968" y="30469"/>
                  </a:cubicBezTo>
                  <a:lnTo>
                    <a:pt x="14514" y="17860"/>
                  </a:lnTo>
                  <a:cubicBezTo>
                    <a:pt x="13526" y="16408"/>
                    <a:pt x="13026" y="15181"/>
                    <a:pt x="13157" y="13693"/>
                  </a:cubicBezTo>
                  <a:lnTo>
                    <a:pt x="13264" y="12479"/>
                  </a:lnTo>
                  <a:cubicBezTo>
                    <a:pt x="13288" y="12193"/>
                    <a:pt x="13205" y="11895"/>
                    <a:pt x="12943" y="11681"/>
                  </a:cubicBezTo>
                  <a:cubicBezTo>
                    <a:pt x="12783" y="11545"/>
                    <a:pt x="12570" y="11468"/>
                    <a:pt x="12353" y="11468"/>
                  </a:cubicBezTo>
                  <a:cubicBezTo>
                    <a:pt x="12247" y="11468"/>
                    <a:pt x="12140" y="11487"/>
                    <a:pt x="12038" y="11526"/>
                  </a:cubicBezTo>
                  <a:cubicBezTo>
                    <a:pt x="11800" y="11609"/>
                    <a:pt x="11633" y="11776"/>
                    <a:pt x="11538" y="11967"/>
                  </a:cubicBezTo>
                  <a:cubicBezTo>
                    <a:pt x="11386" y="12262"/>
                    <a:pt x="11233" y="12584"/>
                    <a:pt x="11071" y="12584"/>
                  </a:cubicBezTo>
                  <a:cubicBezTo>
                    <a:pt x="11018" y="12584"/>
                    <a:pt x="10963" y="12549"/>
                    <a:pt x="10907" y="12467"/>
                  </a:cubicBezTo>
                  <a:lnTo>
                    <a:pt x="8514" y="8871"/>
                  </a:lnTo>
                  <a:cubicBezTo>
                    <a:pt x="7525" y="7406"/>
                    <a:pt x="7025" y="6192"/>
                    <a:pt x="7156" y="4704"/>
                  </a:cubicBezTo>
                  <a:lnTo>
                    <a:pt x="7263" y="3489"/>
                  </a:lnTo>
                  <a:cubicBezTo>
                    <a:pt x="7287" y="3204"/>
                    <a:pt x="7204" y="2906"/>
                    <a:pt x="6954" y="2692"/>
                  </a:cubicBezTo>
                  <a:cubicBezTo>
                    <a:pt x="6774" y="2553"/>
                    <a:pt x="6560" y="2475"/>
                    <a:pt x="6348" y="2475"/>
                  </a:cubicBezTo>
                  <a:cubicBezTo>
                    <a:pt x="6251" y="2475"/>
                    <a:pt x="6154" y="2491"/>
                    <a:pt x="6061" y="2525"/>
                  </a:cubicBezTo>
                  <a:cubicBezTo>
                    <a:pt x="5823" y="2620"/>
                    <a:pt x="5656" y="2787"/>
                    <a:pt x="5549" y="2977"/>
                  </a:cubicBezTo>
                  <a:cubicBezTo>
                    <a:pt x="5406" y="3273"/>
                    <a:pt x="5249" y="3595"/>
                    <a:pt x="5089" y="3595"/>
                  </a:cubicBezTo>
                  <a:cubicBezTo>
                    <a:pt x="5036" y="3595"/>
                    <a:pt x="4983" y="3560"/>
                    <a:pt x="4930" y="3477"/>
                  </a:cubicBezTo>
                  <a:lnTo>
                    <a:pt x="260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5"/>
            <p:cNvSpPr/>
            <p:nvPr/>
          </p:nvSpPr>
          <p:spPr>
            <a:xfrm>
              <a:off x="1436775" y="2318875"/>
              <a:ext cx="865025" cy="1297500"/>
            </a:xfrm>
            <a:custGeom>
              <a:rect b="b" l="l" r="r" t="t"/>
              <a:pathLst>
                <a:path extrusionOk="0" h="51900" w="34601">
                  <a:moveTo>
                    <a:pt x="32064" y="0"/>
                  </a:moveTo>
                  <a:lnTo>
                    <a:pt x="31957" y="167"/>
                  </a:lnTo>
                  <a:cubicBezTo>
                    <a:pt x="30981" y="1631"/>
                    <a:pt x="30052" y="2560"/>
                    <a:pt x="28623" y="3024"/>
                  </a:cubicBezTo>
                  <a:lnTo>
                    <a:pt x="27444" y="3393"/>
                  </a:lnTo>
                  <a:cubicBezTo>
                    <a:pt x="27194" y="3465"/>
                    <a:pt x="26968" y="3655"/>
                    <a:pt x="26849" y="3929"/>
                  </a:cubicBezTo>
                  <a:cubicBezTo>
                    <a:pt x="26730" y="4227"/>
                    <a:pt x="26790" y="4584"/>
                    <a:pt x="27004" y="4846"/>
                  </a:cubicBezTo>
                  <a:cubicBezTo>
                    <a:pt x="27182" y="5048"/>
                    <a:pt x="27409" y="5156"/>
                    <a:pt x="27647" y="5167"/>
                  </a:cubicBezTo>
                  <a:cubicBezTo>
                    <a:pt x="28075" y="5203"/>
                    <a:pt x="28564" y="5215"/>
                    <a:pt x="28337" y="5560"/>
                  </a:cubicBezTo>
                  <a:lnTo>
                    <a:pt x="25944" y="9156"/>
                  </a:lnTo>
                  <a:cubicBezTo>
                    <a:pt x="24968" y="10621"/>
                    <a:pt x="24039" y="11549"/>
                    <a:pt x="22610" y="12014"/>
                  </a:cubicBezTo>
                  <a:lnTo>
                    <a:pt x="21432" y="12383"/>
                  </a:lnTo>
                  <a:cubicBezTo>
                    <a:pt x="21182" y="12466"/>
                    <a:pt x="20944" y="12657"/>
                    <a:pt x="20836" y="12954"/>
                  </a:cubicBezTo>
                  <a:cubicBezTo>
                    <a:pt x="20717" y="13264"/>
                    <a:pt x="20801" y="13621"/>
                    <a:pt x="21003" y="13859"/>
                  </a:cubicBezTo>
                  <a:cubicBezTo>
                    <a:pt x="21182" y="14050"/>
                    <a:pt x="21408" y="14157"/>
                    <a:pt x="21634" y="14169"/>
                  </a:cubicBezTo>
                  <a:cubicBezTo>
                    <a:pt x="22063" y="14204"/>
                    <a:pt x="22551" y="14216"/>
                    <a:pt x="22325" y="14562"/>
                  </a:cubicBezTo>
                  <a:lnTo>
                    <a:pt x="13931" y="27170"/>
                  </a:lnTo>
                  <a:cubicBezTo>
                    <a:pt x="12954" y="28623"/>
                    <a:pt x="12026" y="29563"/>
                    <a:pt x="10597" y="30028"/>
                  </a:cubicBezTo>
                  <a:lnTo>
                    <a:pt x="9430" y="30397"/>
                  </a:lnTo>
                  <a:cubicBezTo>
                    <a:pt x="9156" y="30468"/>
                    <a:pt x="8918" y="30659"/>
                    <a:pt x="8811" y="30956"/>
                  </a:cubicBezTo>
                  <a:cubicBezTo>
                    <a:pt x="8716" y="31254"/>
                    <a:pt x="8787" y="31611"/>
                    <a:pt x="8990" y="31849"/>
                  </a:cubicBezTo>
                  <a:cubicBezTo>
                    <a:pt x="9168" y="32052"/>
                    <a:pt x="9395" y="32147"/>
                    <a:pt x="9621" y="32171"/>
                  </a:cubicBezTo>
                  <a:cubicBezTo>
                    <a:pt x="10049" y="32195"/>
                    <a:pt x="10538" y="32207"/>
                    <a:pt x="10323" y="32552"/>
                  </a:cubicBezTo>
                  <a:lnTo>
                    <a:pt x="7918" y="36159"/>
                  </a:lnTo>
                  <a:cubicBezTo>
                    <a:pt x="6942" y="37612"/>
                    <a:pt x="6013" y="38553"/>
                    <a:pt x="4584" y="39017"/>
                  </a:cubicBezTo>
                  <a:lnTo>
                    <a:pt x="3418" y="39386"/>
                  </a:lnTo>
                  <a:cubicBezTo>
                    <a:pt x="3156" y="39457"/>
                    <a:pt x="2941" y="39636"/>
                    <a:pt x="2822" y="39922"/>
                  </a:cubicBezTo>
                  <a:cubicBezTo>
                    <a:pt x="2703" y="40219"/>
                    <a:pt x="2763" y="40577"/>
                    <a:pt x="2965" y="40827"/>
                  </a:cubicBezTo>
                  <a:cubicBezTo>
                    <a:pt x="3144" y="41041"/>
                    <a:pt x="3370" y="41136"/>
                    <a:pt x="3608" y="41160"/>
                  </a:cubicBezTo>
                  <a:cubicBezTo>
                    <a:pt x="4037" y="41184"/>
                    <a:pt x="4525" y="41196"/>
                    <a:pt x="4311" y="41541"/>
                  </a:cubicBezTo>
                  <a:lnTo>
                    <a:pt x="0" y="48006"/>
                  </a:lnTo>
                  <a:lnTo>
                    <a:pt x="0" y="49292"/>
                  </a:lnTo>
                  <a:cubicBezTo>
                    <a:pt x="0" y="50745"/>
                    <a:pt x="1179" y="51899"/>
                    <a:pt x="2608" y="51899"/>
                  </a:cubicBezTo>
                  <a:lnTo>
                    <a:pt x="4918" y="48447"/>
                  </a:lnTo>
                  <a:cubicBezTo>
                    <a:pt x="4973" y="48369"/>
                    <a:pt x="5026" y="48336"/>
                    <a:pt x="5078" y="48336"/>
                  </a:cubicBezTo>
                  <a:cubicBezTo>
                    <a:pt x="5241" y="48336"/>
                    <a:pt x="5392" y="48661"/>
                    <a:pt x="5537" y="48959"/>
                  </a:cubicBezTo>
                  <a:cubicBezTo>
                    <a:pt x="5644" y="49149"/>
                    <a:pt x="5811" y="49316"/>
                    <a:pt x="6049" y="49399"/>
                  </a:cubicBezTo>
                  <a:cubicBezTo>
                    <a:pt x="6146" y="49434"/>
                    <a:pt x="6247" y="49451"/>
                    <a:pt x="6349" y="49451"/>
                  </a:cubicBezTo>
                  <a:cubicBezTo>
                    <a:pt x="6561" y="49451"/>
                    <a:pt x="6773" y="49377"/>
                    <a:pt x="6942" y="49232"/>
                  </a:cubicBezTo>
                  <a:cubicBezTo>
                    <a:pt x="7192" y="49030"/>
                    <a:pt x="7287" y="48732"/>
                    <a:pt x="7251" y="48447"/>
                  </a:cubicBezTo>
                  <a:lnTo>
                    <a:pt x="7144" y="47232"/>
                  </a:lnTo>
                  <a:cubicBezTo>
                    <a:pt x="7013" y="45744"/>
                    <a:pt x="7525" y="44518"/>
                    <a:pt x="8502" y="43065"/>
                  </a:cubicBezTo>
                  <a:lnTo>
                    <a:pt x="10895" y="39457"/>
                  </a:lnTo>
                  <a:cubicBezTo>
                    <a:pt x="10949" y="39380"/>
                    <a:pt x="11004" y="39346"/>
                    <a:pt x="11057" y="39346"/>
                  </a:cubicBezTo>
                  <a:cubicBezTo>
                    <a:pt x="11223" y="39346"/>
                    <a:pt x="11381" y="39672"/>
                    <a:pt x="11526" y="39969"/>
                  </a:cubicBezTo>
                  <a:cubicBezTo>
                    <a:pt x="11633" y="40160"/>
                    <a:pt x="11788" y="40327"/>
                    <a:pt x="12026" y="40410"/>
                  </a:cubicBezTo>
                  <a:cubicBezTo>
                    <a:pt x="12131" y="40449"/>
                    <a:pt x="12239" y="40467"/>
                    <a:pt x="12346" y="40467"/>
                  </a:cubicBezTo>
                  <a:cubicBezTo>
                    <a:pt x="12567" y="40467"/>
                    <a:pt x="12782" y="40388"/>
                    <a:pt x="12943" y="40243"/>
                  </a:cubicBezTo>
                  <a:cubicBezTo>
                    <a:pt x="13193" y="40041"/>
                    <a:pt x="13276" y="39743"/>
                    <a:pt x="13252" y="39457"/>
                  </a:cubicBezTo>
                  <a:lnTo>
                    <a:pt x="13145" y="38243"/>
                  </a:lnTo>
                  <a:cubicBezTo>
                    <a:pt x="13014" y="36755"/>
                    <a:pt x="13514" y="35528"/>
                    <a:pt x="14502" y="34076"/>
                  </a:cubicBezTo>
                  <a:lnTo>
                    <a:pt x="22896" y="21467"/>
                  </a:lnTo>
                  <a:cubicBezTo>
                    <a:pt x="22952" y="21385"/>
                    <a:pt x="23006" y="21351"/>
                    <a:pt x="23058" y="21351"/>
                  </a:cubicBezTo>
                  <a:cubicBezTo>
                    <a:pt x="23221" y="21351"/>
                    <a:pt x="23371" y="21679"/>
                    <a:pt x="23515" y="21967"/>
                  </a:cubicBezTo>
                  <a:cubicBezTo>
                    <a:pt x="23611" y="22134"/>
                    <a:pt x="23753" y="22301"/>
                    <a:pt x="23968" y="22384"/>
                  </a:cubicBezTo>
                  <a:cubicBezTo>
                    <a:pt x="24091" y="22441"/>
                    <a:pt x="24221" y="22469"/>
                    <a:pt x="24350" y="22469"/>
                  </a:cubicBezTo>
                  <a:cubicBezTo>
                    <a:pt x="24594" y="22469"/>
                    <a:pt x="24832" y="22369"/>
                    <a:pt x="25004" y="22181"/>
                  </a:cubicBezTo>
                  <a:cubicBezTo>
                    <a:pt x="25206" y="21967"/>
                    <a:pt x="25266" y="21717"/>
                    <a:pt x="25242" y="21467"/>
                  </a:cubicBezTo>
                  <a:lnTo>
                    <a:pt x="25146" y="20241"/>
                  </a:lnTo>
                  <a:cubicBezTo>
                    <a:pt x="25004" y="18752"/>
                    <a:pt x="25516" y="17538"/>
                    <a:pt x="26492" y="16074"/>
                  </a:cubicBezTo>
                  <a:lnTo>
                    <a:pt x="28897" y="12478"/>
                  </a:lnTo>
                  <a:cubicBezTo>
                    <a:pt x="28949" y="12396"/>
                    <a:pt x="29002" y="12362"/>
                    <a:pt x="29054" y="12362"/>
                  </a:cubicBezTo>
                  <a:cubicBezTo>
                    <a:pt x="29215" y="12362"/>
                    <a:pt x="29372" y="12690"/>
                    <a:pt x="29516" y="12978"/>
                  </a:cubicBezTo>
                  <a:cubicBezTo>
                    <a:pt x="29623" y="13180"/>
                    <a:pt x="29790" y="13335"/>
                    <a:pt x="30028" y="13430"/>
                  </a:cubicBezTo>
                  <a:cubicBezTo>
                    <a:pt x="30121" y="13464"/>
                    <a:pt x="30218" y="13480"/>
                    <a:pt x="30315" y="13480"/>
                  </a:cubicBezTo>
                  <a:cubicBezTo>
                    <a:pt x="30527" y="13480"/>
                    <a:pt x="30741" y="13403"/>
                    <a:pt x="30921" y="13264"/>
                  </a:cubicBezTo>
                  <a:cubicBezTo>
                    <a:pt x="31171" y="13049"/>
                    <a:pt x="31266" y="12752"/>
                    <a:pt x="31231" y="12478"/>
                  </a:cubicBezTo>
                  <a:lnTo>
                    <a:pt x="31123" y="11252"/>
                  </a:lnTo>
                  <a:cubicBezTo>
                    <a:pt x="30992" y="9763"/>
                    <a:pt x="31493" y="8549"/>
                    <a:pt x="32481" y="7084"/>
                  </a:cubicBezTo>
                  <a:lnTo>
                    <a:pt x="34600" y="3929"/>
                  </a:lnTo>
                  <a:lnTo>
                    <a:pt x="34600" y="2643"/>
                  </a:lnTo>
                  <a:cubicBezTo>
                    <a:pt x="34600" y="1215"/>
                    <a:pt x="33433" y="48"/>
                    <a:pt x="320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5"/>
            <p:cNvSpPr/>
            <p:nvPr/>
          </p:nvSpPr>
          <p:spPr>
            <a:xfrm>
              <a:off x="1839200" y="2418475"/>
              <a:ext cx="224475" cy="148075"/>
            </a:xfrm>
            <a:custGeom>
              <a:rect b="b" l="l" r="r" t="t"/>
              <a:pathLst>
                <a:path extrusionOk="0" h="5923" w="8979">
                  <a:moveTo>
                    <a:pt x="2206" y="0"/>
                  </a:moveTo>
                  <a:cubicBezTo>
                    <a:pt x="1681" y="0"/>
                    <a:pt x="1112" y="185"/>
                    <a:pt x="739" y="660"/>
                  </a:cubicBezTo>
                  <a:cubicBezTo>
                    <a:pt x="1" y="1600"/>
                    <a:pt x="644" y="2922"/>
                    <a:pt x="644" y="2922"/>
                  </a:cubicBezTo>
                  <a:lnTo>
                    <a:pt x="1215" y="3088"/>
                  </a:lnTo>
                  <a:cubicBezTo>
                    <a:pt x="1357" y="2946"/>
                    <a:pt x="1647" y="2709"/>
                    <a:pt x="2129" y="2709"/>
                  </a:cubicBezTo>
                  <a:cubicBezTo>
                    <a:pt x="2211" y="2709"/>
                    <a:pt x="2300" y="2716"/>
                    <a:pt x="2394" y="2731"/>
                  </a:cubicBezTo>
                  <a:cubicBezTo>
                    <a:pt x="3275" y="2862"/>
                    <a:pt x="3585" y="3993"/>
                    <a:pt x="3644" y="4553"/>
                  </a:cubicBezTo>
                  <a:cubicBezTo>
                    <a:pt x="3704" y="5101"/>
                    <a:pt x="4013" y="5898"/>
                    <a:pt x="4906" y="5922"/>
                  </a:cubicBezTo>
                  <a:cubicBezTo>
                    <a:pt x="5787" y="5922"/>
                    <a:pt x="5978" y="5232"/>
                    <a:pt x="5978" y="5232"/>
                  </a:cubicBezTo>
                  <a:cubicBezTo>
                    <a:pt x="5978" y="5232"/>
                    <a:pt x="6270" y="5859"/>
                    <a:pt x="7080" y="5859"/>
                  </a:cubicBezTo>
                  <a:cubicBezTo>
                    <a:pt x="7236" y="5859"/>
                    <a:pt x="7412" y="5835"/>
                    <a:pt x="7609" y="5779"/>
                  </a:cubicBezTo>
                  <a:cubicBezTo>
                    <a:pt x="8978" y="5398"/>
                    <a:pt x="8895" y="3779"/>
                    <a:pt x="8276" y="3577"/>
                  </a:cubicBezTo>
                  <a:lnTo>
                    <a:pt x="8276" y="3577"/>
                  </a:lnTo>
                  <a:cubicBezTo>
                    <a:pt x="8276" y="3577"/>
                    <a:pt x="8657" y="4017"/>
                    <a:pt x="8347" y="4374"/>
                  </a:cubicBezTo>
                  <a:cubicBezTo>
                    <a:pt x="8254" y="4479"/>
                    <a:pt x="8101" y="4541"/>
                    <a:pt x="7930" y="4541"/>
                  </a:cubicBezTo>
                  <a:cubicBezTo>
                    <a:pt x="7554" y="4541"/>
                    <a:pt x="7089" y="4240"/>
                    <a:pt x="6966" y="3422"/>
                  </a:cubicBezTo>
                  <a:cubicBezTo>
                    <a:pt x="6966" y="3339"/>
                    <a:pt x="6954" y="3279"/>
                    <a:pt x="6930" y="3208"/>
                  </a:cubicBezTo>
                  <a:cubicBezTo>
                    <a:pt x="6628" y="1878"/>
                    <a:pt x="5891" y="1775"/>
                    <a:pt x="5671" y="1775"/>
                  </a:cubicBezTo>
                  <a:cubicBezTo>
                    <a:pt x="5631" y="1775"/>
                    <a:pt x="5609" y="1779"/>
                    <a:pt x="5609" y="1779"/>
                  </a:cubicBezTo>
                  <a:cubicBezTo>
                    <a:pt x="5728" y="1707"/>
                    <a:pt x="5823" y="1529"/>
                    <a:pt x="5823" y="1529"/>
                  </a:cubicBezTo>
                  <a:lnTo>
                    <a:pt x="5823" y="1529"/>
                  </a:lnTo>
                  <a:cubicBezTo>
                    <a:pt x="5646" y="1682"/>
                    <a:pt x="5365" y="1758"/>
                    <a:pt x="5077" y="1758"/>
                  </a:cubicBezTo>
                  <a:cubicBezTo>
                    <a:pt x="4650" y="1758"/>
                    <a:pt x="4208" y="1590"/>
                    <a:pt x="4073" y="1255"/>
                  </a:cubicBezTo>
                  <a:cubicBezTo>
                    <a:pt x="3858" y="707"/>
                    <a:pt x="3418" y="457"/>
                    <a:pt x="3418" y="457"/>
                  </a:cubicBezTo>
                  <a:cubicBezTo>
                    <a:pt x="3221" y="188"/>
                    <a:pt x="2735" y="0"/>
                    <a:pt x="2206"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5"/>
            <p:cNvSpPr/>
            <p:nvPr/>
          </p:nvSpPr>
          <p:spPr>
            <a:xfrm>
              <a:off x="1865700" y="2467100"/>
              <a:ext cx="33650" cy="24125"/>
            </a:xfrm>
            <a:custGeom>
              <a:rect b="b" l="l" r="r" t="t"/>
              <a:pathLst>
                <a:path extrusionOk="0" h="965" w="1346">
                  <a:moveTo>
                    <a:pt x="1346" y="0"/>
                  </a:moveTo>
                  <a:cubicBezTo>
                    <a:pt x="1203" y="0"/>
                    <a:pt x="1048" y="0"/>
                    <a:pt x="905" y="48"/>
                  </a:cubicBezTo>
                  <a:cubicBezTo>
                    <a:pt x="750" y="72"/>
                    <a:pt x="608" y="131"/>
                    <a:pt x="489" y="227"/>
                  </a:cubicBezTo>
                  <a:cubicBezTo>
                    <a:pt x="369" y="310"/>
                    <a:pt x="262" y="417"/>
                    <a:pt x="179" y="548"/>
                  </a:cubicBezTo>
                  <a:cubicBezTo>
                    <a:pt x="84" y="679"/>
                    <a:pt x="24" y="822"/>
                    <a:pt x="0" y="965"/>
                  </a:cubicBezTo>
                  <a:cubicBezTo>
                    <a:pt x="119" y="703"/>
                    <a:pt x="298" y="465"/>
                    <a:pt x="536" y="298"/>
                  </a:cubicBezTo>
                  <a:cubicBezTo>
                    <a:pt x="655" y="203"/>
                    <a:pt x="786" y="143"/>
                    <a:pt x="917" y="108"/>
                  </a:cubicBezTo>
                  <a:cubicBezTo>
                    <a:pt x="1048" y="48"/>
                    <a:pt x="1203" y="24"/>
                    <a:pt x="1346"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5"/>
            <p:cNvSpPr/>
            <p:nvPr/>
          </p:nvSpPr>
          <p:spPr>
            <a:xfrm>
              <a:off x="1861225" y="2447875"/>
              <a:ext cx="51225" cy="42775"/>
            </a:xfrm>
            <a:custGeom>
              <a:rect b="b" l="l" r="r" t="t"/>
              <a:pathLst>
                <a:path extrusionOk="0" h="1711" w="2049">
                  <a:moveTo>
                    <a:pt x="1557" y="0"/>
                  </a:moveTo>
                  <a:cubicBezTo>
                    <a:pt x="1468" y="0"/>
                    <a:pt x="1377" y="7"/>
                    <a:pt x="1287" y="19"/>
                  </a:cubicBezTo>
                  <a:cubicBezTo>
                    <a:pt x="1037" y="55"/>
                    <a:pt x="787" y="174"/>
                    <a:pt x="572" y="317"/>
                  </a:cubicBezTo>
                  <a:cubicBezTo>
                    <a:pt x="370" y="484"/>
                    <a:pt x="203" y="710"/>
                    <a:pt x="120" y="948"/>
                  </a:cubicBezTo>
                  <a:cubicBezTo>
                    <a:pt x="25" y="1186"/>
                    <a:pt x="1" y="1448"/>
                    <a:pt x="13" y="1710"/>
                  </a:cubicBezTo>
                  <a:cubicBezTo>
                    <a:pt x="25" y="1436"/>
                    <a:pt x="72" y="1186"/>
                    <a:pt x="179" y="996"/>
                  </a:cubicBezTo>
                  <a:cubicBezTo>
                    <a:pt x="263" y="758"/>
                    <a:pt x="429" y="543"/>
                    <a:pt x="620" y="400"/>
                  </a:cubicBezTo>
                  <a:cubicBezTo>
                    <a:pt x="834" y="234"/>
                    <a:pt x="1049" y="127"/>
                    <a:pt x="1310" y="79"/>
                  </a:cubicBezTo>
                  <a:cubicBezTo>
                    <a:pt x="1430" y="55"/>
                    <a:pt x="1549" y="43"/>
                    <a:pt x="1680" y="43"/>
                  </a:cubicBezTo>
                  <a:cubicBezTo>
                    <a:pt x="1799" y="43"/>
                    <a:pt x="1930" y="55"/>
                    <a:pt x="2049" y="79"/>
                  </a:cubicBezTo>
                  <a:cubicBezTo>
                    <a:pt x="1893" y="24"/>
                    <a:pt x="1727" y="0"/>
                    <a:pt x="1557"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5"/>
            <p:cNvSpPr/>
            <p:nvPr/>
          </p:nvSpPr>
          <p:spPr>
            <a:xfrm>
              <a:off x="1885650" y="2425400"/>
              <a:ext cx="40200" cy="9275"/>
            </a:xfrm>
            <a:custGeom>
              <a:rect b="b" l="l" r="r" t="t"/>
              <a:pathLst>
                <a:path extrusionOk="0" h="371" w="1608">
                  <a:moveTo>
                    <a:pt x="938" y="0"/>
                  </a:moveTo>
                  <a:cubicBezTo>
                    <a:pt x="883" y="0"/>
                    <a:pt x="828" y="4"/>
                    <a:pt x="774" y="14"/>
                  </a:cubicBezTo>
                  <a:cubicBezTo>
                    <a:pt x="643" y="25"/>
                    <a:pt x="488" y="61"/>
                    <a:pt x="357" y="133"/>
                  </a:cubicBezTo>
                  <a:cubicBezTo>
                    <a:pt x="286" y="168"/>
                    <a:pt x="226" y="192"/>
                    <a:pt x="167" y="240"/>
                  </a:cubicBezTo>
                  <a:cubicBezTo>
                    <a:pt x="107" y="275"/>
                    <a:pt x="60" y="323"/>
                    <a:pt x="0" y="371"/>
                  </a:cubicBezTo>
                  <a:cubicBezTo>
                    <a:pt x="119" y="299"/>
                    <a:pt x="238" y="216"/>
                    <a:pt x="369" y="180"/>
                  </a:cubicBezTo>
                  <a:cubicBezTo>
                    <a:pt x="488" y="121"/>
                    <a:pt x="643" y="85"/>
                    <a:pt x="774" y="73"/>
                  </a:cubicBezTo>
                  <a:cubicBezTo>
                    <a:pt x="812" y="70"/>
                    <a:pt x="853" y="68"/>
                    <a:pt x="894" y="68"/>
                  </a:cubicBezTo>
                  <a:cubicBezTo>
                    <a:pt x="994" y="68"/>
                    <a:pt x="1098" y="77"/>
                    <a:pt x="1191" y="85"/>
                  </a:cubicBezTo>
                  <a:cubicBezTo>
                    <a:pt x="1346" y="121"/>
                    <a:pt x="1476" y="144"/>
                    <a:pt x="1607" y="204"/>
                  </a:cubicBezTo>
                  <a:cubicBezTo>
                    <a:pt x="1405" y="79"/>
                    <a:pt x="1171" y="0"/>
                    <a:pt x="938"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5"/>
            <p:cNvSpPr/>
            <p:nvPr/>
          </p:nvSpPr>
          <p:spPr>
            <a:xfrm>
              <a:off x="1938925" y="2525450"/>
              <a:ext cx="28900" cy="34375"/>
            </a:xfrm>
            <a:custGeom>
              <a:rect b="b" l="l" r="r" t="t"/>
              <a:pathLst>
                <a:path extrusionOk="0" h="1375" w="1156">
                  <a:moveTo>
                    <a:pt x="12" y="0"/>
                  </a:moveTo>
                  <a:lnTo>
                    <a:pt x="12" y="0"/>
                  </a:lnTo>
                  <a:cubicBezTo>
                    <a:pt x="0" y="167"/>
                    <a:pt x="12" y="333"/>
                    <a:pt x="48" y="524"/>
                  </a:cubicBezTo>
                  <a:cubicBezTo>
                    <a:pt x="84" y="703"/>
                    <a:pt x="143" y="845"/>
                    <a:pt x="250" y="1000"/>
                  </a:cubicBezTo>
                  <a:cubicBezTo>
                    <a:pt x="346" y="1131"/>
                    <a:pt x="488" y="1250"/>
                    <a:pt x="655" y="1310"/>
                  </a:cubicBezTo>
                  <a:cubicBezTo>
                    <a:pt x="739" y="1346"/>
                    <a:pt x="822" y="1357"/>
                    <a:pt x="905" y="1369"/>
                  </a:cubicBezTo>
                  <a:cubicBezTo>
                    <a:pt x="933" y="1373"/>
                    <a:pt x="961" y="1375"/>
                    <a:pt x="989" y="1375"/>
                  </a:cubicBezTo>
                  <a:cubicBezTo>
                    <a:pt x="1044" y="1375"/>
                    <a:pt x="1100" y="1369"/>
                    <a:pt x="1155" y="1369"/>
                  </a:cubicBezTo>
                  <a:cubicBezTo>
                    <a:pt x="1000" y="1357"/>
                    <a:pt x="834" y="1322"/>
                    <a:pt x="679" y="1250"/>
                  </a:cubicBezTo>
                  <a:cubicBezTo>
                    <a:pt x="536" y="1179"/>
                    <a:pt x="405" y="1072"/>
                    <a:pt x="310" y="941"/>
                  </a:cubicBezTo>
                  <a:cubicBezTo>
                    <a:pt x="203" y="810"/>
                    <a:pt x="143" y="655"/>
                    <a:pt x="107" y="488"/>
                  </a:cubicBezTo>
                  <a:cubicBezTo>
                    <a:pt x="60" y="333"/>
                    <a:pt x="24" y="167"/>
                    <a:pt x="12"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5"/>
            <p:cNvSpPr/>
            <p:nvPr/>
          </p:nvSpPr>
          <p:spPr>
            <a:xfrm>
              <a:off x="1984750" y="2473350"/>
              <a:ext cx="16700" cy="17575"/>
            </a:xfrm>
            <a:custGeom>
              <a:rect b="b" l="l" r="r" t="t"/>
              <a:pathLst>
                <a:path extrusionOk="0" h="703" w="668">
                  <a:moveTo>
                    <a:pt x="1" y="1"/>
                  </a:moveTo>
                  <a:cubicBezTo>
                    <a:pt x="144" y="72"/>
                    <a:pt x="275" y="179"/>
                    <a:pt x="382" y="286"/>
                  </a:cubicBezTo>
                  <a:cubicBezTo>
                    <a:pt x="441" y="346"/>
                    <a:pt x="501" y="405"/>
                    <a:pt x="549" y="477"/>
                  </a:cubicBezTo>
                  <a:cubicBezTo>
                    <a:pt x="596" y="548"/>
                    <a:pt x="620" y="632"/>
                    <a:pt x="668" y="703"/>
                  </a:cubicBezTo>
                  <a:cubicBezTo>
                    <a:pt x="644" y="608"/>
                    <a:pt x="632" y="524"/>
                    <a:pt x="596" y="453"/>
                  </a:cubicBezTo>
                  <a:cubicBezTo>
                    <a:pt x="560" y="370"/>
                    <a:pt x="501" y="298"/>
                    <a:pt x="441" y="239"/>
                  </a:cubicBezTo>
                  <a:cubicBezTo>
                    <a:pt x="382" y="179"/>
                    <a:pt x="310" y="131"/>
                    <a:pt x="239" y="96"/>
                  </a:cubicBezTo>
                  <a:cubicBezTo>
                    <a:pt x="156" y="48"/>
                    <a:pt x="84" y="12"/>
                    <a:pt x="1"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5"/>
            <p:cNvSpPr/>
            <p:nvPr/>
          </p:nvSpPr>
          <p:spPr>
            <a:xfrm>
              <a:off x="1984750" y="2519475"/>
              <a:ext cx="7775" cy="31000"/>
            </a:xfrm>
            <a:custGeom>
              <a:rect b="b" l="l" r="r" t="t"/>
              <a:pathLst>
                <a:path extrusionOk="0" h="1240" w="311">
                  <a:moveTo>
                    <a:pt x="310" y="1"/>
                  </a:moveTo>
                  <a:lnTo>
                    <a:pt x="310" y="1"/>
                  </a:lnTo>
                  <a:cubicBezTo>
                    <a:pt x="263" y="25"/>
                    <a:pt x="215" y="72"/>
                    <a:pt x="191" y="120"/>
                  </a:cubicBezTo>
                  <a:cubicBezTo>
                    <a:pt x="156" y="168"/>
                    <a:pt x="132" y="215"/>
                    <a:pt x="96" y="275"/>
                  </a:cubicBezTo>
                  <a:cubicBezTo>
                    <a:pt x="60" y="370"/>
                    <a:pt x="25" y="477"/>
                    <a:pt x="13" y="596"/>
                  </a:cubicBezTo>
                  <a:cubicBezTo>
                    <a:pt x="1" y="823"/>
                    <a:pt x="60" y="1061"/>
                    <a:pt x="191" y="1239"/>
                  </a:cubicBezTo>
                  <a:cubicBezTo>
                    <a:pt x="120" y="1025"/>
                    <a:pt x="72" y="811"/>
                    <a:pt x="84" y="608"/>
                  </a:cubicBezTo>
                  <a:cubicBezTo>
                    <a:pt x="96" y="501"/>
                    <a:pt x="120" y="406"/>
                    <a:pt x="156" y="299"/>
                  </a:cubicBezTo>
                  <a:cubicBezTo>
                    <a:pt x="191" y="191"/>
                    <a:pt x="251" y="108"/>
                    <a:pt x="310"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5"/>
            <p:cNvSpPr/>
            <p:nvPr/>
          </p:nvSpPr>
          <p:spPr>
            <a:xfrm>
              <a:off x="1852300" y="2491200"/>
              <a:ext cx="27700" cy="10450"/>
            </a:xfrm>
            <a:custGeom>
              <a:rect b="b" l="l" r="r" t="t"/>
              <a:pathLst>
                <a:path extrusionOk="0" h="418" w="1108">
                  <a:moveTo>
                    <a:pt x="203" y="1"/>
                  </a:moveTo>
                  <a:cubicBezTo>
                    <a:pt x="84" y="1"/>
                    <a:pt x="1" y="96"/>
                    <a:pt x="1" y="215"/>
                  </a:cubicBezTo>
                  <a:cubicBezTo>
                    <a:pt x="1" y="334"/>
                    <a:pt x="84" y="418"/>
                    <a:pt x="203" y="418"/>
                  </a:cubicBezTo>
                  <a:lnTo>
                    <a:pt x="905" y="418"/>
                  </a:lnTo>
                  <a:cubicBezTo>
                    <a:pt x="1013" y="418"/>
                    <a:pt x="1108" y="334"/>
                    <a:pt x="1108" y="215"/>
                  </a:cubicBezTo>
                  <a:cubicBezTo>
                    <a:pt x="1108" y="96"/>
                    <a:pt x="1025" y="1"/>
                    <a:pt x="905" y="1"/>
                  </a:cubicBez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5"/>
            <p:cNvSpPr/>
            <p:nvPr/>
          </p:nvSpPr>
          <p:spPr>
            <a:xfrm>
              <a:off x="1823125" y="2963300"/>
              <a:ext cx="86050" cy="81500"/>
            </a:xfrm>
            <a:custGeom>
              <a:rect b="b" l="l" r="r" t="t"/>
              <a:pathLst>
                <a:path extrusionOk="0" h="3260" w="3442">
                  <a:moveTo>
                    <a:pt x="656" y="0"/>
                  </a:moveTo>
                  <a:cubicBezTo>
                    <a:pt x="465" y="405"/>
                    <a:pt x="263" y="822"/>
                    <a:pt x="60" y="1227"/>
                  </a:cubicBezTo>
                  <a:cubicBezTo>
                    <a:pt x="25" y="1286"/>
                    <a:pt x="1" y="1334"/>
                    <a:pt x="1" y="1393"/>
                  </a:cubicBezTo>
                  <a:cubicBezTo>
                    <a:pt x="1" y="1465"/>
                    <a:pt x="25" y="1536"/>
                    <a:pt x="72" y="1596"/>
                  </a:cubicBezTo>
                  <a:cubicBezTo>
                    <a:pt x="358" y="2072"/>
                    <a:pt x="703" y="2500"/>
                    <a:pt x="1096" y="2893"/>
                  </a:cubicBezTo>
                  <a:cubicBezTo>
                    <a:pt x="1335" y="3119"/>
                    <a:pt x="1540" y="3259"/>
                    <a:pt x="1754" y="3259"/>
                  </a:cubicBezTo>
                  <a:cubicBezTo>
                    <a:pt x="1924" y="3259"/>
                    <a:pt x="2098" y="3171"/>
                    <a:pt x="2299" y="2965"/>
                  </a:cubicBezTo>
                  <a:cubicBezTo>
                    <a:pt x="2739" y="2500"/>
                    <a:pt x="3108" y="2000"/>
                    <a:pt x="3406" y="1429"/>
                  </a:cubicBezTo>
                  <a:cubicBezTo>
                    <a:pt x="3430" y="1405"/>
                    <a:pt x="3442" y="1357"/>
                    <a:pt x="3442" y="1322"/>
                  </a:cubicBezTo>
                  <a:cubicBezTo>
                    <a:pt x="3442" y="1286"/>
                    <a:pt x="3418" y="1250"/>
                    <a:pt x="3394" y="1215"/>
                  </a:cubicBezTo>
                  <a:cubicBezTo>
                    <a:pt x="3192" y="822"/>
                    <a:pt x="2977" y="429"/>
                    <a:pt x="2751" y="48"/>
                  </a:cubicBezTo>
                  <a:cubicBezTo>
                    <a:pt x="2447" y="99"/>
                    <a:pt x="2142" y="124"/>
                    <a:pt x="1837" y="124"/>
                  </a:cubicBezTo>
                  <a:cubicBezTo>
                    <a:pt x="1438" y="124"/>
                    <a:pt x="1041" y="81"/>
                    <a:pt x="656"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5"/>
            <p:cNvSpPr/>
            <p:nvPr/>
          </p:nvSpPr>
          <p:spPr>
            <a:xfrm>
              <a:off x="1639775" y="3438950"/>
              <a:ext cx="115825" cy="104800"/>
            </a:xfrm>
            <a:custGeom>
              <a:rect b="b" l="l" r="r" t="t"/>
              <a:pathLst>
                <a:path extrusionOk="0" h="4192" w="4633">
                  <a:moveTo>
                    <a:pt x="2584" y="0"/>
                  </a:moveTo>
                  <a:cubicBezTo>
                    <a:pt x="2489" y="381"/>
                    <a:pt x="2310" y="762"/>
                    <a:pt x="2072" y="1072"/>
                  </a:cubicBezTo>
                  <a:cubicBezTo>
                    <a:pt x="2037" y="1120"/>
                    <a:pt x="2013" y="1143"/>
                    <a:pt x="1965" y="1179"/>
                  </a:cubicBezTo>
                  <a:cubicBezTo>
                    <a:pt x="1917" y="1215"/>
                    <a:pt x="1858" y="1239"/>
                    <a:pt x="1798" y="1262"/>
                  </a:cubicBezTo>
                  <a:cubicBezTo>
                    <a:pt x="1560" y="1381"/>
                    <a:pt x="1394" y="1608"/>
                    <a:pt x="1251" y="1834"/>
                  </a:cubicBezTo>
                  <a:cubicBezTo>
                    <a:pt x="1215" y="1870"/>
                    <a:pt x="1191" y="1917"/>
                    <a:pt x="1132" y="1929"/>
                  </a:cubicBezTo>
                  <a:cubicBezTo>
                    <a:pt x="1096" y="1953"/>
                    <a:pt x="1060" y="1953"/>
                    <a:pt x="1024" y="1965"/>
                  </a:cubicBezTo>
                  <a:cubicBezTo>
                    <a:pt x="786" y="2024"/>
                    <a:pt x="643" y="2263"/>
                    <a:pt x="560" y="2501"/>
                  </a:cubicBezTo>
                  <a:cubicBezTo>
                    <a:pt x="536" y="2584"/>
                    <a:pt x="524" y="2679"/>
                    <a:pt x="465" y="2751"/>
                  </a:cubicBezTo>
                  <a:cubicBezTo>
                    <a:pt x="417" y="2798"/>
                    <a:pt x="370" y="2846"/>
                    <a:pt x="322" y="2870"/>
                  </a:cubicBezTo>
                  <a:cubicBezTo>
                    <a:pt x="108" y="3060"/>
                    <a:pt x="1" y="3417"/>
                    <a:pt x="143" y="3691"/>
                  </a:cubicBezTo>
                  <a:cubicBezTo>
                    <a:pt x="203" y="3810"/>
                    <a:pt x="310" y="3894"/>
                    <a:pt x="429" y="3989"/>
                  </a:cubicBezTo>
                  <a:cubicBezTo>
                    <a:pt x="524" y="4048"/>
                    <a:pt x="608" y="4108"/>
                    <a:pt x="715" y="4156"/>
                  </a:cubicBezTo>
                  <a:cubicBezTo>
                    <a:pt x="834" y="4191"/>
                    <a:pt x="965" y="4191"/>
                    <a:pt x="1096" y="4191"/>
                  </a:cubicBezTo>
                  <a:cubicBezTo>
                    <a:pt x="1917" y="4167"/>
                    <a:pt x="2751" y="3858"/>
                    <a:pt x="3322" y="3263"/>
                  </a:cubicBezTo>
                  <a:cubicBezTo>
                    <a:pt x="3465" y="3108"/>
                    <a:pt x="3441" y="2846"/>
                    <a:pt x="3513" y="2643"/>
                  </a:cubicBezTo>
                  <a:cubicBezTo>
                    <a:pt x="3775" y="2453"/>
                    <a:pt x="4049" y="2251"/>
                    <a:pt x="4299" y="2036"/>
                  </a:cubicBezTo>
                  <a:cubicBezTo>
                    <a:pt x="4406" y="1953"/>
                    <a:pt x="4513" y="1846"/>
                    <a:pt x="4573" y="1715"/>
                  </a:cubicBezTo>
                  <a:cubicBezTo>
                    <a:pt x="4608" y="1596"/>
                    <a:pt x="4632" y="1477"/>
                    <a:pt x="4632" y="1334"/>
                  </a:cubicBezTo>
                  <a:cubicBezTo>
                    <a:pt x="4632" y="917"/>
                    <a:pt x="4549" y="500"/>
                    <a:pt x="4394" y="131"/>
                  </a:cubicBezTo>
                  <a:cubicBezTo>
                    <a:pt x="4358" y="238"/>
                    <a:pt x="4334" y="322"/>
                    <a:pt x="4299" y="441"/>
                  </a:cubicBezTo>
                  <a:cubicBezTo>
                    <a:pt x="3751" y="203"/>
                    <a:pt x="3156" y="107"/>
                    <a:pt x="2584"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5"/>
            <p:cNvSpPr/>
            <p:nvPr/>
          </p:nvSpPr>
          <p:spPr>
            <a:xfrm>
              <a:off x="1650800" y="3501350"/>
              <a:ext cx="56275" cy="32875"/>
            </a:xfrm>
            <a:custGeom>
              <a:rect b="b" l="l" r="r" t="t"/>
              <a:pathLst>
                <a:path extrusionOk="0" h="1315" w="2251">
                  <a:moveTo>
                    <a:pt x="1124" y="0"/>
                  </a:moveTo>
                  <a:cubicBezTo>
                    <a:pt x="986" y="0"/>
                    <a:pt x="850" y="21"/>
                    <a:pt x="714" y="52"/>
                  </a:cubicBezTo>
                  <a:cubicBezTo>
                    <a:pt x="464" y="112"/>
                    <a:pt x="226" y="207"/>
                    <a:pt x="0" y="314"/>
                  </a:cubicBezTo>
                  <a:cubicBezTo>
                    <a:pt x="262" y="255"/>
                    <a:pt x="500" y="195"/>
                    <a:pt x="750" y="171"/>
                  </a:cubicBezTo>
                  <a:cubicBezTo>
                    <a:pt x="857" y="150"/>
                    <a:pt x="967" y="138"/>
                    <a:pt x="1075" y="138"/>
                  </a:cubicBezTo>
                  <a:cubicBezTo>
                    <a:pt x="1208" y="138"/>
                    <a:pt x="1340" y="156"/>
                    <a:pt x="1465" y="195"/>
                  </a:cubicBezTo>
                  <a:cubicBezTo>
                    <a:pt x="1703" y="267"/>
                    <a:pt x="1905" y="386"/>
                    <a:pt x="2024" y="600"/>
                  </a:cubicBezTo>
                  <a:cubicBezTo>
                    <a:pt x="2167" y="802"/>
                    <a:pt x="2179" y="1064"/>
                    <a:pt x="2203" y="1314"/>
                  </a:cubicBezTo>
                  <a:cubicBezTo>
                    <a:pt x="2238" y="1076"/>
                    <a:pt x="2250" y="802"/>
                    <a:pt x="2131" y="552"/>
                  </a:cubicBezTo>
                  <a:cubicBezTo>
                    <a:pt x="2000" y="302"/>
                    <a:pt x="1762" y="136"/>
                    <a:pt x="1512" y="64"/>
                  </a:cubicBezTo>
                  <a:cubicBezTo>
                    <a:pt x="1380" y="18"/>
                    <a:pt x="1251" y="0"/>
                    <a:pt x="1124"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5"/>
            <p:cNvSpPr/>
            <p:nvPr/>
          </p:nvSpPr>
          <p:spPr>
            <a:xfrm>
              <a:off x="1666875" y="3483800"/>
              <a:ext cx="59550" cy="28400"/>
            </a:xfrm>
            <a:custGeom>
              <a:rect b="b" l="l" r="r" t="t"/>
              <a:pathLst>
                <a:path extrusionOk="0" h="1136" w="2382">
                  <a:moveTo>
                    <a:pt x="1030" y="0"/>
                  </a:moveTo>
                  <a:cubicBezTo>
                    <a:pt x="924" y="0"/>
                    <a:pt x="818" y="6"/>
                    <a:pt x="714" y="16"/>
                  </a:cubicBezTo>
                  <a:cubicBezTo>
                    <a:pt x="476" y="64"/>
                    <a:pt x="238" y="123"/>
                    <a:pt x="0" y="195"/>
                  </a:cubicBezTo>
                  <a:cubicBezTo>
                    <a:pt x="250" y="183"/>
                    <a:pt x="488" y="159"/>
                    <a:pt x="714" y="159"/>
                  </a:cubicBezTo>
                  <a:cubicBezTo>
                    <a:pt x="811" y="150"/>
                    <a:pt x="906" y="144"/>
                    <a:pt x="1000" y="144"/>
                  </a:cubicBezTo>
                  <a:cubicBezTo>
                    <a:pt x="1147" y="144"/>
                    <a:pt x="1290" y="158"/>
                    <a:pt x="1429" y="195"/>
                  </a:cubicBezTo>
                  <a:cubicBezTo>
                    <a:pt x="1655" y="242"/>
                    <a:pt x="1881" y="349"/>
                    <a:pt x="2036" y="516"/>
                  </a:cubicBezTo>
                  <a:cubicBezTo>
                    <a:pt x="2203" y="671"/>
                    <a:pt x="2322" y="885"/>
                    <a:pt x="2334" y="1135"/>
                  </a:cubicBezTo>
                  <a:cubicBezTo>
                    <a:pt x="2381" y="885"/>
                    <a:pt x="2298" y="611"/>
                    <a:pt x="2131" y="421"/>
                  </a:cubicBezTo>
                  <a:cubicBezTo>
                    <a:pt x="1965" y="218"/>
                    <a:pt x="1726" y="99"/>
                    <a:pt x="1476" y="40"/>
                  </a:cubicBezTo>
                  <a:cubicBezTo>
                    <a:pt x="1330" y="12"/>
                    <a:pt x="1179" y="0"/>
                    <a:pt x="1030"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5"/>
            <p:cNvSpPr/>
            <p:nvPr/>
          </p:nvSpPr>
          <p:spPr>
            <a:xfrm>
              <a:off x="1686200" y="3465425"/>
              <a:ext cx="46175" cy="36650"/>
            </a:xfrm>
            <a:custGeom>
              <a:rect b="b" l="l" r="r" t="t"/>
              <a:pathLst>
                <a:path extrusionOk="0" h="1466" w="1847">
                  <a:moveTo>
                    <a:pt x="691" y="1"/>
                  </a:moveTo>
                  <a:cubicBezTo>
                    <a:pt x="453" y="13"/>
                    <a:pt x="215" y="72"/>
                    <a:pt x="1" y="156"/>
                  </a:cubicBezTo>
                  <a:cubicBezTo>
                    <a:pt x="184" y="137"/>
                    <a:pt x="359" y="112"/>
                    <a:pt x="534" y="112"/>
                  </a:cubicBezTo>
                  <a:cubicBezTo>
                    <a:pt x="586" y="112"/>
                    <a:pt x="639" y="114"/>
                    <a:pt x="691" y="120"/>
                  </a:cubicBezTo>
                  <a:cubicBezTo>
                    <a:pt x="906" y="132"/>
                    <a:pt x="1120" y="191"/>
                    <a:pt x="1299" y="311"/>
                  </a:cubicBezTo>
                  <a:cubicBezTo>
                    <a:pt x="1477" y="430"/>
                    <a:pt x="1608" y="596"/>
                    <a:pt x="1680" y="799"/>
                  </a:cubicBezTo>
                  <a:cubicBezTo>
                    <a:pt x="1739" y="1013"/>
                    <a:pt x="1763" y="1251"/>
                    <a:pt x="1787" y="1465"/>
                  </a:cubicBezTo>
                  <a:cubicBezTo>
                    <a:pt x="1823" y="1251"/>
                    <a:pt x="1846" y="1013"/>
                    <a:pt x="1787" y="775"/>
                  </a:cubicBezTo>
                  <a:cubicBezTo>
                    <a:pt x="1775" y="656"/>
                    <a:pt x="1715" y="549"/>
                    <a:pt x="1644" y="442"/>
                  </a:cubicBezTo>
                  <a:cubicBezTo>
                    <a:pt x="1561" y="334"/>
                    <a:pt x="1477" y="251"/>
                    <a:pt x="1370" y="191"/>
                  </a:cubicBezTo>
                  <a:cubicBezTo>
                    <a:pt x="1168" y="61"/>
                    <a:pt x="930" y="1"/>
                    <a:pt x="691"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5"/>
            <p:cNvSpPr/>
            <p:nvPr/>
          </p:nvSpPr>
          <p:spPr>
            <a:xfrm>
              <a:off x="1732350" y="2997225"/>
              <a:ext cx="130700" cy="176525"/>
            </a:xfrm>
            <a:custGeom>
              <a:rect b="b" l="l" r="r" t="t"/>
              <a:pathLst>
                <a:path extrusionOk="0" h="7061" w="5228">
                  <a:moveTo>
                    <a:pt x="3870" y="0"/>
                  </a:moveTo>
                  <a:lnTo>
                    <a:pt x="72" y="5596"/>
                  </a:lnTo>
                  <a:cubicBezTo>
                    <a:pt x="48" y="5811"/>
                    <a:pt x="12" y="6013"/>
                    <a:pt x="0" y="6239"/>
                  </a:cubicBezTo>
                  <a:lnTo>
                    <a:pt x="3572" y="7061"/>
                  </a:lnTo>
                  <a:cubicBezTo>
                    <a:pt x="4322" y="5370"/>
                    <a:pt x="4822" y="3572"/>
                    <a:pt x="5227" y="1775"/>
                  </a:cubicBezTo>
                  <a:cubicBezTo>
                    <a:pt x="4572" y="1382"/>
                    <a:pt x="4179" y="691"/>
                    <a:pt x="3870"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5"/>
            <p:cNvSpPr/>
            <p:nvPr/>
          </p:nvSpPr>
          <p:spPr>
            <a:xfrm>
              <a:off x="1695450" y="3259150"/>
              <a:ext cx="94375" cy="191725"/>
            </a:xfrm>
            <a:custGeom>
              <a:rect b="b" l="l" r="r" t="t"/>
              <a:pathLst>
                <a:path extrusionOk="0" h="7669" w="3775">
                  <a:moveTo>
                    <a:pt x="1036" y="1"/>
                  </a:moveTo>
                  <a:cubicBezTo>
                    <a:pt x="810" y="513"/>
                    <a:pt x="691" y="1061"/>
                    <a:pt x="595" y="1608"/>
                  </a:cubicBezTo>
                  <a:cubicBezTo>
                    <a:pt x="476" y="2370"/>
                    <a:pt x="417" y="3144"/>
                    <a:pt x="405" y="3918"/>
                  </a:cubicBezTo>
                  <a:cubicBezTo>
                    <a:pt x="393" y="4228"/>
                    <a:pt x="405" y="4537"/>
                    <a:pt x="393" y="4859"/>
                  </a:cubicBezTo>
                  <a:cubicBezTo>
                    <a:pt x="357" y="5645"/>
                    <a:pt x="226" y="6418"/>
                    <a:pt x="0" y="7157"/>
                  </a:cubicBezTo>
                  <a:cubicBezTo>
                    <a:pt x="738" y="7192"/>
                    <a:pt x="1393" y="7371"/>
                    <a:pt x="2060" y="7669"/>
                  </a:cubicBezTo>
                  <a:cubicBezTo>
                    <a:pt x="2179" y="6799"/>
                    <a:pt x="2357" y="5966"/>
                    <a:pt x="2643" y="5156"/>
                  </a:cubicBezTo>
                  <a:cubicBezTo>
                    <a:pt x="2703" y="4990"/>
                    <a:pt x="2762" y="4811"/>
                    <a:pt x="2834" y="4644"/>
                  </a:cubicBezTo>
                  <a:cubicBezTo>
                    <a:pt x="2905" y="4442"/>
                    <a:pt x="2988" y="4240"/>
                    <a:pt x="3084" y="4049"/>
                  </a:cubicBezTo>
                  <a:cubicBezTo>
                    <a:pt x="3548" y="2954"/>
                    <a:pt x="3715" y="1739"/>
                    <a:pt x="3774" y="549"/>
                  </a:cubicBezTo>
                  <a:lnTo>
                    <a:pt x="3774" y="549"/>
                  </a:lnTo>
                  <a:cubicBezTo>
                    <a:pt x="3606" y="568"/>
                    <a:pt x="3442" y="577"/>
                    <a:pt x="3283" y="577"/>
                  </a:cubicBezTo>
                  <a:cubicBezTo>
                    <a:pt x="2007" y="577"/>
                    <a:pt x="1046" y="12"/>
                    <a:pt x="1036"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5"/>
            <p:cNvSpPr/>
            <p:nvPr/>
          </p:nvSpPr>
          <p:spPr>
            <a:xfrm>
              <a:off x="1717175" y="3272250"/>
              <a:ext cx="70275" cy="20525"/>
            </a:xfrm>
            <a:custGeom>
              <a:rect b="b" l="l" r="r" t="t"/>
              <a:pathLst>
                <a:path extrusionOk="0" h="821" w="2811">
                  <a:moveTo>
                    <a:pt x="0" y="1"/>
                  </a:moveTo>
                  <a:lnTo>
                    <a:pt x="0" y="1"/>
                  </a:lnTo>
                  <a:cubicBezTo>
                    <a:pt x="441" y="168"/>
                    <a:pt x="846" y="429"/>
                    <a:pt x="1096" y="787"/>
                  </a:cubicBezTo>
                  <a:cubicBezTo>
                    <a:pt x="1112" y="803"/>
                    <a:pt x="1135" y="820"/>
                    <a:pt x="1160" y="820"/>
                  </a:cubicBezTo>
                  <a:cubicBezTo>
                    <a:pt x="1170" y="820"/>
                    <a:pt x="1180" y="817"/>
                    <a:pt x="1191" y="810"/>
                  </a:cubicBezTo>
                  <a:cubicBezTo>
                    <a:pt x="1691" y="596"/>
                    <a:pt x="2250" y="501"/>
                    <a:pt x="2810" y="501"/>
                  </a:cubicBezTo>
                  <a:cubicBezTo>
                    <a:pt x="2634" y="463"/>
                    <a:pt x="2452" y="444"/>
                    <a:pt x="2270" y="444"/>
                  </a:cubicBezTo>
                  <a:cubicBezTo>
                    <a:pt x="1905" y="444"/>
                    <a:pt x="1535" y="518"/>
                    <a:pt x="1194" y="658"/>
                  </a:cubicBezTo>
                  <a:lnTo>
                    <a:pt x="1194" y="658"/>
                  </a:lnTo>
                  <a:cubicBezTo>
                    <a:pt x="896" y="285"/>
                    <a:pt x="454" y="35"/>
                    <a:pt x="0"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5"/>
            <p:cNvSpPr/>
            <p:nvPr/>
          </p:nvSpPr>
          <p:spPr>
            <a:xfrm>
              <a:off x="1723425" y="3125525"/>
              <a:ext cx="100925" cy="104800"/>
            </a:xfrm>
            <a:custGeom>
              <a:rect b="b" l="l" r="r" t="t"/>
              <a:pathLst>
                <a:path extrusionOk="0" h="4192" w="4037">
                  <a:moveTo>
                    <a:pt x="2239" y="0"/>
                  </a:moveTo>
                  <a:cubicBezTo>
                    <a:pt x="1584" y="417"/>
                    <a:pt x="893" y="810"/>
                    <a:pt x="191" y="1155"/>
                  </a:cubicBezTo>
                  <a:cubicBezTo>
                    <a:pt x="60" y="1881"/>
                    <a:pt x="0" y="2667"/>
                    <a:pt x="191" y="3381"/>
                  </a:cubicBezTo>
                  <a:cubicBezTo>
                    <a:pt x="1167" y="3691"/>
                    <a:pt x="2179" y="3977"/>
                    <a:pt x="3191" y="4191"/>
                  </a:cubicBezTo>
                  <a:cubicBezTo>
                    <a:pt x="3608" y="3596"/>
                    <a:pt x="3941" y="2727"/>
                    <a:pt x="4036" y="2000"/>
                  </a:cubicBezTo>
                  <a:cubicBezTo>
                    <a:pt x="3501" y="1607"/>
                    <a:pt x="3024" y="1167"/>
                    <a:pt x="2620" y="655"/>
                  </a:cubicBezTo>
                  <a:cubicBezTo>
                    <a:pt x="2453" y="464"/>
                    <a:pt x="2310" y="238"/>
                    <a:pt x="2239"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5"/>
            <p:cNvSpPr/>
            <p:nvPr/>
          </p:nvSpPr>
          <p:spPr>
            <a:xfrm>
              <a:off x="1725200" y="3179675"/>
              <a:ext cx="86050" cy="35750"/>
            </a:xfrm>
            <a:custGeom>
              <a:rect b="b" l="l" r="r" t="t"/>
              <a:pathLst>
                <a:path extrusionOk="0" h="1430" w="3442">
                  <a:moveTo>
                    <a:pt x="1548" y="1"/>
                  </a:moveTo>
                  <a:cubicBezTo>
                    <a:pt x="1489" y="1"/>
                    <a:pt x="1465" y="13"/>
                    <a:pt x="1417" y="25"/>
                  </a:cubicBezTo>
                  <a:cubicBezTo>
                    <a:pt x="1251" y="72"/>
                    <a:pt x="1108" y="120"/>
                    <a:pt x="941" y="156"/>
                  </a:cubicBezTo>
                  <a:cubicBezTo>
                    <a:pt x="632" y="263"/>
                    <a:pt x="322" y="358"/>
                    <a:pt x="1" y="477"/>
                  </a:cubicBezTo>
                  <a:cubicBezTo>
                    <a:pt x="334" y="406"/>
                    <a:pt x="655" y="334"/>
                    <a:pt x="965" y="263"/>
                  </a:cubicBezTo>
                  <a:cubicBezTo>
                    <a:pt x="1120" y="215"/>
                    <a:pt x="1287" y="191"/>
                    <a:pt x="1441" y="144"/>
                  </a:cubicBezTo>
                  <a:cubicBezTo>
                    <a:pt x="1490" y="123"/>
                    <a:pt x="1530" y="110"/>
                    <a:pt x="1567" y="110"/>
                  </a:cubicBezTo>
                  <a:cubicBezTo>
                    <a:pt x="1594" y="110"/>
                    <a:pt x="1619" y="117"/>
                    <a:pt x="1644" y="132"/>
                  </a:cubicBezTo>
                  <a:cubicBezTo>
                    <a:pt x="1703" y="144"/>
                    <a:pt x="1775" y="203"/>
                    <a:pt x="1834" y="251"/>
                  </a:cubicBezTo>
                  <a:cubicBezTo>
                    <a:pt x="2096" y="430"/>
                    <a:pt x="2346" y="668"/>
                    <a:pt x="2596" y="870"/>
                  </a:cubicBezTo>
                  <a:cubicBezTo>
                    <a:pt x="2727" y="989"/>
                    <a:pt x="2858" y="1096"/>
                    <a:pt x="2989" y="1192"/>
                  </a:cubicBezTo>
                  <a:cubicBezTo>
                    <a:pt x="3144" y="1287"/>
                    <a:pt x="3275" y="1370"/>
                    <a:pt x="3442" y="1430"/>
                  </a:cubicBezTo>
                  <a:cubicBezTo>
                    <a:pt x="3287" y="1346"/>
                    <a:pt x="3156" y="1251"/>
                    <a:pt x="3037" y="1144"/>
                  </a:cubicBezTo>
                  <a:cubicBezTo>
                    <a:pt x="2918" y="1037"/>
                    <a:pt x="2799" y="930"/>
                    <a:pt x="2680" y="811"/>
                  </a:cubicBezTo>
                  <a:cubicBezTo>
                    <a:pt x="2441" y="572"/>
                    <a:pt x="2227" y="334"/>
                    <a:pt x="1941" y="144"/>
                  </a:cubicBezTo>
                  <a:cubicBezTo>
                    <a:pt x="1870" y="96"/>
                    <a:pt x="1787" y="37"/>
                    <a:pt x="1703" y="13"/>
                  </a:cubicBezTo>
                  <a:cubicBezTo>
                    <a:pt x="1656" y="1"/>
                    <a:pt x="1596" y="1"/>
                    <a:pt x="1548"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5"/>
            <p:cNvSpPr/>
            <p:nvPr/>
          </p:nvSpPr>
          <p:spPr>
            <a:xfrm>
              <a:off x="1714775" y="3210350"/>
              <a:ext cx="90825" cy="63050"/>
            </a:xfrm>
            <a:custGeom>
              <a:rect b="b" l="l" r="r" t="t"/>
              <a:pathLst>
                <a:path extrusionOk="0" h="2522" w="3633">
                  <a:moveTo>
                    <a:pt x="477" y="0"/>
                  </a:moveTo>
                  <a:cubicBezTo>
                    <a:pt x="108" y="512"/>
                    <a:pt x="1" y="1179"/>
                    <a:pt x="168" y="1786"/>
                  </a:cubicBezTo>
                  <a:cubicBezTo>
                    <a:pt x="203" y="1917"/>
                    <a:pt x="334" y="2001"/>
                    <a:pt x="453" y="2060"/>
                  </a:cubicBezTo>
                  <a:cubicBezTo>
                    <a:pt x="1067" y="2362"/>
                    <a:pt x="1755" y="2522"/>
                    <a:pt x="2435" y="2522"/>
                  </a:cubicBezTo>
                  <a:cubicBezTo>
                    <a:pt x="2613" y="2522"/>
                    <a:pt x="2790" y="2511"/>
                    <a:pt x="2966" y="2489"/>
                  </a:cubicBezTo>
                  <a:cubicBezTo>
                    <a:pt x="3394" y="2060"/>
                    <a:pt x="3632" y="1429"/>
                    <a:pt x="3585" y="822"/>
                  </a:cubicBezTo>
                  <a:lnTo>
                    <a:pt x="477" y="0"/>
                  </a:ln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5"/>
            <p:cNvSpPr/>
            <p:nvPr/>
          </p:nvSpPr>
          <p:spPr>
            <a:xfrm>
              <a:off x="1977925" y="3438950"/>
              <a:ext cx="115800" cy="104800"/>
            </a:xfrm>
            <a:custGeom>
              <a:rect b="b" l="l" r="r" t="t"/>
              <a:pathLst>
                <a:path extrusionOk="0" h="4192" w="4632">
                  <a:moveTo>
                    <a:pt x="2036" y="0"/>
                  </a:moveTo>
                  <a:cubicBezTo>
                    <a:pt x="1465" y="107"/>
                    <a:pt x="881" y="203"/>
                    <a:pt x="333" y="441"/>
                  </a:cubicBezTo>
                  <a:cubicBezTo>
                    <a:pt x="298" y="322"/>
                    <a:pt x="274" y="238"/>
                    <a:pt x="238" y="131"/>
                  </a:cubicBezTo>
                  <a:cubicBezTo>
                    <a:pt x="71" y="500"/>
                    <a:pt x="0" y="917"/>
                    <a:pt x="0" y="1334"/>
                  </a:cubicBezTo>
                  <a:cubicBezTo>
                    <a:pt x="0" y="1477"/>
                    <a:pt x="12" y="1596"/>
                    <a:pt x="60" y="1715"/>
                  </a:cubicBezTo>
                  <a:cubicBezTo>
                    <a:pt x="119" y="1846"/>
                    <a:pt x="226" y="1953"/>
                    <a:pt x="333" y="2036"/>
                  </a:cubicBezTo>
                  <a:cubicBezTo>
                    <a:pt x="583" y="2251"/>
                    <a:pt x="845" y="2453"/>
                    <a:pt x="1119" y="2643"/>
                  </a:cubicBezTo>
                  <a:cubicBezTo>
                    <a:pt x="1191" y="2846"/>
                    <a:pt x="1167" y="3108"/>
                    <a:pt x="1310" y="3263"/>
                  </a:cubicBezTo>
                  <a:cubicBezTo>
                    <a:pt x="1881" y="3858"/>
                    <a:pt x="2715" y="4167"/>
                    <a:pt x="3524" y="4191"/>
                  </a:cubicBezTo>
                  <a:cubicBezTo>
                    <a:pt x="3667" y="4191"/>
                    <a:pt x="3798" y="4191"/>
                    <a:pt x="3917" y="4156"/>
                  </a:cubicBezTo>
                  <a:cubicBezTo>
                    <a:pt x="4024" y="4108"/>
                    <a:pt x="4108" y="4048"/>
                    <a:pt x="4203" y="3989"/>
                  </a:cubicBezTo>
                  <a:cubicBezTo>
                    <a:pt x="4322" y="3894"/>
                    <a:pt x="4417" y="3810"/>
                    <a:pt x="4477" y="3691"/>
                  </a:cubicBezTo>
                  <a:cubicBezTo>
                    <a:pt x="4632" y="3417"/>
                    <a:pt x="4524" y="3060"/>
                    <a:pt x="4298" y="2870"/>
                  </a:cubicBezTo>
                  <a:cubicBezTo>
                    <a:pt x="4262" y="2846"/>
                    <a:pt x="4215" y="2798"/>
                    <a:pt x="4167" y="2751"/>
                  </a:cubicBezTo>
                  <a:cubicBezTo>
                    <a:pt x="4108" y="2679"/>
                    <a:pt x="4096" y="2584"/>
                    <a:pt x="4060" y="2501"/>
                  </a:cubicBezTo>
                  <a:cubicBezTo>
                    <a:pt x="3989" y="2263"/>
                    <a:pt x="3846" y="2024"/>
                    <a:pt x="3608" y="1965"/>
                  </a:cubicBezTo>
                  <a:cubicBezTo>
                    <a:pt x="3572" y="1953"/>
                    <a:pt x="3524" y="1953"/>
                    <a:pt x="3500" y="1929"/>
                  </a:cubicBezTo>
                  <a:cubicBezTo>
                    <a:pt x="3441" y="1917"/>
                    <a:pt x="3405" y="1870"/>
                    <a:pt x="3381" y="1834"/>
                  </a:cubicBezTo>
                  <a:cubicBezTo>
                    <a:pt x="3227" y="1608"/>
                    <a:pt x="3072" y="1381"/>
                    <a:pt x="2834" y="1262"/>
                  </a:cubicBezTo>
                  <a:cubicBezTo>
                    <a:pt x="2774" y="1239"/>
                    <a:pt x="2715" y="1215"/>
                    <a:pt x="2667" y="1179"/>
                  </a:cubicBezTo>
                  <a:cubicBezTo>
                    <a:pt x="2619" y="1143"/>
                    <a:pt x="2596" y="1120"/>
                    <a:pt x="2560" y="1072"/>
                  </a:cubicBezTo>
                  <a:cubicBezTo>
                    <a:pt x="2322" y="762"/>
                    <a:pt x="2143" y="381"/>
                    <a:pt x="2036"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5"/>
            <p:cNvSpPr/>
            <p:nvPr/>
          </p:nvSpPr>
          <p:spPr>
            <a:xfrm>
              <a:off x="2026425" y="3501000"/>
              <a:ext cx="55700" cy="32925"/>
            </a:xfrm>
            <a:custGeom>
              <a:rect b="b" l="l" r="r" t="t"/>
              <a:pathLst>
                <a:path extrusionOk="0" h="1317" w="2228">
                  <a:moveTo>
                    <a:pt x="1166" y="0"/>
                  </a:moveTo>
                  <a:cubicBezTo>
                    <a:pt x="1020" y="0"/>
                    <a:pt x="874" y="21"/>
                    <a:pt x="739" y="66"/>
                  </a:cubicBezTo>
                  <a:cubicBezTo>
                    <a:pt x="489" y="138"/>
                    <a:pt x="239" y="304"/>
                    <a:pt x="120" y="554"/>
                  </a:cubicBezTo>
                  <a:cubicBezTo>
                    <a:pt x="1" y="793"/>
                    <a:pt x="13" y="1054"/>
                    <a:pt x="36" y="1316"/>
                  </a:cubicBezTo>
                  <a:cubicBezTo>
                    <a:pt x="72" y="1054"/>
                    <a:pt x="96" y="804"/>
                    <a:pt x="215" y="602"/>
                  </a:cubicBezTo>
                  <a:cubicBezTo>
                    <a:pt x="358" y="388"/>
                    <a:pt x="560" y="269"/>
                    <a:pt x="787" y="197"/>
                  </a:cubicBezTo>
                  <a:cubicBezTo>
                    <a:pt x="925" y="161"/>
                    <a:pt x="1073" y="147"/>
                    <a:pt x="1221" y="147"/>
                  </a:cubicBezTo>
                  <a:cubicBezTo>
                    <a:pt x="1315" y="147"/>
                    <a:pt x="1409" y="152"/>
                    <a:pt x="1501" y="161"/>
                  </a:cubicBezTo>
                  <a:cubicBezTo>
                    <a:pt x="1739" y="209"/>
                    <a:pt x="1977" y="269"/>
                    <a:pt x="2227" y="328"/>
                  </a:cubicBezTo>
                  <a:cubicBezTo>
                    <a:pt x="2001" y="221"/>
                    <a:pt x="1763" y="126"/>
                    <a:pt x="1525" y="42"/>
                  </a:cubicBezTo>
                  <a:cubicBezTo>
                    <a:pt x="1410" y="15"/>
                    <a:pt x="1288" y="0"/>
                    <a:pt x="1166"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5"/>
            <p:cNvSpPr/>
            <p:nvPr/>
          </p:nvSpPr>
          <p:spPr>
            <a:xfrm>
              <a:off x="2006200" y="3483025"/>
              <a:ext cx="59850" cy="28875"/>
            </a:xfrm>
            <a:custGeom>
              <a:rect b="b" l="l" r="r" t="t"/>
              <a:pathLst>
                <a:path extrusionOk="0" h="1155" w="2394">
                  <a:moveTo>
                    <a:pt x="1307" y="1"/>
                  </a:moveTo>
                  <a:cubicBezTo>
                    <a:pt x="1172" y="1"/>
                    <a:pt x="1037" y="16"/>
                    <a:pt x="905" y="47"/>
                  </a:cubicBezTo>
                  <a:cubicBezTo>
                    <a:pt x="667" y="107"/>
                    <a:pt x="417" y="249"/>
                    <a:pt x="250" y="440"/>
                  </a:cubicBezTo>
                  <a:cubicBezTo>
                    <a:pt x="95" y="642"/>
                    <a:pt x="0" y="916"/>
                    <a:pt x="48" y="1154"/>
                  </a:cubicBezTo>
                  <a:cubicBezTo>
                    <a:pt x="60" y="916"/>
                    <a:pt x="179" y="690"/>
                    <a:pt x="345" y="523"/>
                  </a:cubicBezTo>
                  <a:cubicBezTo>
                    <a:pt x="512" y="369"/>
                    <a:pt x="726" y="273"/>
                    <a:pt x="953" y="214"/>
                  </a:cubicBezTo>
                  <a:cubicBezTo>
                    <a:pt x="1135" y="177"/>
                    <a:pt x="1316" y="162"/>
                    <a:pt x="1498" y="162"/>
                  </a:cubicBezTo>
                  <a:cubicBezTo>
                    <a:pt x="1555" y="162"/>
                    <a:pt x="1611" y="163"/>
                    <a:pt x="1667" y="166"/>
                  </a:cubicBezTo>
                  <a:cubicBezTo>
                    <a:pt x="1905" y="190"/>
                    <a:pt x="2143" y="214"/>
                    <a:pt x="2393" y="226"/>
                  </a:cubicBezTo>
                  <a:cubicBezTo>
                    <a:pt x="2155" y="154"/>
                    <a:pt x="1941" y="83"/>
                    <a:pt x="1667" y="35"/>
                  </a:cubicBezTo>
                  <a:cubicBezTo>
                    <a:pt x="1549" y="13"/>
                    <a:pt x="1428" y="1"/>
                    <a:pt x="1307"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5"/>
            <p:cNvSpPr/>
            <p:nvPr/>
          </p:nvSpPr>
          <p:spPr>
            <a:xfrm>
              <a:off x="2001125" y="3465150"/>
              <a:ext cx="45575" cy="36925"/>
            </a:xfrm>
            <a:custGeom>
              <a:rect b="b" l="l" r="r" t="t"/>
              <a:pathLst>
                <a:path extrusionOk="0" h="1477" w="1823">
                  <a:moveTo>
                    <a:pt x="1156" y="0"/>
                  </a:moveTo>
                  <a:cubicBezTo>
                    <a:pt x="918" y="0"/>
                    <a:pt x="679" y="60"/>
                    <a:pt x="477" y="202"/>
                  </a:cubicBezTo>
                  <a:cubicBezTo>
                    <a:pt x="370" y="274"/>
                    <a:pt x="275" y="345"/>
                    <a:pt x="203" y="453"/>
                  </a:cubicBezTo>
                  <a:cubicBezTo>
                    <a:pt x="132" y="536"/>
                    <a:pt x="84" y="667"/>
                    <a:pt x="60" y="774"/>
                  </a:cubicBezTo>
                  <a:cubicBezTo>
                    <a:pt x="1" y="1012"/>
                    <a:pt x="25" y="1262"/>
                    <a:pt x="60" y="1476"/>
                  </a:cubicBezTo>
                  <a:cubicBezTo>
                    <a:pt x="72" y="1238"/>
                    <a:pt x="84" y="1012"/>
                    <a:pt x="156" y="810"/>
                  </a:cubicBezTo>
                  <a:cubicBezTo>
                    <a:pt x="215" y="607"/>
                    <a:pt x="370" y="441"/>
                    <a:pt x="548" y="322"/>
                  </a:cubicBezTo>
                  <a:cubicBezTo>
                    <a:pt x="727" y="202"/>
                    <a:pt x="929" y="143"/>
                    <a:pt x="1156" y="131"/>
                  </a:cubicBezTo>
                  <a:cubicBezTo>
                    <a:pt x="1215" y="124"/>
                    <a:pt x="1277" y="121"/>
                    <a:pt x="1340" y="121"/>
                  </a:cubicBezTo>
                  <a:cubicBezTo>
                    <a:pt x="1501" y="121"/>
                    <a:pt x="1668" y="141"/>
                    <a:pt x="1822" y="167"/>
                  </a:cubicBezTo>
                  <a:cubicBezTo>
                    <a:pt x="1620" y="83"/>
                    <a:pt x="1394" y="24"/>
                    <a:pt x="1156"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5"/>
            <p:cNvSpPr/>
            <p:nvPr/>
          </p:nvSpPr>
          <p:spPr>
            <a:xfrm>
              <a:off x="1870150" y="2997225"/>
              <a:ext cx="130400" cy="176525"/>
            </a:xfrm>
            <a:custGeom>
              <a:rect b="b" l="l" r="r" t="t"/>
              <a:pathLst>
                <a:path extrusionOk="0" h="7061" w="5216">
                  <a:moveTo>
                    <a:pt x="1346" y="0"/>
                  </a:moveTo>
                  <a:cubicBezTo>
                    <a:pt x="1037" y="691"/>
                    <a:pt x="656" y="1382"/>
                    <a:pt x="1" y="1775"/>
                  </a:cubicBezTo>
                  <a:cubicBezTo>
                    <a:pt x="394" y="3572"/>
                    <a:pt x="906" y="5370"/>
                    <a:pt x="1644" y="7061"/>
                  </a:cubicBezTo>
                  <a:lnTo>
                    <a:pt x="5216" y="6239"/>
                  </a:lnTo>
                  <a:cubicBezTo>
                    <a:pt x="5204" y="6013"/>
                    <a:pt x="5180" y="5811"/>
                    <a:pt x="5144" y="5596"/>
                  </a:cubicBezTo>
                  <a:lnTo>
                    <a:pt x="1346" y="0"/>
                  </a:ln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5"/>
            <p:cNvSpPr/>
            <p:nvPr/>
          </p:nvSpPr>
          <p:spPr>
            <a:xfrm>
              <a:off x="1943375" y="3259150"/>
              <a:ext cx="94100" cy="191725"/>
            </a:xfrm>
            <a:custGeom>
              <a:rect b="b" l="l" r="r" t="t"/>
              <a:pathLst>
                <a:path extrusionOk="0" h="7669" w="3764">
                  <a:moveTo>
                    <a:pt x="2739" y="1"/>
                  </a:moveTo>
                  <a:cubicBezTo>
                    <a:pt x="2739" y="12"/>
                    <a:pt x="1770" y="577"/>
                    <a:pt x="493" y="577"/>
                  </a:cubicBezTo>
                  <a:cubicBezTo>
                    <a:pt x="333" y="577"/>
                    <a:pt x="169" y="568"/>
                    <a:pt x="1" y="549"/>
                  </a:cubicBezTo>
                  <a:lnTo>
                    <a:pt x="1" y="549"/>
                  </a:lnTo>
                  <a:cubicBezTo>
                    <a:pt x="60" y="1739"/>
                    <a:pt x="227" y="2954"/>
                    <a:pt x="680" y="4049"/>
                  </a:cubicBezTo>
                  <a:cubicBezTo>
                    <a:pt x="775" y="4240"/>
                    <a:pt x="858" y="4442"/>
                    <a:pt x="942" y="4644"/>
                  </a:cubicBezTo>
                  <a:cubicBezTo>
                    <a:pt x="1013" y="4811"/>
                    <a:pt x="1072" y="4990"/>
                    <a:pt x="1132" y="5156"/>
                  </a:cubicBezTo>
                  <a:cubicBezTo>
                    <a:pt x="1418" y="5966"/>
                    <a:pt x="1596" y="6799"/>
                    <a:pt x="1715" y="7669"/>
                  </a:cubicBezTo>
                  <a:cubicBezTo>
                    <a:pt x="2382" y="7371"/>
                    <a:pt x="3037" y="7192"/>
                    <a:pt x="3763" y="7157"/>
                  </a:cubicBezTo>
                  <a:cubicBezTo>
                    <a:pt x="3537" y="6418"/>
                    <a:pt x="3406" y="5645"/>
                    <a:pt x="3382" y="4859"/>
                  </a:cubicBezTo>
                  <a:cubicBezTo>
                    <a:pt x="3358" y="4537"/>
                    <a:pt x="3382" y="4228"/>
                    <a:pt x="3358" y="3918"/>
                  </a:cubicBezTo>
                  <a:cubicBezTo>
                    <a:pt x="3347" y="3144"/>
                    <a:pt x="3287" y="2370"/>
                    <a:pt x="3168" y="1608"/>
                  </a:cubicBezTo>
                  <a:cubicBezTo>
                    <a:pt x="3073" y="1061"/>
                    <a:pt x="2966" y="513"/>
                    <a:pt x="2739"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5"/>
            <p:cNvSpPr/>
            <p:nvPr/>
          </p:nvSpPr>
          <p:spPr>
            <a:xfrm>
              <a:off x="1946075" y="3272475"/>
              <a:ext cx="69975" cy="23150"/>
            </a:xfrm>
            <a:custGeom>
              <a:rect b="b" l="l" r="r" t="t"/>
              <a:pathLst>
                <a:path extrusionOk="0" h="926" w="2799">
                  <a:moveTo>
                    <a:pt x="2726" y="1"/>
                  </a:moveTo>
                  <a:cubicBezTo>
                    <a:pt x="2611" y="1"/>
                    <a:pt x="2504" y="24"/>
                    <a:pt x="2405" y="63"/>
                  </a:cubicBezTo>
                  <a:cubicBezTo>
                    <a:pt x="2286" y="111"/>
                    <a:pt x="2167" y="170"/>
                    <a:pt x="2060" y="242"/>
                  </a:cubicBezTo>
                  <a:cubicBezTo>
                    <a:pt x="1873" y="385"/>
                    <a:pt x="1706" y="558"/>
                    <a:pt x="1550" y="734"/>
                  </a:cubicBezTo>
                  <a:lnTo>
                    <a:pt x="1550" y="734"/>
                  </a:lnTo>
                  <a:cubicBezTo>
                    <a:pt x="1277" y="591"/>
                    <a:pt x="972" y="516"/>
                    <a:pt x="674" y="516"/>
                  </a:cubicBezTo>
                  <a:cubicBezTo>
                    <a:pt x="438" y="516"/>
                    <a:pt x="207" y="562"/>
                    <a:pt x="0" y="659"/>
                  </a:cubicBezTo>
                  <a:cubicBezTo>
                    <a:pt x="144" y="628"/>
                    <a:pt x="292" y="613"/>
                    <a:pt x="440" y="613"/>
                  </a:cubicBezTo>
                  <a:cubicBezTo>
                    <a:pt x="820" y="613"/>
                    <a:pt x="1206" y="712"/>
                    <a:pt x="1548" y="909"/>
                  </a:cubicBezTo>
                  <a:cubicBezTo>
                    <a:pt x="1559" y="919"/>
                    <a:pt x="1572" y="925"/>
                    <a:pt x="1585" y="925"/>
                  </a:cubicBezTo>
                  <a:cubicBezTo>
                    <a:pt x="1601" y="925"/>
                    <a:pt x="1618" y="916"/>
                    <a:pt x="1631" y="897"/>
                  </a:cubicBezTo>
                  <a:cubicBezTo>
                    <a:pt x="1798" y="706"/>
                    <a:pt x="1941" y="516"/>
                    <a:pt x="2143" y="349"/>
                  </a:cubicBezTo>
                  <a:cubicBezTo>
                    <a:pt x="2334" y="182"/>
                    <a:pt x="2536" y="51"/>
                    <a:pt x="2798" y="4"/>
                  </a:cubicBezTo>
                  <a:cubicBezTo>
                    <a:pt x="2774" y="2"/>
                    <a:pt x="2749" y="1"/>
                    <a:pt x="2726"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5"/>
            <p:cNvSpPr/>
            <p:nvPr/>
          </p:nvSpPr>
          <p:spPr>
            <a:xfrm>
              <a:off x="1909150" y="3125525"/>
              <a:ext cx="100925" cy="104800"/>
            </a:xfrm>
            <a:custGeom>
              <a:rect b="b" l="l" r="r" t="t"/>
              <a:pathLst>
                <a:path extrusionOk="0" h="4192" w="4037">
                  <a:moveTo>
                    <a:pt x="1799" y="0"/>
                  </a:moveTo>
                  <a:cubicBezTo>
                    <a:pt x="1727" y="238"/>
                    <a:pt x="1572" y="464"/>
                    <a:pt x="1418" y="655"/>
                  </a:cubicBezTo>
                  <a:cubicBezTo>
                    <a:pt x="1013" y="1167"/>
                    <a:pt x="536" y="1607"/>
                    <a:pt x="1" y="2000"/>
                  </a:cubicBezTo>
                  <a:cubicBezTo>
                    <a:pt x="72" y="2727"/>
                    <a:pt x="429" y="3596"/>
                    <a:pt x="846" y="4191"/>
                  </a:cubicBezTo>
                  <a:cubicBezTo>
                    <a:pt x="1858" y="3977"/>
                    <a:pt x="2870" y="3691"/>
                    <a:pt x="3835" y="3381"/>
                  </a:cubicBezTo>
                  <a:cubicBezTo>
                    <a:pt x="4037" y="2667"/>
                    <a:pt x="3977" y="1881"/>
                    <a:pt x="3835" y="1155"/>
                  </a:cubicBezTo>
                  <a:cubicBezTo>
                    <a:pt x="3144" y="810"/>
                    <a:pt x="2453" y="417"/>
                    <a:pt x="1799"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5"/>
            <p:cNvSpPr/>
            <p:nvPr/>
          </p:nvSpPr>
          <p:spPr>
            <a:xfrm>
              <a:off x="1922550" y="3184575"/>
              <a:ext cx="85150" cy="30850"/>
            </a:xfrm>
            <a:custGeom>
              <a:rect b="b" l="l" r="r" t="t"/>
              <a:pathLst>
                <a:path extrusionOk="0" h="1234" w="3406">
                  <a:moveTo>
                    <a:pt x="1736" y="1"/>
                  </a:moveTo>
                  <a:cubicBezTo>
                    <a:pt x="1670" y="1"/>
                    <a:pt x="1604" y="11"/>
                    <a:pt x="1548" y="43"/>
                  </a:cubicBezTo>
                  <a:cubicBezTo>
                    <a:pt x="1453" y="67"/>
                    <a:pt x="1382" y="126"/>
                    <a:pt x="1322" y="174"/>
                  </a:cubicBezTo>
                  <a:lnTo>
                    <a:pt x="1132" y="317"/>
                  </a:lnTo>
                  <a:cubicBezTo>
                    <a:pt x="1001" y="424"/>
                    <a:pt x="858" y="507"/>
                    <a:pt x="739" y="615"/>
                  </a:cubicBezTo>
                  <a:cubicBezTo>
                    <a:pt x="489" y="817"/>
                    <a:pt x="239" y="1019"/>
                    <a:pt x="0" y="1234"/>
                  </a:cubicBezTo>
                  <a:cubicBezTo>
                    <a:pt x="286" y="1067"/>
                    <a:pt x="548" y="888"/>
                    <a:pt x="810" y="722"/>
                  </a:cubicBezTo>
                  <a:lnTo>
                    <a:pt x="1215" y="448"/>
                  </a:lnTo>
                  <a:cubicBezTo>
                    <a:pt x="1346" y="365"/>
                    <a:pt x="1489" y="257"/>
                    <a:pt x="1608" y="198"/>
                  </a:cubicBezTo>
                  <a:cubicBezTo>
                    <a:pt x="1651" y="176"/>
                    <a:pt x="1697" y="167"/>
                    <a:pt x="1746" y="167"/>
                  </a:cubicBezTo>
                  <a:cubicBezTo>
                    <a:pt x="1832" y="167"/>
                    <a:pt x="1926" y="196"/>
                    <a:pt x="2025" y="234"/>
                  </a:cubicBezTo>
                  <a:cubicBezTo>
                    <a:pt x="2179" y="293"/>
                    <a:pt x="2334" y="353"/>
                    <a:pt x="2477" y="388"/>
                  </a:cubicBezTo>
                  <a:lnTo>
                    <a:pt x="2941" y="543"/>
                  </a:lnTo>
                  <a:cubicBezTo>
                    <a:pt x="3096" y="591"/>
                    <a:pt x="3239" y="627"/>
                    <a:pt x="3406" y="674"/>
                  </a:cubicBezTo>
                  <a:cubicBezTo>
                    <a:pt x="3275" y="603"/>
                    <a:pt x="3120" y="543"/>
                    <a:pt x="2977" y="472"/>
                  </a:cubicBezTo>
                  <a:lnTo>
                    <a:pt x="2525" y="269"/>
                  </a:lnTo>
                  <a:cubicBezTo>
                    <a:pt x="2382" y="198"/>
                    <a:pt x="2227" y="138"/>
                    <a:pt x="2084" y="79"/>
                  </a:cubicBezTo>
                  <a:cubicBezTo>
                    <a:pt x="1989" y="55"/>
                    <a:pt x="1917" y="19"/>
                    <a:pt x="1834" y="7"/>
                  </a:cubicBezTo>
                  <a:cubicBezTo>
                    <a:pt x="1802" y="3"/>
                    <a:pt x="1769" y="1"/>
                    <a:pt x="1736"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5"/>
            <p:cNvSpPr/>
            <p:nvPr/>
          </p:nvSpPr>
          <p:spPr>
            <a:xfrm>
              <a:off x="1927600" y="3210350"/>
              <a:ext cx="90825" cy="63050"/>
            </a:xfrm>
            <a:custGeom>
              <a:rect b="b" l="l" r="r" t="t"/>
              <a:pathLst>
                <a:path extrusionOk="0" h="2522" w="3633">
                  <a:moveTo>
                    <a:pt x="3156" y="0"/>
                  </a:moveTo>
                  <a:lnTo>
                    <a:pt x="49" y="822"/>
                  </a:lnTo>
                  <a:cubicBezTo>
                    <a:pt x="1" y="1429"/>
                    <a:pt x="239" y="2060"/>
                    <a:pt x="680" y="2489"/>
                  </a:cubicBezTo>
                  <a:cubicBezTo>
                    <a:pt x="855" y="2511"/>
                    <a:pt x="1032" y="2522"/>
                    <a:pt x="1210" y="2522"/>
                  </a:cubicBezTo>
                  <a:cubicBezTo>
                    <a:pt x="1890" y="2522"/>
                    <a:pt x="2578" y="2362"/>
                    <a:pt x="3192" y="2060"/>
                  </a:cubicBezTo>
                  <a:cubicBezTo>
                    <a:pt x="3311" y="2001"/>
                    <a:pt x="3442" y="1917"/>
                    <a:pt x="3478" y="1786"/>
                  </a:cubicBezTo>
                  <a:cubicBezTo>
                    <a:pt x="3632" y="1179"/>
                    <a:pt x="3537" y="512"/>
                    <a:pt x="3156"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5"/>
            <p:cNvSpPr/>
            <p:nvPr/>
          </p:nvSpPr>
          <p:spPr>
            <a:xfrm>
              <a:off x="1711225" y="3069550"/>
              <a:ext cx="56575" cy="85450"/>
            </a:xfrm>
            <a:custGeom>
              <a:rect b="b" l="l" r="r" t="t"/>
              <a:pathLst>
                <a:path extrusionOk="0" h="3418" w="2263">
                  <a:moveTo>
                    <a:pt x="548" y="0"/>
                  </a:moveTo>
                  <a:cubicBezTo>
                    <a:pt x="548" y="0"/>
                    <a:pt x="548" y="0"/>
                    <a:pt x="548" y="1"/>
                  </a:cubicBezTo>
                  <a:cubicBezTo>
                    <a:pt x="381" y="394"/>
                    <a:pt x="226" y="870"/>
                    <a:pt x="60" y="1275"/>
                  </a:cubicBezTo>
                  <a:cubicBezTo>
                    <a:pt x="0" y="1406"/>
                    <a:pt x="107" y="1572"/>
                    <a:pt x="179" y="1703"/>
                  </a:cubicBezTo>
                  <a:cubicBezTo>
                    <a:pt x="560" y="2358"/>
                    <a:pt x="1072" y="2953"/>
                    <a:pt x="1667" y="3418"/>
                  </a:cubicBezTo>
                  <a:cubicBezTo>
                    <a:pt x="1869" y="2882"/>
                    <a:pt x="2036" y="2180"/>
                    <a:pt x="2262" y="1644"/>
                  </a:cubicBezTo>
                  <a:cubicBezTo>
                    <a:pt x="1110" y="927"/>
                    <a:pt x="561" y="0"/>
                    <a:pt x="548" y="0"/>
                  </a:cubicBezTo>
                  <a:close/>
                </a:path>
              </a:pathLst>
            </a:custGeom>
            <a:solidFill>
              <a:srgbClr val="EBE8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5"/>
            <p:cNvSpPr/>
            <p:nvPr/>
          </p:nvSpPr>
          <p:spPr>
            <a:xfrm>
              <a:off x="1721325" y="3026375"/>
              <a:ext cx="65825" cy="88150"/>
            </a:xfrm>
            <a:custGeom>
              <a:rect b="b" l="l" r="r" t="t"/>
              <a:pathLst>
                <a:path extrusionOk="0" h="3526" w="2633">
                  <a:moveTo>
                    <a:pt x="655" y="1"/>
                  </a:moveTo>
                  <a:cubicBezTo>
                    <a:pt x="655" y="1"/>
                    <a:pt x="655" y="1"/>
                    <a:pt x="655" y="2"/>
                  </a:cubicBezTo>
                  <a:lnTo>
                    <a:pt x="655" y="2"/>
                  </a:lnTo>
                  <a:cubicBezTo>
                    <a:pt x="656" y="2"/>
                    <a:pt x="656" y="1"/>
                    <a:pt x="656" y="1"/>
                  </a:cubicBezTo>
                  <a:cubicBezTo>
                    <a:pt x="655" y="1"/>
                    <a:pt x="655" y="1"/>
                    <a:pt x="655" y="1"/>
                  </a:cubicBezTo>
                  <a:close/>
                  <a:moveTo>
                    <a:pt x="655" y="2"/>
                  </a:moveTo>
                  <a:lnTo>
                    <a:pt x="655" y="2"/>
                  </a:lnTo>
                  <a:cubicBezTo>
                    <a:pt x="441" y="383"/>
                    <a:pt x="203" y="835"/>
                    <a:pt x="37" y="1251"/>
                  </a:cubicBezTo>
                  <a:cubicBezTo>
                    <a:pt x="13" y="1311"/>
                    <a:pt x="1" y="1382"/>
                    <a:pt x="1" y="1442"/>
                  </a:cubicBezTo>
                  <a:cubicBezTo>
                    <a:pt x="1" y="1501"/>
                    <a:pt x="37" y="1561"/>
                    <a:pt x="72" y="1609"/>
                  </a:cubicBezTo>
                  <a:cubicBezTo>
                    <a:pt x="572" y="2394"/>
                    <a:pt x="1275" y="3049"/>
                    <a:pt x="2096" y="3526"/>
                  </a:cubicBezTo>
                  <a:cubicBezTo>
                    <a:pt x="2239" y="3014"/>
                    <a:pt x="2442" y="2371"/>
                    <a:pt x="2632" y="1882"/>
                  </a:cubicBezTo>
                  <a:cubicBezTo>
                    <a:pt x="1383" y="1003"/>
                    <a:pt x="673" y="34"/>
                    <a:pt x="655" y="2"/>
                  </a:cubicBezTo>
                  <a:close/>
                </a:path>
              </a:pathLst>
            </a:custGeom>
            <a:solidFill>
              <a:srgbClr val="E2E0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5"/>
            <p:cNvSpPr/>
            <p:nvPr/>
          </p:nvSpPr>
          <p:spPr>
            <a:xfrm>
              <a:off x="1734125" y="2986200"/>
              <a:ext cx="76525" cy="89925"/>
            </a:xfrm>
            <a:custGeom>
              <a:rect b="b" l="l" r="r" t="t"/>
              <a:pathLst>
                <a:path extrusionOk="0" h="3597" w="3061">
                  <a:moveTo>
                    <a:pt x="584" y="1"/>
                  </a:moveTo>
                  <a:cubicBezTo>
                    <a:pt x="418" y="382"/>
                    <a:pt x="239" y="775"/>
                    <a:pt x="84" y="1156"/>
                  </a:cubicBezTo>
                  <a:cubicBezTo>
                    <a:pt x="48" y="1227"/>
                    <a:pt x="1" y="1323"/>
                    <a:pt x="25" y="1394"/>
                  </a:cubicBezTo>
                  <a:cubicBezTo>
                    <a:pt x="37" y="1465"/>
                    <a:pt x="84" y="1525"/>
                    <a:pt x="120" y="1584"/>
                  </a:cubicBezTo>
                  <a:cubicBezTo>
                    <a:pt x="715" y="2382"/>
                    <a:pt x="1465" y="3061"/>
                    <a:pt x="2287" y="3597"/>
                  </a:cubicBezTo>
                  <a:cubicBezTo>
                    <a:pt x="2501" y="3037"/>
                    <a:pt x="2775" y="2335"/>
                    <a:pt x="3061" y="1799"/>
                  </a:cubicBezTo>
                  <a:cubicBezTo>
                    <a:pt x="1608" y="1192"/>
                    <a:pt x="596" y="13"/>
                    <a:pt x="584"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5"/>
            <p:cNvSpPr/>
            <p:nvPr/>
          </p:nvSpPr>
          <p:spPr>
            <a:xfrm>
              <a:off x="1747525" y="2937375"/>
              <a:ext cx="94675" cy="95600"/>
            </a:xfrm>
            <a:custGeom>
              <a:rect b="b" l="l" r="r" t="t"/>
              <a:pathLst>
                <a:path extrusionOk="0" h="3824" w="3787">
                  <a:moveTo>
                    <a:pt x="811" y="1"/>
                  </a:moveTo>
                  <a:cubicBezTo>
                    <a:pt x="811" y="1"/>
                    <a:pt x="810" y="1"/>
                    <a:pt x="810" y="1"/>
                  </a:cubicBezTo>
                  <a:cubicBezTo>
                    <a:pt x="560" y="561"/>
                    <a:pt x="298" y="1144"/>
                    <a:pt x="48" y="1716"/>
                  </a:cubicBezTo>
                  <a:cubicBezTo>
                    <a:pt x="36" y="1775"/>
                    <a:pt x="1" y="1811"/>
                    <a:pt x="24" y="1871"/>
                  </a:cubicBezTo>
                  <a:cubicBezTo>
                    <a:pt x="36" y="1918"/>
                    <a:pt x="60" y="1966"/>
                    <a:pt x="96" y="1990"/>
                  </a:cubicBezTo>
                  <a:cubicBezTo>
                    <a:pt x="810" y="2787"/>
                    <a:pt x="1703" y="3418"/>
                    <a:pt x="2680" y="3823"/>
                  </a:cubicBezTo>
                  <a:cubicBezTo>
                    <a:pt x="2965" y="2990"/>
                    <a:pt x="3394" y="2049"/>
                    <a:pt x="3787" y="1263"/>
                  </a:cubicBezTo>
                  <a:cubicBezTo>
                    <a:pt x="2085" y="806"/>
                    <a:pt x="857" y="1"/>
                    <a:pt x="811"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5"/>
            <p:cNvSpPr/>
            <p:nvPr/>
          </p:nvSpPr>
          <p:spPr>
            <a:xfrm>
              <a:off x="1965400" y="3069550"/>
              <a:ext cx="56600" cy="85450"/>
            </a:xfrm>
            <a:custGeom>
              <a:rect b="b" l="l" r="r" t="t"/>
              <a:pathLst>
                <a:path extrusionOk="0" h="3418" w="2264">
                  <a:moveTo>
                    <a:pt x="1703" y="0"/>
                  </a:moveTo>
                  <a:cubicBezTo>
                    <a:pt x="1690" y="0"/>
                    <a:pt x="1142" y="927"/>
                    <a:pt x="1" y="1644"/>
                  </a:cubicBezTo>
                  <a:cubicBezTo>
                    <a:pt x="215" y="2180"/>
                    <a:pt x="382" y="2882"/>
                    <a:pt x="596" y="3418"/>
                  </a:cubicBezTo>
                  <a:cubicBezTo>
                    <a:pt x="1192" y="2953"/>
                    <a:pt x="1692" y="2358"/>
                    <a:pt x="2085" y="1703"/>
                  </a:cubicBezTo>
                  <a:cubicBezTo>
                    <a:pt x="2156" y="1572"/>
                    <a:pt x="2263" y="1406"/>
                    <a:pt x="2204" y="1275"/>
                  </a:cubicBezTo>
                  <a:cubicBezTo>
                    <a:pt x="2037" y="870"/>
                    <a:pt x="1870" y="394"/>
                    <a:pt x="1704" y="1"/>
                  </a:cubicBezTo>
                  <a:cubicBezTo>
                    <a:pt x="1704" y="0"/>
                    <a:pt x="1703" y="0"/>
                    <a:pt x="1703" y="0"/>
                  </a:cubicBezTo>
                  <a:close/>
                </a:path>
              </a:pathLst>
            </a:custGeom>
            <a:solidFill>
              <a:srgbClr val="EBE8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5"/>
            <p:cNvSpPr/>
            <p:nvPr/>
          </p:nvSpPr>
          <p:spPr>
            <a:xfrm>
              <a:off x="1946075" y="3026375"/>
              <a:ext cx="65800" cy="88150"/>
            </a:xfrm>
            <a:custGeom>
              <a:rect b="b" l="l" r="r" t="t"/>
              <a:pathLst>
                <a:path extrusionOk="0" h="3526" w="2632">
                  <a:moveTo>
                    <a:pt x="1977" y="1"/>
                  </a:moveTo>
                  <a:cubicBezTo>
                    <a:pt x="1972" y="1"/>
                    <a:pt x="1259" y="988"/>
                    <a:pt x="0" y="1882"/>
                  </a:cubicBezTo>
                  <a:cubicBezTo>
                    <a:pt x="191" y="2371"/>
                    <a:pt x="381" y="3014"/>
                    <a:pt x="536" y="3526"/>
                  </a:cubicBezTo>
                  <a:cubicBezTo>
                    <a:pt x="1345" y="3049"/>
                    <a:pt x="2048" y="2394"/>
                    <a:pt x="2560" y="1609"/>
                  </a:cubicBezTo>
                  <a:cubicBezTo>
                    <a:pt x="2584" y="1561"/>
                    <a:pt x="2631" y="1501"/>
                    <a:pt x="2631" y="1442"/>
                  </a:cubicBezTo>
                  <a:cubicBezTo>
                    <a:pt x="2631" y="1382"/>
                    <a:pt x="2619" y="1311"/>
                    <a:pt x="2584" y="1251"/>
                  </a:cubicBezTo>
                  <a:cubicBezTo>
                    <a:pt x="2417" y="835"/>
                    <a:pt x="2179" y="382"/>
                    <a:pt x="1977" y="1"/>
                  </a:cubicBezTo>
                  <a:cubicBezTo>
                    <a:pt x="1977" y="1"/>
                    <a:pt x="1977" y="1"/>
                    <a:pt x="1977" y="1"/>
                  </a:cubicBezTo>
                  <a:close/>
                </a:path>
              </a:pathLst>
            </a:custGeom>
            <a:solidFill>
              <a:srgbClr val="E2E0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5"/>
            <p:cNvSpPr/>
            <p:nvPr/>
          </p:nvSpPr>
          <p:spPr>
            <a:xfrm>
              <a:off x="1922550" y="2986200"/>
              <a:ext cx="76225" cy="89925"/>
            </a:xfrm>
            <a:custGeom>
              <a:rect b="b" l="l" r="r" t="t"/>
              <a:pathLst>
                <a:path extrusionOk="0" h="3597" w="3049">
                  <a:moveTo>
                    <a:pt x="2465" y="1"/>
                  </a:moveTo>
                  <a:cubicBezTo>
                    <a:pt x="2465" y="13"/>
                    <a:pt x="1441" y="1192"/>
                    <a:pt x="0" y="1799"/>
                  </a:cubicBezTo>
                  <a:cubicBezTo>
                    <a:pt x="286" y="2335"/>
                    <a:pt x="548" y="3037"/>
                    <a:pt x="774" y="3597"/>
                  </a:cubicBezTo>
                  <a:cubicBezTo>
                    <a:pt x="1596" y="3061"/>
                    <a:pt x="2334" y="2382"/>
                    <a:pt x="2929" y="1584"/>
                  </a:cubicBezTo>
                  <a:cubicBezTo>
                    <a:pt x="2977" y="1525"/>
                    <a:pt x="3025" y="1465"/>
                    <a:pt x="3037" y="1394"/>
                  </a:cubicBezTo>
                  <a:cubicBezTo>
                    <a:pt x="3048" y="1323"/>
                    <a:pt x="3001" y="1227"/>
                    <a:pt x="2977" y="1156"/>
                  </a:cubicBezTo>
                  <a:cubicBezTo>
                    <a:pt x="2810" y="775"/>
                    <a:pt x="2632" y="382"/>
                    <a:pt x="2465"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5"/>
            <p:cNvSpPr/>
            <p:nvPr/>
          </p:nvSpPr>
          <p:spPr>
            <a:xfrm>
              <a:off x="1891000" y="2937375"/>
              <a:ext cx="94375" cy="95600"/>
            </a:xfrm>
            <a:custGeom>
              <a:rect b="b" l="l" r="r" t="t"/>
              <a:pathLst>
                <a:path extrusionOk="0" h="3824" w="3775">
                  <a:moveTo>
                    <a:pt x="2964" y="1"/>
                  </a:moveTo>
                  <a:cubicBezTo>
                    <a:pt x="2918" y="1"/>
                    <a:pt x="1702" y="806"/>
                    <a:pt x="0" y="1263"/>
                  </a:cubicBezTo>
                  <a:cubicBezTo>
                    <a:pt x="381" y="2049"/>
                    <a:pt x="810" y="2990"/>
                    <a:pt x="1096" y="3823"/>
                  </a:cubicBezTo>
                  <a:cubicBezTo>
                    <a:pt x="2084" y="3418"/>
                    <a:pt x="2977" y="2787"/>
                    <a:pt x="3679" y="1990"/>
                  </a:cubicBezTo>
                  <a:cubicBezTo>
                    <a:pt x="3715" y="1966"/>
                    <a:pt x="3739" y="1918"/>
                    <a:pt x="3763" y="1871"/>
                  </a:cubicBezTo>
                  <a:cubicBezTo>
                    <a:pt x="3775" y="1811"/>
                    <a:pt x="3739" y="1775"/>
                    <a:pt x="3727" y="1716"/>
                  </a:cubicBezTo>
                  <a:cubicBezTo>
                    <a:pt x="3477" y="1144"/>
                    <a:pt x="3227" y="561"/>
                    <a:pt x="2965" y="1"/>
                  </a:cubicBezTo>
                  <a:cubicBezTo>
                    <a:pt x="2965" y="1"/>
                    <a:pt x="2964" y="1"/>
                    <a:pt x="2964"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5"/>
            <p:cNvSpPr/>
            <p:nvPr/>
          </p:nvSpPr>
          <p:spPr>
            <a:xfrm>
              <a:off x="1780275" y="2646900"/>
              <a:ext cx="203025" cy="173550"/>
            </a:xfrm>
            <a:custGeom>
              <a:rect b="b" l="l" r="r" t="t"/>
              <a:pathLst>
                <a:path extrusionOk="0" h="6942" w="8121">
                  <a:moveTo>
                    <a:pt x="4570" y="0"/>
                  </a:moveTo>
                  <a:cubicBezTo>
                    <a:pt x="4442" y="0"/>
                    <a:pt x="4315" y="5"/>
                    <a:pt x="4191" y="12"/>
                  </a:cubicBezTo>
                  <a:cubicBezTo>
                    <a:pt x="3846" y="12"/>
                    <a:pt x="3513" y="24"/>
                    <a:pt x="3191" y="24"/>
                  </a:cubicBezTo>
                  <a:cubicBezTo>
                    <a:pt x="2727" y="36"/>
                    <a:pt x="2239" y="24"/>
                    <a:pt x="1774" y="143"/>
                  </a:cubicBezTo>
                  <a:cubicBezTo>
                    <a:pt x="1465" y="250"/>
                    <a:pt x="1286" y="512"/>
                    <a:pt x="1084" y="774"/>
                  </a:cubicBezTo>
                  <a:cubicBezTo>
                    <a:pt x="596" y="1441"/>
                    <a:pt x="298" y="2226"/>
                    <a:pt x="167" y="3048"/>
                  </a:cubicBezTo>
                  <a:cubicBezTo>
                    <a:pt x="0" y="4107"/>
                    <a:pt x="119" y="5191"/>
                    <a:pt x="417" y="6215"/>
                  </a:cubicBezTo>
                  <a:cubicBezTo>
                    <a:pt x="2298" y="6429"/>
                    <a:pt x="6108" y="6429"/>
                    <a:pt x="7906" y="6941"/>
                  </a:cubicBezTo>
                  <a:cubicBezTo>
                    <a:pt x="8120" y="5346"/>
                    <a:pt x="6692" y="3179"/>
                    <a:pt x="6358" y="1619"/>
                  </a:cubicBezTo>
                  <a:cubicBezTo>
                    <a:pt x="6287" y="1226"/>
                    <a:pt x="5644" y="679"/>
                    <a:pt x="5656" y="298"/>
                  </a:cubicBezTo>
                  <a:cubicBezTo>
                    <a:pt x="5656" y="262"/>
                    <a:pt x="5656" y="238"/>
                    <a:pt x="5644" y="202"/>
                  </a:cubicBezTo>
                  <a:cubicBezTo>
                    <a:pt x="5632" y="190"/>
                    <a:pt x="5596" y="178"/>
                    <a:pt x="5572" y="155"/>
                  </a:cubicBezTo>
                  <a:cubicBezTo>
                    <a:pt x="5253" y="34"/>
                    <a:pt x="4908" y="0"/>
                    <a:pt x="4570"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5"/>
            <p:cNvSpPr/>
            <p:nvPr/>
          </p:nvSpPr>
          <p:spPr>
            <a:xfrm>
              <a:off x="1693350" y="2673675"/>
              <a:ext cx="79500" cy="79200"/>
            </a:xfrm>
            <a:custGeom>
              <a:rect b="b" l="l" r="r" t="t"/>
              <a:pathLst>
                <a:path extrusionOk="0" h="3168" w="3180">
                  <a:moveTo>
                    <a:pt x="1239" y="0"/>
                  </a:moveTo>
                  <a:cubicBezTo>
                    <a:pt x="798" y="512"/>
                    <a:pt x="656" y="1215"/>
                    <a:pt x="536" y="1882"/>
                  </a:cubicBezTo>
                  <a:cubicBezTo>
                    <a:pt x="525" y="1977"/>
                    <a:pt x="501" y="2084"/>
                    <a:pt x="477" y="2167"/>
                  </a:cubicBezTo>
                  <a:cubicBezTo>
                    <a:pt x="441" y="2263"/>
                    <a:pt x="382" y="2346"/>
                    <a:pt x="322" y="2441"/>
                  </a:cubicBezTo>
                  <a:cubicBezTo>
                    <a:pt x="191" y="2655"/>
                    <a:pt x="72" y="2917"/>
                    <a:pt x="1" y="3167"/>
                  </a:cubicBezTo>
                  <a:cubicBezTo>
                    <a:pt x="548" y="3060"/>
                    <a:pt x="1084" y="3001"/>
                    <a:pt x="1632" y="2894"/>
                  </a:cubicBezTo>
                  <a:cubicBezTo>
                    <a:pt x="1894" y="2846"/>
                    <a:pt x="2132" y="2810"/>
                    <a:pt x="2370" y="2703"/>
                  </a:cubicBezTo>
                  <a:cubicBezTo>
                    <a:pt x="2632" y="2584"/>
                    <a:pt x="2906" y="2608"/>
                    <a:pt x="3120" y="2417"/>
                  </a:cubicBezTo>
                  <a:cubicBezTo>
                    <a:pt x="3156" y="2394"/>
                    <a:pt x="3156" y="2155"/>
                    <a:pt x="3168" y="2108"/>
                  </a:cubicBezTo>
                  <a:cubicBezTo>
                    <a:pt x="3180" y="2072"/>
                    <a:pt x="3168" y="2036"/>
                    <a:pt x="3168" y="2001"/>
                  </a:cubicBezTo>
                  <a:cubicBezTo>
                    <a:pt x="3037" y="1322"/>
                    <a:pt x="2453" y="834"/>
                    <a:pt x="1918" y="393"/>
                  </a:cubicBezTo>
                  <a:cubicBezTo>
                    <a:pt x="1715" y="203"/>
                    <a:pt x="1489" y="72"/>
                    <a:pt x="1239"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5"/>
            <p:cNvSpPr/>
            <p:nvPr/>
          </p:nvSpPr>
          <p:spPr>
            <a:xfrm>
              <a:off x="1960350" y="2673675"/>
              <a:ext cx="79800" cy="79200"/>
            </a:xfrm>
            <a:custGeom>
              <a:rect b="b" l="l" r="r" t="t"/>
              <a:pathLst>
                <a:path extrusionOk="0" h="3168" w="3192">
                  <a:moveTo>
                    <a:pt x="1953" y="0"/>
                  </a:moveTo>
                  <a:cubicBezTo>
                    <a:pt x="1691" y="72"/>
                    <a:pt x="1477" y="203"/>
                    <a:pt x="1275" y="393"/>
                  </a:cubicBezTo>
                  <a:cubicBezTo>
                    <a:pt x="739" y="834"/>
                    <a:pt x="155" y="1322"/>
                    <a:pt x="24" y="2001"/>
                  </a:cubicBezTo>
                  <a:cubicBezTo>
                    <a:pt x="24" y="2036"/>
                    <a:pt x="1" y="2072"/>
                    <a:pt x="24" y="2108"/>
                  </a:cubicBezTo>
                  <a:cubicBezTo>
                    <a:pt x="36" y="2144"/>
                    <a:pt x="60" y="2167"/>
                    <a:pt x="96" y="2191"/>
                  </a:cubicBezTo>
                  <a:cubicBezTo>
                    <a:pt x="322" y="2394"/>
                    <a:pt x="560" y="2584"/>
                    <a:pt x="822" y="2703"/>
                  </a:cubicBezTo>
                  <a:cubicBezTo>
                    <a:pt x="1060" y="2810"/>
                    <a:pt x="1298" y="2846"/>
                    <a:pt x="1548" y="2894"/>
                  </a:cubicBezTo>
                  <a:cubicBezTo>
                    <a:pt x="2096" y="3001"/>
                    <a:pt x="2644" y="3060"/>
                    <a:pt x="3191" y="3167"/>
                  </a:cubicBezTo>
                  <a:cubicBezTo>
                    <a:pt x="3108" y="2917"/>
                    <a:pt x="2989" y="2655"/>
                    <a:pt x="2858" y="2441"/>
                  </a:cubicBezTo>
                  <a:cubicBezTo>
                    <a:pt x="2799" y="2346"/>
                    <a:pt x="2739" y="2263"/>
                    <a:pt x="2715" y="2167"/>
                  </a:cubicBezTo>
                  <a:cubicBezTo>
                    <a:pt x="2679" y="2084"/>
                    <a:pt x="2668" y="1977"/>
                    <a:pt x="2656" y="1882"/>
                  </a:cubicBezTo>
                  <a:cubicBezTo>
                    <a:pt x="2537" y="1215"/>
                    <a:pt x="2382" y="512"/>
                    <a:pt x="1953"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5"/>
            <p:cNvSpPr/>
            <p:nvPr/>
          </p:nvSpPr>
          <p:spPr>
            <a:xfrm>
              <a:off x="1707050" y="2634900"/>
              <a:ext cx="128600" cy="103675"/>
            </a:xfrm>
            <a:custGeom>
              <a:rect b="b" l="l" r="r" t="t"/>
              <a:pathLst>
                <a:path extrusionOk="0" h="4147" w="5144">
                  <a:moveTo>
                    <a:pt x="2435" y="1"/>
                  </a:moveTo>
                  <a:cubicBezTo>
                    <a:pt x="2326" y="1"/>
                    <a:pt x="2217" y="6"/>
                    <a:pt x="2108" y="16"/>
                  </a:cubicBezTo>
                  <a:cubicBezTo>
                    <a:pt x="1322" y="87"/>
                    <a:pt x="536" y="492"/>
                    <a:pt x="0" y="1051"/>
                  </a:cubicBezTo>
                  <a:cubicBezTo>
                    <a:pt x="441" y="1504"/>
                    <a:pt x="1036" y="1813"/>
                    <a:pt x="1536" y="2218"/>
                  </a:cubicBezTo>
                  <a:cubicBezTo>
                    <a:pt x="2024" y="2623"/>
                    <a:pt x="2477" y="3194"/>
                    <a:pt x="2441" y="3837"/>
                  </a:cubicBezTo>
                  <a:cubicBezTo>
                    <a:pt x="2441" y="3945"/>
                    <a:pt x="2310" y="4052"/>
                    <a:pt x="2310" y="4147"/>
                  </a:cubicBezTo>
                  <a:cubicBezTo>
                    <a:pt x="3322" y="3956"/>
                    <a:pt x="4370" y="3730"/>
                    <a:pt x="5144" y="3064"/>
                  </a:cubicBezTo>
                  <a:cubicBezTo>
                    <a:pt x="4894" y="2230"/>
                    <a:pt x="4644" y="1397"/>
                    <a:pt x="4346" y="575"/>
                  </a:cubicBezTo>
                  <a:cubicBezTo>
                    <a:pt x="3791" y="195"/>
                    <a:pt x="3121" y="1"/>
                    <a:pt x="2435"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5"/>
            <p:cNvSpPr/>
            <p:nvPr/>
          </p:nvSpPr>
          <p:spPr>
            <a:xfrm>
              <a:off x="1782350" y="2636775"/>
              <a:ext cx="26825" cy="89900"/>
            </a:xfrm>
            <a:custGeom>
              <a:rect b="b" l="l" r="r" t="t"/>
              <a:pathLst>
                <a:path extrusionOk="0" h="3596" w="1073">
                  <a:moveTo>
                    <a:pt x="1" y="0"/>
                  </a:moveTo>
                  <a:lnTo>
                    <a:pt x="310" y="893"/>
                  </a:lnTo>
                  <a:cubicBezTo>
                    <a:pt x="394" y="1191"/>
                    <a:pt x="501" y="1488"/>
                    <a:pt x="596" y="1786"/>
                  </a:cubicBezTo>
                  <a:cubicBezTo>
                    <a:pt x="679" y="2084"/>
                    <a:pt x="775" y="2393"/>
                    <a:pt x="846" y="2691"/>
                  </a:cubicBezTo>
                  <a:cubicBezTo>
                    <a:pt x="917" y="2989"/>
                    <a:pt x="989" y="3286"/>
                    <a:pt x="1072" y="3596"/>
                  </a:cubicBezTo>
                  <a:cubicBezTo>
                    <a:pt x="1036" y="3286"/>
                    <a:pt x="989" y="2977"/>
                    <a:pt x="929" y="2667"/>
                  </a:cubicBezTo>
                  <a:cubicBezTo>
                    <a:pt x="870" y="2346"/>
                    <a:pt x="798" y="2036"/>
                    <a:pt x="715" y="1738"/>
                  </a:cubicBezTo>
                  <a:cubicBezTo>
                    <a:pt x="620" y="1441"/>
                    <a:pt x="513" y="1143"/>
                    <a:pt x="394" y="845"/>
                  </a:cubicBezTo>
                  <a:cubicBezTo>
                    <a:pt x="274" y="560"/>
                    <a:pt x="144" y="286"/>
                    <a:pt x="1"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5"/>
            <p:cNvSpPr/>
            <p:nvPr/>
          </p:nvSpPr>
          <p:spPr>
            <a:xfrm>
              <a:off x="1897250" y="2634900"/>
              <a:ext cx="128600" cy="103675"/>
            </a:xfrm>
            <a:custGeom>
              <a:rect b="b" l="l" r="r" t="t"/>
              <a:pathLst>
                <a:path extrusionOk="0" h="4147" w="5144">
                  <a:moveTo>
                    <a:pt x="2713" y="1"/>
                  </a:moveTo>
                  <a:cubicBezTo>
                    <a:pt x="2032" y="1"/>
                    <a:pt x="1353" y="195"/>
                    <a:pt x="798" y="575"/>
                  </a:cubicBezTo>
                  <a:cubicBezTo>
                    <a:pt x="501" y="1397"/>
                    <a:pt x="250" y="2230"/>
                    <a:pt x="0" y="3064"/>
                  </a:cubicBezTo>
                  <a:cubicBezTo>
                    <a:pt x="774" y="3730"/>
                    <a:pt x="1834" y="3956"/>
                    <a:pt x="2846" y="4147"/>
                  </a:cubicBezTo>
                  <a:cubicBezTo>
                    <a:pt x="2846" y="4052"/>
                    <a:pt x="2727" y="3945"/>
                    <a:pt x="2703" y="3837"/>
                  </a:cubicBezTo>
                  <a:cubicBezTo>
                    <a:pt x="2691" y="3194"/>
                    <a:pt x="3120" y="2623"/>
                    <a:pt x="3620" y="2218"/>
                  </a:cubicBezTo>
                  <a:cubicBezTo>
                    <a:pt x="4108" y="1813"/>
                    <a:pt x="4703" y="1504"/>
                    <a:pt x="5144" y="1051"/>
                  </a:cubicBezTo>
                  <a:cubicBezTo>
                    <a:pt x="4608" y="492"/>
                    <a:pt x="3822" y="87"/>
                    <a:pt x="3037" y="16"/>
                  </a:cubicBezTo>
                  <a:cubicBezTo>
                    <a:pt x="2929" y="6"/>
                    <a:pt x="2821" y="1"/>
                    <a:pt x="2713"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5"/>
            <p:cNvSpPr/>
            <p:nvPr/>
          </p:nvSpPr>
          <p:spPr>
            <a:xfrm>
              <a:off x="1921050" y="2635275"/>
              <a:ext cx="35750" cy="90500"/>
            </a:xfrm>
            <a:custGeom>
              <a:rect b="b" l="l" r="r" t="t"/>
              <a:pathLst>
                <a:path extrusionOk="0" h="3620" w="1430">
                  <a:moveTo>
                    <a:pt x="1430" y="1"/>
                  </a:moveTo>
                  <a:cubicBezTo>
                    <a:pt x="1263" y="286"/>
                    <a:pt x="1120" y="560"/>
                    <a:pt x="977" y="846"/>
                  </a:cubicBezTo>
                  <a:cubicBezTo>
                    <a:pt x="834" y="1144"/>
                    <a:pt x="692" y="1441"/>
                    <a:pt x="561" y="1739"/>
                  </a:cubicBezTo>
                  <a:cubicBezTo>
                    <a:pt x="430" y="2036"/>
                    <a:pt x="311" y="2346"/>
                    <a:pt x="215" y="2668"/>
                  </a:cubicBezTo>
                  <a:cubicBezTo>
                    <a:pt x="120" y="2977"/>
                    <a:pt x="49" y="3287"/>
                    <a:pt x="1" y="3620"/>
                  </a:cubicBezTo>
                  <a:cubicBezTo>
                    <a:pt x="84" y="3299"/>
                    <a:pt x="180" y="2989"/>
                    <a:pt x="299" y="2691"/>
                  </a:cubicBezTo>
                  <a:cubicBezTo>
                    <a:pt x="394" y="2382"/>
                    <a:pt x="513" y="2084"/>
                    <a:pt x="656" y="1786"/>
                  </a:cubicBezTo>
                  <a:cubicBezTo>
                    <a:pt x="775" y="1489"/>
                    <a:pt x="906" y="1191"/>
                    <a:pt x="1037" y="893"/>
                  </a:cubicBezTo>
                  <a:cubicBezTo>
                    <a:pt x="1156" y="596"/>
                    <a:pt x="1311" y="298"/>
                    <a:pt x="1430"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5"/>
            <p:cNvSpPr/>
            <p:nvPr/>
          </p:nvSpPr>
          <p:spPr>
            <a:xfrm>
              <a:off x="1754975" y="2774575"/>
              <a:ext cx="222975" cy="199525"/>
            </a:xfrm>
            <a:custGeom>
              <a:rect b="b" l="l" r="r" t="t"/>
              <a:pathLst>
                <a:path extrusionOk="0" h="7981" w="8919">
                  <a:moveTo>
                    <a:pt x="4465" y="1"/>
                  </a:moveTo>
                  <a:cubicBezTo>
                    <a:pt x="3477" y="382"/>
                    <a:pt x="2143" y="584"/>
                    <a:pt x="1191" y="1060"/>
                  </a:cubicBezTo>
                  <a:cubicBezTo>
                    <a:pt x="774" y="1275"/>
                    <a:pt x="381" y="1537"/>
                    <a:pt x="0" y="1810"/>
                  </a:cubicBezTo>
                  <a:cubicBezTo>
                    <a:pt x="167" y="2525"/>
                    <a:pt x="346" y="3215"/>
                    <a:pt x="512" y="3930"/>
                  </a:cubicBezTo>
                  <a:cubicBezTo>
                    <a:pt x="179" y="4632"/>
                    <a:pt x="96" y="5513"/>
                    <a:pt x="96" y="6287"/>
                  </a:cubicBezTo>
                  <a:cubicBezTo>
                    <a:pt x="1298" y="7025"/>
                    <a:pt x="2643" y="7621"/>
                    <a:pt x="4025" y="7918"/>
                  </a:cubicBezTo>
                  <a:cubicBezTo>
                    <a:pt x="4144" y="7954"/>
                    <a:pt x="4251" y="7942"/>
                    <a:pt x="4346" y="7966"/>
                  </a:cubicBezTo>
                  <a:cubicBezTo>
                    <a:pt x="4403" y="7976"/>
                    <a:pt x="4457" y="7980"/>
                    <a:pt x="4509" y="7980"/>
                  </a:cubicBezTo>
                  <a:cubicBezTo>
                    <a:pt x="4640" y="7980"/>
                    <a:pt x="4761" y="7952"/>
                    <a:pt x="4906" y="7918"/>
                  </a:cubicBezTo>
                  <a:cubicBezTo>
                    <a:pt x="6287" y="7621"/>
                    <a:pt x="7620" y="7025"/>
                    <a:pt x="8835" y="6287"/>
                  </a:cubicBezTo>
                  <a:cubicBezTo>
                    <a:pt x="8835" y="5513"/>
                    <a:pt x="8739" y="4632"/>
                    <a:pt x="8418" y="3930"/>
                  </a:cubicBezTo>
                  <a:cubicBezTo>
                    <a:pt x="8573" y="3215"/>
                    <a:pt x="8751" y="2525"/>
                    <a:pt x="8918" y="1810"/>
                  </a:cubicBezTo>
                  <a:cubicBezTo>
                    <a:pt x="8549" y="1537"/>
                    <a:pt x="8144" y="1275"/>
                    <a:pt x="7727" y="1060"/>
                  </a:cubicBezTo>
                  <a:cubicBezTo>
                    <a:pt x="6656" y="524"/>
                    <a:pt x="5584" y="441"/>
                    <a:pt x="4465"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5"/>
            <p:cNvSpPr/>
            <p:nvPr/>
          </p:nvSpPr>
          <p:spPr>
            <a:xfrm>
              <a:off x="1865400" y="2784100"/>
              <a:ext cx="3300" cy="183375"/>
            </a:xfrm>
            <a:custGeom>
              <a:rect b="b" l="l" r="r" t="t"/>
              <a:pathLst>
                <a:path extrusionOk="0" h="7335" w="132">
                  <a:moveTo>
                    <a:pt x="48" y="1"/>
                  </a:moveTo>
                  <a:cubicBezTo>
                    <a:pt x="24" y="620"/>
                    <a:pt x="12" y="1239"/>
                    <a:pt x="24" y="1834"/>
                  </a:cubicBezTo>
                  <a:cubicBezTo>
                    <a:pt x="0" y="2441"/>
                    <a:pt x="0" y="3049"/>
                    <a:pt x="0" y="3656"/>
                  </a:cubicBezTo>
                  <a:cubicBezTo>
                    <a:pt x="0" y="4263"/>
                    <a:pt x="0" y="4882"/>
                    <a:pt x="24" y="5489"/>
                  </a:cubicBezTo>
                  <a:lnTo>
                    <a:pt x="36" y="6406"/>
                  </a:lnTo>
                  <a:cubicBezTo>
                    <a:pt x="36" y="6728"/>
                    <a:pt x="48" y="7025"/>
                    <a:pt x="60" y="7335"/>
                  </a:cubicBezTo>
                  <a:cubicBezTo>
                    <a:pt x="84" y="7025"/>
                    <a:pt x="84" y="6728"/>
                    <a:pt x="96" y="6406"/>
                  </a:cubicBezTo>
                  <a:lnTo>
                    <a:pt x="108" y="5489"/>
                  </a:lnTo>
                  <a:cubicBezTo>
                    <a:pt x="131" y="4882"/>
                    <a:pt x="131" y="4275"/>
                    <a:pt x="131" y="3656"/>
                  </a:cubicBezTo>
                  <a:cubicBezTo>
                    <a:pt x="131" y="3049"/>
                    <a:pt x="131" y="2441"/>
                    <a:pt x="108" y="1834"/>
                  </a:cubicBezTo>
                  <a:cubicBezTo>
                    <a:pt x="96" y="1215"/>
                    <a:pt x="84" y="608"/>
                    <a:pt x="48"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5"/>
            <p:cNvSpPr/>
            <p:nvPr/>
          </p:nvSpPr>
          <p:spPr>
            <a:xfrm>
              <a:off x="1804675" y="2496525"/>
              <a:ext cx="122950" cy="158050"/>
            </a:xfrm>
            <a:custGeom>
              <a:rect b="b" l="l" r="r" t="t"/>
              <a:pathLst>
                <a:path extrusionOk="0" h="6322" w="4918">
                  <a:moveTo>
                    <a:pt x="2375" y="1"/>
                  </a:moveTo>
                  <a:cubicBezTo>
                    <a:pt x="1759" y="1"/>
                    <a:pt x="1150" y="270"/>
                    <a:pt x="739" y="693"/>
                  </a:cubicBezTo>
                  <a:cubicBezTo>
                    <a:pt x="274" y="1157"/>
                    <a:pt x="13" y="1788"/>
                    <a:pt x="13" y="2419"/>
                  </a:cubicBezTo>
                  <a:cubicBezTo>
                    <a:pt x="1" y="3467"/>
                    <a:pt x="143" y="4479"/>
                    <a:pt x="179" y="5515"/>
                  </a:cubicBezTo>
                  <a:lnTo>
                    <a:pt x="203" y="5551"/>
                  </a:lnTo>
                  <a:cubicBezTo>
                    <a:pt x="417" y="5777"/>
                    <a:pt x="632" y="5979"/>
                    <a:pt x="846" y="6205"/>
                  </a:cubicBezTo>
                  <a:cubicBezTo>
                    <a:pt x="1469" y="6293"/>
                    <a:pt x="2035" y="6322"/>
                    <a:pt x="2513" y="6322"/>
                  </a:cubicBezTo>
                  <a:cubicBezTo>
                    <a:pt x="3469" y="6322"/>
                    <a:pt x="4073" y="6205"/>
                    <a:pt x="4073" y="6205"/>
                  </a:cubicBezTo>
                  <a:cubicBezTo>
                    <a:pt x="4287" y="5979"/>
                    <a:pt x="4501" y="5777"/>
                    <a:pt x="4715" y="5551"/>
                  </a:cubicBezTo>
                  <a:cubicBezTo>
                    <a:pt x="4727" y="5551"/>
                    <a:pt x="4763" y="5515"/>
                    <a:pt x="4739" y="5515"/>
                  </a:cubicBezTo>
                  <a:cubicBezTo>
                    <a:pt x="4775" y="4479"/>
                    <a:pt x="4918" y="3467"/>
                    <a:pt x="4906" y="2419"/>
                  </a:cubicBezTo>
                  <a:cubicBezTo>
                    <a:pt x="4906" y="1788"/>
                    <a:pt x="4644" y="1145"/>
                    <a:pt x="4180" y="693"/>
                  </a:cubicBezTo>
                  <a:cubicBezTo>
                    <a:pt x="3727" y="252"/>
                    <a:pt x="3096" y="2"/>
                    <a:pt x="2453" y="2"/>
                  </a:cubicBezTo>
                  <a:cubicBezTo>
                    <a:pt x="2427" y="1"/>
                    <a:pt x="2401" y="1"/>
                    <a:pt x="2375"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5"/>
            <p:cNvSpPr/>
            <p:nvPr/>
          </p:nvSpPr>
          <p:spPr>
            <a:xfrm>
              <a:off x="1861525" y="2491500"/>
              <a:ext cx="9550" cy="162850"/>
            </a:xfrm>
            <a:custGeom>
              <a:rect b="b" l="l" r="r" t="t"/>
              <a:pathLst>
                <a:path extrusionOk="0" h="6514" w="382">
                  <a:moveTo>
                    <a:pt x="179" y="1"/>
                  </a:moveTo>
                  <a:cubicBezTo>
                    <a:pt x="84" y="227"/>
                    <a:pt x="60" y="465"/>
                    <a:pt x="25" y="691"/>
                  </a:cubicBezTo>
                  <a:cubicBezTo>
                    <a:pt x="1" y="918"/>
                    <a:pt x="48" y="2144"/>
                    <a:pt x="60" y="2370"/>
                  </a:cubicBezTo>
                  <a:lnTo>
                    <a:pt x="108" y="5216"/>
                  </a:lnTo>
                  <a:cubicBezTo>
                    <a:pt x="120" y="5442"/>
                    <a:pt x="132" y="6287"/>
                    <a:pt x="167" y="6514"/>
                  </a:cubicBezTo>
                  <a:lnTo>
                    <a:pt x="227" y="6514"/>
                  </a:lnTo>
                  <a:cubicBezTo>
                    <a:pt x="239" y="6287"/>
                    <a:pt x="251" y="5442"/>
                    <a:pt x="286" y="5216"/>
                  </a:cubicBezTo>
                  <a:lnTo>
                    <a:pt x="322" y="2370"/>
                  </a:lnTo>
                  <a:cubicBezTo>
                    <a:pt x="346" y="2144"/>
                    <a:pt x="382" y="918"/>
                    <a:pt x="358" y="691"/>
                  </a:cubicBezTo>
                  <a:cubicBezTo>
                    <a:pt x="346" y="465"/>
                    <a:pt x="298" y="227"/>
                    <a:pt x="203"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5"/>
            <p:cNvSpPr/>
            <p:nvPr/>
          </p:nvSpPr>
          <p:spPr>
            <a:xfrm>
              <a:off x="1820150" y="2562950"/>
              <a:ext cx="91700" cy="8950"/>
            </a:xfrm>
            <a:custGeom>
              <a:rect b="b" l="l" r="r" t="t"/>
              <a:pathLst>
                <a:path extrusionOk="0" h="358" w="3668">
                  <a:moveTo>
                    <a:pt x="1" y="0"/>
                  </a:moveTo>
                  <a:lnTo>
                    <a:pt x="227" y="357"/>
                  </a:lnTo>
                  <a:lnTo>
                    <a:pt x="1799" y="298"/>
                  </a:lnTo>
                  <a:lnTo>
                    <a:pt x="3465" y="357"/>
                  </a:lnTo>
                  <a:lnTo>
                    <a:pt x="3668" y="0"/>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5"/>
            <p:cNvSpPr/>
            <p:nvPr/>
          </p:nvSpPr>
          <p:spPr>
            <a:xfrm>
              <a:off x="1836825" y="2315000"/>
              <a:ext cx="64625" cy="328925"/>
            </a:xfrm>
            <a:custGeom>
              <a:rect b="b" l="l" r="r" t="t"/>
              <a:pathLst>
                <a:path extrusionOk="0" h="13157" w="2585">
                  <a:moveTo>
                    <a:pt x="1286" y="0"/>
                  </a:moveTo>
                  <a:cubicBezTo>
                    <a:pt x="1286" y="2584"/>
                    <a:pt x="0" y="5001"/>
                    <a:pt x="0" y="5001"/>
                  </a:cubicBezTo>
                  <a:cubicBezTo>
                    <a:pt x="1001" y="8906"/>
                    <a:pt x="893" y="13157"/>
                    <a:pt x="893" y="13157"/>
                  </a:cubicBezTo>
                  <a:lnTo>
                    <a:pt x="1691" y="13157"/>
                  </a:lnTo>
                  <a:cubicBezTo>
                    <a:pt x="1691" y="13157"/>
                    <a:pt x="1584" y="8906"/>
                    <a:pt x="2584" y="5001"/>
                  </a:cubicBezTo>
                  <a:cubicBezTo>
                    <a:pt x="1691" y="3810"/>
                    <a:pt x="1298" y="0"/>
                    <a:pt x="1286" y="0"/>
                  </a:cubicBezTo>
                  <a:close/>
                </a:path>
              </a:pathLst>
            </a:custGeom>
            <a:solidFill>
              <a:srgbClr val="EBE8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5"/>
            <p:cNvSpPr/>
            <p:nvPr/>
          </p:nvSpPr>
          <p:spPr>
            <a:xfrm>
              <a:off x="1867475" y="2410550"/>
              <a:ext cx="3000" cy="233375"/>
            </a:xfrm>
            <a:custGeom>
              <a:rect b="b" l="l" r="r" t="t"/>
              <a:pathLst>
                <a:path extrusionOk="0" h="9335" w="120">
                  <a:moveTo>
                    <a:pt x="60" y="0"/>
                  </a:moveTo>
                  <a:cubicBezTo>
                    <a:pt x="48" y="381"/>
                    <a:pt x="48" y="774"/>
                    <a:pt x="25" y="1155"/>
                  </a:cubicBezTo>
                  <a:lnTo>
                    <a:pt x="13" y="2322"/>
                  </a:lnTo>
                  <a:cubicBezTo>
                    <a:pt x="1" y="3096"/>
                    <a:pt x="1" y="3882"/>
                    <a:pt x="1" y="4656"/>
                  </a:cubicBezTo>
                  <a:cubicBezTo>
                    <a:pt x="1" y="5430"/>
                    <a:pt x="1" y="6215"/>
                    <a:pt x="13" y="6989"/>
                  </a:cubicBezTo>
                  <a:cubicBezTo>
                    <a:pt x="25" y="7763"/>
                    <a:pt x="48" y="8561"/>
                    <a:pt x="72" y="9335"/>
                  </a:cubicBezTo>
                  <a:cubicBezTo>
                    <a:pt x="108" y="8561"/>
                    <a:pt x="120" y="7763"/>
                    <a:pt x="108" y="6989"/>
                  </a:cubicBezTo>
                  <a:cubicBezTo>
                    <a:pt x="120" y="6215"/>
                    <a:pt x="120" y="5430"/>
                    <a:pt x="120" y="4656"/>
                  </a:cubicBezTo>
                  <a:cubicBezTo>
                    <a:pt x="120" y="3882"/>
                    <a:pt x="120" y="3096"/>
                    <a:pt x="108" y="2322"/>
                  </a:cubicBezTo>
                  <a:lnTo>
                    <a:pt x="84" y="1155"/>
                  </a:lnTo>
                  <a:cubicBezTo>
                    <a:pt x="84" y="774"/>
                    <a:pt x="72" y="381"/>
                    <a:pt x="60"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5"/>
            <p:cNvSpPr/>
            <p:nvPr/>
          </p:nvSpPr>
          <p:spPr>
            <a:xfrm>
              <a:off x="1857650" y="2740950"/>
              <a:ext cx="23850" cy="20850"/>
            </a:xfrm>
            <a:custGeom>
              <a:rect b="b" l="l" r="r" t="t"/>
              <a:pathLst>
                <a:path extrusionOk="0" h="834" w="954">
                  <a:moveTo>
                    <a:pt x="156" y="0"/>
                  </a:moveTo>
                  <a:cubicBezTo>
                    <a:pt x="49" y="84"/>
                    <a:pt x="1" y="226"/>
                    <a:pt x="1" y="357"/>
                  </a:cubicBezTo>
                  <a:cubicBezTo>
                    <a:pt x="1" y="619"/>
                    <a:pt x="215" y="834"/>
                    <a:pt x="477" y="834"/>
                  </a:cubicBezTo>
                  <a:cubicBezTo>
                    <a:pt x="751" y="834"/>
                    <a:pt x="953" y="619"/>
                    <a:pt x="953" y="357"/>
                  </a:cubicBezTo>
                  <a:cubicBezTo>
                    <a:pt x="953" y="226"/>
                    <a:pt x="894" y="84"/>
                    <a:pt x="811" y="0"/>
                  </a:cubicBez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5"/>
            <p:cNvSpPr/>
            <p:nvPr/>
          </p:nvSpPr>
          <p:spPr>
            <a:xfrm>
              <a:off x="1850825" y="2643900"/>
              <a:ext cx="37225" cy="14925"/>
            </a:xfrm>
            <a:custGeom>
              <a:rect b="b" l="l" r="r" t="t"/>
              <a:pathLst>
                <a:path extrusionOk="0" h="597" w="1489">
                  <a:moveTo>
                    <a:pt x="214" y="1"/>
                  </a:moveTo>
                  <a:cubicBezTo>
                    <a:pt x="95" y="1"/>
                    <a:pt x="0" y="96"/>
                    <a:pt x="0" y="215"/>
                  </a:cubicBezTo>
                  <a:lnTo>
                    <a:pt x="0" y="370"/>
                  </a:lnTo>
                  <a:cubicBezTo>
                    <a:pt x="0" y="489"/>
                    <a:pt x="95" y="596"/>
                    <a:pt x="214" y="596"/>
                  </a:cubicBezTo>
                  <a:lnTo>
                    <a:pt x="1262" y="596"/>
                  </a:lnTo>
                  <a:cubicBezTo>
                    <a:pt x="1381" y="596"/>
                    <a:pt x="1488" y="489"/>
                    <a:pt x="1488" y="370"/>
                  </a:cubicBezTo>
                  <a:lnTo>
                    <a:pt x="1488" y="215"/>
                  </a:lnTo>
                  <a:cubicBezTo>
                    <a:pt x="1488" y="96"/>
                    <a:pt x="1381" y="1"/>
                    <a:pt x="1262"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5"/>
            <p:cNvSpPr/>
            <p:nvPr/>
          </p:nvSpPr>
          <p:spPr>
            <a:xfrm>
              <a:off x="1861225" y="2658800"/>
              <a:ext cx="16700" cy="82175"/>
            </a:xfrm>
            <a:custGeom>
              <a:rect b="b" l="l" r="r" t="t"/>
              <a:pathLst>
                <a:path extrusionOk="0" h="3287" w="668">
                  <a:moveTo>
                    <a:pt x="1" y="0"/>
                  </a:moveTo>
                  <a:lnTo>
                    <a:pt x="1" y="3286"/>
                  </a:lnTo>
                  <a:lnTo>
                    <a:pt x="668" y="3286"/>
                  </a:lnTo>
                  <a:lnTo>
                    <a:pt x="668" y="0"/>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5"/>
            <p:cNvSpPr/>
            <p:nvPr/>
          </p:nvSpPr>
          <p:spPr>
            <a:xfrm>
              <a:off x="1861225" y="2671000"/>
              <a:ext cx="16700" cy="25"/>
            </a:xfrm>
            <a:custGeom>
              <a:rect b="b" l="l" r="r" t="t"/>
              <a:pathLst>
                <a:path extrusionOk="0" fill="none" h="1" w="668">
                  <a:moveTo>
                    <a:pt x="1" y="0"/>
                  </a:moveTo>
                  <a:lnTo>
                    <a:pt x="668" y="0"/>
                  </a:lnTo>
                </a:path>
              </a:pathLst>
            </a:custGeom>
            <a:noFill/>
            <a:ln cap="flat" cmpd="sng" w="3875">
              <a:solidFill>
                <a:srgbClr val="7D746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5"/>
            <p:cNvSpPr/>
            <p:nvPr/>
          </p:nvSpPr>
          <p:spPr>
            <a:xfrm>
              <a:off x="1861225" y="2684675"/>
              <a:ext cx="16700" cy="25"/>
            </a:xfrm>
            <a:custGeom>
              <a:rect b="b" l="l" r="r" t="t"/>
              <a:pathLst>
                <a:path extrusionOk="0" fill="none" h="1" w="668">
                  <a:moveTo>
                    <a:pt x="1" y="1"/>
                  </a:moveTo>
                  <a:lnTo>
                    <a:pt x="668" y="1"/>
                  </a:lnTo>
                </a:path>
              </a:pathLst>
            </a:custGeom>
            <a:noFill/>
            <a:ln cap="flat" cmpd="sng" w="3875">
              <a:solidFill>
                <a:srgbClr val="7D746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5"/>
            <p:cNvSpPr/>
            <p:nvPr/>
          </p:nvSpPr>
          <p:spPr>
            <a:xfrm>
              <a:off x="1861225" y="2698075"/>
              <a:ext cx="16700" cy="25"/>
            </a:xfrm>
            <a:custGeom>
              <a:rect b="b" l="l" r="r" t="t"/>
              <a:pathLst>
                <a:path extrusionOk="0" fill="none" h="1" w="668">
                  <a:moveTo>
                    <a:pt x="1" y="1"/>
                  </a:moveTo>
                  <a:lnTo>
                    <a:pt x="668" y="1"/>
                  </a:lnTo>
                </a:path>
              </a:pathLst>
            </a:custGeom>
            <a:noFill/>
            <a:ln cap="flat" cmpd="sng" w="3875">
              <a:solidFill>
                <a:srgbClr val="7D746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5"/>
            <p:cNvSpPr/>
            <p:nvPr/>
          </p:nvSpPr>
          <p:spPr>
            <a:xfrm>
              <a:off x="1861225" y="2711775"/>
              <a:ext cx="16700" cy="25"/>
            </a:xfrm>
            <a:custGeom>
              <a:rect b="b" l="l" r="r" t="t"/>
              <a:pathLst>
                <a:path extrusionOk="0" fill="none" h="1" w="668">
                  <a:moveTo>
                    <a:pt x="1" y="0"/>
                  </a:moveTo>
                  <a:lnTo>
                    <a:pt x="668" y="0"/>
                  </a:lnTo>
                </a:path>
              </a:pathLst>
            </a:custGeom>
            <a:noFill/>
            <a:ln cap="flat" cmpd="sng" w="3875">
              <a:solidFill>
                <a:srgbClr val="7D746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5"/>
            <p:cNvSpPr/>
            <p:nvPr/>
          </p:nvSpPr>
          <p:spPr>
            <a:xfrm>
              <a:off x="1861225" y="2725175"/>
              <a:ext cx="16700" cy="25"/>
            </a:xfrm>
            <a:custGeom>
              <a:rect b="b" l="l" r="r" t="t"/>
              <a:pathLst>
                <a:path extrusionOk="0" fill="none" h="1" w="668">
                  <a:moveTo>
                    <a:pt x="1" y="0"/>
                  </a:moveTo>
                  <a:lnTo>
                    <a:pt x="668" y="0"/>
                  </a:lnTo>
                </a:path>
              </a:pathLst>
            </a:custGeom>
            <a:noFill/>
            <a:ln cap="flat" cmpd="sng" w="3875">
              <a:solidFill>
                <a:srgbClr val="7D746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5"/>
            <p:cNvSpPr/>
            <p:nvPr/>
          </p:nvSpPr>
          <p:spPr>
            <a:xfrm>
              <a:off x="1891300" y="2714450"/>
              <a:ext cx="35750" cy="50525"/>
            </a:xfrm>
            <a:custGeom>
              <a:rect b="b" l="l" r="r" t="t"/>
              <a:pathLst>
                <a:path extrusionOk="0" h="2021" w="1430">
                  <a:moveTo>
                    <a:pt x="1310" y="1"/>
                  </a:moveTo>
                  <a:lnTo>
                    <a:pt x="1310" y="1"/>
                  </a:lnTo>
                  <a:cubicBezTo>
                    <a:pt x="1310" y="1"/>
                    <a:pt x="846" y="334"/>
                    <a:pt x="798" y="370"/>
                  </a:cubicBezTo>
                  <a:cubicBezTo>
                    <a:pt x="524" y="643"/>
                    <a:pt x="298" y="965"/>
                    <a:pt x="167" y="1322"/>
                  </a:cubicBezTo>
                  <a:cubicBezTo>
                    <a:pt x="107" y="1453"/>
                    <a:pt x="0" y="1703"/>
                    <a:pt x="48" y="1846"/>
                  </a:cubicBezTo>
                  <a:cubicBezTo>
                    <a:pt x="76" y="1978"/>
                    <a:pt x="217" y="2021"/>
                    <a:pt x="345" y="2021"/>
                  </a:cubicBezTo>
                  <a:cubicBezTo>
                    <a:pt x="379" y="2021"/>
                    <a:pt x="411" y="2018"/>
                    <a:pt x="441" y="2013"/>
                  </a:cubicBezTo>
                  <a:cubicBezTo>
                    <a:pt x="846" y="1917"/>
                    <a:pt x="1155" y="1596"/>
                    <a:pt x="1298" y="1203"/>
                  </a:cubicBezTo>
                  <a:cubicBezTo>
                    <a:pt x="1429" y="822"/>
                    <a:pt x="1417" y="405"/>
                    <a:pt x="1310" y="1"/>
                  </a:cubicBez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5"/>
            <p:cNvSpPr/>
            <p:nvPr/>
          </p:nvSpPr>
          <p:spPr>
            <a:xfrm>
              <a:off x="1846950" y="2679925"/>
              <a:ext cx="80100" cy="76525"/>
            </a:xfrm>
            <a:custGeom>
              <a:rect b="b" l="l" r="r" t="t"/>
              <a:pathLst>
                <a:path extrusionOk="0" h="3061" w="3204">
                  <a:moveTo>
                    <a:pt x="1346" y="0"/>
                  </a:moveTo>
                  <a:cubicBezTo>
                    <a:pt x="1048" y="286"/>
                    <a:pt x="750" y="536"/>
                    <a:pt x="536" y="882"/>
                  </a:cubicBezTo>
                  <a:cubicBezTo>
                    <a:pt x="334" y="1215"/>
                    <a:pt x="12" y="1667"/>
                    <a:pt x="0" y="2072"/>
                  </a:cubicBezTo>
                  <a:cubicBezTo>
                    <a:pt x="151" y="1986"/>
                    <a:pt x="418" y="1890"/>
                    <a:pt x="609" y="1890"/>
                  </a:cubicBezTo>
                  <a:cubicBezTo>
                    <a:pt x="629" y="1890"/>
                    <a:pt x="649" y="1891"/>
                    <a:pt x="667" y="1894"/>
                  </a:cubicBezTo>
                  <a:cubicBezTo>
                    <a:pt x="869" y="1905"/>
                    <a:pt x="1048" y="2024"/>
                    <a:pt x="1250" y="2048"/>
                  </a:cubicBezTo>
                  <a:cubicBezTo>
                    <a:pt x="1298" y="2048"/>
                    <a:pt x="1346" y="2048"/>
                    <a:pt x="1381" y="2084"/>
                  </a:cubicBezTo>
                  <a:cubicBezTo>
                    <a:pt x="1417" y="2096"/>
                    <a:pt x="1429" y="2144"/>
                    <a:pt x="1453" y="2167"/>
                  </a:cubicBezTo>
                  <a:cubicBezTo>
                    <a:pt x="1679" y="2572"/>
                    <a:pt x="2024" y="2941"/>
                    <a:pt x="2465" y="3060"/>
                  </a:cubicBezTo>
                  <a:cubicBezTo>
                    <a:pt x="2465" y="3060"/>
                    <a:pt x="3203" y="2513"/>
                    <a:pt x="3120" y="1679"/>
                  </a:cubicBezTo>
                  <a:cubicBezTo>
                    <a:pt x="2977" y="1334"/>
                    <a:pt x="2798" y="1001"/>
                    <a:pt x="2620" y="655"/>
                  </a:cubicBezTo>
                  <a:cubicBezTo>
                    <a:pt x="2548" y="501"/>
                    <a:pt x="2501" y="298"/>
                    <a:pt x="2334" y="239"/>
                  </a:cubicBezTo>
                  <a:cubicBezTo>
                    <a:pt x="2024" y="120"/>
                    <a:pt x="1679" y="24"/>
                    <a:pt x="1346"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5"/>
            <p:cNvSpPr/>
            <p:nvPr/>
          </p:nvSpPr>
          <p:spPr>
            <a:xfrm>
              <a:off x="1879675" y="2709700"/>
              <a:ext cx="14925" cy="3400"/>
            </a:xfrm>
            <a:custGeom>
              <a:rect b="b" l="l" r="r" t="t"/>
              <a:pathLst>
                <a:path extrusionOk="0" h="136" w="597">
                  <a:moveTo>
                    <a:pt x="160" y="0"/>
                  </a:moveTo>
                  <a:cubicBezTo>
                    <a:pt x="108" y="0"/>
                    <a:pt x="55" y="6"/>
                    <a:pt x="1" y="24"/>
                  </a:cubicBezTo>
                  <a:cubicBezTo>
                    <a:pt x="96" y="72"/>
                    <a:pt x="191" y="107"/>
                    <a:pt x="299" y="119"/>
                  </a:cubicBezTo>
                  <a:cubicBezTo>
                    <a:pt x="366" y="128"/>
                    <a:pt x="433" y="136"/>
                    <a:pt x="505" y="136"/>
                  </a:cubicBezTo>
                  <a:cubicBezTo>
                    <a:pt x="535" y="136"/>
                    <a:pt x="565" y="135"/>
                    <a:pt x="596" y="131"/>
                  </a:cubicBezTo>
                  <a:cubicBezTo>
                    <a:pt x="525" y="72"/>
                    <a:pt x="418" y="24"/>
                    <a:pt x="311" y="12"/>
                  </a:cubicBezTo>
                  <a:cubicBezTo>
                    <a:pt x="263" y="6"/>
                    <a:pt x="212" y="0"/>
                    <a:pt x="160"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5"/>
            <p:cNvSpPr/>
            <p:nvPr/>
          </p:nvSpPr>
          <p:spPr>
            <a:xfrm>
              <a:off x="1882375" y="2693575"/>
              <a:ext cx="13700" cy="3900"/>
            </a:xfrm>
            <a:custGeom>
              <a:rect b="b" l="l" r="r" t="t"/>
              <a:pathLst>
                <a:path extrusionOk="0" h="156" w="548">
                  <a:moveTo>
                    <a:pt x="125" y="0"/>
                  </a:moveTo>
                  <a:cubicBezTo>
                    <a:pt x="86" y="0"/>
                    <a:pt x="45" y="4"/>
                    <a:pt x="0" y="14"/>
                  </a:cubicBezTo>
                  <a:cubicBezTo>
                    <a:pt x="72" y="74"/>
                    <a:pt x="167" y="109"/>
                    <a:pt x="262" y="133"/>
                  </a:cubicBezTo>
                  <a:cubicBezTo>
                    <a:pt x="314" y="146"/>
                    <a:pt x="363" y="156"/>
                    <a:pt x="414" y="156"/>
                  </a:cubicBezTo>
                  <a:cubicBezTo>
                    <a:pt x="456" y="156"/>
                    <a:pt x="499" y="149"/>
                    <a:pt x="548" y="133"/>
                  </a:cubicBezTo>
                  <a:cubicBezTo>
                    <a:pt x="453" y="62"/>
                    <a:pt x="369" y="38"/>
                    <a:pt x="274" y="14"/>
                  </a:cubicBezTo>
                  <a:cubicBezTo>
                    <a:pt x="226" y="7"/>
                    <a:pt x="178" y="0"/>
                    <a:pt x="125"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5"/>
            <p:cNvSpPr/>
            <p:nvPr/>
          </p:nvSpPr>
          <p:spPr>
            <a:xfrm>
              <a:off x="1889800" y="2683500"/>
              <a:ext cx="1525" cy="11925"/>
            </a:xfrm>
            <a:custGeom>
              <a:rect b="b" l="l" r="r" t="t"/>
              <a:pathLst>
                <a:path extrusionOk="0" fill="none" h="477" w="61">
                  <a:moveTo>
                    <a:pt x="60" y="0"/>
                  </a:moveTo>
                  <a:cubicBezTo>
                    <a:pt x="60" y="167"/>
                    <a:pt x="48" y="322"/>
                    <a:pt x="1" y="477"/>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5"/>
            <p:cNvSpPr/>
            <p:nvPr/>
          </p:nvSpPr>
          <p:spPr>
            <a:xfrm>
              <a:off x="1879975" y="2694500"/>
              <a:ext cx="11050" cy="36350"/>
            </a:xfrm>
            <a:custGeom>
              <a:rect b="b" l="l" r="r" t="t"/>
              <a:pathLst>
                <a:path extrusionOk="0" fill="none" h="1454" w="442">
                  <a:moveTo>
                    <a:pt x="1" y="1453"/>
                  </a:moveTo>
                  <a:cubicBezTo>
                    <a:pt x="96" y="1346"/>
                    <a:pt x="179" y="1251"/>
                    <a:pt x="239" y="1108"/>
                  </a:cubicBezTo>
                  <a:cubicBezTo>
                    <a:pt x="299" y="989"/>
                    <a:pt x="346" y="846"/>
                    <a:pt x="322" y="715"/>
                  </a:cubicBezTo>
                  <a:cubicBezTo>
                    <a:pt x="275" y="489"/>
                    <a:pt x="441" y="239"/>
                    <a:pt x="394" y="1"/>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5"/>
            <p:cNvSpPr/>
            <p:nvPr/>
          </p:nvSpPr>
          <p:spPr>
            <a:xfrm>
              <a:off x="1892475" y="2714750"/>
              <a:ext cx="176250" cy="122675"/>
            </a:xfrm>
            <a:custGeom>
              <a:rect b="b" l="l" r="r" t="t"/>
              <a:pathLst>
                <a:path extrusionOk="0" h="4907" w="7050">
                  <a:moveTo>
                    <a:pt x="1227" y="0"/>
                  </a:moveTo>
                  <a:lnTo>
                    <a:pt x="1227" y="0"/>
                  </a:lnTo>
                  <a:cubicBezTo>
                    <a:pt x="1370" y="322"/>
                    <a:pt x="1323" y="679"/>
                    <a:pt x="1192" y="989"/>
                  </a:cubicBezTo>
                  <a:cubicBezTo>
                    <a:pt x="1049" y="1298"/>
                    <a:pt x="811" y="1548"/>
                    <a:pt x="537" y="1727"/>
                  </a:cubicBezTo>
                  <a:cubicBezTo>
                    <a:pt x="403" y="1807"/>
                    <a:pt x="269" y="1868"/>
                    <a:pt x="135" y="1868"/>
                  </a:cubicBezTo>
                  <a:cubicBezTo>
                    <a:pt x="90" y="1868"/>
                    <a:pt x="46" y="1861"/>
                    <a:pt x="1" y="1846"/>
                  </a:cubicBezTo>
                  <a:lnTo>
                    <a:pt x="1" y="1846"/>
                  </a:lnTo>
                  <a:cubicBezTo>
                    <a:pt x="1168" y="2929"/>
                    <a:pt x="2561" y="3751"/>
                    <a:pt x="3942" y="4549"/>
                  </a:cubicBezTo>
                  <a:cubicBezTo>
                    <a:pt x="4242" y="4722"/>
                    <a:pt x="4576" y="4906"/>
                    <a:pt x="4922" y="4906"/>
                  </a:cubicBezTo>
                  <a:cubicBezTo>
                    <a:pt x="4933" y="4906"/>
                    <a:pt x="4943" y="4906"/>
                    <a:pt x="4954" y="4906"/>
                  </a:cubicBezTo>
                  <a:cubicBezTo>
                    <a:pt x="5156" y="4906"/>
                    <a:pt x="5371" y="4822"/>
                    <a:pt x="5561" y="4763"/>
                  </a:cubicBezTo>
                  <a:cubicBezTo>
                    <a:pt x="5752" y="4692"/>
                    <a:pt x="5954" y="4620"/>
                    <a:pt x="6085" y="4465"/>
                  </a:cubicBezTo>
                  <a:cubicBezTo>
                    <a:pt x="6168" y="4370"/>
                    <a:pt x="6228" y="4227"/>
                    <a:pt x="6311" y="4132"/>
                  </a:cubicBezTo>
                  <a:cubicBezTo>
                    <a:pt x="6454" y="3894"/>
                    <a:pt x="6680" y="3668"/>
                    <a:pt x="6942" y="3572"/>
                  </a:cubicBezTo>
                  <a:cubicBezTo>
                    <a:pt x="7049" y="2858"/>
                    <a:pt x="6704" y="2132"/>
                    <a:pt x="6145" y="1703"/>
                  </a:cubicBezTo>
                  <a:cubicBezTo>
                    <a:pt x="5668" y="1346"/>
                    <a:pt x="5067" y="1170"/>
                    <a:pt x="4473" y="1170"/>
                  </a:cubicBezTo>
                  <a:cubicBezTo>
                    <a:pt x="4355" y="1170"/>
                    <a:pt x="4237" y="1177"/>
                    <a:pt x="4121" y="1191"/>
                  </a:cubicBezTo>
                  <a:cubicBezTo>
                    <a:pt x="3180" y="751"/>
                    <a:pt x="2180" y="405"/>
                    <a:pt x="1227"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5"/>
            <p:cNvSpPr/>
            <p:nvPr/>
          </p:nvSpPr>
          <p:spPr>
            <a:xfrm>
              <a:off x="1917775" y="2754050"/>
              <a:ext cx="117600" cy="67275"/>
            </a:xfrm>
            <a:custGeom>
              <a:rect b="b" l="l" r="r" t="t"/>
              <a:pathLst>
                <a:path extrusionOk="0" h="2691" w="4704">
                  <a:moveTo>
                    <a:pt x="1" y="0"/>
                  </a:moveTo>
                  <a:cubicBezTo>
                    <a:pt x="370" y="262"/>
                    <a:pt x="739" y="512"/>
                    <a:pt x="1108" y="774"/>
                  </a:cubicBezTo>
                  <a:cubicBezTo>
                    <a:pt x="1501" y="1024"/>
                    <a:pt x="1882" y="1262"/>
                    <a:pt x="2275" y="1488"/>
                  </a:cubicBezTo>
                  <a:cubicBezTo>
                    <a:pt x="2656" y="1703"/>
                    <a:pt x="3061" y="1929"/>
                    <a:pt x="3466" y="2119"/>
                  </a:cubicBezTo>
                  <a:cubicBezTo>
                    <a:pt x="3871" y="2334"/>
                    <a:pt x="4287" y="2524"/>
                    <a:pt x="4704" y="2691"/>
                  </a:cubicBezTo>
                  <a:cubicBezTo>
                    <a:pt x="4299" y="2477"/>
                    <a:pt x="3894" y="2274"/>
                    <a:pt x="3490" y="2048"/>
                  </a:cubicBezTo>
                  <a:cubicBezTo>
                    <a:pt x="3109" y="1846"/>
                    <a:pt x="2704" y="1619"/>
                    <a:pt x="2323" y="1393"/>
                  </a:cubicBezTo>
                  <a:cubicBezTo>
                    <a:pt x="1930" y="1167"/>
                    <a:pt x="1549" y="953"/>
                    <a:pt x="1156" y="714"/>
                  </a:cubicBezTo>
                  <a:lnTo>
                    <a:pt x="1" y="0"/>
                  </a:ln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5"/>
            <p:cNvSpPr/>
            <p:nvPr/>
          </p:nvSpPr>
          <p:spPr>
            <a:xfrm>
              <a:off x="1803200" y="2718325"/>
              <a:ext cx="32750" cy="46400"/>
            </a:xfrm>
            <a:custGeom>
              <a:rect b="b" l="l" r="r" t="t"/>
              <a:pathLst>
                <a:path extrusionOk="0" h="1856" w="1310">
                  <a:moveTo>
                    <a:pt x="83" y="0"/>
                  </a:moveTo>
                  <a:cubicBezTo>
                    <a:pt x="36" y="131"/>
                    <a:pt x="24" y="262"/>
                    <a:pt x="12" y="393"/>
                  </a:cubicBezTo>
                  <a:cubicBezTo>
                    <a:pt x="0" y="488"/>
                    <a:pt x="0" y="596"/>
                    <a:pt x="12" y="679"/>
                  </a:cubicBezTo>
                  <a:cubicBezTo>
                    <a:pt x="24" y="786"/>
                    <a:pt x="72" y="893"/>
                    <a:pt x="119" y="989"/>
                  </a:cubicBezTo>
                  <a:cubicBezTo>
                    <a:pt x="238" y="1227"/>
                    <a:pt x="357" y="1465"/>
                    <a:pt x="560" y="1643"/>
                  </a:cubicBezTo>
                  <a:cubicBezTo>
                    <a:pt x="704" y="1770"/>
                    <a:pt x="889" y="1855"/>
                    <a:pt x="1079" y="1855"/>
                  </a:cubicBezTo>
                  <a:cubicBezTo>
                    <a:pt x="1156" y="1855"/>
                    <a:pt x="1234" y="1841"/>
                    <a:pt x="1310" y="1810"/>
                  </a:cubicBezTo>
                  <a:cubicBezTo>
                    <a:pt x="1215" y="1048"/>
                    <a:pt x="738" y="381"/>
                    <a:pt x="83" y="0"/>
                  </a:cubicBez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5"/>
            <p:cNvSpPr/>
            <p:nvPr/>
          </p:nvSpPr>
          <p:spPr>
            <a:xfrm>
              <a:off x="1804075" y="2674550"/>
              <a:ext cx="81850" cy="83675"/>
            </a:xfrm>
            <a:custGeom>
              <a:rect b="b" l="l" r="r" t="t"/>
              <a:pathLst>
                <a:path extrusionOk="0" h="3347" w="3274">
                  <a:moveTo>
                    <a:pt x="2827" y="0"/>
                  </a:moveTo>
                  <a:cubicBezTo>
                    <a:pt x="2817" y="0"/>
                    <a:pt x="2808" y="1"/>
                    <a:pt x="2799" y="1"/>
                  </a:cubicBezTo>
                  <a:cubicBezTo>
                    <a:pt x="2620" y="1"/>
                    <a:pt x="2465" y="96"/>
                    <a:pt x="2287" y="156"/>
                  </a:cubicBezTo>
                  <a:cubicBezTo>
                    <a:pt x="2168" y="180"/>
                    <a:pt x="2049" y="215"/>
                    <a:pt x="1942" y="275"/>
                  </a:cubicBezTo>
                  <a:cubicBezTo>
                    <a:pt x="1834" y="335"/>
                    <a:pt x="1751" y="442"/>
                    <a:pt x="1691" y="537"/>
                  </a:cubicBezTo>
                  <a:cubicBezTo>
                    <a:pt x="1537" y="775"/>
                    <a:pt x="1453" y="1049"/>
                    <a:pt x="1251" y="1251"/>
                  </a:cubicBezTo>
                  <a:cubicBezTo>
                    <a:pt x="1120" y="1406"/>
                    <a:pt x="941" y="1513"/>
                    <a:pt x="775" y="1597"/>
                  </a:cubicBezTo>
                  <a:cubicBezTo>
                    <a:pt x="537" y="1728"/>
                    <a:pt x="298" y="1870"/>
                    <a:pt x="60" y="1989"/>
                  </a:cubicBezTo>
                  <a:cubicBezTo>
                    <a:pt x="25" y="2144"/>
                    <a:pt x="1" y="2323"/>
                    <a:pt x="37" y="2490"/>
                  </a:cubicBezTo>
                  <a:cubicBezTo>
                    <a:pt x="120" y="2799"/>
                    <a:pt x="382" y="3097"/>
                    <a:pt x="620" y="3347"/>
                  </a:cubicBezTo>
                  <a:cubicBezTo>
                    <a:pt x="1156" y="3085"/>
                    <a:pt x="1715" y="2775"/>
                    <a:pt x="2001" y="2251"/>
                  </a:cubicBezTo>
                  <a:cubicBezTo>
                    <a:pt x="2049" y="2156"/>
                    <a:pt x="2084" y="2073"/>
                    <a:pt x="2144" y="2001"/>
                  </a:cubicBezTo>
                  <a:cubicBezTo>
                    <a:pt x="2234" y="1905"/>
                    <a:pt x="2362" y="1861"/>
                    <a:pt x="2490" y="1861"/>
                  </a:cubicBezTo>
                  <a:cubicBezTo>
                    <a:pt x="2600" y="1861"/>
                    <a:pt x="2711" y="1893"/>
                    <a:pt x="2799" y="1954"/>
                  </a:cubicBezTo>
                  <a:cubicBezTo>
                    <a:pt x="2882" y="2001"/>
                    <a:pt x="2954" y="2073"/>
                    <a:pt x="3037" y="2085"/>
                  </a:cubicBezTo>
                  <a:cubicBezTo>
                    <a:pt x="3046" y="2086"/>
                    <a:pt x="3054" y="2087"/>
                    <a:pt x="3063" y="2087"/>
                  </a:cubicBezTo>
                  <a:cubicBezTo>
                    <a:pt x="3201" y="2087"/>
                    <a:pt x="3274" y="1910"/>
                    <a:pt x="3251" y="1775"/>
                  </a:cubicBezTo>
                  <a:cubicBezTo>
                    <a:pt x="3215" y="1644"/>
                    <a:pt x="3096" y="1525"/>
                    <a:pt x="3001" y="1430"/>
                  </a:cubicBezTo>
                  <a:cubicBezTo>
                    <a:pt x="3120" y="1382"/>
                    <a:pt x="3204" y="1263"/>
                    <a:pt x="3239" y="1144"/>
                  </a:cubicBezTo>
                  <a:cubicBezTo>
                    <a:pt x="3263" y="1013"/>
                    <a:pt x="3215" y="882"/>
                    <a:pt x="3132" y="799"/>
                  </a:cubicBezTo>
                  <a:cubicBezTo>
                    <a:pt x="3192" y="704"/>
                    <a:pt x="3204" y="585"/>
                    <a:pt x="3156" y="477"/>
                  </a:cubicBezTo>
                  <a:cubicBezTo>
                    <a:pt x="3144" y="430"/>
                    <a:pt x="3096" y="394"/>
                    <a:pt x="3096" y="335"/>
                  </a:cubicBezTo>
                  <a:cubicBezTo>
                    <a:pt x="3096" y="294"/>
                    <a:pt x="3135" y="265"/>
                    <a:pt x="3167" y="265"/>
                  </a:cubicBezTo>
                  <a:cubicBezTo>
                    <a:pt x="3182" y="265"/>
                    <a:pt x="3196" y="271"/>
                    <a:pt x="3204" y="287"/>
                  </a:cubicBezTo>
                  <a:cubicBezTo>
                    <a:pt x="3192" y="117"/>
                    <a:pt x="3018" y="0"/>
                    <a:pt x="2827"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5"/>
            <p:cNvSpPr/>
            <p:nvPr/>
          </p:nvSpPr>
          <p:spPr>
            <a:xfrm>
              <a:off x="1841875" y="2704925"/>
              <a:ext cx="37550" cy="9850"/>
            </a:xfrm>
            <a:custGeom>
              <a:rect b="b" l="l" r="r" t="t"/>
              <a:pathLst>
                <a:path extrusionOk="0" h="394" w="1502">
                  <a:moveTo>
                    <a:pt x="715" y="1"/>
                  </a:moveTo>
                  <a:cubicBezTo>
                    <a:pt x="632" y="1"/>
                    <a:pt x="560" y="1"/>
                    <a:pt x="489" y="24"/>
                  </a:cubicBezTo>
                  <a:cubicBezTo>
                    <a:pt x="430" y="60"/>
                    <a:pt x="370" y="96"/>
                    <a:pt x="310" y="143"/>
                  </a:cubicBezTo>
                  <a:cubicBezTo>
                    <a:pt x="203" y="239"/>
                    <a:pt x="120" y="334"/>
                    <a:pt x="1" y="393"/>
                  </a:cubicBezTo>
                  <a:cubicBezTo>
                    <a:pt x="132" y="370"/>
                    <a:pt x="251" y="274"/>
                    <a:pt x="358" y="203"/>
                  </a:cubicBezTo>
                  <a:cubicBezTo>
                    <a:pt x="443" y="139"/>
                    <a:pt x="548" y="94"/>
                    <a:pt x="655" y="94"/>
                  </a:cubicBezTo>
                  <a:cubicBezTo>
                    <a:pt x="667" y="94"/>
                    <a:pt x="679" y="95"/>
                    <a:pt x="691" y="96"/>
                  </a:cubicBezTo>
                  <a:cubicBezTo>
                    <a:pt x="834" y="132"/>
                    <a:pt x="965" y="155"/>
                    <a:pt x="1096" y="179"/>
                  </a:cubicBezTo>
                  <a:cubicBezTo>
                    <a:pt x="1227" y="203"/>
                    <a:pt x="1370" y="203"/>
                    <a:pt x="1501" y="215"/>
                  </a:cubicBezTo>
                  <a:cubicBezTo>
                    <a:pt x="1382" y="155"/>
                    <a:pt x="1251" y="120"/>
                    <a:pt x="1108" y="84"/>
                  </a:cubicBezTo>
                  <a:cubicBezTo>
                    <a:pt x="977" y="60"/>
                    <a:pt x="858" y="12"/>
                    <a:pt x="715"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5"/>
            <p:cNvSpPr/>
            <p:nvPr/>
          </p:nvSpPr>
          <p:spPr>
            <a:xfrm>
              <a:off x="1835925" y="2690925"/>
              <a:ext cx="46775" cy="14925"/>
            </a:xfrm>
            <a:custGeom>
              <a:rect b="b" l="l" r="r" t="t"/>
              <a:pathLst>
                <a:path extrusionOk="0" h="597" w="1871">
                  <a:moveTo>
                    <a:pt x="1382" y="1"/>
                  </a:moveTo>
                  <a:cubicBezTo>
                    <a:pt x="1287" y="1"/>
                    <a:pt x="1203" y="1"/>
                    <a:pt x="1108" y="25"/>
                  </a:cubicBezTo>
                  <a:cubicBezTo>
                    <a:pt x="1025" y="37"/>
                    <a:pt x="953" y="37"/>
                    <a:pt x="858" y="37"/>
                  </a:cubicBezTo>
                  <a:cubicBezTo>
                    <a:pt x="775" y="49"/>
                    <a:pt x="679" y="49"/>
                    <a:pt x="596" y="96"/>
                  </a:cubicBezTo>
                  <a:cubicBezTo>
                    <a:pt x="513" y="144"/>
                    <a:pt x="441" y="180"/>
                    <a:pt x="370" y="239"/>
                  </a:cubicBezTo>
                  <a:cubicBezTo>
                    <a:pt x="239" y="346"/>
                    <a:pt x="120" y="477"/>
                    <a:pt x="1" y="596"/>
                  </a:cubicBezTo>
                  <a:cubicBezTo>
                    <a:pt x="144" y="513"/>
                    <a:pt x="275" y="406"/>
                    <a:pt x="429" y="299"/>
                  </a:cubicBezTo>
                  <a:cubicBezTo>
                    <a:pt x="560" y="215"/>
                    <a:pt x="703" y="156"/>
                    <a:pt x="870" y="156"/>
                  </a:cubicBezTo>
                  <a:cubicBezTo>
                    <a:pt x="965" y="144"/>
                    <a:pt x="1049" y="144"/>
                    <a:pt x="1144" y="120"/>
                  </a:cubicBezTo>
                  <a:cubicBezTo>
                    <a:pt x="1215" y="108"/>
                    <a:pt x="1310" y="96"/>
                    <a:pt x="1382" y="96"/>
                  </a:cubicBezTo>
                  <a:cubicBezTo>
                    <a:pt x="1549" y="96"/>
                    <a:pt x="1703" y="156"/>
                    <a:pt x="1870" y="203"/>
                  </a:cubicBezTo>
                  <a:cubicBezTo>
                    <a:pt x="1727" y="108"/>
                    <a:pt x="1560" y="37"/>
                    <a:pt x="1382"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5"/>
            <p:cNvSpPr/>
            <p:nvPr/>
          </p:nvSpPr>
          <p:spPr>
            <a:xfrm>
              <a:off x="1849625" y="2679025"/>
              <a:ext cx="32775" cy="5400"/>
            </a:xfrm>
            <a:custGeom>
              <a:rect b="b" l="l" r="r" t="t"/>
              <a:pathLst>
                <a:path extrusionOk="0" h="216" w="1311">
                  <a:moveTo>
                    <a:pt x="834" y="1"/>
                  </a:moveTo>
                  <a:cubicBezTo>
                    <a:pt x="762" y="1"/>
                    <a:pt x="715" y="25"/>
                    <a:pt x="655" y="25"/>
                  </a:cubicBezTo>
                  <a:cubicBezTo>
                    <a:pt x="429" y="48"/>
                    <a:pt x="203" y="84"/>
                    <a:pt x="0" y="156"/>
                  </a:cubicBezTo>
                  <a:cubicBezTo>
                    <a:pt x="60" y="158"/>
                    <a:pt x="117" y="160"/>
                    <a:pt x="173" y="160"/>
                  </a:cubicBezTo>
                  <a:cubicBezTo>
                    <a:pt x="342" y="160"/>
                    <a:pt x="501" y="147"/>
                    <a:pt x="679" y="120"/>
                  </a:cubicBezTo>
                  <a:cubicBezTo>
                    <a:pt x="741" y="113"/>
                    <a:pt x="799" y="106"/>
                    <a:pt x="855" y="106"/>
                  </a:cubicBezTo>
                  <a:cubicBezTo>
                    <a:pt x="896" y="106"/>
                    <a:pt x="936" y="110"/>
                    <a:pt x="977" y="120"/>
                  </a:cubicBezTo>
                  <a:cubicBezTo>
                    <a:pt x="1084" y="156"/>
                    <a:pt x="1203" y="203"/>
                    <a:pt x="1310" y="215"/>
                  </a:cubicBezTo>
                  <a:cubicBezTo>
                    <a:pt x="1203" y="156"/>
                    <a:pt x="1120" y="96"/>
                    <a:pt x="1012" y="48"/>
                  </a:cubicBezTo>
                  <a:cubicBezTo>
                    <a:pt x="953" y="25"/>
                    <a:pt x="893" y="1"/>
                    <a:pt x="834"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5"/>
            <p:cNvSpPr/>
            <p:nvPr/>
          </p:nvSpPr>
          <p:spPr>
            <a:xfrm>
              <a:off x="1870450" y="2680225"/>
              <a:ext cx="625" cy="11625"/>
            </a:xfrm>
            <a:custGeom>
              <a:rect b="b" l="l" r="r" t="t"/>
              <a:pathLst>
                <a:path extrusionOk="0" fill="none" h="465" w="25">
                  <a:moveTo>
                    <a:pt x="25" y="0"/>
                  </a:moveTo>
                  <a:cubicBezTo>
                    <a:pt x="1" y="155"/>
                    <a:pt x="1" y="310"/>
                    <a:pt x="13" y="465"/>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5"/>
            <p:cNvSpPr/>
            <p:nvPr/>
          </p:nvSpPr>
          <p:spPr>
            <a:xfrm>
              <a:off x="1871950" y="2711175"/>
              <a:ext cx="1225" cy="9550"/>
            </a:xfrm>
            <a:custGeom>
              <a:rect b="b" l="l" r="r" t="t"/>
              <a:pathLst>
                <a:path extrusionOk="0" fill="none" h="382" w="49">
                  <a:moveTo>
                    <a:pt x="48" y="1"/>
                  </a:moveTo>
                  <a:cubicBezTo>
                    <a:pt x="24" y="132"/>
                    <a:pt x="12" y="251"/>
                    <a:pt x="0" y="382"/>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5"/>
            <p:cNvSpPr/>
            <p:nvPr/>
          </p:nvSpPr>
          <p:spPr>
            <a:xfrm>
              <a:off x="1871050" y="2694800"/>
              <a:ext cx="925" cy="13125"/>
            </a:xfrm>
            <a:custGeom>
              <a:rect b="b" l="l" r="r" t="t"/>
              <a:pathLst>
                <a:path extrusionOk="0" fill="none" h="525" w="37">
                  <a:moveTo>
                    <a:pt x="36" y="1"/>
                  </a:moveTo>
                  <a:cubicBezTo>
                    <a:pt x="25" y="179"/>
                    <a:pt x="25" y="346"/>
                    <a:pt x="1" y="525"/>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5"/>
            <p:cNvSpPr/>
            <p:nvPr/>
          </p:nvSpPr>
          <p:spPr>
            <a:xfrm>
              <a:off x="1874925" y="2674275"/>
              <a:ext cx="1500" cy="5675"/>
            </a:xfrm>
            <a:custGeom>
              <a:rect b="b" l="l" r="r" t="t"/>
              <a:pathLst>
                <a:path extrusionOk="0" fill="none" h="227" w="60">
                  <a:moveTo>
                    <a:pt x="60" y="0"/>
                  </a:moveTo>
                  <a:cubicBezTo>
                    <a:pt x="48" y="72"/>
                    <a:pt x="24" y="155"/>
                    <a:pt x="0" y="226"/>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5"/>
            <p:cNvSpPr/>
            <p:nvPr/>
          </p:nvSpPr>
          <p:spPr>
            <a:xfrm>
              <a:off x="1848125" y="2687375"/>
              <a:ext cx="10750" cy="36325"/>
            </a:xfrm>
            <a:custGeom>
              <a:rect b="b" l="l" r="r" t="t"/>
              <a:pathLst>
                <a:path extrusionOk="0" fill="none" h="1453" w="430">
                  <a:moveTo>
                    <a:pt x="1" y="0"/>
                  </a:moveTo>
                  <a:cubicBezTo>
                    <a:pt x="1" y="119"/>
                    <a:pt x="49" y="286"/>
                    <a:pt x="120" y="369"/>
                  </a:cubicBezTo>
                  <a:cubicBezTo>
                    <a:pt x="108" y="524"/>
                    <a:pt x="132" y="667"/>
                    <a:pt x="203" y="798"/>
                  </a:cubicBezTo>
                  <a:cubicBezTo>
                    <a:pt x="180" y="1036"/>
                    <a:pt x="263" y="1298"/>
                    <a:pt x="430" y="1453"/>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5"/>
            <p:cNvSpPr/>
            <p:nvPr/>
          </p:nvSpPr>
          <p:spPr>
            <a:xfrm>
              <a:off x="1659125" y="2716825"/>
              <a:ext cx="177125" cy="121525"/>
            </a:xfrm>
            <a:custGeom>
              <a:rect b="b" l="l" r="r" t="t"/>
              <a:pathLst>
                <a:path extrusionOk="0" h="4861" w="7085">
                  <a:moveTo>
                    <a:pt x="5882" y="1"/>
                  </a:moveTo>
                  <a:lnTo>
                    <a:pt x="5882" y="1"/>
                  </a:lnTo>
                  <a:cubicBezTo>
                    <a:pt x="4906" y="382"/>
                    <a:pt x="3894" y="715"/>
                    <a:pt x="2965" y="1144"/>
                  </a:cubicBezTo>
                  <a:cubicBezTo>
                    <a:pt x="2820" y="1122"/>
                    <a:pt x="2672" y="1111"/>
                    <a:pt x="2525" y="1111"/>
                  </a:cubicBezTo>
                  <a:cubicBezTo>
                    <a:pt x="1948" y="1111"/>
                    <a:pt x="1372" y="1279"/>
                    <a:pt x="917" y="1620"/>
                  </a:cubicBezTo>
                  <a:cubicBezTo>
                    <a:pt x="358" y="2037"/>
                    <a:pt x="0" y="2763"/>
                    <a:pt x="84" y="3477"/>
                  </a:cubicBezTo>
                  <a:cubicBezTo>
                    <a:pt x="358" y="3585"/>
                    <a:pt x="560" y="3799"/>
                    <a:pt x="715" y="4037"/>
                  </a:cubicBezTo>
                  <a:cubicBezTo>
                    <a:pt x="786" y="4156"/>
                    <a:pt x="846" y="4299"/>
                    <a:pt x="941" y="4394"/>
                  </a:cubicBezTo>
                  <a:cubicBezTo>
                    <a:pt x="1072" y="4561"/>
                    <a:pt x="1263" y="4632"/>
                    <a:pt x="1453" y="4716"/>
                  </a:cubicBezTo>
                  <a:cubicBezTo>
                    <a:pt x="1655" y="4787"/>
                    <a:pt x="1858" y="4859"/>
                    <a:pt x="2072" y="4859"/>
                  </a:cubicBezTo>
                  <a:cubicBezTo>
                    <a:pt x="2095" y="4860"/>
                    <a:pt x="2117" y="4861"/>
                    <a:pt x="2139" y="4861"/>
                  </a:cubicBezTo>
                  <a:cubicBezTo>
                    <a:pt x="2483" y="4861"/>
                    <a:pt x="2805" y="4693"/>
                    <a:pt x="3096" y="4525"/>
                  </a:cubicBezTo>
                  <a:cubicBezTo>
                    <a:pt x="4489" y="3739"/>
                    <a:pt x="5894" y="2942"/>
                    <a:pt x="7085" y="1882"/>
                  </a:cubicBezTo>
                  <a:lnTo>
                    <a:pt x="7085" y="1882"/>
                  </a:lnTo>
                  <a:cubicBezTo>
                    <a:pt x="7044" y="1896"/>
                    <a:pt x="7003" y="1902"/>
                    <a:pt x="6963" y="1902"/>
                  </a:cubicBezTo>
                  <a:cubicBezTo>
                    <a:pt x="6825" y="1902"/>
                    <a:pt x="6687" y="1831"/>
                    <a:pt x="6549" y="1739"/>
                  </a:cubicBezTo>
                  <a:cubicBezTo>
                    <a:pt x="6263" y="1549"/>
                    <a:pt x="6037" y="1287"/>
                    <a:pt x="5906" y="977"/>
                  </a:cubicBezTo>
                  <a:cubicBezTo>
                    <a:pt x="5787" y="668"/>
                    <a:pt x="5727" y="298"/>
                    <a:pt x="5882"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5"/>
            <p:cNvSpPr/>
            <p:nvPr/>
          </p:nvSpPr>
          <p:spPr>
            <a:xfrm>
              <a:off x="1690675" y="2754050"/>
              <a:ext cx="117300" cy="67275"/>
            </a:xfrm>
            <a:custGeom>
              <a:rect b="b" l="l" r="r" t="t"/>
              <a:pathLst>
                <a:path extrusionOk="0" h="2691" w="4692">
                  <a:moveTo>
                    <a:pt x="4692" y="0"/>
                  </a:moveTo>
                  <a:lnTo>
                    <a:pt x="3525" y="714"/>
                  </a:lnTo>
                  <a:cubicBezTo>
                    <a:pt x="3144" y="953"/>
                    <a:pt x="2751" y="1167"/>
                    <a:pt x="2370" y="1393"/>
                  </a:cubicBezTo>
                  <a:cubicBezTo>
                    <a:pt x="1977" y="1619"/>
                    <a:pt x="1596" y="1846"/>
                    <a:pt x="1191" y="2048"/>
                  </a:cubicBezTo>
                  <a:cubicBezTo>
                    <a:pt x="798" y="2274"/>
                    <a:pt x="405" y="2477"/>
                    <a:pt x="1" y="2691"/>
                  </a:cubicBezTo>
                  <a:cubicBezTo>
                    <a:pt x="429" y="2524"/>
                    <a:pt x="834" y="2334"/>
                    <a:pt x="1227" y="2119"/>
                  </a:cubicBezTo>
                  <a:cubicBezTo>
                    <a:pt x="1620" y="1917"/>
                    <a:pt x="2013" y="1703"/>
                    <a:pt x="2417" y="1488"/>
                  </a:cubicBezTo>
                  <a:cubicBezTo>
                    <a:pt x="2810" y="1250"/>
                    <a:pt x="3203" y="1024"/>
                    <a:pt x="3572" y="774"/>
                  </a:cubicBezTo>
                  <a:cubicBezTo>
                    <a:pt x="3965" y="536"/>
                    <a:pt x="4334" y="262"/>
                    <a:pt x="4692"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5"/>
            <p:cNvSpPr/>
            <p:nvPr/>
          </p:nvSpPr>
          <p:spPr>
            <a:xfrm>
              <a:off x="1760325" y="2953475"/>
              <a:ext cx="13125" cy="29200"/>
            </a:xfrm>
            <a:custGeom>
              <a:rect b="b" l="l" r="r" t="t"/>
              <a:pathLst>
                <a:path extrusionOk="0" h="1168" w="525">
                  <a:moveTo>
                    <a:pt x="524" y="0"/>
                  </a:moveTo>
                  <a:lnTo>
                    <a:pt x="524" y="0"/>
                  </a:lnTo>
                  <a:cubicBezTo>
                    <a:pt x="358" y="143"/>
                    <a:pt x="251" y="334"/>
                    <a:pt x="167" y="548"/>
                  </a:cubicBezTo>
                  <a:cubicBezTo>
                    <a:pt x="72" y="738"/>
                    <a:pt x="12" y="953"/>
                    <a:pt x="1" y="1167"/>
                  </a:cubicBezTo>
                  <a:cubicBezTo>
                    <a:pt x="120" y="988"/>
                    <a:pt x="203" y="798"/>
                    <a:pt x="298" y="607"/>
                  </a:cubicBezTo>
                  <a:cubicBezTo>
                    <a:pt x="382" y="417"/>
                    <a:pt x="465" y="215"/>
                    <a:pt x="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5"/>
            <p:cNvSpPr/>
            <p:nvPr/>
          </p:nvSpPr>
          <p:spPr>
            <a:xfrm>
              <a:off x="1743950" y="2999600"/>
              <a:ext cx="13125" cy="29200"/>
            </a:xfrm>
            <a:custGeom>
              <a:rect b="b" l="l" r="r" t="t"/>
              <a:pathLst>
                <a:path extrusionOk="0" h="1168" w="525">
                  <a:moveTo>
                    <a:pt x="525" y="1"/>
                  </a:moveTo>
                  <a:cubicBezTo>
                    <a:pt x="358" y="144"/>
                    <a:pt x="251" y="334"/>
                    <a:pt x="167" y="548"/>
                  </a:cubicBezTo>
                  <a:cubicBezTo>
                    <a:pt x="72" y="739"/>
                    <a:pt x="13" y="953"/>
                    <a:pt x="1" y="1168"/>
                  </a:cubicBezTo>
                  <a:cubicBezTo>
                    <a:pt x="120" y="989"/>
                    <a:pt x="203" y="798"/>
                    <a:pt x="298" y="608"/>
                  </a:cubicBezTo>
                  <a:cubicBezTo>
                    <a:pt x="382" y="417"/>
                    <a:pt x="465" y="215"/>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5"/>
            <p:cNvSpPr/>
            <p:nvPr/>
          </p:nvSpPr>
          <p:spPr>
            <a:xfrm>
              <a:off x="1730850" y="3039800"/>
              <a:ext cx="13125" cy="29175"/>
            </a:xfrm>
            <a:custGeom>
              <a:rect b="b" l="l" r="r" t="t"/>
              <a:pathLst>
                <a:path extrusionOk="0" h="1167" w="525">
                  <a:moveTo>
                    <a:pt x="525" y="0"/>
                  </a:moveTo>
                  <a:lnTo>
                    <a:pt x="525" y="0"/>
                  </a:lnTo>
                  <a:cubicBezTo>
                    <a:pt x="358" y="155"/>
                    <a:pt x="251" y="345"/>
                    <a:pt x="168" y="548"/>
                  </a:cubicBezTo>
                  <a:cubicBezTo>
                    <a:pt x="72" y="738"/>
                    <a:pt x="13" y="941"/>
                    <a:pt x="1" y="1167"/>
                  </a:cubicBezTo>
                  <a:cubicBezTo>
                    <a:pt x="120" y="988"/>
                    <a:pt x="215" y="798"/>
                    <a:pt x="299" y="607"/>
                  </a:cubicBezTo>
                  <a:cubicBezTo>
                    <a:pt x="394" y="405"/>
                    <a:pt x="465" y="214"/>
                    <a:pt x="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5"/>
            <p:cNvSpPr/>
            <p:nvPr/>
          </p:nvSpPr>
          <p:spPr>
            <a:xfrm>
              <a:off x="1718650" y="3082950"/>
              <a:ext cx="13125" cy="29200"/>
            </a:xfrm>
            <a:custGeom>
              <a:rect b="b" l="l" r="r" t="t"/>
              <a:pathLst>
                <a:path extrusionOk="0" h="1168" w="525">
                  <a:moveTo>
                    <a:pt x="525" y="0"/>
                  </a:moveTo>
                  <a:cubicBezTo>
                    <a:pt x="370" y="155"/>
                    <a:pt x="263" y="358"/>
                    <a:pt x="167" y="548"/>
                  </a:cubicBezTo>
                  <a:cubicBezTo>
                    <a:pt x="72" y="739"/>
                    <a:pt x="13" y="953"/>
                    <a:pt x="1" y="1167"/>
                  </a:cubicBezTo>
                  <a:cubicBezTo>
                    <a:pt x="120" y="989"/>
                    <a:pt x="203" y="798"/>
                    <a:pt x="298" y="608"/>
                  </a:cubicBezTo>
                  <a:cubicBezTo>
                    <a:pt x="382" y="405"/>
                    <a:pt x="465" y="215"/>
                    <a:pt x="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5"/>
            <p:cNvSpPr/>
            <p:nvPr/>
          </p:nvSpPr>
          <p:spPr>
            <a:xfrm>
              <a:off x="1714500" y="3270475"/>
              <a:ext cx="11325" cy="89325"/>
            </a:xfrm>
            <a:custGeom>
              <a:rect b="b" l="l" r="r" t="t"/>
              <a:pathLst>
                <a:path extrusionOk="0" h="3573" w="453">
                  <a:moveTo>
                    <a:pt x="452" y="0"/>
                  </a:moveTo>
                  <a:lnTo>
                    <a:pt x="452" y="0"/>
                  </a:lnTo>
                  <a:cubicBezTo>
                    <a:pt x="274" y="572"/>
                    <a:pt x="155" y="1167"/>
                    <a:pt x="95" y="1763"/>
                  </a:cubicBezTo>
                  <a:cubicBezTo>
                    <a:pt x="36" y="2358"/>
                    <a:pt x="0" y="2977"/>
                    <a:pt x="48" y="3572"/>
                  </a:cubicBezTo>
                  <a:lnTo>
                    <a:pt x="238" y="1786"/>
                  </a:lnTo>
                  <a:cubicBezTo>
                    <a:pt x="298" y="1191"/>
                    <a:pt x="393" y="596"/>
                    <a:pt x="452"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5"/>
            <p:cNvSpPr/>
            <p:nvPr/>
          </p:nvSpPr>
          <p:spPr>
            <a:xfrm>
              <a:off x="1725200" y="3223750"/>
              <a:ext cx="6575" cy="22350"/>
            </a:xfrm>
            <a:custGeom>
              <a:rect b="b" l="l" r="r" t="t"/>
              <a:pathLst>
                <a:path extrusionOk="0" h="894" w="263">
                  <a:moveTo>
                    <a:pt x="263" y="0"/>
                  </a:moveTo>
                  <a:lnTo>
                    <a:pt x="263" y="0"/>
                  </a:lnTo>
                  <a:cubicBezTo>
                    <a:pt x="144" y="107"/>
                    <a:pt x="84" y="274"/>
                    <a:pt x="36" y="417"/>
                  </a:cubicBezTo>
                  <a:cubicBezTo>
                    <a:pt x="1" y="584"/>
                    <a:pt x="13" y="750"/>
                    <a:pt x="108" y="893"/>
                  </a:cubicBezTo>
                  <a:cubicBezTo>
                    <a:pt x="144" y="726"/>
                    <a:pt x="155" y="595"/>
                    <a:pt x="179" y="453"/>
                  </a:cubicBezTo>
                  <a:cubicBezTo>
                    <a:pt x="215" y="298"/>
                    <a:pt x="239" y="167"/>
                    <a:pt x="263"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5"/>
            <p:cNvSpPr/>
            <p:nvPr/>
          </p:nvSpPr>
          <p:spPr>
            <a:xfrm>
              <a:off x="1733825" y="3162725"/>
              <a:ext cx="4500" cy="41100"/>
            </a:xfrm>
            <a:custGeom>
              <a:rect b="b" l="l" r="r" t="t"/>
              <a:pathLst>
                <a:path extrusionOk="0" h="1644" w="180">
                  <a:moveTo>
                    <a:pt x="132" y="0"/>
                  </a:moveTo>
                  <a:cubicBezTo>
                    <a:pt x="37" y="274"/>
                    <a:pt x="1" y="560"/>
                    <a:pt x="1" y="822"/>
                  </a:cubicBezTo>
                  <a:cubicBezTo>
                    <a:pt x="1" y="1108"/>
                    <a:pt x="49" y="1381"/>
                    <a:pt x="168" y="1643"/>
                  </a:cubicBezTo>
                  <a:cubicBezTo>
                    <a:pt x="180" y="1358"/>
                    <a:pt x="156" y="1084"/>
                    <a:pt x="156" y="822"/>
                  </a:cubicBezTo>
                  <a:cubicBezTo>
                    <a:pt x="156" y="560"/>
                    <a:pt x="156" y="286"/>
                    <a:pt x="132"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5"/>
            <p:cNvSpPr/>
            <p:nvPr/>
          </p:nvSpPr>
          <p:spPr>
            <a:xfrm>
              <a:off x="1649900" y="3517825"/>
              <a:ext cx="18175" cy="15100"/>
            </a:xfrm>
            <a:custGeom>
              <a:rect b="b" l="l" r="r" t="t"/>
              <a:pathLst>
                <a:path extrusionOk="0" h="604" w="727">
                  <a:moveTo>
                    <a:pt x="60" y="0"/>
                  </a:moveTo>
                  <a:cubicBezTo>
                    <a:pt x="0" y="72"/>
                    <a:pt x="0" y="191"/>
                    <a:pt x="12" y="262"/>
                  </a:cubicBezTo>
                  <a:cubicBezTo>
                    <a:pt x="36" y="370"/>
                    <a:pt x="96" y="441"/>
                    <a:pt x="191" y="501"/>
                  </a:cubicBezTo>
                  <a:cubicBezTo>
                    <a:pt x="274" y="548"/>
                    <a:pt x="369" y="584"/>
                    <a:pt x="453" y="596"/>
                  </a:cubicBezTo>
                  <a:cubicBezTo>
                    <a:pt x="492" y="601"/>
                    <a:pt x="530" y="604"/>
                    <a:pt x="567" y="604"/>
                  </a:cubicBezTo>
                  <a:cubicBezTo>
                    <a:pt x="619" y="604"/>
                    <a:pt x="671" y="598"/>
                    <a:pt x="727" y="584"/>
                  </a:cubicBezTo>
                  <a:cubicBezTo>
                    <a:pt x="560" y="501"/>
                    <a:pt x="393" y="477"/>
                    <a:pt x="274" y="381"/>
                  </a:cubicBezTo>
                  <a:cubicBezTo>
                    <a:pt x="215" y="346"/>
                    <a:pt x="179" y="286"/>
                    <a:pt x="131" y="227"/>
                  </a:cubicBezTo>
                  <a:cubicBezTo>
                    <a:pt x="84" y="167"/>
                    <a:pt x="60" y="84"/>
                    <a:pt x="60"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5"/>
            <p:cNvSpPr/>
            <p:nvPr/>
          </p:nvSpPr>
          <p:spPr>
            <a:xfrm>
              <a:off x="1725200" y="2644225"/>
              <a:ext cx="48550" cy="16075"/>
            </a:xfrm>
            <a:custGeom>
              <a:rect b="b" l="l" r="r" t="t"/>
              <a:pathLst>
                <a:path extrusionOk="0" h="643" w="1942">
                  <a:moveTo>
                    <a:pt x="1536" y="1"/>
                  </a:moveTo>
                  <a:cubicBezTo>
                    <a:pt x="1321" y="1"/>
                    <a:pt x="1105" y="37"/>
                    <a:pt x="894" y="95"/>
                  </a:cubicBezTo>
                  <a:cubicBezTo>
                    <a:pt x="572" y="202"/>
                    <a:pt x="239" y="381"/>
                    <a:pt x="1" y="643"/>
                  </a:cubicBezTo>
                  <a:cubicBezTo>
                    <a:pt x="322" y="476"/>
                    <a:pt x="632" y="345"/>
                    <a:pt x="941" y="250"/>
                  </a:cubicBezTo>
                  <a:cubicBezTo>
                    <a:pt x="1251" y="143"/>
                    <a:pt x="1596" y="83"/>
                    <a:pt x="1941" y="47"/>
                  </a:cubicBezTo>
                  <a:cubicBezTo>
                    <a:pt x="1808" y="15"/>
                    <a:pt x="1672" y="1"/>
                    <a:pt x="1536"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5"/>
            <p:cNvSpPr/>
            <p:nvPr/>
          </p:nvSpPr>
          <p:spPr>
            <a:xfrm>
              <a:off x="1816000" y="2507575"/>
              <a:ext cx="33350" cy="42900"/>
            </a:xfrm>
            <a:custGeom>
              <a:rect b="b" l="l" r="r" t="t"/>
              <a:pathLst>
                <a:path extrusionOk="0" h="1716" w="1334">
                  <a:moveTo>
                    <a:pt x="1334" y="1"/>
                  </a:moveTo>
                  <a:cubicBezTo>
                    <a:pt x="976" y="108"/>
                    <a:pt x="643" y="346"/>
                    <a:pt x="405" y="656"/>
                  </a:cubicBezTo>
                  <a:cubicBezTo>
                    <a:pt x="167" y="965"/>
                    <a:pt x="24" y="1346"/>
                    <a:pt x="0" y="1715"/>
                  </a:cubicBezTo>
                  <a:cubicBezTo>
                    <a:pt x="143" y="1358"/>
                    <a:pt x="298" y="1025"/>
                    <a:pt x="524" y="751"/>
                  </a:cubicBezTo>
                  <a:cubicBezTo>
                    <a:pt x="750" y="453"/>
                    <a:pt x="1012" y="203"/>
                    <a:pt x="1334"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5"/>
            <p:cNvSpPr/>
            <p:nvPr/>
          </p:nvSpPr>
          <p:spPr>
            <a:xfrm>
              <a:off x="1717175" y="2686475"/>
              <a:ext cx="9250" cy="30375"/>
            </a:xfrm>
            <a:custGeom>
              <a:rect b="b" l="l" r="r" t="t"/>
              <a:pathLst>
                <a:path extrusionOk="0" h="1215" w="370">
                  <a:moveTo>
                    <a:pt x="369" y="0"/>
                  </a:moveTo>
                  <a:lnTo>
                    <a:pt x="369" y="0"/>
                  </a:lnTo>
                  <a:cubicBezTo>
                    <a:pt x="226" y="155"/>
                    <a:pt x="131" y="358"/>
                    <a:pt x="60" y="572"/>
                  </a:cubicBezTo>
                  <a:cubicBezTo>
                    <a:pt x="12" y="774"/>
                    <a:pt x="0" y="1001"/>
                    <a:pt x="60" y="1215"/>
                  </a:cubicBezTo>
                  <a:cubicBezTo>
                    <a:pt x="119" y="1001"/>
                    <a:pt x="143" y="798"/>
                    <a:pt x="203" y="596"/>
                  </a:cubicBezTo>
                  <a:cubicBezTo>
                    <a:pt x="250" y="405"/>
                    <a:pt x="310" y="215"/>
                    <a:pt x="369"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5"/>
            <p:cNvSpPr/>
            <p:nvPr/>
          </p:nvSpPr>
          <p:spPr>
            <a:xfrm>
              <a:off x="1674600" y="2755950"/>
              <a:ext cx="44375" cy="30850"/>
            </a:xfrm>
            <a:custGeom>
              <a:rect b="b" l="l" r="r" t="t"/>
              <a:pathLst>
                <a:path extrusionOk="0" h="1234" w="1775">
                  <a:moveTo>
                    <a:pt x="1531" y="1"/>
                  </a:moveTo>
                  <a:cubicBezTo>
                    <a:pt x="1222" y="1"/>
                    <a:pt x="904" y="88"/>
                    <a:pt x="632" y="257"/>
                  </a:cubicBezTo>
                  <a:cubicBezTo>
                    <a:pt x="453" y="365"/>
                    <a:pt x="298" y="507"/>
                    <a:pt x="203" y="674"/>
                  </a:cubicBezTo>
                  <a:cubicBezTo>
                    <a:pt x="96" y="841"/>
                    <a:pt x="24" y="1031"/>
                    <a:pt x="1" y="1234"/>
                  </a:cubicBezTo>
                  <a:cubicBezTo>
                    <a:pt x="143" y="853"/>
                    <a:pt x="393" y="579"/>
                    <a:pt x="715" y="377"/>
                  </a:cubicBezTo>
                  <a:cubicBezTo>
                    <a:pt x="1036" y="186"/>
                    <a:pt x="1394" y="79"/>
                    <a:pt x="1775" y="19"/>
                  </a:cubicBezTo>
                  <a:cubicBezTo>
                    <a:pt x="1695" y="7"/>
                    <a:pt x="1613" y="1"/>
                    <a:pt x="1531"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5"/>
            <p:cNvSpPr/>
            <p:nvPr/>
          </p:nvSpPr>
          <p:spPr>
            <a:xfrm>
              <a:off x="1767475" y="2831725"/>
              <a:ext cx="12225" cy="78600"/>
            </a:xfrm>
            <a:custGeom>
              <a:rect b="b" l="l" r="r" t="t"/>
              <a:pathLst>
                <a:path extrusionOk="0" h="3144" w="489">
                  <a:moveTo>
                    <a:pt x="0" y="1"/>
                  </a:moveTo>
                  <a:lnTo>
                    <a:pt x="0" y="1"/>
                  </a:lnTo>
                  <a:cubicBezTo>
                    <a:pt x="36" y="263"/>
                    <a:pt x="84" y="536"/>
                    <a:pt x="143" y="798"/>
                  </a:cubicBezTo>
                  <a:cubicBezTo>
                    <a:pt x="191" y="1060"/>
                    <a:pt x="262" y="1322"/>
                    <a:pt x="322" y="1572"/>
                  </a:cubicBezTo>
                  <a:cubicBezTo>
                    <a:pt x="334" y="1632"/>
                    <a:pt x="334" y="1679"/>
                    <a:pt x="322" y="1739"/>
                  </a:cubicBezTo>
                  <a:lnTo>
                    <a:pt x="262" y="1929"/>
                  </a:lnTo>
                  <a:lnTo>
                    <a:pt x="179" y="2334"/>
                  </a:lnTo>
                  <a:cubicBezTo>
                    <a:pt x="131" y="2608"/>
                    <a:pt x="96" y="2870"/>
                    <a:pt x="119" y="3144"/>
                  </a:cubicBezTo>
                  <a:cubicBezTo>
                    <a:pt x="155" y="2870"/>
                    <a:pt x="215" y="2608"/>
                    <a:pt x="298" y="2346"/>
                  </a:cubicBezTo>
                  <a:cubicBezTo>
                    <a:pt x="334" y="2215"/>
                    <a:pt x="369" y="2084"/>
                    <a:pt x="417" y="1965"/>
                  </a:cubicBezTo>
                  <a:cubicBezTo>
                    <a:pt x="429" y="1906"/>
                    <a:pt x="453" y="1846"/>
                    <a:pt x="477" y="1775"/>
                  </a:cubicBezTo>
                  <a:cubicBezTo>
                    <a:pt x="488" y="1691"/>
                    <a:pt x="488" y="1608"/>
                    <a:pt x="477" y="1537"/>
                  </a:cubicBezTo>
                  <a:cubicBezTo>
                    <a:pt x="393" y="1263"/>
                    <a:pt x="322" y="1013"/>
                    <a:pt x="250" y="763"/>
                  </a:cubicBezTo>
                  <a:cubicBezTo>
                    <a:pt x="179" y="501"/>
                    <a:pt x="84" y="251"/>
                    <a:pt x="0"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4" name="Google Shape;5794;p55"/>
          <p:cNvGrpSpPr/>
          <p:nvPr/>
        </p:nvGrpSpPr>
        <p:grpSpPr>
          <a:xfrm>
            <a:off x="5758146" y="1019603"/>
            <a:ext cx="1369850" cy="2103427"/>
            <a:chOff x="2742300" y="2287325"/>
            <a:chExt cx="866500" cy="1330525"/>
          </a:xfrm>
        </p:grpSpPr>
        <p:sp>
          <p:nvSpPr>
            <p:cNvPr id="5795" name="Google Shape;5795;p55"/>
            <p:cNvSpPr/>
            <p:nvPr/>
          </p:nvSpPr>
          <p:spPr>
            <a:xfrm>
              <a:off x="2742300" y="2320050"/>
              <a:ext cx="866500" cy="1297800"/>
            </a:xfrm>
            <a:custGeom>
              <a:rect b="b" l="l" r="r" t="t"/>
              <a:pathLst>
                <a:path extrusionOk="0" h="51912" w="34660">
                  <a:moveTo>
                    <a:pt x="2596" y="1"/>
                  </a:moveTo>
                  <a:cubicBezTo>
                    <a:pt x="1167" y="1"/>
                    <a:pt x="0" y="1168"/>
                    <a:pt x="0" y="2608"/>
                  </a:cubicBezTo>
                  <a:lnTo>
                    <a:pt x="0" y="3906"/>
                  </a:lnTo>
                  <a:lnTo>
                    <a:pt x="12" y="3906"/>
                  </a:lnTo>
                  <a:lnTo>
                    <a:pt x="4310" y="10359"/>
                  </a:lnTo>
                  <a:cubicBezTo>
                    <a:pt x="4537" y="10705"/>
                    <a:pt x="4048" y="10716"/>
                    <a:pt x="3608" y="10752"/>
                  </a:cubicBezTo>
                  <a:cubicBezTo>
                    <a:pt x="3370" y="10764"/>
                    <a:pt x="3155" y="10871"/>
                    <a:pt x="2977" y="11074"/>
                  </a:cubicBezTo>
                  <a:cubicBezTo>
                    <a:pt x="2763" y="11324"/>
                    <a:pt x="2703" y="11681"/>
                    <a:pt x="2822" y="11978"/>
                  </a:cubicBezTo>
                  <a:cubicBezTo>
                    <a:pt x="2941" y="12264"/>
                    <a:pt x="3167" y="12443"/>
                    <a:pt x="3417" y="12514"/>
                  </a:cubicBezTo>
                  <a:lnTo>
                    <a:pt x="4596" y="12895"/>
                  </a:lnTo>
                  <a:cubicBezTo>
                    <a:pt x="6025" y="13348"/>
                    <a:pt x="6942" y="14288"/>
                    <a:pt x="7930" y="15753"/>
                  </a:cubicBezTo>
                  <a:lnTo>
                    <a:pt x="10323" y="19348"/>
                  </a:lnTo>
                  <a:cubicBezTo>
                    <a:pt x="10549" y="19694"/>
                    <a:pt x="10061" y="19706"/>
                    <a:pt x="9621" y="19741"/>
                  </a:cubicBezTo>
                  <a:cubicBezTo>
                    <a:pt x="9406" y="19753"/>
                    <a:pt x="9180" y="19860"/>
                    <a:pt x="9001" y="20051"/>
                  </a:cubicBezTo>
                  <a:cubicBezTo>
                    <a:pt x="8787" y="20289"/>
                    <a:pt x="8716" y="20646"/>
                    <a:pt x="8823" y="20944"/>
                  </a:cubicBezTo>
                  <a:cubicBezTo>
                    <a:pt x="8918" y="21242"/>
                    <a:pt x="9156" y="21432"/>
                    <a:pt x="9430" y="21503"/>
                  </a:cubicBezTo>
                  <a:lnTo>
                    <a:pt x="10609" y="21884"/>
                  </a:lnTo>
                  <a:cubicBezTo>
                    <a:pt x="12038" y="22337"/>
                    <a:pt x="12954" y="23277"/>
                    <a:pt x="13943" y="24742"/>
                  </a:cubicBezTo>
                  <a:lnTo>
                    <a:pt x="22325" y="37363"/>
                  </a:lnTo>
                  <a:cubicBezTo>
                    <a:pt x="22539" y="37696"/>
                    <a:pt x="22051" y="37720"/>
                    <a:pt x="21622" y="37744"/>
                  </a:cubicBezTo>
                  <a:cubicBezTo>
                    <a:pt x="21396" y="37755"/>
                    <a:pt x="21170" y="37863"/>
                    <a:pt x="20991" y="38053"/>
                  </a:cubicBezTo>
                  <a:cubicBezTo>
                    <a:pt x="20789" y="38291"/>
                    <a:pt x="20717" y="38648"/>
                    <a:pt x="20824" y="38970"/>
                  </a:cubicBezTo>
                  <a:cubicBezTo>
                    <a:pt x="20931" y="39268"/>
                    <a:pt x="21170" y="39458"/>
                    <a:pt x="21420" y="39529"/>
                  </a:cubicBezTo>
                  <a:lnTo>
                    <a:pt x="22598" y="39899"/>
                  </a:lnTo>
                  <a:cubicBezTo>
                    <a:pt x="24027" y="40363"/>
                    <a:pt x="24956" y="41304"/>
                    <a:pt x="25932" y="42756"/>
                  </a:cubicBezTo>
                  <a:lnTo>
                    <a:pt x="28325" y="46364"/>
                  </a:lnTo>
                  <a:cubicBezTo>
                    <a:pt x="28551" y="46709"/>
                    <a:pt x="28063" y="46721"/>
                    <a:pt x="27635" y="46745"/>
                  </a:cubicBezTo>
                  <a:cubicBezTo>
                    <a:pt x="27397" y="46768"/>
                    <a:pt x="27170" y="46864"/>
                    <a:pt x="26992" y="47078"/>
                  </a:cubicBezTo>
                  <a:cubicBezTo>
                    <a:pt x="26777" y="47328"/>
                    <a:pt x="26718" y="47685"/>
                    <a:pt x="26837" y="47983"/>
                  </a:cubicBezTo>
                  <a:cubicBezTo>
                    <a:pt x="26956" y="48269"/>
                    <a:pt x="27182" y="48447"/>
                    <a:pt x="27432" y="48519"/>
                  </a:cubicBezTo>
                  <a:lnTo>
                    <a:pt x="28611" y="48888"/>
                  </a:lnTo>
                  <a:cubicBezTo>
                    <a:pt x="30040" y="49352"/>
                    <a:pt x="30968" y="50293"/>
                    <a:pt x="31945" y="51745"/>
                  </a:cubicBezTo>
                  <a:lnTo>
                    <a:pt x="32052" y="51912"/>
                  </a:lnTo>
                  <a:cubicBezTo>
                    <a:pt x="33493" y="51912"/>
                    <a:pt x="34659" y="50757"/>
                    <a:pt x="34659" y="49304"/>
                  </a:cubicBezTo>
                  <a:lnTo>
                    <a:pt x="34659" y="48019"/>
                  </a:lnTo>
                  <a:lnTo>
                    <a:pt x="32540" y="44863"/>
                  </a:lnTo>
                  <a:cubicBezTo>
                    <a:pt x="31564" y="43399"/>
                    <a:pt x="31052" y="42185"/>
                    <a:pt x="31183" y="40696"/>
                  </a:cubicBezTo>
                  <a:lnTo>
                    <a:pt x="31290" y="39470"/>
                  </a:lnTo>
                  <a:cubicBezTo>
                    <a:pt x="31326" y="39184"/>
                    <a:pt x="31230" y="38887"/>
                    <a:pt x="30980" y="38684"/>
                  </a:cubicBezTo>
                  <a:cubicBezTo>
                    <a:pt x="30812" y="38540"/>
                    <a:pt x="30600" y="38465"/>
                    <a:pt x="30388" y="38465"/>
                  </a:cubicBezTo>
                  <a:cubicBezTo>
                    <a:pt x="30286" y="38465"/>
                    <a:pt x="30184" y="38483"/>
                    <a:pt x="30087" y="38517"/>
                  </a:cubicBezTo>
                  <a:cubicBezTo>
                    <a:pt x="29849" y="38613"/>
                    <a:pt x="29683" y="38767"/>
                    <a:pt x="29575" y="38970"/>
                  </a:cubicBezTo>
                  <a:cubicBezTo>
                    <a:pt x="29432" y="39258"/>
                    <a:pt x="29281" y="39586"/>
                    <a:pt x="29118" y="39586"/>
                  </a:cubicBezTo>
                  <a:cubicBezTo>
                    <a:pt x="29066" y="39586"/>
                    <a:pt x="29012" y="39552"/>
                    <a:pt x="28956" y="39470"/>
                  </a:cubicBezTo>
                  <a:lnTo>
                    <a:pt x="26563" y="35874"/>
                  </a:lnTo>
                  <a:cubicBezTo>
                    <a:pt x="25575" y="34410"/>
                    <a:pt x="25075" y="33195"/>
                    <a:pt x="25206" y="31707"/>
                  </a:cubicBezTo>
                  <a:lnTo>
                    <a:pt x="25313" y="30481"/>
                  </a:lnTo>
                  <a:cubicBezTo>
                    <a:pt x="25325" y="30231"/>
                    <a:pt x="25265" y="29981"/>
                    <a:pt x="25075" y="29766"/>
                  </a:cubicBezTo>
                  <a:cubicBezTo>
                    <a:pt x="24895" y="29579"/>
                    <a:pt x="24655" y="29479"/>
                    <a:pt x="24409" y="29479"/>
                  </a:cubicBezTo>
                  <a:cubicBezTo>
                    <a:pt x="24280" y="29479"/>
                    <a:pt x="24150" y="29507"/>
                    <a:pt x="24027" y="29564"/>
                  </a:cubicBezTo>
                  <a:cubicBezTo>
                    <a:pt x="23825" y="29647"/>
                    <a:pt x="23670" y="29814"/>
                    <a:pt x="23587" y="29981"/>
                  </a:cubicBezTo>
                  <a:cubicBezTo>
                    <a:pt x="23434" y="30268"/>
                    <a:pt x="23281" y="30597"/>
                    <a:pt x="23118" y="30597"/>
                  </a:cubicBezTo>
                  <a:cubicBezTo>
                    <a:pt x="23065" y="30597"/>
                    <a:pt x="23011" y="30562"/>
                    <a:pt x="22956" y="30481"/>
                  </a:cubicBezTo>
                  <a:lnTo>
                    <a:pt x="14502" y="17860"/>
                  </a:lnTo>
                  <a:cubicBezTo>
                    <a:pt x="13526" y="16408"/>
                    <a:pt x="13014" y="15181"/>
                    <a:pt x="13157" y="13693"/>
                  </a:cubicBezTo>
                  <a:lnTo>
                    <a:pt x="13252" y="12479"/>
                  </a:lnTo>
                  <a:cubicBezTo>
                    <a:pt x="13288" y="12193"/>
                    <a:pt x="13192" y="11895"/>
                    <a:pt x="12942" y="11681"/>
                  </a:cubicBezTo>
                  <a:cubicBezTo>
                    <a:pt x="12783" y="11545"/>
                    <a:pt x="12570" y="11468"/>
                    <a:pt x="12353" y="11468"/>
                  </a:cubicBezTo>
                  <a:cubicBezTo>
                    <a:pt x="12247" y="11468"/>
                    <a:pt x="12139" y="11487"/>
                    <a:pt x="12038" y="11526"/>
                  </a:cubicBezTo>
                  <a:cubicBezTo>
                    <a:pt x="11799" y="11609"/>
                    <a:pt x="11633" y="11776"/>
                    <a:pt x="11526" y="11967"/>
                  </a:cubicBezTo>
                  <a:cubicBezTo>
                    <a:pt x="11382" y="12262"/>
                    <a:pt x="11232" y="12584"/>
                    <a:pt x="11071" y="12584"/>
                  </a:cubicBezTo>
                  <a:cubicBezTo>
                    <a:pt x="11017" y="12584"/>
                    <a:pt x="10963" y="12549"/>
                    <a:pt x="10906" y="12467"/>
                  </a:cubicBezTo>
                  <a:lnTo>
                    <a:pt x="8513" y="8871"/>
                  </a:lnTo>
                  <a:cubicBezTo>
                    <a:pt x="7525" y="7406"/>
                    <a:pt x="7025" y="6192"/>
                    <a:pt x="7156" y="4704"/>
                  </a:cubicBezTo>
                  <a:lnTo>
                    <a:pt x="7263" y="3489"/>
                  </a:lnTo>
                  <a:cubicBezTo>
                    <a:pt x="7287" y="3204"/>
                    <a:pt x="7204" y="2906"/>
                    <a:pt x="6942" y="2692"/>
                  </a:cubicBezTo>
                  <a:cubicBezTo>
                    <a:pt x="6770" y="2553"/>
                    <a:pt x="6553" y="2475"/>
                    <a:pt x="6338" y="2475"/>
                  </a:cubicBezTo>
                  <a:cubicBezTo>
                    <a:pt x="6240" y="2475"/>
                    <a:pt x="6142" y="2491"/>
                    <a:pt x="6049" y="2525"/>
                  </a:cubicBezTo>
                  <a:cubicBezTo>
                    <a:pt x="5811" y="2620"/>
                    <a:pt x="5644" y="2787"/>
                    <a:pt x="5549" y="2977"/>
                  </a:cubicBezTo>
                  <a:cubicBezTo>
                    <a:pt x="5405" y="3273"/>
                    <a:pt x="5249" y="3595"/>
                    <a:pt x="5084" y="3595"/>
                  </a:cubicBezTo>
                  <a:cubicBezTo>
                    <a:pt x="5029" y="3595"/>
                    <a:pt x="4974" y="3560"/>
                    <a:pt x="4918" y="3477"/>
                  </a:cubicBezTo>
                  <a:lnTo>
                    <a:pt x="259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5"/>
            <p:cNvSpPr/>
            <p:nvPr/>
          </p:nvSpPr>
          <p:spPr>
            <a:xfrm>
              <a:off x="2743200" y="2318875"/>
              <a:ext cx="864700" cy="1297500"/>
            </a:xfrm>
            <a:custGeom>
              <a:rect b="b" l="l" r="r" t="t"/>
              <a:pathLst>
                <a:path extrusionOk="0" h="51900" w="34588">
                  <a:moveTo>
                    <a:pt x="32064" y="0"/>
                  </a:moveTo>
                  <a:lnTo>
                    <a:pt x="31956" y="167"/>
                  </a:lnTo>
                  <a:cubicBezTo>
                    <a:pt x="30968" y="1631"/>
                    <a:pt x="30051" y="2560"/>
                    <a:pt x="28623" y="3024"/>
                  </a:cubicBezTo>
                  <a:lnTo>
                    <a:pt x="27444" y="3393"/>
                  </a:lnTo>
                  <a:cubicBezTo>
                    <a:pt x="27194" y="3465"/>
                    <a:pt x="26968" y="3655"/>
                    <a:pt x="26849" y="3929"/>
                  </a:cubicBezTo>
                  <a:cubicBezTo>
                    <a:pt x="26730" y="4227"/>
                    <a:pt x="26789" y="4584"/>
                    <a:pt x="27003" y="4846"/>
                  </a:cubicBezTo>
                  <a:cubicBezTo>
                    <a:pt x="27182" y="5048"/>
                    <a:pt x="27396" y="5156"/>
                    <a:pt x="27634" y="5167"/>
                  </a:cubicBezTo>
                  <a:cubicBezTo>
                    <a:pt x="28075" y="5203"/>
                    <a:pt x="28563" y="5215"/>
                    <a:pt x="28337" y="5560"/>
                  </a:cubicBezTo>
                  <a:lnTo>
                    <a:pt x="25944" y="9156"/>
                  </a:lnTo>
                  <a:cubicBezTo>
                    <a:pt x="24956" y="10621"/>
                    <a:pt x="24039" y="11549"/>
                    <a:pt x="22610" y="12014"/>
                  </a:cubicBezTo>
                  <a:lnTo>
                    <a:pt x="21431" y="12383"/>
                  </a:lnTo>
                  <a:cubicBezTo>
                    <a:pt x="21181" y="12466"/>
                    <a:pt x="20943" y="12657"/>
                    <a:pt x="20836" y="12954"/>
                  </a:cubicBezTo>
                  <a:cubicBezTo>
                    <a:pt x="20717" y="13264"/>
                    <a:pt x="20788" y="13621"/>
                    <a:pt x="21003" y="13859"/>
                  </a:cubicBezTo>
                  <a:cubicBezTo>
                    <a:pt x="21181" y="14050"/>
                    <a:pt x="21407" y="14157"/>
                    <a:pt x="21622" y="14169"/>
                  </a:cubicBezTo>
                  <a:cubicBezTo>
                    <a:pt x="22062" y="14204"/>
                    <a:pt x="22550" y="14216"/>
                    <a:pt x="22324" y="14562"/>
                  </a:cubicBezTo>
                  <a:lnTo>
                    <a:pt x="13930" y="27170"/>
                  </a:lnTo>
                  <a:cubicBezTo>
                    <a:pt x="12954" y="28623"/>
                    <a:pt x="12025" y="29563"/>
                    <a:pt x="10597" y="30028"/>
                  </a:cubicBezTo>
                  <a:lnTo>
                    <a:pt x="9418" y="30397"/>
                  </a:lnTo>
                  <a:cubicBezTo>
                    <a:pt x="9156" y="30468"/>
                    <a:pt x="8918" y="30659"/>
                    <a:pt x="8811" y="30956"/>
                  </a:cubicBezTo>
                  <a:cubicBezTo>
                    <a:pt x="8703" y="31254"/>
                    <a:pt x="8787" y="31611"/>
                    <a:pt x="8989" y="31849"/>
                  </a:cubicBezTo>
                  <a:cubicBezTo>
                    <a:pt x="9168" y="32052"/>
                    <a:pt x="9394" y="32147"/>
                    <a:pt x="9620" y="32171"/>
                  </a:cubicBezTo>
                  <a:cubicBezTo>
                    <a:pt x="10049" y="32195"/>
                    <a:pt x="10537" y="32207"/>
                    <a:pt x="10311" y="32552"/>
                  </a:cubicBezTo>
                  <a:lnTo>
                    <a:pt x="7918" y="36159"/>
                  </a:lnTo>
                  <a:cubicBezTo>
                    <a:pt x="6941" y="37612"/>
                    <a:pt x="6013" y="38553"/>
                    <a:pt x="4584" y="39017"/>
                  </a:cubicBezTo>
                  <a:lnTo>
                    <a:pt x="3405" y="39386"/>
                  </a:lnTo>
                  <a:cubicBezTo>
                    <a:pt x="3155" y="39457"/>
                    <a:pt x="2929" y="39636"/>
                    <a:pt x="2810" y="39922"/>
                  </a:cubicBezTo>
                  <a:cubicBezTo>
                    <a:pt x="2691" y="40219"/>
                    <a:pt x="2750" y="40577"/>
                    <a:pt x="2965" y="40827"/>
                  </a:cubicBezTo>
                  <a:cubicBezTo>
                    <a:pt x="3143" y="41041"/>
                    <a:pt x="3369" y="41136"/>
                    <a:pt x="3608" y="41160"/>
                  </a:cubicBezTo>
                  <a:cubicBezTo>
                    <a:pt x="4036" y="41184"/>
                    <a:pt x="4524" y="41196"/>
                    <a:pt x="4298" y="41541"/>
                  </a:cubicBezTo>
                  <a:lnTo>
                    <a:pt x="0" y="48006"/>
                  </a:lnTo>
                  <a:lnTo>
                    <a:pt x="0" y="49292"/>
                  </a:lnTo>
                  <a:cubicBezTo>
                    <a:pt x="0" y="50745"/>
                    <a:pt x="1179" y="51899"/>
                    <a:pt x="2607" y="51899"/>
                  </a:cubicBezTo>
                  <a:lnTo>
                    <a:pt x="4917" y="48447"/>
                  </a:lnTo>
                  <a:cubicBezTo>
                    <a:pt x="4969" y="48369"/>
                    <a:pt x="5021" y="48336"/>
                    <a:pt x="5073" y="48336"/>
                  </a:cubicBezTo>
                  <a:cubicBezTo>
                    <a:pt x="5234" y="48336"/>
                    <a:pt x="5392" y="48661"/>
                    <a:pt x="5536" y="48959"/>
                  </a:cubicBezTo>
                  <a:cubicBezTo>
                    <a:pt x="5644" y="49149"/>
                    <a:pt x="5810" y="49316"/>
                    <a:pt x="6048" y="49399"/>
                  </a:cubicBezTo>
                  <a:cubicBezTo>
                    <a:pt x="6145" y="49434"/>
                    <a:pt x="6246" y="49451"/>
                    <a:pt x="6346" y="49451"/>
                  </a:cubicBezTo>
                  <a:cubicBezTo>
                    <a:pt x="6555" y="49451"/>
                    <a:pt x="6765" y="49377"/>
                    <a:pt x="6941" y="49232"/>
                  </a:cubicBezTo>
                  <a:cubicBezTo>
                    <a:pt x="7191" y="49030"/>
                    <a:pt x="7287" y="48732"/>
                    <a:pt x="7251" y="48447"/>
                  </a:cubicBezTo>
                  <a:lnTo>
                    <a:pt x="7144" y="47232"/>
                  </a:lnTo>
                  <a:cubicBezTo>
                    <a:pt x="7013" y="45744"/>
                    <a:pt x="7513" y="44518"/>
                    <a:pt x="8501" y="43065"/>
                  </a:cubicBezTo>
                  <a:lnTo>
                    <a:pt x="10894" y="39457"/>
                  </a:lnTo>
                  <a:cubicBezTo>
                    <a:pt x="10949" y="39380"/>
                    <a:pt x="11003" y="39346"/>
                    <a:pt x="11056" y="39346"/>
                  </a:cubicBezTo>
                  <a:cubicBezTo>
                    <a:pt x="11223" y="39346"/>
                    <a:pt x="11381" y="39672"/>
                    <a:pt x="11525" y="39969"/>
                  </a:cubicBezTo>
                  <a:cubicBezTo>
                    <a:pt x="11621" y="40160"/>
                    <a:pt x="11787" y="40327"/>
                    <a:pt x="12025" y="40410"/>
                  </a:cubicBezTo>
                  <a:cubicBezTo>
                    <a:pt x="12130" y="40449"/>
                    <a:pt x="12237" y="40467"/>
                    <a:pt x="12343" y="40467"/>
                  </a:cubicBezTo>
                  <a:cubicBezTo>
                    <a:pt x="12562" y="40467"/>
                    <a:pt x="12774" y="40388"/>
                    <a:pt x="12942" y="40243"/>
                  </a:cubicBezTo>
                  <a:cubicBezTo>
                    <a:pt x="13192" y="40041"/>
                    <a:pt x="13275" y="39743"/>
                    <a:pt x="13252" y="39457"/>
                  </a:cubicBezTo>
                  <a:lnTo>
                    <a:pt x="13145" y="38243"/>
                  </a:lnTo>
                  <a:cubicBezTo>
                    <a:pt x="13014" y="36755"/>
                    <a:pt x="13514" y="35528"/>
                    <a:pt x="14502" y="34076"/>
                  </a:cubicBezTo>
                  <a:lnTo>
                    <a:pt x="22896" y="21467"/>
                  </a:lnTo>
                  <a:cubicBezTo>
                    <a:pt x="22948" y="21385"/>
                    <a:pt x="23001" y="21351"/>
                    <a:pt x="23053" y="21351"/>
                  </a:cubicBezTo>
                  <a:cubicBezTo>
                    <a:pt x="23214" y="21351"/>
                    <a:pt x="23371" y="21679"/>
                    <a:pt x="23515" y="21967"/>
                  </a:cubicBezTo>
                  <a:cubicBezTo>
                    <a:pt x="23610" y="22134"/>
                    <a:pt x="23753" y="22301"/>
                    <a:pt x="23967" y="22384"/>
                  </a:cubicBezTo>
                  <a:cubicBezTo>
                    <a:pt x="24090" y="22441"/>
                    <a:pt x="24221" y="22469"/>
                    <a:pt x="24349" y="22469"/>
                  </a:cubicBezTo>
                  <a:cubicBezTo>
                    <a:pt x="24593" y="22469"/>
                    <a:pt x="24831" y="22369"/>
                    <a:pt x="25003" y="22181"/>
                  </a:cubicBezTo>
                  <a:cubicBezTo>
                    <a:pt x="25206" y="21967"/>
                    <a:pt x="25265" y="21717"/>
                    <a:pt x="25241" y="21467"/>
                  </a:cubicBezTo>
                  <a:lnTo>
                    <a:pt x="25146" y="20241"/>
                  </a:lnTo>
                  <a:cubicBezTo>
                    <a:pt x="25003" y="18752"/>
                    <a:pt x="25515" y="17538"/>
                    <a:pt x="26491" y="16074"/>
                  </a:cubicBezTo>
                  <a:lnTo>
                    <a:pt x="28896" y="12478"/>
                  </a:lnTo>
                  <a:cubicBezTo>
                    <a:pt x="28949" y="12396"/>
                    <a:pt x="29001" y="12362"/>
                    <a:pt x="29054" y="12362"/>
                  </a:cubicBezTo>
                  <a:cubicBezTo>
                    <a:pt x="29214" y="12362"/>
                    <a:pt x="29372" y="12690"/>
                    <a:pt x="29516" y="12978"/>
                  </a:cubicBezTo>
                  <a:cubicBezTo>
                    <a:pt x="29623" y="13180"/>
                    <a:pt x="29789" y="13335"/>
                    <a:pt x="30028" y="13430"/>
                  </a:cubicBezTo>
                  <a:cubicBezTo>
                    <a:pt x="30121" y="13464"/>
                    <a:pt x="30217" y="13480"/>
                    <a:pt x="30314" y="13480"/>
                  </a:cubicBezTo>
                  <a:cubicBezTo>
                    <a:pt x="30527" y="13480"/>
                    <a:pt x="30741" y="13403"/>
                    <a:pt x="30921" y="13264"/>
                  </a:cubicBezTo>
                  <a:cubicBezTo>
                    <a:pt x="31171" y="13049"/>
                    <a:pt x="31254" y="12752"/>
                    <a:pt x="31230" y="12478"/>
                  </a:cubicBezTo>
                  <a:lnTo>
                    <a:pt x="31123" y="11252"/>
                  </a:lnTo>
                  <a:cubicBezTo>
                    <a:pt x="30992" y="9763"/>
                    <a:pt x="31492" y="8549"/>
                    <a:pt x="32480" y="7084"/>
                  </a:cubicBezTo>
                  <a:lnTo>
                    <a:pt x="34588" y="3929"/>
                  </a:lnTo>
                  <a:lnTo>
                    <a:pt x="34588" y="2643"/>
                  </a:lnTo>
                  <a:cubicBezTo>
                    <a:pt x="34588" y="1215"/>
                    <a:pt x="33421" y="48"/>
                    <a:pt x="320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5"/>
            <p:cNvSpPr/>
            <p:nvPr/>
          </p:nvSpPr>
          <p:spPr>
            <a:xfrm>
              <a:off x="3133725" y="2971925"/>
              <a:ext cx="85725" cy="81075"/>
            </a:xfrm>
            <a:custGeom>
              <a:rect b="b" l="l" r="r" t="t"/>
              <a:pathLst>
                <a:path extrusionOk="0" h="3243" w="3429">
                  <a:moveTo>
                    <a:pt x="655" y="0"/>
                  </a:moveTo>
                  <a:cubicBezTo>
                    <a:pt x="452" y="405"/>
                    <a:pt x="262" y="822"/>
                    <a:pt x="60" y="1227"/>
                  </a:cubicBezTo>
                  <a:cubicBezTo>
                    <a:pt x="24" y="1286"/>
                    <a:pt x="0" y="1322"/>
                    <a:pt x="0" y="1382"/>
                  </a:cubicBezTo>
                  <a:cubicBezTo>
                    <a:pt x="0" y="1465"/>
                    <a:pt x="24" y="1536"/>
                    <a:pt x="71" y="1596"/>
                  </a:cubicBezTo>
                  <a:cubicBezTo>
                    <a:pt x="357" y="2072"/>
                    <a:pt x="691" y="2501"/>
                    <a:pt x="1095" y="2894"/>
                  </a:cubicBezTo>
                  <a:cubicBezTo>
                    <a:pt x="1329" y="3107"/>
                    <a:pt x="1536" y="3242"/>
                    <a:pt x="1751" y="3242"/>
                  </a:cubicBezTo>
                  <a:cubicBezTo>
                    <a:pt x="1919" y="3242"/>
                    <a:pt x="2092" y="3159"/>
                    <a:pt x="2286" y="2965"/>
                  </a:cubicBezTo>
                  <a:cubicBezTo>
                    <a:pt x="2738" y="2501"/>
                    <a:pt x="3108" y="2001"/>
                    <a:pt x="3405" y="1429"/>
                  </a:cubicBezTo>
                  <a:cubicBezTo>
                    <a:pt x="3417" y="1405"/>
                    <a:pt x="3429" y="1358"/>
                    <a:pt x="3429" y="1322"/>
                  </a:cubicBezTo>
                  <a:cubicBezTo>
                    <a:pt x="3429" y="1286"/>
                    <a:pt x="3417" y="1251"/>
                    <a:pt x="3393" y="1203"/>
                  </a:cubicBezTo>
                  <a:cubicBezTo>
                    <a:pt x="3179" y="822"/>
                    <a:pt x="2977" y="429"/>
                    <a:pt x="2750" y="48"/>
                  </a:cubicBezTo>
                  <a:cubicBezTo>
                    <a:pt x="2457" y="98"/>
                    <a:pt x="2161" y="121"/>
                    <a:pt x="1866" y="121"/>
                  </a:cubicBezTo>
                  <a:cubicBezTo>
                    <a:pt x="1457" y="121"/>
                    <a:pt x="1050" y="77"/>
                    <a:pt x="655"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5"/>
            <p:cNvSpPr/>
            <p:nvPr/>
          </p:nvSpPr>
          <p:spPr>
            <a:xfrm>
              <a:off x="2950050" y="3447575"/>
              <a:ext cx="115825" cy="104800"/>
            </a:xfrm>
            <a:custGeom>
              <a:rect b="b" l="l" r="r" t="t"/>
              <a:pathLst>
                <a:path extrusionOk="0" h="4192" w="4633">
                  <a:moveTo>
                    <a:pt x="2596" y="1"/>
                  </a:moveTo>
                  <a:cubicBezTo>
                    <a:pt x="2489" y="382"/>
                    <a:pt x="2311" y="751"/>
                    <a:pt x="2073" y="1072"/>
                  </a:cubicBezTo>
                  <a:cubicBezTo>
                    <a:pt x="2037" y="1108"/>
                    <a:pt x="2013" y="1144"/>
                    <a:pt x="1965" y="1167"/>
                  </a:cubicBezTo>
                  <a:cubicBezTo>
                    <a:pt x="1930" y="1215"/>
                    <a:pt x="1858" y="1227"/>
                    <a:pt x="1799" y="1263"/>
                  </a:cubicBezTo>
                  <a:cubicBezTo>
                    <a:pt x="1561" y="1382"/>
                    <a:pt x="1406" y="1608"/>
                    <a:pt x="1251" y="1822"/>
                  </a:cubicBezTo>
                  <a:cubicBezTo>
                    <a:pt x="1227" y="1870"/>
                    <a:pt x="1191" y="1918"/>
                    <a:pt x="1132" y="1929"/>
                  </a:cubicBezTo>
                  <a:cubicBezTo>
                    <a:pt x="1108" y="1941"/>
                    <a:pt x="1061" y="1941"/>
                    <a:pt x="1025" y="1965"/>
                  </a:cubicBezTo>
                  <a:cubicBezTo>
                    <a:pt x="787" y="2025"/>
                    <a:pt x="644" y="2263"/>
                    <a:pt x="572" y="2501"/>
                  </a:cubicBezTo>
                  <a:cubicBezTo>
                    <a:pt x="537" y="2584"/>
                    <a:pt x="525" y="2679"/>
                    <a:pt x="465" y="2751"/>
                  </a:cubicBezTo>
                  <a:cubicBezTo>
                    <a:pt x="418" y="2799"/>
                    <a:pt x="370" y="2834"/>
                    <a:pt x="334" y="2870"/>
                  </a:cubicBezTo>
                  <a:cubicBezTo>
                    <a:pt x="108" y="3060"/>
                    <a:pt x="1" y="3418"/>
                    <a:pt x="156" y="3692"/>
                  </a:cubicBezTo>
                  <a:cubicBezTo>
                    <a:pt x="215" y="3811"/>
                    <a:pt x="310" y="3894"/>
                    <a:pt x="429" y="3989"/>
                  </a:cubicBezTo>
                  <a:cubicBezTo>
                    <a:pt x="525" y="4049"/>
                    <a:pt x="608" y="4108"/>
                    <a:pt x="715" y="4144"/>
                  </a:cubicBezTo>
                  <a:cubicBezTo>
                    <a:pt x="834" y="4192"/>
                    <a:pt x="965" y="4192"/>
                    <a:pt x="1108" y="4192"/>
                  </a:cubicBezTo>
                  <a:cubicBezTo>
                    <a:pt x="1918" y="4168"/>
                    <a:pt x="2751" y="3846"/>
                    <a:pt x="3323" y="3251"/>
                  </a:cubicBezTo>
                  <a:cubicBezTo>
                    <a:pt x="3466" y="3108"/>
                    <a:pt x="3442" y="2834"/>
                    <a:pt x="3513" y="2644"/>
                  </a:cubicBezTo>
                  <a:cubicBezTo>
                    <a:pt x="3787" y="2453"/>
                    <a:pt x="4049" y="2239"/>
                    <a:pt x="4299" y="2037"/>
                  </a:cubicBezTo>
                  <a:cubicBezTo>
                    <a:pt x="4406" y="1941"/>
                    <a:pt x="4513" y="1846"/>
                    <a:pt x="4573" y="1703"/>
                  </a:cubicBezTo>
                  <a:cubicBezTo>
                    <a:pt x="4620" y="1584"/>
                    <a:pt x="4632" y="1465"/>
                    <a:pt x="4632" y="1334"/>
                  </a:cubicBezTo>
                  <a:cubicBezTo>
                    <a:pt x="4632" y="917"/>
                    <a:pt x="4561" y="501"/>
                    <a:pt x="4394" y="132"/>
                  </a:cubicBezTo>
                  <a:cubicBezTo>
                    <a:pt x="4359" y="239"/>
                    <a:pt x="4335" y="322"/>
                    <a:pt x="4299" y="441"/>
                  </a:cubicBezTo>
                  <a:cubicBezTo>
                    <a:pt x="3751" y="203"/>
                    <a:pt x="3156" y="84"/>
                    <a:pt x="2596"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5"/>
            <p:cNvSpPr/>
            <p:nvPr/>
          </p:nvSpPr>
          <p:spPr>
            <a:xfrm>
              <a:off x="2961375" y="3509825"/>
              <a:ext cx="55975" cy="33025"/>
            </a:xfrm>
            <a:custGeom>
              <a:rect b="b" l="l" r="r" t="t"/>
              <a:pathLst>
                <a:path extrusionOk="0" h="1321" w="2239">
                  <a:moveTo>
                    <a:pt x="1088" y="0"/>
                  </a:moveTo>
                  <a:cubicBezTo>
                    <a:pt x="961" y="0"/>
                    <a:pt x="835" y="18"/>
                    <a:pt x="715" y="47"/>
                  </a:cubicBezTo>
                  <a:cubicBezTo>
                    <a:pt x="465" y="106"/>
                    <a:pt x="227" y="213"/>
                    <a:pt x="0" y="320"/>
                  </a:cubicBezTo>
                  <a:cubicBezTo>
                    <a:pt x="250" y="261"/>
                    <a:pt x="488" y="189"/>
                    <a:pt x="738" y="166"/>
                  </a:cubicBezTo>
                  <a:cubicBezTo>
                    <a:pt x="837" y="151"/>
                    <a:pt x="940" y="142"/>
                    <a:pt x="1042" y="142"/>
                  </a:cubicBezTo>
                  <a:cubicBezTo>
                    <a:pt x="1185" y="142"/>
                    <a:pt x="1327" y="160"/>
                    <a:pt x="1453" y="201"/>
                  </a:cubicBezTo>
                  <a:cubicBezTo>
                    <a:pt x="1691" y="273"/>
                    <a:pt x="1905" y="392"/>
                    <a:pt x="2024" y="606"/>
                  </a:cubicBezTo>
                  <a:cubicBezTo>
                    <a:pt x="2155" y="809"/>
                    <a:pt x="2167" y="1059"/>
                    <a:pt x="2203" y="1321"/>
                  </a:cubicBezTo>
                  <a:cubicBezTo>
                    <a:pt x="2227" y="1082"/>
                    <a:pt x="2239" y="809"/>
                    <a:pt x="2132" y="559"/>
                  </a:cubicBezTo>
                  <a:cubicBezTo>
                    <a:pt x="1989" y="309"/>
                    <a:pt x="1751" y="142"/>
                    <a:pt x="1500" y="70"/>
                  </a:cubicBezTo>
                  <a:cubicBezTo>
                    <a:pt x="1364" y="21"/>
                    <a:pt x="1225" y="0"/>
                    <a:pt x="1088"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5"/>
            <p:cNvSpPr/>
            <p:nvPr/>
          </p:nvSpPr>
          <p:spPr>
            <a:xfrm>
              <a:off x="2977450" y="3491875"/>
              <a:ext cx="59550" cy="28350"/>
            </a:xfrm>
            <a:custGeom>
              <a:rect b="b" l="l" r="r" t="t"/>
              <a:pathLst>
                <a:path extrusionOk="0" h="1134" w="2382">
                  <a:moveTo>
                    <a:pt x="1063" y="1"/>
                  </a:moveTo>
                  <a:cubicBezTo>
                    <a:pt x="947" y="1"/>
                    <a:pt x="831" y="10"/>
                    <a:pt x="715" y="26"/>
                  </a:cubicBezTo>
                  <a:cubicBezTo>
                    <a:pt x="476" y="74"/>
                    <a:pt x="238" y="134"/>
                    <a:pt x="0" y="205"/>
                  </a:cubicBezTo>
                  <a:cubicBezTo>
                    <a:pt x="250" y="193"/>
                    <a:pt x="488" y="157"/>
                    <a:pt x="715" y="157"/>
                  </a:cubicBezTo>
                  <a:cubicBezTo>
                    <a:pt x="792" y="154"/>
                    <a:pt x="868" y="151"/>
                    <a:pt x="943" y="151"/>
                  </a:cubicBezTo>
                  <a:cubicBezTo>
                    <a:pt x="1111" y="151"/>
                    <a:pt x="1273" y="164"/>
                    <a:pt x="1429" y="205"/>
                  </a:cubicBezTo>
                  <a:cubicBezTo>
                    <a:pt x="1643" y="241"/>
                    <a:pt x="1870" y="348"/>
                    <a:pt x="2036" y="515"/>
                  </a:cubicBezTo>
                  <a:cubicBezTo>
                    <a:pt x="2203" y="681"/>
                    <a:pt x="2322" y="884"/>
                    <a:pt x="2334" y="1134"/>
                  </a:cubicBezTo>
                  <a:cubicBezTo>
                    <a:pt x="2381" y="884"/>
                    <a:pt x="2286" y="622"/>
                    <a:pt x="2120" y="431"/>
                  </a:cubicBezTo>
                  <a:cubicBezTo>
                    <a:pt x="1965" y="217"/>
                    <a:pt x="1727" y="98"/>
                    <a:pt x="1465" y="38"/>
                  </a:cubicBezTo>
                  <a:cubicBezTo>
                    <a:pt x="1331" y="13"/>
                    <a:pt x="1197" y="1"/>
                    <a:pt x="1063"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5"/>
            <p:cNvSpPr/>
            <p:nvPr/>
          </p:nvSpPr>
          <p:spPr>
            <a:xfrm>
              <a:off x="2996800" y="3473775"/>
              <a:ext cx="46150" cy="36925"/>
            </a:xfrm>
            <a:custGeom>
              <a:rect b="b" l="l" r="r" t="t"/>
              <a:pathLst>
                <a:path extrusionOk="0" h="1477" w="1846">
                  <a:moveTo>
                    <a:pt x="679" y="0"/>
                  </a:moveTo>
                  <a:cubicBezTo>
                    <a:pt x="441" y="24"/>
                    <a:pt x="203" y="84"/>
                    <a:pt x="0" y="167"/>
                  </a:cubicBezTo>
                  <a:cubicBezTo>
                    <a:pt x="182" y="131"/>
                    <a:pt x="350" y="115"/>
                    <a:pt x="520" y="115"/>
                  </a:cubicBezTo>
                  <a:cubicBezTo>
                    <a:pt x="573" y="115"/>
                    <a:pt x="625" y="117"/>
                    <a:pt x="679" y="119"/>
                  </a:cubicBezTo>
                  <a:cubicBezTo>
                    <a:pt x="905" y="143"/>
                    <a:pt x="1107" y="203"/>
                    <a:pt x="1286" y="322"/>
                  </a:cubicBezTo>
                  <a:cubicBezTo>
                    <a:pt x="1465" y="441"/>
                    <a:pt x="1607" y="596"/>
                    <a:pt x="1679" y="810"/>
                  </a:cubicBezTo>
                  <a:cubicBezTo>
                    <a:pt x="1738" y="1012"/>
                    <a:pt x="1750" y="1250"/>
                    <a:pt x="1786" y="1477"/>
                  </a:cubicBezTo>
                  <a:cubicBezTo>
                    <a:pt x="1810" y="1250"/>
                    <a:pt x="1846" y="1012"/>
                    <a:pt x="1786" y="774"/>
                  </a:cubicBezTo>
                  <a:cubicBezTo>
                    <a:pt x="1762" y="655"/>
                    <a:pt x="1703" y="560"/>
                    <a:pt x="1631" y="453"/>
                  </a:cubicBezTo>
                  <a:cubicBezTo>
                    <a:pt x="1560" y="346"/>
                    <a:pt x="1465" y="262"/>
                    <a:pt x="1369" y="203"/>
                  </a:cubicBezTo>
                  <a:cubicBezTo>
                    <a:pt x="1155" y="60"/>
                    <a:pt x="917" y="0"/>
                    <a:pt x="679"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5"/>
            <p:cNvSpPr/>
            <p:nvPr/>
          </p:nvSpPr>
          <p:spPr>
            <a:xfrm>
              <a:off x="3043225" y="3005550"/>
              <a:ext cx="130700" cy="176250"/>
            </a:xfrm>
            <a:custGeom>
              <a:rect b="b" l="l" r="r" t="t"/>
              <a:pathLst>
                <a:path extrusionOk="0" h="7050" w="5228">
                  <a:moveTo>
                    <a:pt x="3870" y="1"/>
                  </a:moveTo>
                  <a:lnTo>
                    <a:pt x="72" y="5597"/>
                  </a:lnTo>
                  <a:cubicBezTo>
                    <a:pt x="48" y="5799"/>
                    <a:pt x="12" y="6013"/>
                    <a:pt x="1" y="6228"/>
                  </a:cubicBezTo>
                  <a:lnTo>
                    <a:pt x="3572" y="7049"/>
                  </a:lnTo>
                  <a:cubicBezTo>
                    <a:pt x="4311" y="5371"/>
                    <a:pt x="4823" y="3573"/>
                    <a:pt x="5227" y="1763"/>
                  </a:cubicBezTo>
                  <a:cubicBezTo>
                    <a:pt x="4573" y="1382"/>
                    <a:pt x="4180" y="680"/>
                    <a:pt x="3870"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5"/>
            <p:cNvSpPr/>
            <p:nvPr/>
          </p:nvSpPr>
          <p:spPr>
            <a:xfrm>
              <a:off x="3006025" y="3267500"/>
              <a:ext cx="94075" cy="191425"/>
            </a:xfrm>
            <a:custGeom>
              <a:rect b="b" l="l" r="r" t="t"/>
              <a:pathLst>
                <a:path extrusionOk="0" h="7657" w="3763">
                  <a:moveTo>
                    <a:pt x="1024" y="0"/>
                  </a:moveTo>
                  <a:cubicBezTo>
                    <a:pt x="798" y="500"/>
                    <a:pt x="679" y="1048"/>
                    <a:pt x="596" y="1608"/>
                  </a:cubicBezTo>
                  <a:cubicBezTo>
                    <a:pt x="476" y="2358"/>
                    <a:pt x="417" y="3132"/>
                    <a:pt x="405" y="3906"/>
                  </a:cubicBezTo>
                  <a:cubicBezTo>
                    <a:pt x="381" y="4215"/>
                    <a:pt x="405" y="4537"/>
                    <a:pt x="381" y="4846"/>
                  </a:cubicBezTo>
                  <a:cubicBezTo>
                    <a:pt x="357" y="5632"/>
                    <a:pt x="226" y="6406"/>
                    <a:pt x="0" y="7156"/>
                  </a:cubicBezTo>
                  <a:cubicBezTo>
                    <a:pt x="727" y="7180"/>
                    <a:pt x="1381" y="7358"/>
                    <a:pt x="2048" y="7656"/>
                  </a:cubicBezTo>
                  <a:cubicBezTo>
                    <a:pt x="2167" y="6799"/>
                    <a:pt x="2346" y="5965"/>
                    <a:pt x="2632" y="5144"/>
                  </a:cubicBezTo>
                  <a:cubicBezTo>
                    <a:pt x="2691" y="4977"/>
                    <a:pt x="2751" y="4799"/>
                    <a:pt x="2822" y="4644"/>
                  </a:cubicBezTo>
                  <a:cubicBezTo>
                    <a:pt x="2905" y="4429"/>
                    <a:pt x="2989" y="4239"/>
                    <a:pt x="3084" y="4048"/>
                  </a:cubicBezTo>
                  <a:cubicBezTo>
                    <a:pt x="3536" y="2941"/>
                    <a:pt x="3703" y="1739"/>
                    <a:pt x="3763" y="548"/>
                  </a:cubicBezTo>
                  <a:lnTo>
                    <a:pt x="3763" y="548"/>
                  </a:lnTo>
                  <a:cubicBezTo>
                    <a:pt x="3589" y="570"/>
                    <a:pt x="3419" y="580"/>
                    <a:pt x="3254" y="580"/>
                  </a:cubicBezTo>
                  <a:cubicBezTo>
                    <a:pt x="1995" y="580"/>
                    <a:pt x="1035" y="11"/>
                    <a:pt x="1024"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5"/>
            <p:cNvSpPr/>
            <p:nvPr/>
          </p:nvSpPr>
          <p:spPr>
            <a:xfrm>
              <a:off x="3027450" y="3280900"/>
              <a:ext cx="70575" cy="20500"/>
            </a:xfrm>
            <a:custGeom>
              <a:rect b="b" l="l" r="r" t="t"/>
              <a:pathLst>
                <a:path extrusionOk="0" h="820" w="2823">
                  <a:moveTo>
                    <a:pt x="0" y="0"/>
                  </a:moveTo>
                  <a:lnTo>
                    <a:pt x="0" y="0"/>
                  </a:lnTo>
                  <a:cubicBezTo>
                    <a:pt x="453" y="143"/>
                    <a:pt x="858" y="429"/>
                    <a:pt x="1108" y="786"/>
                  </a:cubicBezTo>
                  <a:cubicBezTo>
                    <a:pt x="1116" y="803"/>
                    <a:pt x="1142" y="820"/>
                    <a:pt x="1166" y="820"/>
                  </a:cubicBezTo>
                  <a:cubicBezTo>
                    <a:pt x="1175" y="820"/>
                    <a:pt x="1184" y="817"/>
                    <a:pt x="1191" y="810"/>
                  </a:cubicBezTo>
                  <a:cubicBezTo>
                    <a:pt x="1703" y="595"/>
                    <a:pt x="2251" y="500"/>
                    <a:pt x="2822" y="500"/>
                  </a:cubicBezTo>
                  <a:cubicBezTo>
                    <a:pt x="2642" y="462"/>
                    <a:pt x="2458" y="443"/>
                    <a:pt x="2274" y="443"/>
                  </a:cubicBezTo>
                  <a:cubicBezTo>
                    <a:pt x="1903" y="443"/>
                    <a:pt x="1533" y="519"/>
                    <a:pt x="1197" y="661"/>
                  </a:cubicBezTo>
                  <a:lnTo>
                    <a:pt x="1197" y="661"/>
                  </a:lnTo>
                  <a:cubicBezTo>
                    <a:pt x="899" y="285"/>
                    <a:pt x="455" y="34"/>
                    <a:pt x="0"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5"/>
            <p:cNvSpPr/>
            <p:nvPr/>
          </p:nvSpPr>
          <p:spPr>
            <a:xfrm>
              <a:off x="3032800" y="3304100"/>
              <a:ext cx="22650" cy="137550"/>
            </a:xfrm>
            <a:custGeom>
              <a:rect b="b" l="l" r="r" t="t"/>
              <a:pathLst>
                <a:path extrusionOk="0" h="5502" w="906">
                  <a:moveTo>
                    <a:pt x="906" y="1"/>
                  </a:moveTo>
                  <a:lnTo>
                    <a:pt x="906" y="1"/>
                  </a:lnTo>
                  <a:cubicBezTo>
                    <a:pt x="787" y="453"/>
                    <a:pt x="679" y="918"/>
                    <a:pt x="572" y="1346"/>
                  </a:cubicBezTo>
                  <a:cubicBezTo>
                    <a:pt x="477" y="1811"/>
                    <a:pt x="382" y="2251"/>
                    <a:pt x="310" y="2715"/>
                  </a:cubicBezTo>
                  <a:cubicBezTo>
                    <a:pt x="239" y="3180"/>
                    <a:pt x="167" y="3632"/>
                    <a:pt x="120" y="4097"/>
                  </a:cubicBezTo>
                  <a:cubicBezTo>
                    <a:pt x="84" y="4335"/>
                    <a:pt x="60" y="4561"/>
                    <a:pt x="48" y="4799"/>
                  </a:cubicBezTo>
                  <a:cubicBezTo>
                    <a:pt x="25" y="5037"/>
                    <a:pt x="1" y="5263"/>
                    <a:pt x="1" y="5501"/>
                  </a:cubicBezTo>
                  <a:lnTo>
                    <a:pt x="227" y="4132"/>
                  </a:lnTo>
                  <a:lnTo>
                    <a:pt x="465" y="2763"/>
                  </a:lnTo>
                  <a:lnTo>
                    <a:pt x="703" y="1394"/>
                  </a:lnTo>
                  <a:cubicBezTo>
                    <a:pt x="775" y="929"/>
                    <a:pt x="846" y="465"/>
                    <a:pt x="906"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5"/>
            <p:cNvSpPr/>
            <p:nvPr/>
          </p:nvSpPr>
          <p:spPr>
            <a:xfrm>
              <a:off x="3034000" y="3134150"/>
              <a:ext cx="100625" cy="104500"/>
            </a:xfrm>
            <a:custGeom>
              <a:rect b="b" l="l" r="r" t="t"/>
              <a:pathLst>
                <a:path extrusionOk="0" h="4180" w="4025">
                  <a:moveTo>
                    <a:pt x="2227" y="0"/>
                  </a:moveTo>
                  <a:cubicBezTo>
                    <a:pt x="1572" y="417"/>
                    <a:pt x="893" y="810"/>
                    <a:pt x="191" y="1143"/>
                  </a:cubicBezTo>
                  <a:cubicBezTo>
                    <a:pt x="60" y="1882"/>
                    <a:pt x="0" y="2667"/>
                    <a:pt x="191" y="3382"/>
                  </a:cubicBezTo>
                  <a:cubicBezTo>
                    <a:pt x="1155" y="3691"/>
                    <a:pt x="2167" y="3977"/>
                    <a:pt x="3179" y="4179"/>
                  </a:cubicBezTo>
                  <a:cubicBezTo>
                    <a:pt x="3596" y="3584"/>
                    <a:pt x="3941" y="2727"/>
                    <a:pt x="4025" y="1989"/>
                  </a:cubicBezTo>
                  <a:cubicBezTo>
                    <a:pt x="3489" y="1608"/>
                    <a:pt x="3013" y="1155"/>
                    <a:pt x="2620" y="655"/>
                  </a:cubicBezTo>
                  <a:cubicBezTo>
                    <a:pt x="2453" y="465"/>
                    <a:pt x="2298" y="238"/>
                    <a:pt x="2227"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5"/>
            <p:cNvSpPr/>
            <p:nvPr/>
          </p:nvSpPr>
          <p:spPr>
            <a:xfrm>
              <a:off x="3035775" y="3187725"/>
              <a:ext cx="86050" cy="35750"/>
            </a:xfrm>
            <a:custGeom>
              <a:rect b="b" l="l" r="r" t="t"/>
              <a:pathLst>
                <a:path extrusionOk="0" h="1430" w="3442">
                  <a:moveTo>
                    <a:pt x="1549" y="0"/>
                  </a:moveTo>
                  <a:cubicBezTo>
                    <a:pt x="1489" y="0"/>
                    <a:pt x="1453" y="12"/>
                    <a:pt x="1418" y="36"/>
                  </a:cubicBezTo>
                  <a:cubicBezTo>
                    <a:pt x="1251" y="72"/>
                    <a:pt x="1096" y="120"/>
                    <a:pt x="941" y="167"/>
                  </a:cubicBezTo>
                  <a:cubicBezTo>
                    <a:pt x="620" y="274"/>
                    <a:pt x="310" y="358"/>
                    <a:pt x="1" y="477"/>
                  </a:cubicBezTo>
                  <a:cubicBezTo>
                    <a:pt x="322" y="429"/>
                    <a:pt x="656" y="358"/>
                    <a:pt x="965" y="262"/>
                  </a:cubicBezTo>
                  <a:cubicBezTo>
                    <a:pt x="1120" y="227"/>
                    <a:pt x="1275" y="191"/>
                    <a:pt x="1442" y="143"/>
                  </a:cubicBezTo>
                  <a:cubicBezTo>
                    <a:pt x="1486" y="129"/>
                    <a:pt x="1525" y="118"/>
                    <a:pt x="1563" y="118"/>
                  </a:cubicBezTo>
                  <a:cubicBezTo>
                    <a:pt x="1587" y="118"/>
                    <a:pt x="1609" y="122"/>
                    <a:pt x="1632" y="131"/>
                  </a:cubicBezTo>
                  <a:cubicBezTo>
                    <a:pt x="1692" y="143"/>
                    <a:pt x="1775" y="203"/>
                    <a:pt x="1834" y="250"/>
                  </a:cubicBezTo>
                  <a:cubicBezTo>
                    <a:pt x="2096" y="429"/>
                    <a:pt x="2334" y="667"/>
                    <a:pt x="2585" y="882"/>
                  </a:cubicBezTo>
                  <a:cubicBezTo>
                    <a:pt x="2727" y="1001"/>
                    <a:pt x="2858" y="1096"/>
                    <a:pt x="2989" y="1191"/>
                  </a:cubicBezTo>
                  <a:cubicBezTo>
                    <a:pt x="3144" y="1298"/>
                    <a:pt x="3275" y="1370"/>
                    <a:pt x="3442" y="1429"/>
                  </a:cubicBezTo>
                  <a:cubicBezTo>
                    <a:pt x="3287" y="1358"/>
                    <a:pt x="3156" y="1251"/>
                    <a:pt x="3037" y="1143"/>
                  </a:cubicBezTo>
                  <a:cubicBezTo>
                    <a:pt x="2918" y="1036"/>
                    <a:pt x="2799" y="941"/>
                    <a:pt x="2680" y="822"/>
                  </a:cubicBezTo>
                  <a:cubicBezTo>
                    <a:pt x="2442" y="584"/>
                    <a:pt x="2215" y="346"/>
                    <a:pt x="1930" y="143"/>
                  </a:cubicBezTo>
                  <a:cubicBezTo>
                    <a:pt x="1858" y="108"/>
                    <a:pt x="1787" y="48"/>
                    <a:pt x="1692" y="12"/>
                  </a:cubicBezTo>
                  <a:cubicBezTo>
                    <a:pt x="1656" y="0"/>
                    <a:pt x="1584" y="0"/>
                    <a:pt x="1549"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5"/>
            <p:cNvSpPr/>
            <p:nvPr/>
          </p:nvSpPr>
          <p:spPr>
            <a:xfrm>
              <a:off x="3025375" y="3218975"/>
              <a:ext cx="90800" cy="63075"/>
            </a:xfrm>
            <a:custGeom>
              <a:rect b="b" l="l" r="r" t="t"/>
              <a:pathLst>
                <a:path extrusionOk="0" h="2523" w="3632">
                  <a:moveTo>
                    <a:pt x="476" y="1"/>
                  </a:moveTo>
                  <a:cubicBezTo>
                    <a:pt x="107" y="513"/>
                    <a:pt x="0" y="1179"/>
                    <a:pt x="167" y="1787"/>
                  </a:cubicBezTo>
                  <a:cubicBezTo>
                    <a:pt x="191" y="1918"/>
                    <a:pt x="322" y="2001"/>
                    <a:pt x="441" y="2060"/>
                  </a:cubicBezTo>
                  <a:cubicBezTo>
                    <a:pt x="1054" y="2362"/>
                    <a:pt x="1742" y="2522"/>
                    <a:pt x="2422" y="2522"/>
                  </a:cubicBezTo>
                  <a:cubicBezTo>
                    <a:pt x="2600" y="2522"/>
                    <a:pt x="2777" y="2511"/>
                    <a:pt x="2953" y="2489"/>
                  </a:cubicBezTo>
                  <a:cubicBezTo>
                    <a:pt x="3393" y="2060"/>
                    <a:pt x="3632" y="1429"/>
                    <a:pt x="3584" y="822"/>
                  </a:cubicBezTo>
                  <a:lnTo>
                    <a:pt x="476" y="1"/>
                  </a:ln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5"/>
            <p:cNvSpPr/>
            <p:nvPr/>
          </p:nvSpPr>
          <p:spPr>
            <a:xfrm>
              <a:off x="3288500" y="3447575"/>
              <a:ext cx="115500" cy="104800"/>
            </a:xfrm>
            <a:custGeom>
              <a:rect b="b" l="l" r="r" t="t"/>
              <a:pathLst>
                <a:path extrusionOk="0" h="4192" w="4620">
                  <a:moveTo>
                    <a:pt x="2036" y="1"/>
                  </a:moveTo>
                  <a:cubicBezTo>
                    <a:pt x="1453" y="84"/>
                    <a:pt x="869" y="203"/>
                    <a:pt x="322" y="441"/>
                  </a:cubicBezTo>
                  <a:cubicBezTo>
                    <a:pt x="298" y="322"/>
                    <a:pt x="262" y="239"/>
                    <a:pt x="238" y="132"/>
                  </a:cubicBezTo>
                  <a:cubicBezTo>
                    <a:pt x="72" y="501"/>
                    <a:pt x="0" y="917"/>
                    <a:pt x="0" y="1334"/>
                  </a:cubicBezTo>
                  <a:cubicBezTo>
                    <a:pt x="0" y="1465"/>
                    <a:pt x="12" y="1584"/>
                    <a:pt x="60" y="1703"/>
                  </a:cubicBezTo>
                  <a:cubicBezTo>
                    <a:pt x="119" y="1846"/>
                    <a:pt x="215" y="1941"/>
                    <a:pt x="322" y="2037"/>
                  </a:cubicBezTo>
                  <a:cubicBezTo>
                    <a:pt x="572" y="2239"/>
                    <a:pt x="846" y="2453"/>
                    <a:pt x="1108" y="2644"/>
                  </a:cubicBezTo>
                  <a:cubicBezTo>
                    <a:pt x="1191" y="2834"/>
                    <a:pt x="1155" y="3108"/>
                    <a:pt x="1310" y="3251"/>
                  </a:cubicBezTo>
                  <a:cubicBezTo>
                    <a:pt x="1870" y="3846"/>
                    <a:pt x="2703" y="4168"/>
                    <a:pt x="3525" y="4192"/>
                  </a:cubicBezTo>
                  <a:cubicBezTo>
                    <a:pt x="3655" y="4192"/>
                    <a:pt x="3786" y="4192"/>
                    <a:pt x="3906" y="4144"/>
                  </a:cubicBezTo>
                  <a:cubicBezTo>
                    <a:pt x="4013" y="4108"/>
                    <a:pt x="4108" y="4049"/>
                    <a:pt x="4191" y="3989"/>
                  </a:cubicBezTo>
                  <a:cubicBezTo>
                    <a:pt x="4310" y="3894"/>
                    <a:pt x="4417" y="3811"/>
                    <a:pt x="4477" y="3692"/>
                  </a:cubicBezTo>
                  <a:cubicBezTo>
                    <a:pt x="4620" y="3418"/>
                    <a:pt x="4525" y="3060"/>
                    <a:pt x="4298" y="2870"/>
                  </a:cubicBezTo>
                  <a:cubicBezTo>
                    <a:pt x="4251" y="2834"/>
                    <a:pt x="4203" y="2799"/>
                    <a:pt x="4167" y="2751"/>
                  </a:cubicBezTo>
                  <a:cubicBezTo>
                    <a:pt x="4108" y="2679"/>
                    <a:pt x="4084" y="2584"/>
                    <a:pt x="4060" y="2501"/>
                  </a:cubicBezTo>
                  <a:cubicBezTo>
                    <a:pt x="3989" y="2263"/>
                    <a:pt x="3834" y="2025"/>
                    <a:pt x="3596" y="1965"/>
                  </a:cubicBezTo>
                  <a:cubicBezTo>
                    <a:pt x="3572" y="1941"/>
                    <a:pt x="3525" y="1941"/>
                    <a:pt x="3489" y="1929"/>
                  </a:cubicBezTo>
                  <a:cubicBezTo>
                    <a:pt x="3429" y="1918"/>
                    <a:pt x="3405" y="1870"/>
                    <a:pt x="3370" y="1822"/>
                  </a:cubicBezTo>
                  <a:cubicBezTo>
                    <a:pt x="3227" y="1608"/>
                    <a:pt x="3060" y="1382"/>
                    <a:pt x="2822" y="1263"/>
                  </a:cubicBezTo>
                  <a:cubicBezTo>
                    <a:pt x="2763" y="1227"/>
                    <a:pt x="2703" y="1215"/>
                    <a:pt x="2655" y="1167"/>
                  </a:cubicBezTo>
                  <a:cubicBezTo>
                    <a:pt x="2620" y="1144"/>
                    <a:pt x="2584" y="1108"/>
                    <a:pt x="2560" y="1072"/>
                  </a:cubicBezTo>
                  <a:cubicBezTo>
                    <a:pt x="2322" y="751"/>
                    <a:pt x="2143" y="382"/>
                    <a:pt x="2036"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5"/>
            <p:cNvSpPr/>
            <p:nvPr/>
          </p:nvSpPr>
          <p:spPr>
            <a:xfrm>
              <a:off x="3336725" y="3509600"/>
              <a:ext cx="55975" cy="32650"/>
            </a:xfrm>
            <a:custGeom>
              <a:rect b="b" l="l" r="r" t="t"/>
              <a:pathLst>
                <a:path extrusionOk="0" h="1306" w="2239">
                  <a:moveTo>
                    <a:pt x="1161" y="0"/>
                  </a:moveTo>
                  <a:cubicBezTo>
                    <a:pt x="1021" y="0"/>
                    <a:pt x="881" y="18"/>
                    <a:pt x="750" y="56"/>
                  </a:cubicBezTo>
                  <a:cubicBezTo>
                    <a:pt x="488" y="139"/>
                    <a:pt x="238" y="294"/>
                    <a:pt x="119" y="556"/>
                  </a:cubicBezTo>
                  <a:cubicBezTo>
                    <a:pt x="0" y="794"/>
                    <a:pt x="12" y="1056"/>
                    <a:pt x="48" y="1306"/>
                  </a:cubicBezTo>
                  <a:cubicBezTo>
                    <a:pt x="72" y="1056"/>
                    <a:pt x="107" y="806"/>
                    <a:pt x="226" y="591"/>
                  </a:cubicBezTo>
                  <a:cubicBezTo>
                    <a:pt x="357" y="389"/>
                    <a:pt x="572" y="270"/>
                    <a:pt x="786" y="198"/>
                  </a:cubicBezTo>
                  <a:cubicBezTo>
                    <a:pt x="918" y="157"/>
                    <a:pt x="1059" y="139"/>
                    <a:pt x="1201" y="139"/>
                  </a:cubicBezTo>
                  <a:cubicBezTo>
                    <a:pt x="1301" y="139"/>
                    <a:pt x="1402" y="148"/>
                    <a:pt x="1500" y="163"/>
                  </a:cubicBezTo>
                  <a:cubicBezTo>
                    <a:pt x="1738" y="210"/>
                    <a:pt x="1977" y="270"/>
                    <a:pt x="2238" y="329"/>
                  </a:cubicBezTo>
                  <a:cubicBezTo>
                    <a:pt x="2012" y="210"/>
                    <a:pt x="1774" y="103"/>
                    <a:pt x="1536" y="44"/>
                  </a:cubicBezTo>
                  <a:cubicBezTo>
                    <a:pt x="1417" y="15"/>
                    <a:pt x="1289" y="0"/>
                    <a:pt x="1161"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5"/>
            <p:cNvSpPr/>
            <p:nvPr/>
          </p:nvSpPr>
          <p:spPr>
            <a:xfrm>
              <a:off x="3316775" y="3491375"/>
              <a:ext cx="59850" cy="28550"/>
            </a:xfrm>
            <a:custGeom>
              <a:rect b="b" l="l" r="r" t="t"/>
              <a:pathLst>
                <a:path extrusionOk="0" h="1142" w="2394">
                  <a:moveTo>
                    <a:pt x="1303" y="0"/>
                  </a:moveTo>
                  <a:cubicBezTo>
                    <a:pt x="1169" y="0"/>
                    <a:pt x="1037" y="15"/>
                    <a:pt x="905" y="46"/>
                  </a:cubicBezTo>
                  <a:cubicBezTo>
                    <a:pt x="667" y="106"/>
                    <a:pt x="417" y="237"/>
                    <a:pt x="250" y="427"/>
                  </a:cubicBezTo>
                  <a:cubicBezTo>
                    <a:pt x="84" y="642"/>
                    <a:pt x="0" y="904"/>
                    <a:pt x="36" y="1142"/>
                  </a:cubicBezTo>
                  <a:cubicBezTo>
                    <a:pt x="60" y="904"/>
                    <a:pt x="179" y="689"/>
                    <a:pt x="334" y="523"/>
                  </a:cubicBezTo>
                  <a:cubicBezTo>
                    <a:pt x="500" y="356"/>
                    <a:pt x="727" y="261"/>
                    <a:pt x="953" y="213"/>
                  </a:cubicBezTo>
                  <a:cubicBezTo>
                    <a:pt x="1135" y="177"/>
                    <a:pt x="1317" y="161"/>
                    <a:pt x="1499" y="161"/>
                  </a:cubicBezTo>
                  <a:cubicBezTo>
                    <a:pt x="1555" y="161"/>
                    <a:pt x="1611" y="163"/>
                    <a:pt x="1667" y="166"/>
                  </a:cubicBezTo>
                  <a:cubicBezTo>
                    <a:pt x="1905" y="177"/>
                    <a:pt x="2143" y="213"/>
                    <a:pt x="2394" y="225"/>
                  </a:cubicBezTo>
                  <a:cubicBezTo>
                    <a:pt x="2167" y="166"/>
                    <a:pt x="1929" y="94"/>
                    <a:pt x="1667" y="35"/>
                  </a:cubicBezTo>
                  <a:cubicBezTo>
                    <a:pt x="1544" y="12"/>
                    <a:pt x="1423" y="0"/>
                    <a:pt x="1303"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5"/>
            <p:cNvSpPr/>
            <p:nvPr/>
          </p:nvSpPr>
          <p:spPr>
            <a:xfrm>
              <a:off x="3311425" y="3473775"/>
              <a:ext cx="45850" cy="36925"/>
            </a:xfrm>
            <a:custGeom>
              <a:rect b="b" l="l" r="r" t="t"/>
              <a:pathLst>
                <a:path extrusionOk="0" h="1477" w="1834">
                  <a:moveTo>
                    <a:pt x="1155" y="0"/>
                  </a:moveTo>
                  <a:cubicBezTo>
                    <a:pt x="917" y="0"/>
                    <a:pt x="679" y="60"/>
                    <a:pt x="476" y="191"/>
                  </a:cubicBezTo>
                  <a:cubicBezTo>
                    <a:pt x="369" y="274"/>
                    <a:pt x="286" y="346"/>
                    <a:pt x="202" y="453"/>
                  </a:cubicBezTo>
                  <a:cubicBezTo>
                    <a:pt x="131" y="536"/>
                    <a:pt x="83" y="655"/>
                    <a:pt x="60" y="774"/>
                  </a:cubicBezTo>
                  <a:cubicBezTo>
                    <a:pt x="0" y="1012"/>
                    <a:pt x="24" y="1250"/>
                    <a:pt x="60" y="1477"/>
                  </a:cubicBezTo>
                  <a:cubicBezTo>
                    <a:pt x="71" y="1239"/>
                    <a:pt x="83" y="1012"/>
                    <a:pt x="167" y="810"/>
                  </a:cubicBezTo>
                  <a:cubicBezTo>
                    <a:pt x="226" y="596"/>
                    <a:pt x="369" y="441"/>
                    <a:pt x="548" y="322"/>
                  </a:cubicBezTo>
                  <a:cubicBezTo>
                    <a:pt x="726" y="203"/>
                    <a:pt x="941" y="143"/>
                    <a:pt x="1167" y="119"/>
                  </a:cubicBezTo>
                  <a:cubicBezTo>
                    <a:pt x="1215" y="117"/>
                    <a:pt x="1264" y="115"/>
                    <a:pt x="1316" y="115"/>
                  </a:cubicBezTo>
                  <a:cubicBezTo>
                    <a:pt x="1481" y="115"/>
                    <a:pt x="1661" y="131"/>
                    <a:pt x="1834" y="167"/>
                  </a:cubicBezTo>
                  <a:cubicBezTo>
                    <a:pt x="1619" y="84"/>
                    <a:pt x="1405" y="0"/>
                    <a:pt x="1155"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5"/>
            <p:cNvSpPr/>
            <p:nvPr/>
          </p:nvSpPr>
          <p:spPr>
            <a:xfrm>
              <a:off x="3180450" y="3005550"/>
              <a:ext cx="130700" cy="176250"/>
            </a:xfrm>
            <a:custGeom>
              <a:rect b="b" l="l" r="r" t="t"/>
              <a:pathLst>
                <a:path extrusionOk="0" h="7050" w="5228">
                  <a:moveTo>
                    <a:pt x="1358" y="1"/>
                  </a:moveTo>
                  <a:cubicBezTo>
                    <a:pt x="1048" y="680"/>
                    <a:pt x="655" y="1382"/>
                    <a:pt x="0" y="1763"/>
                  </a:cubicBezTo>
                  <a:cubicBezTo>
                    <a:pt x="405" y="3573"/>
                    <a:pt x="905" y="5371"/>
                    <a:pt x="1655" y="7049"/>
                  </a:cubicBezTo>
                  <a:lnTo>
                    <a:pt x="5227" y="6228"/>
                  </a:lnTo>
                  <a:cubicBezTo>
                    <a:pt x="5215" y="6013"/>
                    <a:pt x="5180" y="5799"/>
                    <a:pt x="5156" y="5597"/>
                  </a:cubicBezTo>
                  <a:lnTo>
                    <a:pt x="1358" y="1"/>
                  </a:ln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5"/>
            <p:cNvSpPr/>
            <p:nvPr/>
          </p:nvSpPr>
          <p:spPr>
            <a:xfrm>
              <a:off x="3253675" y="3267500"/>
              <a:ext cx="94375" cy="191425"/>
            </a:xfrm>
            <a:custGeom>
              <a:rect b="b" l="l" r="r" t="t"/>
              <a:pathLst>
                <a:path extrusionOk="0" h="7657" w="3775">
                  <a:moveTo>
                    <a:pt x="2739" y="0"/>
                  </a:moveTo>
                  <a:cubicBezTo>
                    <a:pt x="2739" y="11"/>
                    <a:pt x="1789" y="580"/>
                    <a:pt x="516" y="580"/>
                  </a:cubicBezTo>
                  <a:cubicBezTo>
                    <a:pt x="349" y="580"/>
                    <a:pt x="177" y="570"/>
                    <a:pt x="0" y="548"/>
                  </a:cubicBezTo>
                  <a:lnTo>
                    <a:pt x="0" y="548"/>
                  </a:lnTo>
                  <a:cubicBezTo>
                    <a:pt x="60" y="1739"/>
                    <a:pt x="226" y="2941"/>
                    <a:pt x="691" y="4048"/>
                  </a:cubicBezTo>
                  <a:cubicBezTo>
                    <a:pt x="774" y="4239"/>
                    <a:pt x="869" y="4429"/>
                    <a:pt x="941" y="4644"/>
                  </a:cubicBezTo>
                  <a:cubicBezTo>
                    <a:pt x="1012" y="4799"/>
                    <a:pt x="1072" y="4977"/>
                    <a:pt x="1131" y="5144"/>
                  </a:cubicBezTo>
                  <a:cubicBezTo>
                    <a:pt x="1417" y="5965"/>
                    <a:pt x="1596" y="6799"/>
                    <a:pt x="1715" y="7656"/>
                  </a:cubicBezTo>
                  <a:cubicBezTo>
                    <a:pt x="2381" y="7358"/>
                    <a:pt x="3036" y="7180"/>
                    <a:pt x="3775" y="7156"/>
                  </a:cubicBezTo>
                  <a:cubicBezTo>
                    <a:pt x="3548" y="6406"/>
                    <a:pt x="3417" y="5632"/>
                    <a:pt x="3382" y="4846"/>
                  </a:cubicBezTo>
                  <a:cubicBezTo>
                    <a:pt x="3370" y="4537"/>
                    <a:pt x="3382" y="4215"/>
                    <a:pt x="3370" y="3906"/>
                  </a:cubicBezTo>
                  <a:cubicBezTo>
                    <a:pt x="3346" y="3132"/>
                    <a:pt x="3286" y="2358"/>
                    <a:pt x="3179" y="1608"/>
                  </a:cubicBezTo>
                  <a:cubicBezTo>
                    <a:pt x="3084" y="1048"/>
                    <a:pt x="2965" y="500"/>
                    <a:pt x="2739"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5"/>
            <p:cNvSpPr/>
            <p:nvPr/>
          </p:nvSpPr>
          <p:spPr>
            <a:xfrm>
              <a:off x="3256350" y="3281100"/>
              <a:ext cx="69975" cy="22925"/>
            </a:xfrm>
            <a:custGeom>
              <a:rect b="b" l="l" r="r" t="t"/>
              <a:pathLst>
                <a:path extrusionOk="0" h="917" w="2799">
                  <a:moveTo>
                    <a:pt x="2731" y="1"/>
                  </a:moveTo>
                  <a:cubicBezTo>
                    <a:pt x="2623" y="1"/>
                    <a:pt x="2516" y="24"/>
                    <a:pt x="2417" y="64"/>
                  </a:cubicBezTo>
                  <a:cubicBezTo>
                    <a:pt x="2298" y="111"/>
                    <a:pt x="2179" y="171"/>
                    <a:pt x="2072" y="242"/>
                  </a:cubicBezTo>
                  <a:cubicBezTo>
                    <a:pt x="1873" y="375"/>
                    <a:pt x="1704" y="559"/>
                    <a:pt x="1557" y="738"/>
                  </a:cubicBezTo>
                  <a:lnTo>
                    <a:pt x="1557" y="738"/>
                  </a:lnTo>
                  <a:cubicBezTo>
                    <a:pt x="1288" y="592"/>
                    <a:pt x="980" y="516"/>
                    <a:pt x="678" y="516"/>
                  </a:cubicBezTo>
                  <a:cubicBezTo>
                    <a:pt x="441" y="516"/>
                    <a:pt x="208" y="563"/>
                    <a:pt x="0" y="659"/>
                  </a:cubicBezTo>
                  <a:cubicBezTo>
                    <a:pt x="154" y="624"/>
                    <a:pt x="311" y="606"/>
                    <a:pt x="466" y="606"/>
                  </a:cubicBezTo>
                  <a:cubicBezTo>
                    <a:pt x="840" y="606"/>
                    <a:pt x="1212" y="707"/>
                    <a:pt x="1548" y="909"/>
                  </a:cubicBezTo>
                  <a:cubicBezTo>
                    <a:pt x="1563" y="914"/>
                    <a:pt x="1576" y="917"/>
                    <a:pt x="1588" y="917"/>
                  </a:cubicBezTo>
                  <a:cubicBezTo>
                    <a:pt x="1606" y="917"/>
                    <a:pt x="1623" y="911"/>
                    <a:pt x="1643" y="897"/>
                  </a:cubicBezTo>
                  <a:cubicBezTo>
                    <a:pt x="1798" y="706"/>
                    <a:pt x="1953" y="504"/>
                    <a:pt x="2144" y="349"/>
                  </a:cubicBezTo>
                  <a:cubicBezTo>
                    <a:pt x="2334" y="183"/>
                    <a:pt x="2548" y="52"/>
                    <a:pt x="2798" y="4"/>
                  </a:cubicBezTo>
                  <a:cubicBezTo>
                    <a:pt x="2776" y="2"/>
                    <a:pt x="2753" y="1"/>
                    <a:pt x="2731"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5"/>
            <p:cNvSpPr/>
            <p:nvPr/>
          </p:nvSpPr>
          <p:spPr>
            <a:xfrm>
              <a:off x="3296225" y="3304100"/>
              <a:ext cx="22650" cy="137850"/>
            </a:xfrm>
            <a:custGeom>
              <a:rect b="b" l="l" r="r" t="t"/>
              <a:pathLst>
                <a:path extrusionOk="0" h="5514" w="906">
                  <a:moveTo>
                    <a:pt x="1" y="1"/>
                  </a:moveTo>
                  <a:lnTo>
                    <a:pt x="1" y="1"/>
                  </a:lnTo>
                  <a:cubicBezTo>
                    <a:pt x="60" y="465"/>
                    <a:pt x="132" y="929"/>
                    <a:pt x="203" y="1406"/>
                  </a:cubicBezTo>
                  <a:lnTo>
                    <a:pt x="441" y="2775"/>
                  </a:lnTo>
                  <a:lnTo>
                    <a:pt x="679" y="4144"/>
                  </a:lnTo>
                  <a:lnTo>
                    <a:pt x="906" y="5513"/>
                  </a:lnTo>
                  <a:cubicBezTo>
                    <a:pt x="894" y="5275"/>
                    <a:pt x="882" y="5049"/>
                    <a:pt x="858" y="4811"/>
                  </a:cubicBezTo>
                  <a:cubicBezTo>
                    <a:pt x="834" y="4573"/>
                    <a:pt x="822" y="4347"/>
                    <a:pt x="787" y="4108"/>
                  </a:cubicBezTo>
                  <a:cubicBezTo>
                    <a:pt x="739" y="3656"/>
                    <a:pt x="668" y="3192"/>
                    <a:pt x="596" y="2727"/>
                  </a:cubicBezTo>
                  <a:cubicBezTo>
                    <a:pt x="525" y="2263"/>
                    <a:pt x="429" y="1822"/>
                    <a:pt x="322" y="1358"/>
                  </a:cubicBezTo>
                  <a:cubicBezTo>
                    <a:pt x="227" y="918"/>
                    <a:pt x="120" y="453"/>
                    <a:pt x="1"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5"/>
            <p:cNvSpPr/>
            <p:nvPr/>
          </p:nvSpPr>
          <p:spPr>
            <a:xfrm>
              <a:off x="3219450" y="3134150"/>
              <a:ext cx="100925" cy="104500"/>
            </a:xfrm>
            <a:custGeom>
              <a:rect b="b" l="l" r="r" t="t"/>
              <a:pathLst>
                <a:path extrusionOk="0" h="4180" w="4037">
                  <a:moveTo>
                    <a:pt x="1810" y="0"/>
                  </a:moveTo>
                  <a:cubicBezTo>
                    <a:pt x="1726" y="238"/>
                    <a:pt x="1584" y="465"/>
                    <a:pt x="1417" y="655"/>
                  </a:cubicBezTo>
                  <a:cubicBezTo>
                    <a:pt x="1012" y="1155"/>
                    <a:pt x="536" y="1608"/>
                    <a:pt x="0" y="1989"/>
                  </a:cubicBezTo>
                  <a:cubicBezTo>
                    <a:pt x="83" y="2727"/>
                    <a:pt x="441" y="3584"/>
                    <a:pt x="857" y="4179"/>
                  </a:cubicBezTo>
                  <a:cubicBezTo>
                    <a:pt x="1869" y="3977"/>
                    <a:pt x="2881" y="3691"/>
                    <a:pt x="3846" y="3382"/>
                  </a:cubicBezTo>
                  <a:cubicBezTo>
                    <a:pt x="4036" y="2667"/>
                    <a:pt x="3977" y="1882"/>
                    <a:pt x="3846" y="1143"/>
                  </a:cubicBezTo>
                  <a:cubicBezTo>
                    <a:pt x="3143" y="810"/>
                    <a:pt x="2465" y="417"/>
                    <a:pt x="1810"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5"/>
            <p:cNvSpPr/>
            <p:nvPr/>
          </p:nvSpPr>
          <p:spPr>
            <a:xfrm>
              <a:off x="3232825" y="3192625"/>
              <a:ext cx="85450" cy="30850"/>
            </a:xfrm>
            <a:custGeom>
              <a:rect b="b" l="l" r="r" t="t"/>
              <a:pathLst>
                <a:path extrusionOk="0" h="1234" w="3418">
                  <a:moveTo>
                    <a:pt x="1739" y="0"/>
                  </a:moveTo>
                  <a:cubicBezTo>
                    <a:pt x="1676" y="0"/>
                    <a:pt x="1612" y="11"/>
                    <a:pt x="1549" y="43"/>
                  </a:cubicBezTo>
                  <a:cubicBezTo>
                    <a:pt x="1465" y="66"/>
                    <a:pt x="1394" y="138"/>
                    <a:pt x="1334" y="174"/>
                  </a:cubicBezTo>
                  <a:lnTo>
                    <a:pt x="1132" y="328"/>
                  </a:lnTo>
                  <a:cubicBezTo>
                    <a:pt x="1001" y="435"/>
                    <a:pt x="870" y="519"/>
                    <a:pt x="751" y="626"/>
                  </a:cubicBezTo>
                  <a:cubicBezTo>
                    <a:pt x="501" y="816"/>
                    <a:pt x="239" y="1031"/>
                    <a:pt x="1" y="1233"/>
                  </a:cubicBezTo>
                  <a:cubicBezTo>
                    <a:pt x="287" y="1067"/>
                    <a:pt x="560" y="888"/>
                    <a:pt x="822" y="721"/>
                  </a:cubicBezTo>
                  <a:lnTo>
                    <a:pt x="1227" y="459"/>
                  </a:lnTo>
                  <a:cubicBezTo>
                    <a:pt x="1358" y="364"/>
                    <a:pt x="1489" y="269"/>
                    <a:pt x="1608" y="209"/>
                  </a:cubicBezTo>
                  <a:cubicBezTo>
                    <a:pt x="1656" y="185"/>
                    <a:pt x="1710" y="175"/>
                    <a:pt x="1767" y="175"/>
                  </a:cubicBezTo>
                  <a:cubicBezTo>
                    <a:pt x="1850" y="175"/>
                    <a:pt x="1940" y="198"/>
                    <a:pt x="2025" y="233"/>
                  </a:cubicBezTo>
                  <a:cubicBezTo>
                    <a:pt x="2192" y="293"/>
                    <a:pt x="2334" y="352"/>
                    <a:pt x="2489" y="400"/>
                  </a:cubicBezTo>
                  <a:lnTo>
                    <a:pt x="2954" y="543"/>
                  </a:lnTo>
                  <a:cubicBezTo>
                    <a:pt x="3096" y="590"/>
                    <a:pt x="3251" y="638"/>
                    <a:pt x="3418" y="686"/>
                  </a:cubicBezTo>
                  <a:cubicBezTo>
                    <a:pt x="3275" y="602"/>
                    <a:pt x="3132" y="543"/>
                    <a:pt x="2977" y="471"/>
                  </a:cubicBezTo>
                  <a:lnTo>
                    <a:pt x="2537" y="281"/>
                  </a:lnTo>
                  <a:cubicBezTo>
                    <a:pt x="2382" y="209"/>
                    <a:pt x="2239" y="150"/>
                    <a:pt x="2084" y="90"/>
                  </a:cubicBezTo>
                  <a:cubicBezTo>
                    <a:pt x="2001" y="54"/>
                    <a:pt x="1930" y="31"/>
                    <a:pt x="1834" y="7"/>
                  </a:cubicBezTo>
                  <a:cubicBezTo>
                    <a:pt x="1803" y="3"/>
                    <a:pt x="1771" y="0"/>
                    <a:pt x="1739"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5"/>
            <p:cNvSpPr/>
            <p:nvPr/>
          </p:nvSpPr>
          <p:spPr>
            <a:xfrm>
              <a:off x="3238200" y="3218975"/>
              <a:ext cx="90800" cy="63075"/>
            </a:xfrm>
            <a:custGeom>
              <a:rect b="b" l="l" r="r" t="t"/>
              <a:pathLst>
                <a:path extrusionOk="0" h="2523" w="3632">
                  <a:moveTo>
                    <a:pt x="3155" y="1"/>
                  </a:moveTo>
                  <a:lnTo>
                    <a:pt x="48" y="822"/>
                  </a:lnTo>
                  <a:cubicBezTo>
                    <a:pt x="0" y="1429"/>
                    <a:pt x="238" y="2060"/>
                    <a:pt x="667" y="2489"/>
                  </a:cubicBezTo>
                  <a:cubicBezTo>
                    <a:pt x="842" y="2511"/>
                    <a:pt x="1020" y="2522"/>
                    <a:pt x="1198" y="2522"/>
                  </a:cubicBezTo>
                  <a:cubicBezTo>
                    <a:pt x="1878" y="2522"/>
                    <a:pt x="2566" y="2362"/>
                    <a:pt x="3179" y="2060"/>
                  </a:cubicBezTo>
                  <a:cubicBezTo>
                    <a:pt x="3298" y="2001"/>
                    <a:pt x="3441" y="1918"/>
                    <a:pt x="3465" y="1787"/>
                  </a:cubicBezTo>
                  <a:cubicBezTo>
                    <a:pt x="3632" y="1179"/>
                    <a:pt x="3524" y="513"/>
                    <a:pt x="3155"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5"/>
            <p:cNvSpPr/>
            <p:nvPr/>
          </p:nvSpPr>
          <p:spPr>
            <a:xfrm>
              <a:off x="3022100" y="3077875"/>
              <a:ext cx="56575" cy="85775"/>
            </a:xfrm>
            <a:custGeom>
              <a:rect b="b" l="l" r="r" t="t"/>
              <a:pathLst>
                <a:path extrusionOk="0" h="3431" w="2263">
                  <a:moveTo>
                    <a:pt x="548" y="1"/>
                  </a:moveTo>
                  <a:lnTo>
                    <a:pt x="548" y="1"/>
                  </a:lnTo>
                  <a:cubicBezTo>
                    <a:pt x="548" y="1"/>
                    <a:pt x="548" y="1"/>
                    <a:pt x="548" y="1"/>
                  </a:cubicBezTo>
                  <a:lnTo>
                    <a:pt x="548" y="1"/>
                  </a:lnTo>
                  <a:cubicBezTo>
                    <a:pt x="548" y="1"/>
                    <a:pt x="548" y="1"/>
                    <a:pt x="548" y="1"/>
                  </a:cubicBezTo>
                  <a:cubicBezTo>
                    <a:pt x="548" y="1"/>
                    <a:pt x="548" y="1"/>
                    <a:pt x="548" y="1"/>
                  </a:cubicBezTo>
                  <a:close/>
                  <a:moveTo>
                    <a:pt x="548" y="1"/>
                  </a:moveTo>
                  <a:cubicBezTo>
                    <a:pt x="381" y="406"/>
                    <a:pt x="214" y="882"/>
                    <a:pt x="60" y="1287"/>
                  </a:cubicBezTo>
                  <a:cubicBezTo>
                    <a:pt x="0" y="1418"/>
                    <a:pt x="95" y="1585"/>
                    <a:pt x="179" y="1716"/>
                  </a:cubicBezTo>
                  <a:cubicBezTo>
                    <a:pt x="560" y="2370"/>
                    <a:pt x="1072" y="2966"/>
                    <a:pt x="1667" y="3430"/>
                  </a:cubicBezTo>
                  <a:cubicBezTo>
                    <a:pt x="1869" y="2894"/>
                    <a:pt x="2036" y="2192"/>
                    <a:pt x="2262" y="1656"/>
                  </a:cubicBezTo>
                  <a:cubicBezTo>
                    <a:pt x="1104" y="943"/>
                    <a:pt x="556" y="22"/>
                    <a:pt x="548" y="1"/>
                  </a:cubicBezTo>
                  <a:close/>
                </a:path>
              </a:pathLst>
            </a:custGeom>
            <a:solidFill>
              <a:srgbClr val="EBE8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5"/>
            <p:cNvSpPr/>
            <p:nvPr/>
          </p:nvSpPr>
          <p:spPr>
            <a:xfrm>
              <a:off x="3031925" y="3034425"/>
              <a:ext cx="66100" cy="88125"/>
            </a:xfrm>
            <a:custGeom>
              <a:rect b="b" l="l" r="r" t="t"/>
              <a:pathLst>
                <a:path extrusionOk="0" h="3525" w="2644">
                  <a:moveTo>
                    <a:pt x="655" y="1"/>
                  </a:moveTo>
                  <a:cubicBezTo>
                    <a:pt x="654" y="1"/>
                    <a:pt x="654" y="1"/>
                    <a:pt x="654" y="2"/>
                  </a:cubicBezTo>
                  <a:lnTo>
                    <a:pt x="654" y="2"/>
                  </a:lnTo>
                  <a:cubicBezTo>
                    <a:pt x="655" y="1"/>
                    <a:pt x="655" y="1"/>
                    <a:pt x="655" y="1"/>
                  </a:cubicBezTo>
                  <a:close/>
                  <a:moveTo>
                    <a:pt x="654" y="2"/>
                  </a:moveTo>
                  <a:cubicBezTo>
                    <a:pt x="452" y="394"/>
                    <a:pt x="214" y="835"/>
                    <a:pt x="48" y="1251"/>
                  </a:cubicBezTo>
                  <a:cubicBezTo>
                    <a:pt x="24" y="1310"/>
                    <a:pt x="0" y="1382"/>
                    <a:pt x="0" y="1441"/>
                  </a:cubicBezTo>
                  <a:cubicBezTo>
                    <a:pt x="0" y="1501"/>
                    <a:pt x="48" y="1560"/>
                    <a:pt x="83" y="1608"/>
                  </a:cubicBezTo>
                  <a:cubicBezTo>
                    <a:pt x="583" y="2394"/>
                    <a:pt x="1286" y="3049"/>
                    <a:pt x="2107" y="3525"/>
                  </a:cubicBezTo>
                  <a:cubicBezTo>
                    <a:pt x="2250" y="3025"/>
                    <a:pt x="2441" y="2382"/>
                    <a:pt x="2643" y="1894"/>
                  </a:cubicBezTo>
                  <a:cubicBezTo>
                    <a:pt x="1382" y="1018"/>
                    <a:pt x="659" y="39"/>
                    <a:pt x="654" y="2"/>
                  </a:cubicBezTo>
                  <a:close/>
                </a:path>
              </a:pathLst>
            </a:custGeom>
            <a:solidFill>
              <a:srgbClr val="E2E0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5"/>
            <p:cNvSpPr/>
            <p:nvPr/>
          </p:nvSpPr>
          <p:spPr>
            <a:xfrm>
              <a:off x="3044725" y="2994550"/>
              <a:ext cx="76225" cy="90200"/>
            </a:xfrm>
            <a:custGeom>
              <a:rect b="b" l="l" r="r" t="t"/>
              <a:pathLst>
                <a:path extrusionOk="0" h="3608" w="3049">
                  <a:moveTo>
                    <a:pt x="572" y="0"/>
                  </a:moveTo>
                  <a:cubicBezTo>
                    <a:pt x="417" y="393"/>
                    <a:pt x="238" y="774"/>
                    <a:pt x="71" y="1167"/>
                  </a:cubicBezTo>
                  <a:cubicBezTo>
                    <a:pt x="36" y="1239"/>
                    <a:pt x="0" y="1334"/>
                    <a:pt x="12" y="1405"/>
                  </a:cubicBezTo>
                  <a:cubicBezTo>
                    <a:pt x="24" y="1477"/>
                    <a:pt x="71" y="1536"/>
                    <a:pt x="119" y="1596"/>
                  </a:cubicBezTo>
                  <a:cubicBezTo>
                    <a:pt x="714" y="2382"/>
                    <a:pt x="1453" y="3072"/>
                    <a:pt x="2274" y="3608"/>
                  </a:cubicBezTo>
                  <a:cubicBezTo>
                    <a:pt x="2500" y="3036"/>
                    <a:pt x="2762" y="2346"/>
                    <a:pt x="3048" y="1810"/>
                  </a:cubicBezTo>
                  <a:cubicBezTo>
                    <a:pt x="1607" y="1191"/>
                    <a:pt x="595" y="0"/>
                    <a:pt x="572"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5"/>
            <p:cNvSpPr/>
            <p:nvPr/>
          </p:nvSpPr>
          <p:spPr>
            <a:xfrm>
              <a:off x="3058100" y="2946025"/>
              <a:ext cx="94400" cy="95575"/>
            </a:xfrm>
            <a:custGeom>
              <a:rect b="b" l="l" r="r" t="t"/>
              <a:pathLst>
                <a:path extrusionOk="0" h="3823" w="3776">
                  <a:moveTo>
                    <a:pt x="801" y="0"/>
                  </a:moveTo>
                  <a:cubicBezTo>
                    <a:pt x="800" y="0"/>
                    <a:pt x="799" y="0"/>
                    <a:pt x="799" y="1"/>
                  </a:cubicBezTo>
                  <a:cubicBezTo>
                    <a:pt x="549" y="560"/>
                    <a:pt x="298" y="1144"/>
                    <a:pt x="48" y="1703"/>
                  </a:cubicBezTo>
                  <a:cubicBezTo>
                    <a:pt x="25" y="1763"/>
                    <a:pt x="1" y="1810"/>
                    <a:pt x="13" y="1870"/>
                  </a:cubicBezTo>
                  <a:cubicBezTo>
                    <a:pt x="25" y="1918"/>
                    <a:pt x="60" y="1965"/>
                    <a:pt x="84" y="1989"/>
                  </a:cubicBezTo>
                  <a:cubicBezTo>
                    <a:pt x="799" y="2775"/>
                    <a:pt x="1692" y="3418"/>
                    <a:pt x="2680" y="3823"/>
                  </a:cubicBezTo>
                  <a:cubicBezTo>
                    <a:pt x="2965" y="2989"/>
                    <a:pt x="3394" y="2048"/>
                    <a:pt x="3775" y="1263"/>
                  </a:cubicBezTo>
                  <a:cubicBezTo>
                    <a:pt x="2097" y="793"/>
                    <a:pt x="870" y="0"/>
                    <a:pt x="801"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5"/>
            <p:cNvSpPr/>
            <p:nvPr/>
          </p:nvSpPr>
          <p:spPr>
            <a:xfrm>
              <a:off x="3275700" y="3077875"/>
              <a:ext cx="56575" cy="85775"/>
            </a:xfrm>
            <a:custGeom>
              <a:rect b="b" l="l" r="r" t="t"/>
              <a:pathLst>
                <a:path extrusionOk="0" h="3431" w="2263">
                  <a:moveTo>
                    <a:pt x="1715" y="1"/>
                  </a:moveTo>
                  <a:lnTo>
                    <a:pt x="1715" y="1"/>
                  </a:lnTo>
                  <a:cubicBezTo>
                    <a:pt x="1715" y="1"/>
                    <a:pt x="1715" y="1"/>
                    <a:pt x="1715" y="1"/>
                  </a:cubicBezTo>
                  <a:cubicBezTo>
                    <a:pt x="1715" y="1"/>
                    <a:pt x="1715" y="1"/>
                    <a:pt x="1715" y="1"/>
                  </a:cubicBezTo>
                  <a:lnTo>
                    <a:pt x="1715" y="1"/>
                  </a:lnTo>
                  <a:cubicBezTo>
                    <a:pt x="1715" y="1"/>
                    <a:pt x="1715" y="1"/>
                    <a:pt x="1715" y="1"/>
                  </a:cubicBezTo>
                  <a:close/>
                  <a:moveTo>
                    <a:pt x="1715" y="1"/>
                  </a:moveTo>
                  <a:cubicBezTo>
                    <a:pt x="1707" y="22"/>
                    <a:pt x="1147" y="943"/>
                    <a:pt x="0" y="1656"/>
                  </a:cubicBezTo>
                  <a:cubicBezTo>
                    <a:pt x="227" y="2192"/>
                    <a:pt x="393" y="2894"/>
                    <a:pt x="596" y="3430"/>
                  </a:cubicBezTo>
                  <a:cubicBezTo>
                    <a:pt x="1191" y="2966"/>
                    <a:pt x="1703" y="2370"/>
                    <a:pt x="2084" y="1716"/>
                  </a:cubicBezTo>
                  <a:cubicBezTo>
                    <a:pt x="2155" y="1585"/>
                    <a:pt x="2262" y="1418"/>
                    <a:pt x="2203" y="1287"/>
                  </a:cubicBezTo>
                  <a:cubicBezTo>
                    <a:pt x="2036" y="882"/>
                    <a:pt x="1870" y="406"/>
                    <a:pt x="1715" y="1"/>
                  </a:cubicBezTo>
                  <a:close/>
                </a:path>
              </a:pathLst>
            </a:custGeom>
            <a:solidFill>
              <a:srgbClr val="EBE8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5"/>
            <p:cNvSpPr/>
            <p:nvPr/>
          </p:nvSpPr>
          <p:spPr>
            <a:xfrm>
              <a:off x="3256350" y="3034425"/>
              <a:ext cx="65800" cy="88125"/>
            </a:xfrm>
            <a:custGeom>
              <a:rect b="b" l="l" r="r" t="t"/>
              <a:pathLst>
                <a:path extrusionOk="0" h="3525" w="2632">
                  <a:moveTo>
                    <a:pt x="1977" y="1"/>
                  </a:moveTo>
                  <a:lnTo>
                    <a:pt x="1977" y="1"/>
                  </a:lnTo>
                  <a:cubicBezTo>
                    <a:pt x="1977" y="1"/>
                    <a:pt x="1977" y="1"/>
                    <a:pt x="1977" y="2"/>
                  </a:cubicBezTo>
                  <a:lnTo>
                    <a:pt x="1977" y="2"/>
                  </a:lnTo>
                  <a:cubicBezTo>
                    <a:pt x="1977" y="1"/>
                    <a:pt x="1977" y="1"/>
                    <a:pt x="1977" y="1"/>
                  </a:cubicBezTo>
                  <a:close/>
                  <a:moveTo>
                    <a:pt x="1977" y="2"/>
                  </a:moveTo>
                  <a:cubicBezTo>
                    <a:pt x="1974" y="38"/>
                    <a:pt x="1262" y="1018"/>
                    <a:pt x="0" y="1894"/>
                  </a:cubicBezTo>
                  <a:cubicBezTo>
                    <a:pt x="191" y="2382"/>
                    <a:pt x="393" y="3025"/>
                    <a:pt x="536" y="3525"/>
                  </a:cubicBezTo>
                  <a:cubicBezTo>
                    <a:pt x="1358" y="3049"/>
                    <a:pt x="2060" y="2394"/>
                    <a:pt x="2560" y="1608"/>
                  </a:cubicBezTo>
                  <a:cubicBezTo>
                    <a:pt x="2596" y="1560"/>
                    <a:pt x="2632" y="1501"/>
                    <a:pt x="2632" y="1441"/>
                  </a:cubicBezTo>
                  <a:cubicBezTo>
                    <a:pt x="2632" y="1382"/>
                    <a:pt x="2620" y="1310"/>
                    <a:pt x="2596" y="1251"/>
                  </a:cubicBezTo>
                  <a:cubicBezTo>
                    <a:pt x="2429" y="835"/>
                    <a:pt x="2192" y="394"/>
                    <a:pt x="1977" y="2"/>
                  </a:cubicBezTo>
                  <a:close/>
                </a:path>
              </a:pathLst>
            </a:custGeom>
            <a:solidFill>
              <a:srgbClr val="E2E0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5"/>
            <p:cNvSpPr/>
            <p:nvPr/>
          </p:nvSpPr>
          <p:spPr>
            <a:xfrm>
              <a:off x="3232825" y="2994550"/>
              <a:ext cx="76525" cy="90200"/>
            </a:xfrm>
            <a:custGeom>
              <a:rect b="b" l="l" r="r" t="t"/>
              <a:pathLst>
                <a:path extrusionOk="0" h="3608" w="3061">
                  <a:moveTo>
                    <a:pt x="2477" y="0"/>
                  </a:moveTo>
                  <a:cubicBezTo>
                    <a:pt x="2477" y="0"/>
                    <a:pt x="1453" y="1191"/>
                    <a:pt x="1" y="1810"/>
                  </a:cubicBezTo>
                  <a:cubicBezTo>
                    <a:pt x="287" y="2346"/>
                    <a:pt x="560" y="3036"/>
                    <a:pt x="775" y="3608"/>
                  </a:cubicBezTo>
                  <a:cubicBezTo>
                    <a:pt x="1596" y="3072"/>
                    <a:pt x="2346" y="2382"/>
                    <a:pt x="2942" y="1596"/>
                  </a:cubicBezTo>
                  <a:cubicBezTo>
                    <a:pt x="2977" y="1536"/>
                    <a:pt x="3025" y="1477"/>
                    <a:pt x="3037" y="1405"/>
                  </a:cubicBezTo>
                  <a:cubicBezTo>
                    <a:pt x="3061" y="1334"/>
                    <a:pt x="3013" y="1239"/>
                    <a:pt x="2977" y="1167"/>
                  </a:cubicBezTo>
                  <a:cubicBezTo>
                    <a:pt x="2823" y="774"/>
                    <a:pt x="2644" y="393"/>
                    <a:pt x="2477"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5"/>
            <p:cNvSpPr/>
            <p:nvPr/>
          </p:nvSpPr>
          <p:spPr>
            <a:xfrm>
              <a:off x="3201275" y="2946025"/>
              <a:ext cx="94675" cy="95575"/>
            </a:xfrm>
            <a:custGeom>
              <a:rect b="b" l="l" r="r" t="t"/>
              <a:pathLst>
                <a:path extrusionOk="0" h="3823" w="3787">
                  <a:moveTo>
                    <a:pt x="2976" y="0"/>
                  </a:moveTo>
                  <a:cubicBezTo>
                    <a:pt x="2930" y="0"/>
                    <a:pt x="1702" y="793"/>
                    <a:pt x="1" y="1263"/>
                  </a:cubicBezTo>
                  <a:cubicBezTo>
                    <a:pt x="394" y="2048"/>
                    <a:pt x="822" y="2989"/>
                    <a:pt x="1108" y="3823"/>
                  </a:cubicBezTo>
                  <a:cubicBezTo>
                    <a:pt x="2084" y="3418"/>
                    <a:pt x="2977" y="2775"/>
                    <a:pt x="3692" y="1989"/>
                  </a:cubicBezTo>
                  <a:cubicBezTo>
                    <a:pt x="3727" y="1965"/>
                    <a:pt x="3751" y="1918"/>
                    <a:pt x="3763" y="1870"/>
                  </a:cubicBezTo>
                  <a:cubicBezTo>
                    <a:pt x="3787" y="1810"/>
                    <a:pt x="3751" y="1763"/>
                    <a:pt x="3739" y="1703"/>
                  </a:cubicBezTo>
                  <a:cubicBezTo>
                    <a:pt x="3477" y="1144"/>
                    <a:pt x="3227" y="560"/>
                    <a:pt x="2977" y="1"/>
                  </a:cubicBezTo>
                  <a:cubicBezTo>
                    <a:pt x="2977" y="0"/>
                    <a:pt x="2977" y="0"/>
                    <a:pt x="2976"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5"/>
            <p:cNvSpPr/>
            <p:nvPr/>
          </p:nvSpPr>
          <p:spPr>
            <a:xfrm>
              <a:off x="3058400" y="2655525"/>
              <a:ext cx="235175" cy="173550"/>
            </a:xfrm>
            <a:custGeom>
              <a:rect b="b" l="l" r="r" t="t"/>
              <a:pathLst>
                <a:path extrusionOk="0" h="6942" w="9407">
                  <a:moveTo>
                    <a:pt x="5863" y="1"/>
                  </a:moveTo>
                  <a:cubicBezTo>
                    <a:pt x="5734" y="1"/>
                    <a:pt x="5605" y="6"/>
                    <a:pt x="5478" y="12"/>
                  </a:cubicBezTo>
                  <a:cubicBezTo>
                    <a:pt x="5132" y="12"/>
                    <a:pt x="4811" y="24"/>
                    <a:pt x="4477" y="24"/>
                  </a:cubicBezTo>
                  <a:cubicBezTo>
                    <a:pt x="4025" y="24"/>
                    <a:pt x="3525" y="24"/>
                    <a:pt x="3084" y="155"/>
                  </a:cubicBezTo>
                  <a:cubicBezTo>
                    <a:pt x="2775" y="262"/>
                    <a:pt x="2596" y="524"/>
                    <a:pt x="2394" y="786"/>
                  </a:cubicBezTo>
                  <a:cubicBezTo>
                    <a:pt x="1906" y="1429"/>
                    <a:pt x="298" y="2941"/>
                    <a:pt x="167" y="3762"/>
                  </a:cubicBezTo>
                  <a:cubicBezTo>
                    <a:pt x="1" y="4810"/>
                    <a:pt x="179" y="5465"/>
                    <a:pt x="477" y="6489"/>
                  </a:cubicBezTo>
                  <a:cubicBezTo>
                    <a:pt x="2334" y="6703"/>
                    <a:pt x="7395" y="6418"/>
                    <a:pt x="9204" y="6941"/>
                  </a:cubicBezTo>
                  <a:cubicBezTo>
                    <a:pt x="9407" y="5346"/>
                    <a:pt x="7978" y="3179"/>
                    <a:pt x="7656" y="1619"/>
                  </a:cubicBezTo>
                  <a:cubicBezTo>
                    <a:pt x="7573" y="1226"/>
                    <a:pt x="6942" y="679"/>
                    <a:pt x="6954" y="286"/>
                  </a:cubicBezTo>
                  <a:cubicBezTo>
                    <a:pt x="6954" y="262"/>
                    <a:pt x="6954" y="226"/>
                    <a:pt x="6942" y="203"/>
                  </a:cubicBezTo>
                  <a:cubicBezTo>
                    <a:pt x="6918" y="191"/>
                    <a:pt x="6894" y="167"/>
                    <a:pt x="6859" y="155"/>
                  </a:cubicBezTo>
                  <a:cubicBezTo>
                    <a:pt x="6548" y="34"/>
                    <a:pt x="6205" y="1"/>
                    <a:pt x="5863"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5"/>
            <p:cNvSpPr/>
            <p:nvPr/>
          </p:nvSpPr>
          <p:spPr>
            <a:xfrm>
              <a:off x="3003625" y="2682000"/>
              <a:ext cx="79800" cy="79500"/>
            </a:xfrm>
            <a:custGeom>
              <a:rect b="b" l="l" r="r" t="t"/>
              <a:pathLst>
                <a:path extrusionOk="0" h="3180" w="3192">
                  <a:moveTo>
                    <a:pt x="1239" y="1"/>
                  </a:moveTo>
                  <a:cubicBezTo>
                    <a:pt x="811" y="525"/>
                    <a:pt x="656" y="1227"/>
                    <a:pt x="537" y="1894"/>
                  </a:cubicBezTo>
                  <a:cubicBezTo>
                    <a:pt x="525" y="1989"/>
                    <a:pt x="513" y="2084"/>
                    <a:pt x="477" y="2180"/>
                  </a:cubicBezTo>
                  <a:cubicBezTo>
                    <a:pt x="453" y="2263"/>
                    <a:pt x="394" y="2358"/>
                    <a:pt x="334" y="2442"/>
                  </a:cubicBezTo>
                  <a:cubicBezTo>
                    <a:pt x="203" y="2668"/>
                    <a:pt x="84" y="2918"/>
                    <a:pt x="1" y="3180"/>
                  </a:cubicBezTo>
                  <a:cubicBezTo>
                    <a:pt x="561" y="3073"/>
                    <a:pt x="1084" y="3013"/>
                    <a:pt x="1644" y="2906"/>
                  </a:cubicBezTo>
                  <a:cubicBezTo>
                    <a:pt x="1894" y="2858"/>
                    <a:pt x="2132" y="2823"/>
                    <a:pt x="2370" y="2715"/>
                  </a:cubicBezTo>
                  <a:cubicBezTo>
                    <a:pt x="2632" y="2596"/>
                    <a:pt x="2906" y="2620"/>
                    <a:pt x="3132" y="2430"/>
                  </a:cubicBezTo>
                  <a:cubicBezTo>
                    <a:pt x="3156" y="2406"/>
                    <a:pt x="3156" y="2168"/>
                    <a:pt x="3168" y="2120"/>
                  </a:cubicBezTo>
                  <a:cubicBezTo>
                    <a:pt x="3192" y="2084"/>
                    <a:pt x="3168" y="2049"/>
                    <a:pt x="3168" y="2013"/>
                  </a:cubicBezTo>
                  <a:cubicBezTo>
                    <a:pt x="3037" y="1334"/>
                    <a:pt x="2466" y="834"/>
                    <a:pt x="1930" y="406"/>
                  </a:cubicBezTo>
                  <a:cubicBezTo>
                    <a:pt x="1715" y="215"/>
                    <a:pt x="1489" y="84"/>
                    <a:pt x="1239"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5"/>
            <p:cNvSpPr/>
            <p:nvPr/>
          </p:nvSpPr>
          <p:spPr>
            <a:xfrm>
              <a:off x="3270925" y="2682000"/>
              <a:ext cx="79500" cy="79500"/>
            </a:xfrm>
            <a:custGeom>
              <a:rect b="b" l="l" r="r" t="t"/>
              <a:pathLst>
                <a:path extrusionOk="0" h="3180" w="3180">
                  <a:moveTo>
                    <a:pt x="1953" y="1"/>
                  </a:moveTo>
                  <a:cubicBezTo>
                    <a:pt x="1680" y="84"/>
                    <a:pt x="1477" y="215"/>
                    <a:pt x="1263" y="406"/>
                  </a:cubicBezTo>
                  <a:cubicBezTo>
                    <a:pt x="727" y="834"/>
                    <a:pt x="144" y="1334"/>
                    <a:pt x="13" y="2013"/>
                  </a:cubicBezTo>
                  <a:cubicBezTo>
                    <a:pt x="13" y="2049"/>
                    <a:pt x="1" y="2084"/>
                    <a:pt x="13" y="2120"/>
                  </a:cubicBezTo>
                  <a:cubicBezTo>
                    <a:pt x="25" y="2144"/>
                    <a:pt x="60" y="2180"/>
                    <a:pt x="84" y="2203"/>
                  </a:cubicBezTo>
                  <a:cubicBezTo>
                    <a:pt x="310" y="2406"/>
                    <a:pt x="548" y="2596"/>
                    <a:pt x="822" y="2715"/>
                  </a:cubicBezTo>
                  <a:cubicBezTo>
                    <a:pt x="1060" y="2823"/>
                    <a:pt x="1299" y="2858"/>
                    <a:pt x="1549" y="2906"/>
                  </a:cubicBezTo>
                  <a:cubicBezTo>
                    <a:pt x="2096" y="3013"/>
                    <a:pt x="2632" y="3073"/>
                    <a:pt x="3180" y="3180"/>
                  </a:cubicBezTo>
                  <a:cubicBezTo>
                    <a:pt x="3108" y="2918"/>
                    <a:pt x="2989" y="2668"/>
                    <a:pt x="2858" y="2442"/>
                  </a:cubicBezTo>
                  <a:cubicBezTo>
                    <a:pt x="2799" y="2358"/>
                    <a:pt x="2739" y="2263"/>
                    <a:pt x="2704" y="2180"/>
                  </a:cubicBezTo>
                  <a:cubicBezTo>
                    <a:pt x="2680" y="2084"/>
                    <a:pt x="2668" y="1989"/>
                    <a:pt x="2644" y="1894"/>
                  </a:cubicBezTo>
                  <a:cubicBezTo>
                    <a:pt x="2525" y="1227"/>
                    <a:pt x="2382" y="525"/>
                    <a:pt x="1953"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5"/>
            <p:cNvSpPr/>
            <p:nvPr/>
          </p:nvSpPr>
          <p:spPr>
            <a:xfrm>
              <a:off x="3017625" y="2642950"/>
              <a:ext cx="128625" cy="103975"/>
            </a:xfrm>
            <a:custGeom>
              <a:rect b="b" l="l" r="r" t="t"/>
              <a:pathLst>
                <a:path extrusionOk="0" h="4159" w="5145">
                  <a:moveTo>
                    <a:pt x="2430" y="0"/>
                  </a:moveTo>
                  <a:cubicBezTo>
                    <a:pt x="2323" y="0"/>
                    <a:pt x="2215" y="5"/>
                    <a:pt x="2108" y="15"/>
                  </a:cubicBezTo>
                  <a:cubicBezTo>
                    <a:pt x="1322" y="98"/>
                    <a:pt x="536" y="491"/>
                    <a:pt x="1" y="1063"/>
                  </a:cubicBezTo>
                  <a:cubicBezTo>
                    <a:pt x="441" y="1503"/>
                    <a:pt x="1036" y="1825"/>
                    <a:pt x="1525" y="2218"/>
                  </a:cubicBezTo>
                  <a:cubicBezTo>
                    <a:pt x="2025" y="2622"/>
                    <a:pt x="2453" y="3206"/>
                    <a:pt x="2441" y="3849"/>
                  </a:cubicBezTo>
                  <a:cubicBezTo>
                    <a:pt x="2441" y="3968"/>
                    <a:pt x="2322" y="4051"/>
                    <a:pt x="2298" y="4158"/>
                  </a:cubicBezTo>
                  <a:cubicBezTo>
                    <a:pt x="3311" y="3968"/>
                    <a:pt x="4370" y="3742"/>
                    <a:pt x="5144" y="3075"/>
                  </a:cubicBezTo>
                  <a:cubicBezTo>
                    <a:pt x="4894" y="2241"/>
                    <a:pt x="4644" y="1408"/>
                    <a:pt x="4346" y="586"/>
                  </a:cubicBezTo>
                  <a:cubicBezTo>
                    <a:pt x="3791" y="196"/>
                    <a:pt x="3111" y="0"/>
                    <a:pt x="2430" y="0"/>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5"/>
            <p:cNvSpPr/>
            <p:nvPr/>
          </p:nvSpPr>
          <p:spPr>
            <a:xfrm>
              <a:off x="3092625" y="2645400"/>
              <a:ext cx="26825" cy="89900"/>
            </a:xfrm>
            <a:custGeom>
              <a:rect b="b" l="l" r="r" t="t"/>
              <a:pathLst>
                <a:path extrusionOk="0" h="3596" w="1073">
                  <a:moveTo>
                    <a:pt x="1" y="0"/>
                  </a:moveTo>
                  <a:lnTo>
                    <a:pt x="1" y="0"/>
                  </a:lnTo>
                  <a:cubicBezTo>
                    <a:pt x="108" y="274"/>
                    <a:pt x="227" y="572"/>
                    <a:pt x="311" y="881"/>
                  </a:cubicBezTo>
                  <a:cubicBezTo>
                    <a:pt x="406" y="1179"/>
                    <a:pt x="513" y="1477"/>
                    <a:pt x="596" y="1774"/>
                  </a:cubicBezTo>
                  <a:cubicBezTo>
                    <a:pt x="692" y="2072"/>
                    <a:pt x="775" y="2393"/>
                    <a:pt x="846" y="2691"/>
                  </a:cubicBezTo>
                  <a:cubicBezTo>
                    <a:pt x="930" y="2989"/>
                    <a:pt x="1001" y="3286"/>
                    <a:pt x="1073" y="3596"/>
                  </a:cubicBezTo>
                  <a:cubicBezTo>
                    <a:pt x="1049" y="3286"/>
                    <a:pt x="1001" y="2977"/>
                    <a:pt x="942" y="2655"/>
                  </a:cubicBezTo>
                  <a:cubicBezTo>
                    <a:pt x="882" y="2346"/>
                    <a:pt x="811" y="2036"/>
                    <a:pt x="715" y="1739"/>
                  </a:cubicBezTo>
                  <a:cubicBezTo>
                    <a:pt x="632" y="1441"/>
                    <a:pt x="525" y="1143"/>
                    <a:pt x="406" y="846"/>
                  </a:cubicBezTo>
                  <a:cubicBezTo>
                    <a:pt x="287" y="560"/>
                    <a:pt x="156" y="274"/>
                    <a:pt x="1"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5"/>
            <p:cNvSpPr/>
            <p:nvPr/>
          </p:nvSpPr>
          <p:spPr>
            <a:xfrm>
              <a:off x="3207525" y="2642950"/>
              <a:ext cx="128925" cy="103975"/>
            </a:xfrm>
            <a:custGeom>
              <a:rect b="b" l="l" r="r" t="t"/>
              <a:pathLst>
                <a:path extrusionOk="0" h="4159" w="5157">
                  <a:moveTo>
                    <a:pt x="2715" y="0"/>
                  </a:moveTo>
                  <a:cubicBezTo>
                    <a:pt x="2034" y="0"/>
                    <a:pt x="1355" y="196"/>
                    <a:pt x="810" y="586"/>
                  </a:cubicBezTo>
                  <a:cubicBezTo>
                    <a:pt x="513" y="1408"/>
                    <a:pt x="251" y="2241"/>
                    <a:pt x="1" y="3075"/>
                  </a:cubicBezTo>
                  <a:cubicBezTo>
                    <a:pt x="775" y="3742"/>
                    <a:pt x="1834" y="3968"/>
                    <a:pt x="2846" y="4158"/>
                  </a:cubicBezTo>
                  <a:cubicBezTo>
                    <a:pt x="2846" y="4051"/>
                    <a:pt x="2727" y="3968"/>
                    <a:pt x="2715" y="3849"/>
                  </a:cubicBezTo>
                  <a:cubicBezTo>
                    <a:pt x="2680" y="3206"/>
                    <a:pt x="3132" y="2622"/>
                    <a:pt x="3620" y="2218"/>
                  </a:cubicBezTo>
                  <a:cubicBezTo>
                    <a:pt x="4108" y="1825"/>
                    <a:pt x="4704" y="1503"/>
                    <a:pt x="5156" y="1063"/>
                  </a:cubicBezTo>
                  <a:cubicBezTo>
                    <a:pt x="4620" y="491"/>
                    <a:pt x="3835" y="98"/>
                    <a:pt x="3037" y="15"/>
                  </a:cubicBezTo>
                  <a:cubicBezTo>
                    <a:pt x="2930" y="5"/>
                    <a:pt x="2822" y="0"/>
                    <a:pt x="2715" y="0"/>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5"/>
            <p:cNvSpPr/>
            <p:nvPr/>
          </p:nvSpPr>
          <p:spPr>
            <a:xfrm>
              <a:off x="3231350" y="2643300"/>
              <a:ext cx="35725" cy="90525"/>
            </a:xfrm>
            <a:custGeom>
              <a:rect b="b" l="l" r="r" t="t"/>
              <a:pathLst>
                <a:path extrusionOk="0" h="3621" w="1429">
                  <a:moveTo>
                    <a:pt x="1429" y="1"/>
                  </a:moveTo>
                  <a:lnTo>
                    <a:pt x="1429" y="1"/>
                  </a:lnTo>
                  <a:cubicBezTo>
                    <a:pt x="1274" y="287"/>
                    <a:pt x="1119" y="584"/>
                    <a:pt x="988" y="858"/>
                  </a:cubicBezTo>
                  <a:cubicBezTo>
                    <a:pt x="834" y="1156"/>
                    <a:pt x="703" y="1454"/>
                    <a:pt x="572" y="1751"/>
                  </a:cubicBezTo>
                  <a:cubicBezTo>
                    <a:pt x="441" y="2049"/>
                    <a:pt x="322" y="2358"/>
                    <a:pt x="226" y="2668"/>
                  </a:cubicBezTo>
                  <a:cubicBezTo>
                    <a:pt x="119" y="2978"/>
                    <a:pt x="48" y="3299"/>
                    <a:pt x="0" y="3620"/>
                  </a:cubicBezTo>
                  <a:cubicBezTo>
                    <a:pt x="96" y="3311"/>
                    <a:pt x="179" y="3001"/>
                    <a:pt x="298" y="2704"/>
                  </a:cubicBezTo>
                  <a:cubicBezTo>
                    <a:pt x="405" y="2382"/>
                    <a:pt x="524" y="2085"/>
                    <a:pt x="655" y="1787"/>
                  </a:cubicBezTo>
                  <a:cubicBezTo>
                    <a:pt x="774" y="1489"/>
                    <a:pt x="917" y="1192"/>
                    <a:pt x="1048" y="894"/>
                  </a:cubicBezTo>
                  <a:cubicBezTo>
                    <a:pt x="1167" y="596"/>
                    <a:pt x="1310" y="299"/>
                    <a:pt x="1429"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5"/>
            <p:cNvSpPr/>
            <p:nvPr/>
          </p:nvSpPr>
          <p:spPr>
            <a:xfrm>
              <a:off x="3065550" y="2782900"/>
              <a:ext cx="222975" cy="199400"/>
            </a:xfrm>
            <a:custGeom>
              <a:rect b="b" l="l" r="r" t="t"/>
              <a:pathLst>
                <a:path extrusionOk="0" h="7976" w="8919">
                  <a:moveTo>
                    <a:pt x="4465" y="1"/>
                  </a:moveTo>
                  <a:cubicBezTo>
                    <a:pt x="3465" y="370"/>
                    <a:pt x="2144" y="584"/>
                    <a:pt x="1191" y="1061"/>
                  </a:cubicBezTo>
                  <a:cubicBezTo>
                    <a:pt x="774" y="1263"/>
                    <a:pt x="370" y="1537"/>
                    <a:pt x="0" y="1799"/>
                  </a:cubicBezTo>
                  <a:cubicBezTo>
                    <a:pt x="155" y="2513"/>
                    <a:pt x="334" y="3216"/>
                    <a:pt x="501" y="3930"/>
                  </a:cubicBezTo>
                  <a:cubicBezTo>
                    <a:pt x="179" y="4633"/>
                    <a:pt x="84" y="5502"/>
                    <a:pt x="84" y="6276"/>
                  </a:cubicBezTo>
                  <a:cubicBezTo>
                    <a:pt x="1286" y="7026"/>
                    <a:pt x="2632" y="7621"/>
                    <a:pt x="4013" y="7919"/>
                  </a:cubicBezTo>
                  <a:cubicBezTo>
                    <a:pt x="4132" y="7942"/>
                    <a:pt x="4239" y="7931"/>
                    <a:pt x="4346" y="7966"/>
                  </a:cubicBezTo>
                  <a:cubicBezTo>
                    <a:pt x="4397" y="7973"/>
                    <a:pt x="4447" y="7976"/>
                    <a:pt x="4495" y="7976"/>
                  </a:cubicBezTo>
                  <a:cubicBezTo>
                    <a:pt x="4628" y="7976"/>
                    <a:pt x="4754" y="7953"/>
                    <a:pt x="4894" y="7919"/>
                  </a:cubicBezTo>
                  <a:cubicBezTo>
                    <a:pt x="6275" y="7621"/>
                    <a:pt x="7620" y="7026"/>
                    <a:pt x="8823" y="6276"/>
                  </a:cubicBezTo>
                  <a:cubicBezTo>
                    <a:pt x="8823" y="5514"/>
                    <a:pt x="8740" y="4633"/>
                    <a:pt x="8406" y="3930"/>
                  </a:cubicBezTo>
                  <a:cubicBezTo>
                    <a:pt x="8573" y="3216"/>
                    <a:pt x="8752" y="2513"/>
                    <a:pt x="8918" y="1799"/>
                  </a:cubicBezTo>
                  <a:cubicBezTo>
                    <a:pt x="8537" y="1537"/>
                    <a:pt x="8132" y="1263"/>
                    <a:pt x="7728" y="1061"/>
                  </a:cubicBezTo>
                  <a:cubicBezTo>
                    <a:pt x="6656" y="525"/>
                    <a:pt x="5596" y="430"/>
                    <a:pt x="4465"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5"/>
            <p:cNvSpPr/>
            <p:nvPr/>
          </p:nvSpPr>
          <p:spPr>
            <a:xfrm>
              <a:off x="3281650" y="2671875"/>
              <a:ext cx="58375" cy="24725"/>
            </a:xfrm>
            <a:custGeom>
              <a:rect b="b" l="l" r="r" t="t"/>
              <a:pathLst>
                <a:path extrusionOk="0" h="989" w="2335">
                  <a:moveTo>
                    <a:pt x="1167" y="1"/>
                  </a:moveTo>
                  <a:cubicBezTo>
                    <a:pt x="974" y="1"/>
                    <a:pt x="780" y="25"/>
                    <a:pt x="596" y="72"/>
                  </a:cubicBezTo>
                  <a:cubicBezTo>
                    <a:pt x="465" y="96"/>
                    <a:pt x="215" y="144"/>
                    <a:pt x="108" y="263"/>
                  </a:cubicBezTo>
                  <a:cubicBezTo>
                    <a:pt x="0" y="382"/>
                    <a:pt x="96" y="584"/>
                    <a:pt x="191" y="692"/>
                  </a:cubicBezTo>
                  <a:cubicBezTo>
                    <a:pt x="393" y="894"/>
                    <a:pt x="685" y="989"/>
                    <a:pt x="974" y="989"/>
                  </a:cubicBezTo>
                  <a:cubicBezTo>
                    <a:pt x="1093" y="989"/>
                    <a:pt x="1211" y="973"/>
                    <a:pt x="1322" y="942"/>
                  </a:cubicBezTo>
                  <a:cubicBezTo>
                    <a:pt x="1727" y="846"/>
                    <a:pt x="2072" y="584"/>
                    <a:pt x="2334" y="287"/>
                  </a:cubicBezTo>
                  <a:cubicBezTo>
                    <a:pt x="2334" y="275"/>
                    <a:pt x="1798" y="84"/>
                    <a:pt x="1739" y="72"/>
                  </a:cubicBezTo>
                  <a:cubicBezTo>
                    <a:pt x="1554" y="25"/>
                    <a:pt x="1361" y="1"/>
                    <a:pt x="1167" y="1"/>
                  </a:cubicBez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5"/>
            <p:cNvSpPr/>
            <p:nvPr/>
          </p:nvSpPr>
          <p:spPr>
            <a:xfrm>
              <a:off x="3277475" y="2678425"/>
              <a:ext cx="96475" cy="168500"/>
            </a:xfrm>
            <a:custGeom>
              <a:rect b="b" l="l" r="r" t="t"/>
              <a:pathLst>
                <a:path extrusionOk="0" h="6740" w="3859">
                  <a:moveTo>
                    <a:pt x="239" y="1"/>
                  </a:moveTo>
                  <a:cubicBezTo>
                    <a:pt x="1" y="1573"/>
                    <a:pt x="96" y="3180"/>
                    <a:pt x="203" y="4775"/>
                  </a:cubicBezTo>
                  <a:cubicBezTo>
                    <a:pt x="227" y="5132"/>
                    <a:pt x="263" y="5525"/>
                    <a:pt x="465" y="5823"/>
                  </a:cubicBezTo>
                  <a:cubicBezTo>
                    <a:pt x="584" y="6002"/>
                    <a:pt x="751" y="6133"/>
                    <a:pt x="929" y="6252"/>
                  </a:cubicBezTo>
                  <a:cubicBezTo>
                    <a:pt x="1096" y="6371"/>
                    <a:pt x="1275" y="6490"/>
                    <a:pt x="1465" y="6514"/>
                  </a:cubicBezTo>
                  <a:cubicBezTo>
                    <a:pt x="1509" y="6518"/>
                    <a:pt x="1555" y="6519"/>
                    <a:pt x="1602" y="6519"/>
                  </a:cubicBezTo>
                  <a:cubicBezTo>
                    <a:pt x="1697" y="6519"/>
                    <a:pt x="1795" y="6514"/>
                    <a:pt x="1882" y="6514"/>
                  </a:cubicBezTo>
                  <a:cubicBezTo>
                    <a:pt x="2168" y="6514"/>
                    <a:pt x="2465" y="6573"/>
                    <a:pt x="2703" y="6740"/>
                  </a:cubicBezTo>
                  <a:cubicBezTo>
                    <a:pt x="3334" y="6430"/>
                    <a:pt x="3751" y="5740"/>
                    <a:pt x="3811" y="5025"/>
                  </a:cubicBezTo>
                  <a:cubicBezTo>
                    <a:pt x="3858" y="4311"/>
                    <a:pt x="3573" y="3597"/>
                    <a:pt x="3120" y="3061"/>
                  </a:cubicBezTo>
                  <a:cubicBezTo>
                    <a:pt x="2965" y="2037"/>
                    <a:pt x="2680" y="1025"/>
                    <a:pt x="2489" y="1"/>
                  </a:cubicBezTo>
                  <a:cubicBezTo>
                    <a:pt x="2311" y="275"/>
                    <a:pt x="1965" y="441"/>
                    <a:pt x="1644" y="501"/>
                  </a:cubicBezTo>
                  <a:cubicBezTo>
                    <a:pt x="1556" y="517"/>
                    <a:pt x="1467" y="524"/>
                    <a:pt x="1378" y="524"/>
                  </a:cubicBezTo>
                  <a:cubicBezTo>
                    <a:pt x="1131" y="524"/>
                    <a:pt x="883" y="466"/>
                    <a:pt x="656" y="370"/>
                  </a:cubicBezTo>
                  <a:cubicBezTo>
                    <a:pt x="465" y="299"/>
                    <a:pt x="298" y="180"/>
                    <a:pt x="239"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5"/>
            <p:cNvSpPr/>
            <p:nvPr/>
          </p:nvSpPr>
          <p:spPr>
            <a:xfrm>
              <a:off x="3187875" y="2508175"/>
              <a:ext cx="115825" cy="1012950"/>
            </a:xfrm>
            <a:custGeom>
              <a:rect b="b" l="l" r="r" t="t"/>
              <a:pathLst>
                <a:path extrusionOk="0" h="40518" w="4633">
                  <a:moveTo>
                    <a:pt x="3930" y="1"/>
                  </a:moveTo>
                  <a:lnTo>
                    <a:pt x="1" y="40446"/>
                  </a:lnTo>
                  <a:lnTo>
                    <a:pt x="715" y="40517"/>
                  </a:lnTo>
                  <a:lnTo>
                    <a:pt x="4632" y="72"/>
                  </a:lnTo>
                  <a:lnTo>
                    <a:pt x="3930" y="1"/>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5"/>
            <p:cNvSpPr/>
            <p:nvPr/>
          </p:nvSpPr>
          <p:spPr>
            <a:xfrm>
              <a:off x="3289675" y="2451025"/>
              <a:ext cx="16700" cy="58950"/>
            </a:xfrm>
            <a:custGeom>
              <a:rect b="b" l="l" r="r" t="t"/>
              <a:pathLst>
                <a:path extrusionOk="0" h="2358" w="668">
                  <a:moveTo>
                    <a:pt x="215" y="1"/>
                  </a:moveTo>
                  <a:lnTo>
                    <a:pt x="1" y="2310"/>
                  </a:lnTo>
                  <a:lnTo>
                    <a:pt x="441" y="2358"/>
                  </a:lnTo>
                  <a:lnTo>
                    <a:pt x="668" y="36"/>
                  </a:lnTo>
                  <a:lnTo>
                    <a:pt x="215" y="1"/>
                  </a:ln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5"/>
            <p:cNvSpPr/>
            <p:nvPr/>
          </p:nvSpPr>
          <p:spPr>
            <a:xfrm>
              <a:off x="3285525" y="2442875"/>
              <a:ext cx="31875" cy="9700"/>
            </a:xfrm>
            <a:custGeom>
              <a:rect b="b" l="l" r="r" t="t"/>
              <a:pathLst>
                <a:path extrusionOk="0" h="388" w="1275">
                  <a:moveTo>
                    <a:pt x="146" y="1"/>
                  </a:moveTo>
                  <a:cubicBezTo>
                    <a:pt x="70" y="1"/>
                    <a:pt x="23" y="73"/>
                    <a:pt x="12" y="136"/>
                  </a:cubicBezTo>
                  <a:cubicBezTo>
                    <a:pt x="0" y="219"/>
                    <a:pt x="72" y="279"/>
                    <a:pt x="143" y="303"/>
                  </a:cubicBezTo>
                  <a:lnTo>
                    <a:pt x="1096" y="386"/>
                  </a:lnTo>
                  <a:cubicBezTo>
                    <a:pt x="1102" y="387"/>
                    <a:pt x="1108" y="388"/>
                    <a:pt x="1114" y="388"/>
                  </a:cubicBezTo>
                  <a:cubicBezTo>
                    <a:pt x="1181" y="388"/>
                    <a:pt x="1251" y="331"/>
                    <a:pt x="1262" y="255"/>
                  </a:cubicBezTo>
                  <a:cubicBezTo>
                    <a:pt x="1274" y="160"/>
                    <a:pt x="1215" y="100"/>
                    <a:pt x="1131" y="88"/>
                  </a:cubicBezTo>
                  <a:lnTo>
                    <a:pt x="179" y="5"/>
                  </a:lnTo>
                  <a:cubicBezTo>
                    <a:pt x="167" y="2"/>
                    <a:pt x="157" y="1"/>
                    <a:pt x="146"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5"/>
            <p:cNvSpPr/>
            <p:nvPr/>
          </p:nvSpPr>
          <p:spPr>
            <a:xfrm>
              <a:off x="3290275" y="2471850"/>
              <a:ext cx="16400" cy="11375"/>
            </a:xfrm>
            <a:custGeom>
              <a:rect b="b" l="l" r="r" t="t"/>
              <a:pathLst>
                <a:path extrusionOk="0" h="455" w="656">
                  <a:moveTo>
                    <a:pt x="227" y="1"/>
                  </a:moveTo>
                  <a:cubicBezTo>
                    <a:pt x="120" y="1"/>
                    <a:pt x="13" y="72"/>
                    <a:pt x="1" y="191"/>
                  </a:cubicBezTo>
                  <a:cubicBezTo>
                    <a:pt x="1" y="299"/>
                    <a:pt x="72" y="406"/>
                    <a:pt x="191" y="418"/>
                  </a:cubicBezTo>
                  <a:lnTo>
                    <a:pt x="429" y="453"/>
                  </a:lnTo>
                  <a:cubicBezTo>
                    <a:pt x="435" y="454"/>
                    <a:pt x="441" y="454"/>
                    <a:pt x="448" y="454"/>
                  </a:cubicBezTo>
                  <a:cubicBezTo>
                    <a:pt x="548" y="454"/>
                    <a:pt x="644" y="363"/>
                    <a:pt x="656" y="251"/>
                  </a:cubicBezTo>
                  <a:cubicBezTo>
                    <a:pt x="656" y="156"/>
                    <a:pt x="584" y="49"/>
                    <a:pt x="465" y="37"/>
                  </a:cubicBezTo>
                  <a:lnTo>
                    <a:pt x="227" y="1"/>
                  </a:ln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5"/>
            <p:cNvSpPr/>
            <p:nvPr/>
          </p:nvSpPr>
          <p:spPr>
            <a:xfrm>
              <a:off x="3280150" y="2287325"/>
              <a:ext cx="47650" cy="157775"/>
            </a:xfrm>
            <a:custGeom>
              <a:rect b="b" l="l" r="r" t="t"/>
              <a:pathLst>
                <a:path extrusionOk="0" h="6311" w="1906">
                  <a:moveTo>
                    <a:pt x="1465" y="0"/>
                  </a:moveTo>
                  <a:lnTo>
                    <a:pt x="1465" y="0"/>
                  </a:lnTo>
                  <a:cubicBezTo>
                    <a:pt x="989" y="3739"/>
                    <a:pt x="1" y="5156"/>
                    <a:pt x="1" y="5156"/>
                  </a:cubicBezTo>
                  <a:lnTo>
                    <a:pt x="430" y="6227"/>
                  </a:lnTo>
                  <a:lnTo>
                    <a:pt x="1263" y="6310"/>
                  </a:lnTo>
                  <a:lnTo>
                    <a:pt x="1906" y="5346"/>
                  </a:lnTo>
                  <a:cubicBezTo>
                    <a:pt x="1906" y="5346"/>
                    <a:pt x="1227" y="3762"/>
                    <a:pt x="1465" y="0"/>
                  </a:cubicBezTo>
                  <a:close/>
                </a:path>
              </a:pathLst>
            </a:custGeom>
            <a:solidFill>
              <a:srgbClr val="E2E0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5"/>
            <p:cNvSpPr/>
            <p:nvPr/>
          </p:nvSpPr>
          <p:spPr>
            <a:xfrm>
              <a:off x="3301300" y="2340600"/>
              <a:ext cx="10425" cy="103300"/>
            </a:xfrm>
            <a:custGeom>
              <a:rect b="b" l="l" r="r" t="t"/>
              <a:pathLst>
                <a:path extrusionOk="0" h="4132" w="417">
                  <a:moveTo>
                    <a:pt x="417" y="0"/>
                  </a:moveTo>
                  <a:lnTo>
                    <a:pt x="417" y="0"/>
                  </a:lnTo>
                  <a:cubicBezTo>
                    <a:pt x="357" y="346"/>
                    <a:pt x="310" y="679"/>
                    <a:pt x="274" y="1024"/>
                  </a:cubicBezTo>
                  <a:cubicBezTo>
                    <a:pt x="226" y="1370"/>
                    <a:pt x="191" y="1715"/>
                    <a:pt x="155" y="2048"/>
                  </a:cubicBezTo>
                  <a:cubicBezTo>
                    <a:pt x="119" y="2405"/>
                    <a:pt x="95" y="2751"/>
                    <a:pt x="60" y="3096"/>
                  </a:cubicBezTo>
                  <a:cubicBezTo>
                    <a:pt x="36" y="3441"/>
                    <a:pt x="24" y="3798"/>
                    <a:pt x="0" y="4132"/>
                  </a:cubicBezTo>
                  <a:cubicBezTo>
                    <a:pt x="60" y="3798"/>
                    <a:pt x="107" y="3453"/>
                    <a:pt x="155" y="3108"/>
                  </a:cubicBezTo>
                  <a:cubicBezTo>
                    <a:pt x="191" y="2763"/>
                    <a:pt x="226" y="2429"/>
                    <a:pt x="274" y="2084"/>
                  </a:cubicBezTo>
                  <a:cubicBezTo>
                    <a:pt x="298" y="1727"/>
                    <a:pt x="334" y="1381"/>
                    <a:pt x="357" y="1036"/>
                  </a:cubicBezTo>
                  <a:cubicBezTo>
                    <a:pt x="393" y="703"/>
                    <a:pt x="405" y="346"/>
                    <a:pt x="417"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5"/>
            <p:cNvSpPr/>
            <p:nvPr/>
          </p:nvSpPr>
          <p:spPr>
            <a:xfrm>
              <a:off x="3250100" y="2601950"/>
              <a:ext cx="71150" cy="78000"/>
            </a:xfrm>
            <a:custGeom>
              <a:rect b="b" l="l" r="r" t="t"/>
              <a:pathLst>
                <a:path extrusionOk="0" h="3120" w="2846">
                  <a:moveTo>
                    <a:pt x="1084" y="0"/>
                  </a:moveTo>
                  <a:cubicBezTo>
                    <a:pt x="1084" y="0"/>
                    <a:pt x="798" y="0"/>
                    <a:pt x="608" y="107"/>
                  </a:cubicBezTo>
                  <a:cubicBezTo>
                    <a:pt x="417" y="214"/>
                    <a:pt x="536" y="441"/>
                    <a:pt x="536" y="441"/>
                  </a:cubicBezTo>
                  <a:cubicBezTo>
                    <a:pt x="536" y="441"/>
                    <a:pt x="506" y="438"/>
                    <a:pt x="464" y="438"/>
                  </a:cubicBezTo>
                  <a:cubicBezTo>
                    <a:pt x="380" y="438"/>
                    <a:pt x="250" y="448"/>
                    <a:pt x="227" y="512"/>
                  </a:cubicBezTo>
                  <a:cubicBezTo>
                    <a:pt x="179" y="595"/>
                    <a:pt x="108" y="750"/>
                    <a:pt x="227" y="857"/>
                  </a:cubicBezTo>
                  <a:cubicBezTo>
                    <a:pt x="227" y="857"/>
                    <a:pt x="119" y="857"/>
                    <a:pt x="60" y="1119"/>
                  </a:cubicBezTo>
                  <a:cubicBezTo>
                    <a:pt x="0" y="1393"/>
                    <a:pt x="191" y="1441"/>
                    <a:pt x="191" y="1441"/>
                  </a:cubicBezTo>
                  <a:cubicBezTo>
                    <a:pt x="143" y="1750"/>
                    <a:pt x="346" y="1857"/>
                    <a:pt x="358" y="1881"/>
                  </a:cubicBezTo>
                  <a:cubicBezTo>
                    <a:pt x="548" y="1893"/>
                    <a:pt x="727" y="2024"/>
                    <a:pt x="917" y="2060"/>
                  </a:cubicBezTo>
                  <a:cubicBezTo>
                    <a:pt x="965" y="2060"/>
                    <a:pt x="1012" y="2060"/>
                    <a:pt x="1060" y="2084"/>
                  </a:cubicBezTo>
                  <a:cubicBezTo>
                    <a:pt x="1084" y="2107"/>
                    <a:pt x="1096" y="2143"/>
                    <a:pt x="1120" y="2179"/>
                  </a:cubicBezTo>
                  <a:cubicBezTo>
                    <a:pt x="1310" y="2596"/>
                    <a:pt x="1632" y="2977"/>
                    <a:pt x="2084" y="3119"/>
                  </a:cubicBezTo>
                  <a:cubicBezTo>
                    <a:pt x="2084" y="3119"/>
                    <a:pt x="2846" y="2596"/>
                    <a:pt x="2798" y="1762"/>
                  </a:cubicBezTo>
                  <a:cubicBezTo>
                    <a:pt x="2667" y="1405"/>
                    <a:pt x="2501" y="1060"/>
                    <a:pt x="2334" y="714"/>
                  </a:cubicBezTo>
                  <a:cubicBezTo>
                    <a:pt x="2263" y="572"/>
                    <a:pt x="2215" y="345"/>
                    <a:pt x="2072" y="286"/>
                  </a:cubicBezTo>
                  <a:cubicBezTo>
                    <a:pt x="1751" y="155"/>
                    <a:pt x="1429" y="48"/>
                    <a:pt x="1084"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5"/>
            <p:cNvSpPr/>
            <p:nvPr/>
          </p:nvSpPr>
          <p:spPr>
            <a:xfrm>
              <a:off x="3254850" y="2635275"/>
              <a:ext cx="30700" cy="3600"/>
            </a:xfrm>
            <a:custGeom>
              <a:rect b="b" l="l" r="r" t="t"/>
              <a:pathLst>
                <a:path extrusionOk="0" h="144" w="1228">
                  <a:moveTo>
                    <a:pt x="608" y="1"/>
                  </a:moveTo>
                  <a:cubicBezTo>
                    <a:pt x="513" y="1"/>
                    <a:pt x="406" y="1"/>
                    <a:pt x="299" y="12"/>
                  </a:cubicBezTo>
                  <a:cubicBezTo>
                    <a:pt x="191" y="24"/>
                    <a:pt x="96" y="48"/>
                    <a:pt x="1" y="108"/>
                  </a:cubicBezTo>
                  <a:cubicBezTo>
                    <a:pt x="64" y="94"/>
                    <a:pt x="126" y="88"/>
                    <a:pt x="182" y="88"/>
                  </a:cubicBezTo>
                  <a:cubicBezTo>
                    <a:pt x="221" y="88"/>
                    <a:pt x="257" y="91"/>
                    <a:pt x="287" y="96"/>
                  </a:cubicBezTo>
                  <a:cubicBezTo>
                    <a:pt x="394" y="96"/>
                    <a:pt x="489" y="120"/>
                    <a:pt x="596" y="120"/>
                  </a:cubicBezTo>
                  <a:lnTo>
                    <a:pt x="906" y="131"/>
                  </a:lnTo>
                  <a:cubicBezTo>
                    <a:pt x="1013" y="131"/>
                    <a:pt x="1120" y="131"/>
                    <a:pt x="1227" y="143"/>
                  </a:cubicBezTo>
                  <a:cubicBezTo>
                    <a:pt x="1025" y="36"/>
                    <a:pt x="822" y="12"/>
                    <a:pt x="608"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5"/>
            <p:cNvSpPr/>
            <p:nvPr/>
          </p:nvSpPr>
          <p:spPr>
            <a:xfrm>
              <a:off x="3255750" y="2621250"/>
              <a:ext cx="34550" cy="3925"/>
            </a:xfrm>
            <a:custGeom>
              <a:rect b="b" l="l" r="r" t="t"/>
              <a:pathLst>
                <a:path extrusionOk="0" h="157" w="1382">
                  <a:moveTo>
                    <a:pt x="454" y="1"/>
                  </a:moveTo>
                  <a:cubicBezTo>
                    <a:pt x="297" y="1"/>
                    <a:pt x="143" y="22"/>
                    <a:pt x="1" y="85"/>
                  </a:cubicBezTo>
                  <a:cubicBezTo>
                    <a:pt x="239" y="97"/>
                    <a:pt x="453" y="97"/>
                    <a:pt x="691" y="109"/>
                  </a:cubicBezTo>
                  <a:cubicBezTo>
                    <a:pt x="917" y="133"/>
                    <a:pt x="1144" y="145"/>
                    <a:pt x="1382" y="157"/>
                  </a:cubicBezTo>
                  <a:cubicBezTo>
                    <a:pt x="1155" y="73"/>
                    <a:pt x="929" y="26"/>
                    <a:pt x="691" y="14"/>
                  </a:cubicBezTo>
                  <a:cubicBezTo>
                    <a:pt x="612" y="6"/>
                    <a:pt x="532" y="1"/>
                    <a:pt x="454"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5"/>
            <p:cNvSpPr/>
            <p:nvPr/>
          </p:nvSpPr>
          <p:spPr>
            <a:xfrm>
              <a:off x="3263800" y="2611475"/>
              <a:ext cx="29475" cy="3275"/>
            </a:xfrm>
            <a:custGeom>
              <a:rect b="b" l="l" r="r" t="t"/>
              <a:pathLst>
                <a:path extrusionOk="0" h="131" w="1179">
                  <a:moveTo>
                    <a:pt x="595" y="0"/>
                  </a:moveTo>
                  <a:cubicBezTo>
                    <a:pt x="405" y="0"/>
                    <a:pt x="191" y="0"/>
                    <a:pt x="0" y="60"/>
                  </a:cubicBezTo>
                  <a:cubicBezTo>
                    <a:pt x="191" y="83"/>
                    <a:pt x="393" y="107"/>
                    <a:pt x="583" y="119"/>
                  </a:cubicBezTo>
                  <a:cubicBezTo>
                    <a:pt x="691" y="119"/>
                    <a:pt x="774" y="131"/>
                    <a:pt x="881" y="131"/>
                  </a:cubicBezTo>
                  <a:lnTo>
                    <a:pt x="1179" y="131"/>
                  </a:lnTo>
                  <a:cubicBezTo>
                    <a:pt x="1000" y="48"/>
                    <a:pt x="786" y="12"/>
                    <a:pt x="595"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5"/>
            <p:cNvSpPr/>
            <p:nvPr/>
          </p:nvSpPr>
          <p:spPr>
            <a:xfrm>
              <a:off x="3286125" y="2606100"/>
              <a:ext cx="1800" cy="11925"/>
            </a:xfrm>
            <a:custGeom>
              <a:rect b="b" l="l" r="r" t="t"/>
              <a:pathLst>
                <a:path extrusionOk="0" fill="none" h="477" w="72">
                  <a:moveTo>
                    <a:pt x="71" y="1"/>
                  </a:moveTo>
                  <a:cubicBezTo>
                    <a:pt x="71" y="167"/>
                    <a:pt x="48" y="322"/>
                    <a:pt x="0" y="477"/>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5"/>
            <p:cNvSpPr/>
            <p:nvPr/>
          </p:nvSpPr>
          <p:spPr>
            <a:xfrm>
              <a:off x="3274500" y="2617425"/>
              <a:ext cx="11925" cy="35725"/>
            </a:xfrm>
            <a:custGeom>
              <a:rect b="b" l="l" r="r" t="t"/>
              <a:pathLst>
                <a:path extrusionOk="0" fill="none" h="1429" w="477">
                  <a:moveTo>
                    <a:pt x="1" y="1429"/>
                  </a:moveTo>
                  <a:cubicBezTo>
                    <a:pt x="96" y="1322"/>
                    <a:pt x="203" y="1215"/>
                    <a:pt x="263" y="1096"/>
                  </a:cubicBezTo>
                  <a:cubicBezTo>
                    <a:pt x="334" y="976"/>
                    <a:pt x="358" y="834"/>
                    <a:pt x="346" y="703"/>
                  </a:cubicBezTo>
                  <a:cubicBezTo>
                    <a:pt x="322" y="476"/>
                    <a:pt x="477" y="226"/>
                    <a:pt x="453" y="0"/>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5"/>
            <p:cNvSpPr/>
            <p:nvPr/>
          </p:nvSpPr>
          <p:spPr>
            <a:xfrm>
              <a:off x="3298025" y="2631100"/>
              <a:ext cx="38125" cy="60300"/>
            </a:xfrm>
            <a:custGeom>
              <a:rect b="b" l="l" r="r" t="t"/>
              <a:pathLst>
                <a:path extrusionOk="0" h="2412" w="1525">
                  <a:moveTo>
                    <a:pt x="607" y="1"/>
                  </a:moveTo>
                  <a:lnTo>
                    <a:pt x="0" y="1882"/>
                  </a:lnTo>
                  <a:lnTo>
                    <a:pt x="191" y="2382"/>
                  </a:lnTo>
                  <a:cubicBezTo>
                    <a:pt x="309" y="2403"/>
                    <a:pt x="419" y="2412"/>
                    <a:pt x="522" y="2412"/>
                  </a:cubicBezTo>
                  <a:cubicBezTo>
                    <a:pt x="1185" y="2412"/>
                    <a:pt x="1524" y="2037"/>
                    <a:pt x="1524" y="2037"/>
                  </a:cubicBezTo>
                  <a:cubicBezTo>
                    <a:pt x="1500" y="1477"/>
                    <a:pt x="607" y="1"/>
                    <a:pt x="607"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5"/>
            <p:cNvSpPr/>
            <p:nvPr/>
          </p:nvSpPr>
          <p:spPr>
            <a:xfrm>
              <a:off x="3114950" y="2504600"/>
              <a:ext cx="123275" cy="158150"/>
            </a:xfrm>
            <a:custGeom>
              <a:rect b="b" l="l" r="r" t="t"/>
              <a:pathLst>
                <a:path extrusionOk="0" h="6326" w="4931">
                  <a:moveTo>
                    <a:pt x="2454" y="1"/>
                  </a:moveTo>
                  <a:cubicBezTo>
                    <a:pt x="1823" y="1"/>
                    <a:pt x="1180" y="251"/>
                    <a:pt x="751" y="703"/>
                  </a:cubicBezTo>
                  <a:cubicBezTo>
                    <a:pt x="287" y="1167"/>
                    <a:pt x="13" y="1787"/>
                    <a:pt x="13" y="2430"/>
                  </a:cubicBezTo>
                  <a:cubicBezTo>
                    <a:pt x="1" y="3465"/>
                    <a:pt x="156" y="4477"/>
                    <a:pt x="180" y="5525"/>
                  </a:cubicBezTo>
                  <a:lnTo>
                    <a:pt x="215" y="5549"/>
                  </a:lnTo>
                  <a:cubicBezTo>
                    <a:pt x="418" y="5775"/>
                    <a:pt x="644" y="5990"/>
                    <a:pt x="846" y="6204"/>
                  </a:cubicBezTo>
                  <a:cubicBezTo>
                    <a:pt x="1473" y="6295"/>
                    <a:pt x="2042" y="6326"/>
                    <a:pt x="2522" y="6326"/>
                  </a:cubicBezTo>
                  <a:cubicBezTo>
                    <a:pt x="3482" y="6326"/>
                    <a:pt x="4085" y="6204"/>
                    <a:pt x="4085" y="6204"/>
                  </a:cubicBezTo>
                  <a:cubicBezTo>
                    <a:pt x="4287" y="5990"/>
                    <a:pt x="4513" y="5775"/>
                    <a:pt x="4716" y="5549"/>
                  </a:cubicBezTo>
                  <a:cubicBezTo>
                    <a:pt x="4740" y="5549"/>
                    <a:pt x="4763" y="5525"/>
                    <a:pt x="4752" y="5525"/>
                  </a:cubicBezTo>
                  <a:cubicBezTo>
                    <a:pt x="4775" y="4477"/>
                    <a:pt x="4930" y="3465"/>
                    <a:pt x="4918" y="2430"/>
                  </a:cubicBezTo>
                  <a:cubicBezTo>
                    <a:pt x="4918" y="1787"/>
                    <a:pt x="4644" y="1144"/>
                    <a:pt x="4180" y="703"/>
                  </a:cubicBezTo>
                  <a:cubicBezTo>
                    <a:pt x="3739" y="251"/>
                    <a:pt x="3097" y="1"/>
                    <a:pt x="2454"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5"/>
            <p:cNvSpPr/>
            <p:nvPr/>
          </p:nvSpPr>
          <p:spPr>
            <a:xfrm>
              <a:off x="3123900" y="2512350"/>
              <a:ext cx="105675" cy="138425"/>
            </a:xfrm>
            <a:custGeom>
              <a:rect b="b" l="l" r="r" t="t"/>
              <a:pathLst>
                <a:path extrusionOk="0" fill="none" h="5537" w="4227">
                  <a:moveTo>
                    <a:pt x="2453" y="5537"/>
                  </a:moveTo>
                  <a:cubicBezTo>
                    <a:pt x="2358" y="4406"/>
                    <a:pt x="2417" y="3024"/>
                    <a:pt x="2417" y="3024"/>
                  </a:cubicBezTo>
                  <a:cubicBezTo>
                    <a:pt x="2917" y="3096"/>
                    <a:pt x="4096" y="3072"/>
                    <a:pt x="4096" y="3072"/>
                  </a:cubicBezTo>
                  <a:cubicBezTo>
                    <a:pt x="4227" y="2715"/>
                    <a:pt x="4203" y="1989"/>
                    <a:pt x="4203" y="1989"/>
                  </a:cubicBezTo>
                  <a:cubicBezTo>
                    <a:pt x="4203" y="1989"/>
                    <a:pt x="3191" y="2131"/>
                    <a:pt x="2477" y="2072"/>
                  </a:cubicBezTo>
                  <a:lnTo>
                    <a:pt x="2608" y="48"/>
                  </a:lnTo>
                  <a:cubicBezTo>
                    <a:pt x="2608" y="48"/>
                    <a:pt x="2429" y="0"/>
                    <a:pt x="2119" y="0"/>
                  </a:cubicBezTo>
                  <a:cubicBezTo>
                    <a:pt x="1798" y="0"/>
                    <a:pt x="1619" y="48"/>
                    <a:pt x="1619" y="48"/>
                  </a:cubicBezTo>
                  <a:lnTo>
                    <a:pt x="1762" y="2072"/>
                  </a:lnTo>
                  <a:cubicBezTo>
                    <a:pt x="1048" y="2131"/>
                    <a:pt x="36" y="1989"/>
                    <a:pt x="36" y="1989"/>
                  </a:cubicBezTo>
                  <a:cubicBezTo>
                    <a:pt x="36" y="1989"/>
                    <a:pt x="0" y="2715"/>
                    <a:pt x="131" y="3072"/>
                  </a:cubicBezTo>
                  <a:cubicBezTo>
                    <a:pt x="131" y="3072"/>
                    <a:pt x="1310" y="3084"/>
                    <a:pt x="1822" y="3024"/>
                  </a:cubicBezTo>
                  <a:cubicBezTo>
                    <a:pt x="1822" y="3024"/>
                    <a:pt x="1857" y="4406"/>
                    <a:pt x="1774" y="5537"/>
                  </a:cubicBezTo>
                  <a:close/>
                </a:path>
              </a:pathLst>
            </a:custGeom>
            <a:noFill/>
            <a:ln cap="flat" cmpd="sng" w="2675">
              <a:solidFill>
                <a:srgbClr val="C9C8C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5"/>
            <p:cNvSpPr/>
            <p:nvPr/>
          </p:nvSpPr>
          <p:spPr>
            <a:xfrm>
              <a:off x="3185200" y="2571575"/>
              <a:ext cx="36950" cy="8650"/>
            </a:xfrm>
            <a:custGeom>
              <a:rect b="b" l="l" r="r" t="t"/>
              <a:pathLst>
                <a:path extrusionOk="0" h="346" w="1478">
                  <a:moveTo>
                    <a:pt x="167" y="1"/>
                  </a:moveTo>
                  <a:lnTo>
                    <a:pt x="1" y="298"/>
                  </a:lnTo>
                  <a:lnTo>
                    <a:pt x="1299" y="346"/>
                  </a:lnTo>
                  <a:lnTo>
                    <a:pt x="1477" y="1"/>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5"/>
            <p:cNvSpPr/>
            <p:nvPr/>
          </p:nvSpPr>
          <p:spPr>
            <a:xfrm>
              <a:off x="3130725" y="2571575"/>
              <a:ext cx="36650" cy="8650"/>
            </a:xfrm>
            <a:custGeom>
              <a:rect b="b" l="l" r="r" t="t"/>
              <a:pathLst>
                <a:path extrusionOk="0" h="346" w="1466">
                  <a:moveTo>
                    <a:pt x="1" y="1"/>
                  </a:moveTo>
                  <a:lnTo>
                    <a:pt x="215" y="346"/>
                  </a:lnTo>
                  <a:lnTo>
                    <a:pt x="1465" y="298"/>
                  </a:lnTo>
                  <a:lnTo>
                    <a:pt x="1287" y="1"/>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5"/>
            <p:cNvSpPr/>
            <p:nvPr/>
          </p:nvSpPr>
          <p:spPr>
            <a:xfrm>
              <a:off x="3171825" y="2500150"/>
              <a:ext cx="9825" cy="68475"/>
            </a:xfrm>
            <a:custGeom>
              <a:rect b="b" l="l" r="r" t="t"/>
              <a:pathLst>
                <a:path extrusionOk="0" h="2739" w="393">
                  <a:moveTo>
                    <a:pt x="179" y="0"/>
                  </a:moveTo>
                  <a:cubicBezTo>
                    <a:pt x="95" y="226"/>
                    <a:pt x="60" y="464"/>
                    <a:pt x="36" y="679"/>
                  </a:cubicBezTo>
                  <a:cubicBezTo>
                    <a:pt x="0" y="905"/>
                    <a:pt x="48" y="1143"/>
                    <a:pt x="60" y="1369"/>
                  </a:cubicBezTo>
                  <a:lnTo>
                    <a:pt x="107" y="2060"/>
                  </a:lnTo>
                  <a:cubicBezTo>
                    <a:pt x="119" y="2274"/>
                    <a:pt x="143" y="2512"/>
                    <a:pt x="167" y="2739"/>
                  </a:cubicBezTo>
                  <a:lnTo>
                    <a:pt x="226" y="2739"/>
                  </a:lnTo>
                  <a:cubicBezTo>
                    <a:pt x="238" y="2512"/>
                    <a:pt x="262" y="2274"/>
                    <a:pt x="286" y="2060"/>
                  </a:cubicBezTo>
                  <a:lnTo>
                    <a:pt x="333" y="1369"/>
                  </a:lnTo>
                  <a:cubicBezTo>
                    <a:pt x="345" y="1143"/>
                    <a:pt x="393" y="905"/>
                    <a:pt x="357" y="679"/>
                  </a:cubicBezTo>
                  <a:cubicBezTo>
                    <a:pt x="345" y="464"/>
                    <a:pt x="298" y="226"/>
                    <a:pt x="214"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5"/>
            <p:cNvSpPr/>
            <p:nvPr/>
          </p:nvSpPr>
          <p:spPr>
            <a:xfrm>
              <a:off x="3070600" y="2961500"/>
              <a:ext cx="13125" cy="29500"/>
            </a:xfrm>
            <a:custGeom>
              <a:rect b="b" l="l" r="r" t="t"/>
              <a:pathLst>
                <a:path extrusionOk="0" h="1180" w="525">
                  <a:moveTo>
                    <a:pt x="525" y="1"/>
                  </a:moveTo>
                  <a:cubicBezTo>
                    <a:pt x="358" y="167"/>
                    <a:pt x="263" y="358"/>
                    <a:pt x="168" y="548"/>
                  </a:cubicBezTo>
                  <a:cubicBezTo>
                    <a:pt x="84" y="751"/>
                    <a:pt x="25" y="953"/>
                    <a:pt x="1" y="1179"/>
                  </a:cubicBezTo>
                  <a:cubicBezTo>
                    <a:pt x="120" y="1001"/>
                    <a:pt x="215" y="798"/>
                    <a:pt x="299" y="608"/>
                  </a:cubicBezTo>
                  <a:cubicBezTo>
                    <a:pt x="394" y="417"/>
                    <a:pt x="465" y="227"/>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5"/>
            <p:cNvSpPr/>
            <p:nvPr/>
          </p:nvSpPr>
          <p:spPr>
            <a:xfrm>
              <a:off x="3054250" y="3007650"/>
              <a:ext cx="13100" cy="29475"/>
            </a:xfrm>
            <a:custGeom>
              <a:rect b="b" l="l" r="r" t="t"/>
              <a:pathLst>
                <a:path extrusionOk="0" h="1179" w="524">
                  <a:moveTo>
                    <a:pt x="524" y="0"/>
                  </a:moveTo>
                  <a:lnTo>
                    <a:pt x="524" y="0"/>
                  </a:lnTo>
                  <a:cubicBezTo>
                    <a:pt x="357" y="167"/>
                    <a:pt x="262" y="345"/>
                    <a:pt x="167" y="548"/>
                  </a:cubicBezTo>
                  <a:cubicBezTo>
                    <a:pt x="83" y="738"/>
                    <a:pt x="24" y="953"/>
                    <a:pt x="0" y="1179"/>
                  </a:cubicBezTo>
                  <a:cubicBezTo>
                    <a:pt x="119" y="1000"/>
                    <a:pt x="214" y="798"/>
                    <a:pt x="298" y="607"/>
                  </a:cubicBezTo>
                  <a:cubicBezTo>
                    <a:pt x="393" y="417"/>
                    <a:pt x="464" y="226"/>
                    <a:pt x="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5"/>
            <p:cNvSpPr/>
            <p:nvPr/>
          </p:nvSpPr>
          <p:spPr>
            <a:xfrm>
              <a:off x="3041450" y="3048125"/>
              <a:ext cx="12825" cy="29500"/>
            </a:xfrm>
            <a:custGeom>
              <a:rect b="b" l="l" r="r" t="t"/>
              <a:pathLst>
                <a:path extrusionOk="0" h="1180" w="513">
                  <a:moveTo>
                    <a:pt x="512" y="0"/>
                  </a:moveTo>
                  <a:lnTo>
                    <a:pt x="512" y="0"/>
                  </a:lnTo>
                  <a:cubicBezTo>
                    <a:pt x="357" y="167"/>
                    <a:pt x="250" y="346"/>
                    <a:pt x="155" y="560"/>
                  </a:cubicBezTo>
                  <a:cubicBezTo>
                    <a:pt x="72" y="751"/>
                    <a:pt x="12" y="953"/>
                    <a:pt x="0" y="1179"/>
                  </a:cubicBezTo>
                  <a:cubicBezTo>
                    <a:pt x="119" y="1001"/>
                    <a:pt x="202" y="810"/>
                    <a:pt x="298" y="620"/>
                  </a:cubicBezTo>
                  <a:cubicBezTo>
                    <a:pt x="381" y="417"/>
                    <a:pt x="453" y="227"/>
                    <a:pt x="5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5"/>
            <p:cNvSpPr/>
            <p:nvPr/>
          </p:nvSpPr>
          <p:spPr>
            <a:xfrm>
              <a:off x="3028950" y="3091275"/>
              <a:ext cx="13100" cy="29500"/>
            </a:xfrm>
            <a:custGeom>
              <a:rect b="b" l="l" r="r" t="t"/>
              <a:pathLst>
                <a:path extrusionOk="0" h="1180" w="524">
                  <a:moveTo>
                    <a:pt x="524" y="1"/>
                  </a:moveTo>
                  <a:lnTo>
                    <a:pt x="524" y="1"/>
                  </a:lnTo>
                  <a:cubicBezTo>
                    <a:pt x="381" y="156"/>
                    <a:pt x="274" y="346"/>
                    <a:pt x="167" y="549"/>
                  </a:cubicBezTo>
                  <a:cubicBezTo>
                    <a:pt x="83" y="751"/>
                    <a:pt x="24" y="953"/>
                    <a:pt x="0" y="1180"/>
                  </a:cubicBezTo>
                  <a:cubicBezTo>
                    <a:pt x="119" y="1001"/>
                    <a:pt x="214" y="810"/>
                    <a:pt x="298" y="620"/>
                  </a:cubicBezTo>
                  <a:cubicBezTo>
                    <a:pt x="393" y="418"/>
                    <a:pt x="464" y="227"/>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5"/>
            <p:cNvSpPr/>
            <p:nvPr/>
          </p:nvSpPr>
          <p:spPr>
            <a:xfrm>
              <a:off x="3025075" y="3278800"/>
              <a:ext cx="11025" cy="89325"/>
            </a:xfrm>
            <a:custGeom>
              <a:rect b="b" l="l" r="r" t="t"/>
              <a:pathLst>
                <a:path extrusionOk="0" h="3573" w="441">
                  <a:moveTo>
                    <a:pt x="441" y="1"/>
                  </a:moveTo>
                  <a:cubicBezTo>
                    <a:pt x="262" y="584"/>
                    <a:pt x="143" y="1168"/>
                    <a:pt x="84" y="1775"/>
                  </a:cubicBezTo>
                  <a:cubicBezTo>
                    <a:pt x="24" y="2370"/>
                    <a:pt x="0" y="2977"/>
                    <a:pt x="36" y="3573"/>
                  </a:cubicBezTo>
                  <a:lnTo>
                    <a:pt x="238" y="1787"/>
                  </a:lnTo>
                  <a:cubicBezTo>
                    <a:pt x="298" y="1191"/>
                    <a:pt x="381" y="596"/>
                    <a:pt x="441"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5"/>
            <p:cNvSpPr/>
            <p:nvPr/>
          </p:nvSpPr>
          <p:spPr>
            <a:xfrm>
              <a:off x="3035775" y="3232075"/>
              <a:ext cx="6275" cy="22350"/>
            </a:xfrm>
            <a:custGeom>
              <a:rect b="b" l="l" r="r" t="t"/>
              <a:pathLst>
                <a:path extrusionOk="0" h="894" w="251">
                  <a:moveTo>
                    <a:pt x="251" y="0"/>
                  </a:moveTo>
                  <a:cubicBezTo>
                    <a:pt x="132" y="120"/>
                    <a:pt x="72" y="262"/>
                    <a:pt x="25" y="417"/>
                  </a:cubicBezTo>
                  <a:cubicBezTo>
                    <a:pt x="1" y="584"/>
                    <a:pt x="13" y="739"/>
                    <a:pt x="108" y="893"/>
                  </a:cubicBezTo>
                  <a:cubicBezTo>
                    <a:pt x="132" y="727"/>
                    <a:pt x="144" y="596"/>
                    <a:pt x="179" y="441"/>
                  </a:cubicBezTo>
                  <a:cubicBezTo>
                    <a:pt x="203" y="298"/>
                    <a:pt x="239" y="167"/>
                    <a:pt x="251"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5"/>
            <p:cNvSpPr/>
            <p:nvPr/>
          </p:nvSpPr>
          <p:spPr>
            <a:xfrm>
              <a:off x="3044425" y="3171350"/>
              <a:ext cx="4475" cy="40800"/>
            </a:xfrm>
            <a:custGeom>
              <a:rect b="b" l="l" r="r" t="t"/>
              <a:pathLst>
                <a:path extrusionOk="0" h="1632" w="179">
                  <a:moveTo>
                    <a:pt x="131" y="1"/>
                  </a:moveTo>
                  <a:cubicBezTo>
                    <a:pt x="24" y="251"/>
                    <a:pt x="0" y="536"/>
                    <a:pt x="0" y="822"/>
                  </a:cubicBezTo>
                  <a:cubicBezTo>
                    <a:pt x="0" y="1096"/>
                    <a:pt x="36" y="1382"/>
                    <a:pt x="155" y="1632"/>
                  </a:cubicBezTo>
                  <a:cubicBezTo>
                    <a:pt x="179" y="1358"/>
                    <a:pt x="143" y="1084"/>
                    <a:pt x="143" y="822"/>
                  </a:cubicBezTo>
                  <a:cubicBezTo>
                    <a:pt x="143" y="548"/>
                    <a:pt x="143" y="286"/>
                    <a:pt x="131"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5"/>
            <p:cNvSpPr/>
            <p:nvPr/>
          </p:nvSpPr>
          <p:spPr>
            <a:xfrm>
              <a:off x="2960175" y="3526450"/>
              <a:ext cx="18175" cy="15100"/>
            </a:xfrm>
            <a:custGeom>
              <a:rect b="b" l="l" r="r" t="t"/>
              <a:pathLst>
                <a:path extrusionOk="0" h="604" w="727">
                  <a:moveTo>
                    <a:pt x="60" y="1"/>
                  </a:moveTo>
                  <a:cubicBezTo>
                    <a:pt x="1" y="72"/>
                    <a:pt x="1" y="179"/>
                    <a:pt x="13" y="263"/>
                  </a:cubicBezTo>
                  <a:cubicBezTo>
                    <a:pt x="48" y="370"/>
                    <a:pt x="108" y="441"/>
                    <a:pt x="191" y="501"/>
                  </a:cubicBezTo>
                  <a:cubicBezTo>
                    <a:pt x="286" y="548"/>
                    <a:pt x="370" y="572"/>
                    <a:pt x="465" y="596"/>
                  </a:cubicBezTo>
                  <a:cubicBezTo>
                    <a:pt x="496" y="600"/>
                    <a:pt x="528" y="603"/>
                    <a:pt x="560" y="603"/>
                  </a:cubicBezTo>
                  <a:cubicBezTo>
                    <a:pt x="616" y="603"/>
                    <a:pt x="674" y="595"/>
                    <a:pt x="727" y="572"/>
                  </a:cubicBezTo>
                  <a:cubicBezTo>
                    <a:pt x="572" y="501"/>
                    <a:pt x="405" y="477"/>
                    <a:pt x="286" y="382"/>
                  </a:cubicBezTo>
                  <a:cubicBezTo>
                    <a:pt x="227" y="334"/>
                    <a:pt x="179" y="275"/>
                    <a:pt x="132" y="215"/>
                  </a:cubicBezTo>
                  <a:cubicBezTo>
                    <a:pt x="96" y="156"/>
                    <a:pt x="60" y="84"/>
                    <a:pt x="60"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5"/>
            <p:cNvSpPr/>
            <p:nvPr/>
          </p:nvSpPr>
          <p:spPr>
            <a:xfrm>
              <a:off x="3035775" y="2652400"/>
              <a:ext cx="48250" cy="15950"/>
            </a:xfrm>
            <a:custGeom>
              <a:rect b="b" l="l" r="r" t="t"/>
              <a:pathLst>
                <a:path extrusionOk="0" h="638" w="1930">
                  <a:moveTo>
                    <a:pt x="1537" y="1"/>
                  </a:moveTo>
                  <a:cubicBezTo>
                    <a:pt x="1324" y="1"/>
                    <a:pt x="1106" y="35"/>
                    <a:pt x="894" y="101"/>
                  </a:cubicBezTo>
                  <a:cubicBezTo>
                    <a:pt x="560" y="208"/>
                    <a:pt x="239" y="387"/>
                    <a:pt x="1" y="637"/>
                  </a:cubicBezTo>
                  <a:cubicBezTo>
                    <a:pt x="310" y="494"/>
                    <a:pt x="620" y="351"/>
                    <a:pt x="941" y="256"/>
                  </a:cubicBezTo>
                  <a:cubicBezTo>
                    <a:pt x="1251" y="149"/>
                    <a:pt x="1596" y="89"/>
                    <a:pt x="1930" y="42"/>
                  </a:cubicBezTo>
                  <a:cubicBezTo>
                    <a:pt x="1802" y="14"/>
                    <a:pt x="1670" y="1"/>
                    <a:pt x="1537"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5"/>
            <p:cNvSpPr/>
            <p:nvPr/>
          </p:nvSpPr>
          <p:spPr>
            <a:xfrm>
              <a:off x="3129250" y="2519775"/>
              <a:ext cx="22950" cy="28900"/>
            </a:xfrm>
            <a:custGeom>
              <a:rect b="b" l="l" r="r" t="t"/>
              <a:pathLst>
                <a:path extrusionOk="0" h="1156" w="918">
                  <a:moveTo>
                    <a:pt x="917" y="1"/>
                  </a:moveTo>
                  <a:lnTo>
                    <a:pt x="917" y="1"/>
                  </a:lnTo>
                  <a:cubicBezTo>
                    <a:pt x="679" y="96"/>
                    <a:pt x="477" y="275"/>
                    <a:pt x="310" y="465"/>
                  </a:cubicBezTo>
                  <a:cubicBezTo>
                    <a:pt x="143" y="656"/>
                    <a:pt x="24" y="894"/>
                    <a:pt x="0" y="1156"/>
                  </a:cubicBezTo>
                  <a:cubicBezTo>
                    <a:pt x="143" y="941"/>
                    <a:pt x="274" y="739"/>
                    <a:pt x="429" y="560"/>
                  </a:cubicBezTo>
                  <a:cubicBezTo>
                    <a:pt x="572" y="358"/>
                    <a:pt x="739" y="179"/>
                    <a:pt x="917"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5"/>
            <p:cNvSpPr/>
            <p:nvPr/>
          </p:nvSpPr>
          <p:spPr>
            <a:xfrm>
              <a:off x="3028050" y="2694800"/>
              <a:ext cx="9250" cy="30100"/>
            </a:xfrm>
            <a:custGeom>
              <a:rect b="b" l="l" r="r" t="t"/>
              <a:pathLst>
                <a:path extrusionOk="0" h="1204" w="370">
                  <a:moveTo>
                    <a:pt x="369" y="1"/>
                  </a:moveTo>
                  <a:cubicBezTo>
                    <a:pt x="203" y="167"/>
                    <a:pt x="119" y="358"/>
                    <a:pt x="60" y="560"/>
                  </a:cubicBezTo>
                  <a:cubicBezTo>
                    <a:pt x="12" y="775"/>
                    <a:pt x="0" y="1001"/>
                    <a:pt x="60" y="1203"/>
                  </a:cubicBezTo>
                  <a:cubicBezTo>
                    <a:pt x="107" y="1001"/>
                    <a:pt x="143" y="787"/>
                    <a:pt x="203" y="596"/>
                  </a:cubicBezTo>
                  <a:cubicBezTo>
                    <a:pt x="250" y="406"/>
                    <a:pt x="310" y="203"/>
                    <a:pt x="369"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5"/>
            <p:cNvSpPr/>
            <p:nvPr/>
          </p:nvSpPr>
          <p:spPr>
            <a:xfrm>
              <a:off x="2985175" y="2764250"/>
              <a:ext cx="44375" cy="30600"/>
            </a:xfrm>
            <a:custGeom>
              <a:rect b="b" l="l" r="r" t="t"/>
              <a:pathLst>
                <a:path extrusionOk="0" h="1224" w="1775">
                  <a:moveTo>
                    <a:pt x="1510" y="1"/>
                  </a:moveTo>
                  <a:cubicBezTo>
                    <a:pt x="1200" y="1"/>
                    <a:pt x="888" y="83"/>
                    <a:pt x="620" y="259"/>
                  </a:cubicBezTo>
                  <a:cubicBezTo>
                    <a:pt x="441" y="354"/>
                    <a:pt x="298" y="509"/>
                    <a:pt x="191" y="676"/>
                  </a:cubicBezTo>
                  <a:cubicBezTo>
                    <a:pt x="84" y="842"/>
                    <a:pt x="13" y="1033"/>
                    <a:pt x="1" y="1223"/>
                  </a:cubicBezTo>
                  <a:cubicBezTo>
                    <a:pt x="132" y="866"/>
                    <a:pt x="382" y="568"/>
                    <a:pt x="715" y="378"/>
                  </a:cubicBezTo>
                  <a:cubicBezTo>
                    <a:pt x="1025" y="187"/>
                    <a:pt x="1382" y="80"/>
                    <a:pt x="1775" y="21"/>
                  </a:cubicBezTo>
                  <a:cubicBezTo>
                    <a:pt x="1687" y="7"/>
                    <a:pt x="1599" y="1"/>
                    <a:pt x="1510"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5"/>
            <p:cNvSpPr/>
            <p:nvPr/>
          </p:nvSpPr>
          <p:spPr>
            <a:xfrm>
              <a:off x="3078050" y="2840050"/>
              <a:ext cx="12525" cy="78625"/>
            </a:xfrm>
            <a:custGeom>
              <a:rect b="b" l="l" r="r" t="t"/>
              <a:pathLst>
                <a:path extrusionOk="0" h="3145" w="501">
                  <a:moveTo>
                    <a:pt x="1" y="1"/>
                  </a:moveTo>
                  <a:cubicBezTo>
                    <a:pt x="36" y="275"/>
                    <a:pt x="84" y="525"/>
                    <a:pt x="155" y="811"/>
                  </a:cubicBezTo>
                  <a:cubicBezTo>
                    <a:pt x="203" y="1061"/>
                    <a:pt x="274" y="1334"/>
                    <a:pt x="334" y="1585"/>
                  </a:cubicBezTo>
                  <a:cubicBezTo>
                    <a:pt x="346" y="1644"/>
                    <a:pt x="346" y="1692"/>
                    <a:pt x="334" y="1751"/>
                  </a:cubicBezTo>
                  <a:lnTo>
                    <a:pt x="274" y="1942"/>
                  </a:lnTo>
                  <a:lnTo>
                    <a:pt x="179" y="2347"/>
                  </a:lnTo>
                  <a:cubicBezTo>
                    <a:pt x="143" y="2608"/>
                    <a:pt x="108" y="2882"/>
                    <a:pt x="120" y="3144"/>
                  </a:cubicBezTo>
                  <a:cubicBezTo>
                    <a:pt x="167" y="2882"/>
                    <a:pt x="227" y="2608"/>
                    <a:pt x="298" y="2358"/>
                  </a:cubicBezTo>
                  <a:cubicBezTo>
                    <a:pt x="346" y="2227"/>
                    <a:pt x="382" y="2085"/>
                    <a:pt x="417" y="1977"/>
                  </a:cubicBezTo>
                  <a:cubicBezTo>
                    <a:pt x="441" y="1918"/>
                    <a:pt x="465" y="1858"/>
                    <a:pt x="477" y="1775"/>
                  </a:cubicBezTo>
                  <a:cubicBezTo>
                    <a:pt x="501" y="1704"/>
                    <a:pt x="501" y="1620"/>
                    <a:pt x="477" y="1537"/>
                  </a:cubicBezTo>
                  <a:cubicBezTo>
                    <a:pt x="405" y="1275"/>
                    <a:pt x="334" y="1025"/>
                    <a:pt x="262" y="763"/>
                  </a:cubicBezTo>
                  <a:cubicBezTo>
                    <a:pt x="179" y="513"/>
                    <a:pt x="96" y="263"/>
                    <a:pt x="1"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5"/>
            <p:cNvSpPr/>
            <p:nvPr/>
          </p:nvSpPr>
          <p:spPr>
            <a:xfrm>
              <a:off x="3125075" y="2604325"/>
              <a:ext cx="4500" cy="33650"/>
            </a:xfrm>
            <a:custGeom>
              <a:rect b="b" l="l" r="r" t="t"/>
              <a:pathLst>
                <a:path extrusionOk="0" h="1346" w="180">
                  <a:moveTo>
                    <a:pt x="60" y="0"/>
                  </a:moveTo>
                  <a:cubicBezTo>
                    <a:pt x="13" y="238"/>
                    <a:pt x="1" y="465"/>
                    <a:pt x="13" y="667"/>
                  </a:cubicBezTo>
                  <a:cubicBezTo>
                    <a:pt x="25" y="893"/>
                    <a:pt x="48" y="1119"/>
                    <a:pt x="120" y="1346"/>
                  </a:cubicBezTo>
                  <a:cubicBezTo>
                    <a:pt x="167" y="1119"/>
                    <a:pt x="179" y="893"/>
                    <a:pt x="167" y="667"/>
                  </a:cubicBezTo>
                  <a:cubicBezTo>
                    <a:pt x="144" y="453"/>
                    <a:pt x="132" y="226"/>
                    <a:pt x="60"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5"/>
            <p:cNvSpPr/>
            <p:nvPr/>
          </p:nvSpPr>
          <p:spPr>
            <a:xfrm>
              <a:off x="2924750" y="2695100"/>
              <a:ext cx="309000" cy="376275"/>
            </a:xfrm>
            <a:custGeom>
              <a:rect b="b" l="l" r="r" t="t"/>
              <a:pathLst>
                <a:path extrusionOk="0" h="15051" w="12360">
                  <a:moveTo>
                    <a:pt x="1430" y="1"/>
                  </a:moveTo>
                  <a:cubicBezTo>
                    <a:pt x="1311" y="2037"/>
                    <a:pt x="1" y="11288"/>
                    <a:pt x="5597" y="14812"/>
                  </a:cubicBezTo>
                  <a:cubicBezTo>
                    <a:pt x="5716" y="14883"/>
                    <a:pt x="5835" y="14979"/>
                    <a:pt x="5978" y="15050"/>
                  </a:cubicBezTo>
                  <a:cubicBezTo>
                    <a:pt x="6073" y="14991"/>
                    <a:pt x="6192" y="14931"/>
                    <a:pt x="6299" y="14872"/>
                  </a:cubicBezTo>
                  <a:cubicBezTo>
                    <a:pt x="12360" y="11978"/>
                    <a:pt x="12169" y="2870"/>
                    <a:pt x="12288" y="596"/>
                  </a:cubicBezTo>
                  <a:lnTo>
                    <a:pt x="12288" y="596"/>
                  </a:lnTo>
                  <a:cubicBezTo>
                    <a:pt x="11049" y="731"/>
                    <a:pt x="9804" y="802"/>
                    <a:pt x="8555" y="802"/>
                  </a:cubicBezTo>
                  <a:cubicBezTo>
                    <a:pt x="6180" y="802"/>
                    <a:pt x="3794" y="547"/>
                    <a:pt x="1430"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5"/>
            <p:cNvSpPr/>
            <p:nvPr/>
          </p:nvSpPr>
          <p:spPr>
            <a:xfrm>
              <a:off x="3074175" y="2713550"/>
              <a:ext cx="22350" cy="357225"/>
            </a:xfrm>
            <a:custGeom>
              <a:rect b="b" l="l" r="r" t="t"/>
              <a:pathLst>
                <a:path extrusionOk="0" fill="none" h="14289" w="894">
                  <a:moveTo>
                    <a:pt x="1" y="14288"/>
                  </a:moveTo>
                  <a:lnTo>
                    <a:pt x="894" y="1"/>
                  </a:lnTo>
                </a:path>
              </a:pathLst>
            </a:custGeom>
            <a:noFill/>
            <a:ln cap="flat" cmpd="sng" w="33625">
              <a:solidFill>
                <a:srgbClr val="7D746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5"/>
            <p:cNvSpPr/>
            <p:nvPr/>
          </p:nvSpPr>
          <p:spPr>
            <a:xfrm>
              <a:off x="2924750" y="2695100"/>
              <a:ext cx="309000" cy="376275"/>
            </a:xfrm>
            <a:custGeom>
              <a:rect b="b" l="l" r="r" t="t"/>
              <a:pathLst>
                <a:path extrusionOk="0" fill="none" h="15051" w="12360">
                  <a:moveTo>
                    <a:pt x="1430" y="1"/>
                  </a:moveTo>
                  <a:cubicBezTo>
                    <a:pt x="1311" y="2037"/>
                    <a:pt x="1" y="11288"/>
                    <a:pt x="5597" y="14812"/>
                  </a:cubicBezTo>
                  <a:cubicBezTo>
                    <a:pt x="5716" y="14883"/>
                    <a:pt x="5835" y="14979"/>
                    <a:pt x="5978" y="15050"/>
                  </a:cubicBezTo>
                  <a:cubicBezTo>
                    <a:pt x="6073" y="14991"/>
                    <a:pt x="6192" y="14931"/>
                    <a:pt x="6299" y="14872"/>
                  </a:cubicBezTo>
                  <a:cubicBezTo>
                    <a:pt x="12360" y="11978"/>
                    <a:pt x="12169" y="2870"/>
                    <a:pt x="12288" y="596"/>
                  </a:cubicBezTo>
                  <a:cubicBezTo>
                    <a:pt x="8692" y="989"/>
                    <a:pt x="5037" y="834"/>
                    <a:pt x="1430" y="1"/>
                  </a:cubicBezTo>
                  <a:close/>
                </a:path>
              </a:pathLst>
            </a:custGeom>
            <a:noFill/>
            <a:ln cap="rnd" cmpd="sng" w="7450">
              <a:solidFill>
                <a:srgbClr val="524C4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3" name="Google Shape;5873;p55"/>
          <p:cNvSpPr txBox="1"/>
          <p:nvPr>
            <p:ph idx="3" type="subTitle"/>
          </p:nvPr>
        </p:nvSpPr>
        <p:spPr>
          <a:xfrm>
            <a:off x="1543375" y="3568900"/>
            <a:ext cx="23151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p:txBody>
      </p:sp>
      <p:sp>
        <p:nvSpPr>
          <p:cNvPr id="5874" name="Google Shape;5874;p55"/>
          <p:cNvSpPr txBox="1"/>
          <p:nvPr>
            <p:ph idx="4" type="subTitle"/>
          </p:nvPr>
        </p:nvSpPr>
        <p:spPr>
          <a:xfrm>
            <a:off x="5285438" y="3568900"/>
            <a:ext cx="23151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78" name="Shape 5878"/>
        <p:cNvGrpSpPr/>
        <p:nvPr/>
      </p:nvGrpSpPr>
      <p:grpSpPr>
        <a:xfrm>
          <a:off x="0" y="0"/>
          <a:ext cx="0" cy="0"/>
          <a:chOff x="0" y="0"/>
          <a:chExt cx="0" cy="0"/>
        </a:xfrm>
      </p:grpSpPr>
      <p:sp>
        <p:nvSpPr>
          <p:cNvPr id="5879" name="Google Shape;5879;p56"/>
          <p:cNvSpPr txBox="1"/>
          <p:nvPr>
            <p:ph idx="1" type="subTitle"/>
          </p:nvPr>
        </p:nvSpPr>
        <p:spPr>
          <a:xfrm>
            <a:off x="685800" y="2423575"/>
            <a:ext cx="2964600" cy="99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replace the image on the screen with your own work. Just delete this one, add yours and center it properly</a:t>
            </a:r>
            <a:endParaRPr/>
          </a:p>
          <a:p>
            <a:pPr indent="0" lvl="0" marL="0" rtl="0" algn="l">
              <a:spcBef>
                <a:spcPts val="0"/>
              </a:spcBef>
              <a:spcAft>
                <a:spcPts val="0"/>
              </a:spcAft>
              <a:buNone/>
            </a:pPr>
            <a:r>
              <a:t/>
            </a:r>
            <a:endParaRPr/>
          </a:p>
        </p:txBody>
      </p:sp>
      <p:sp>
        <p:nvSpPr>
          <p:cNvPr id="5880" name="Google Shape;5880;p56"/>
          <p:cNvSpPr txBox="1"/>
          <p:nvPr>
            <p:ph type="title"/>
          </p:nvPr>
        </p:nvSpPr>
        <p:spPr>
          <a:xfrm>
            <a:off x="685800" y="1850863"/>
            <a:ext cx="3379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Desktop software</a:t>
            </a:r>
            <a:endParaRPr/>
          </a:p>
        </p:txBody>
      </p:sp>
      <p:grpSp>
        <p:nvGrpSpPr>
          <p:cNvPr id="5881" name="Google Shape;5881;p56"/>
          <p:cNvGrpSpPr/>
          <p:nvPr/>
        </p:nvGrpSpPr>
        <p:grpSpPr>
          <a:xfrm>
            <a:off x="4465216" y="980900"/>
            <a:ext cx="3873254" cy="3181704"/>
            <a:chOff x="719991" y="980900"/>
            <a:chExt cx="3873254" cy="3181704"/>
          </a:xfrm>
        </p:grpSpPr>
        <p:grpSp>
          <p:nvGrpSpPr>
            <p:cNvPr id="5882" name="Google Shape;5882;p56"/>
            <p:cNvGrpSpPr/>
            <p:nvPr/>
          </p:nvGrpSpPr>
          <p:grpSpPr>
            <a:xfrm>
              <a:off x="719991" y="980900"/>
              <a:ext cx="3873254" cy="3181704"/>
              <a:chOff x="1377550" y="921425"/>
              <a:chExt cx="4892325" cy="4018825"/>
            </a:xfrm>
          </p:grpSpPr>
          <p:sp>
            <p:nvSpPr>
              <p:cNvPr id="5883" name="Google Shape;5883;p56"/>
              <p:cNvSpPr/>
              <p:nvPr/>
            </p:nvSpPr>
            <p:spPr>
              <a:xfrm>
                <a:off x="3046475" y="4166875"/>
                <a:ext cx="1555050" cy="725075"/>
              </a:xfrm>
              <a:custGeom>
                <a:rect b="b" l="l" r="r" t="t"/>
                <a:pathLst>
                  <a:path extrusionOk="0" h="29003" w="62202">
                    <a:moveTo>
                      <a:pt x="58720" y="1"/>
                    </a:moveTo>
                    <a:lnTo>
                      <a:pt x="3291" y="120"/>
                    </a:lnTo>
                    <a:lnTo>
                      <a:pt x="0" y="29003"/>
                    </a:lnTo>
                    <a:lnTo>
                      <a:pt x="62202" y="28860"/>
                    </a:lnTo>
                    <a:lnTo>
                      <a:pt x="58720" y="1"/>
                    </a:lnTo>
                    <a:close/>
                  </a:path>
                </a:pathLst>
              </a:custGeom>
              <a:solidFill>
                <a:srgbClr val="B8B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6"/>
              <p:cNvSpPr/>
              <p:nvPr/>
            </p:nvSpPr>
            <p:spPr>
              <a:xfrm>
                <a:off x="3046475" y="4793550"/>
                <a:ext cx="1555050" cy="98400"/>
              </a:xfrm>
              <a:custGeom>
                <a:rect b="b" l="l" r="r" t="t"/>
                <a:pathLst>
                  <a:path extrusionOk="0" h="3936" w="62202">
                    <a:moveTo>
                      <a:pt x="61773" y="0"/>
                    </a:moveTo>
                    <a:lnTo>
                      <a:pt x="406" y="24"/>
                    </a:lnTo>
                    <a:lnTo>
                      <a:pt x="0" y="3936"/>
                    </a:lnTo>
                    <a:lnTo>
                      <a:pt x="0" y="3936"/>
                    </a:lnTo>
                    <a:lnTo>
                      <a:pt x="62202" y="3793"/>
                    </a:lnTo>
                    <a:lnTo>
                      <a:pt x="61773"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6"/>
              <p:cNvSpPr/>
              <p:nvPr/>
            </p:nvSpPr>
            <p:spPr>
              <a:xfrm>
                <a:off x="3097150" y="4166875"/>
                <a:ext cx="1451900" cy="285625"/>
              </a:xfrm>
              <a:custGeom>
                <a:rect b="b" l="l" r="r" t="t"/>
                <a:pathLst>
                  <a:path extrusionOk="0" h="11425" w="58076">
                    <a:moveTo>
                      <a:pt x="56693" y="1"/>
                    </a:moveTo>
                    <a:lnTo>
                      <a:pt x="1264" y="120"/>
                    </a:lnTo>
                    <a:lnTo>
                      <a:pt x="0" y="11425"/>
                    </a:lnTo>
                    <a:lnTo>
                      <a:pt x="58076" y="11258"/>
                    </a:lnTo>
                    <a:lnTo>
                      <a:pt x="56693" y="1"/>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6"/>
              <p:cNvSpPr/>
              <p:nvPr/>
            </p:nvSpPr>
            <p:spPr>
              <a:xfrm>
                <a:off x="2810350" y="4858550"/>
                <a:ext cx="2026100" cy="81700"/>
              </a:xfrm>
              <a:custGeom>
                <a:rect b="b" l="l" r="r" t="t"/>
                <a:pathLst>
                  <a:path extrusionOk="0" h="3268" w="81044">
                    <a:moveTo>
                      <a:pt x="81044" y="0"/>
                    </a:moveTo>
                    <a:lnTo>
                      <a:pt x="0" y="215"/>
                    </a:lnTo>
                    <a:lnTo>
                      <a:pt x="24" y="3268"/>
                    </a:lnTo>
                    <a:lnTo>
                      <a:pt x="81044" y="3053"/>
                    </a:lnTo>
                    <a:lnTo>
                      <a:pt x="81044" y="0"/>
                    </a:lnTo>
                    <a:close/>
                  </a:path>
                </a:pathLst>
              </a:custGeom>
              <a:solidFill>
                <a:srgbClr val="B8B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6"/>
              <p:cNvSpPr/>
              <p:nvPr/>
            </p:nvSpPr>
            <p:spPr>
              <a:xfrm>
                <a:off x="1377550" y="921425"/>
                <a:ext cx="4891725" cy="2879375"/>
              </a:xfrm>
              <a:custGeom>
                <a:rect b="b" l="l" r="r" t="t"/>
                <a:pathLst>
                  <a:path extrusionOk="0" h="115175" w="195669">
                    <a:moveTo>
                      <a:pt x="7918" y="1"/>
                    </a:moveTo>
                    <a:cubicBezTo>
                      <a:pt x="3554" y="1"/>
                      <a:pt x="0" y="3554"/>
                      <a:pt x="0" y="7943"/>
                    </a:cubicBezTo>
                    <a:lnTo>
                      <a:pt x="0" y="115174"/>
                    </a:lnTo>
                    <a:lnTo>
                      <a:pt x="195668" y="115174"/>
                    </a:lnTo>
                    <a:lnTo>
                      <a:pt x="195668" y="7943"/>
                    </a:lnTo>
                    <a:cubicBezTo>
                      <a:pt x="195668" y="3554"/>
                      <a:pt x="192115" y="1"/>
                      <a:pt x="187726" y="1"/>
                    </a:cubicBezTo>
                    <a:close/>
                  </a:path>
                </a:pathLst>
              </a:custGeom>
              <a:solidFill>
                <a:srgbClr val="3434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6"/>
              <p:cNvSpPr/>
              <p:nvPr/>
            </p:nvSpPr>
            <p:spPr>
              <a:xfrm>
                <a:off x="1377550" y="3800775"/>
                <a:ext cx="4891725" cy="499700"/>
              </a:xfrm>
              <a:custGeom>
                <a:rect b="b" l="l" r="r" t="t"/>
                <a:pathLst>
                  <a:path extrusionOk="0" h="19988" w="195669">
                    <a:moveTo>
                      <a:pt x="0" y="0"/>
                    </a:moveTo>
                    <a:lnTo>
                      <a:pt x="0" y="12045"/>
                    </a:lnTo>
                    <a:cubicBezTo>
                      <a:pt x="0" y="16433"/>
                      <a:pt x="3554" y="19987"/>
                      <a:pt x="7918" y="19987"/>
                    </a:cubicBezTo>
                    <a:lnTo>
                      <a:pt x="187726" y="19987"/>
                    </a:lnTo>
                    <a:cubicBezTo>
                      <a:pt x="192115" y="19987"/>
                      <a:pt x="195668" y="16433"/>
                      <a:pt x="195668" y="12045"/>
                    </a:cubicBezTo>
                    <a:lnTo>
                      <a:pt x="195668" y="0"/>
                    </a:lnTo>
                    <a:close/>
                  </a:path>
                </a:pathLst>
              </a:custGeom>
              <a:solidFill>
                <a:srgbClr val="B8B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6"/>
              <p:cNvSpPr/>
              <p:nvPr/>
            </p:nvSpPr>
            <p:spPr>
              <a:xfrm>
                <a:off x="1377550" y="3800775"/>
                <a:ext cx="4892325" cy="434700"/>
              </a:xfrm>
              <a:custGeom>
                <a:rect b="b" l="l" r="r" t="t"/>
                <a:pathLst>
                  <a:path extrusionOk="0" h="17388" w="195693">
                    <a:moveTo>
                      <a:pt x="0" y="0"/>
                    </a:moveTo>
                    <a:lnTo>
                      <a:pt x="0" y="12045"/>
                    </a:lnTo>
                    <a:cubicBezTo>
                      <a:pt x="0" y="12260"/>
                      <a:pt x="24" y="12426"/>
                      <a:pt x="24" y="12641"/>
                    </a:cubicBezTo>
                    <a:cubicBezTo>
                      <a:pt x="1288" y="15432"/>
                      <a:pt x="4055" y="17387"/>
                      <a:pt x="7322" y="17387"/>
                    </a:cubicBezTo>
                    <a:lnTo>
                      <a:pt x="188346" y="17387"/>
                    </a:lnTo>
                    <a:cubicBezTo>
                      <a:pt x="191614" y="17387"/>
                      <a:pt x="194404" y="15408"/>
                      <a:pt x="195668" y="12641"/>
                    </a:cubicBezTo>
                    <a:cubicBezTo>
                      <a:pt x="195668" y="12426"/>
                      <a:pt x="195692" y="12260"/>
                      <a:pt x="195692" y="12045"/>
                    </a:cubicBezTo>
                    <a:lnTo>
                      <a:pt x="195692" y="0"/>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6"/>
              <p:cNvSpPr/>
              <p:nvPr/>
            </p:nvSpPr>
            <p:spPr>
              <a:xfrm>
                <a:off x="1633925" y="1098525"/>
                <a:ext cx="4377750" cy="2526375"/>
              </a:xfrm>
              <a:custGeom>
                <a:rect b="b" l="l" r="r" t="t"/>
                <a:pathLst>
                  <a:path extrusionOk="0" h="101055" w="175110">
                    <a:moveTo>
                      <a:pt x="1" y="0"/>
                    </a:moveTo>
                    <a:lnTo>
                      <a:pt x="1" y="101055"/>
                    </a:lnTo>
                    <a:lnTo>
                      <a:pt x="175110" y="101055"/>
                    </a:lnTo>
                    <a:lnTo>
                      <a:pt x="17511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6"/>
              <p:cNvSpPr/>
              <p:nvPr/>
            </p:nvSpPr>
            <p:spPr>
              <a:xfrm>
                <a:off x="3727400" y="3947450"/>
                <a:ext cx="190825" cy="190825"/>
              </a:xfrm>
              <a:custGeom>
                <a:rect b="b" l="l" r="r" t="t"/>
                <a:pathLst>
                  <a:path extrusionOk="0" h="7633" w="7633">
                    <a:moveTo>
                      <a:pt x="3816" y="1"/>
                    </a:moveTo>
                    <a:cubicBezTo>
                      <a:pt x="1694" y="1"/>
                      <a:pt x="0" y="1694"/>
                      <a:pt x="0" y="3817"/>
                    </a:cubicBezTo>
                    <a:cubicBezTo>
                      <a:pt x="0" y="5939"/>
                      <a:pt x="1694" y="7633"/>
                      <a:pt x="3816" y="7633"/>
                    </a:cubicBezTo>
                    <a:cubicBezTo>
                      <a:pt x="5939" y="7633"/>
                      <a:pt x="7632" y="5939"/>
                      <a:pt x="7632" y="3817"/>
                    </a:cubicBezTo>
                    <a:cubicBezTo>
                      <a:pt x="7632" y="1742"/>
                      <a:pt x="5939" y="1"/>
                      <a:pt x="3816"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6"/>
              <p:cNvSpPr/>
              <p:nvPr/>
            </p:nvSpPr>
            <p:spPr>
              <a:xfrm>
                <a:off x="1633925" y="1098525"/>
                <a:ext cx="4377750" cy="47725"/>
              </a:xfrm>
              <a:custGeom>
                <a:rect b="b" l="l" r="r" t="t"/>
                <a:pathLst>
                  <a:path extrusionOk="0" h="1909" w="175110">
                    <a:moveTo>
                      <a:pt x="1" y="0"/>
                    </a:moveTo>
                    <a:lnTo>
                      <a:pt x="1" y="1908"/>
                    </a:lnTo>
                    <a:lnTo>
                      <a:pt x="175110" y="1908"/>
                    </a:lnTo>
                    <a:lnTo>
                      <a:pt x="175110" y="0"/>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3" name="Google Shape;5893;p56"/>
            <p:cNvSpPr/>
            <p:nvPr/>
          </p:nvSpPr>
          <p:spPr>
            <a:xfrm>
              <a:off x="2574294" y="3371695"/>
              <a:ext cx="164700" cy="164700"/>
            </a:xfrm>
            <a:prstGeom prst="ellipse">
              <a:avLst/>
            </a:pr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894" name="Google Shape;5894;p56"/>
          <p:cNvPicPr preferRelativeResize="0"/>
          <p:nvPr/>
        </p:nvPicPr>
        <p:blipFill>
          <a:blip r:embed="rId3">
            <a:alphaModFix/>
          </a:blip>
          <a:stretch>
            <a:fillRect/>
          </a:stretch>
        </p:blipFill>
        <p:spPr>
          <a:xfrm>
            <a:off x="4643550" y="1111975"/>
            <a:ext cx="3516603" cy="2050502"/>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 name="Shape 325"/>
        <p:cNvGrpSpPr/>
        <p:nvPr/>
      </p:nvGrpSpPr>
      <p:grpSpPr>
        <a:xfrm>
          <a:off x="0" y="0"/>
          <a:ext cx="0" cy="0"/>
          <a:chOff x="0" y="0"/>
          <a:chExt cx="0" cy="0"/>
        </a:xfrm>
      </p:grpSpPr>
      <p:sp>
        <p:nvSpPr>
          <p:cNvPr id="326" name="Google Shape;326;p30"/>
          <p:cNvSpPr txBox="1"/>
          <p:nvPr>
            <p:ph type="title"/>
          </p:nvPr>
        </p:nvSpPr>
        <p:spPr>
          <a:xfrm>
            <a:off x="2549400" y="1495350"/>
            <a:ext cx="4045200" cy="739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327" name="Google Shape;327;p30"/>
          <p:cNvSpPr txBox="1"/>
          <p:nvPr>
            <p:ph idx="1" type="subTitle"/>
          </p:nvPr>
        </p:nvSpPr>
        <p:spPr>
          <a:xfrm>
            <a:off x="2549400" y="2234850"/>
            <a:ext cx="4045200" cy="60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 could be the part of the presentation where you can introduce yourself, write your email...</a:t>
            </a:r>
            <a:endParaRPr/>
          </a:p>
          <a:p>
            <a:pPr indent="0" lvl="0" marL="0" rtl="0" algn="ctr">
              <a:spcBef>
                <a:spcPts val="0"/>
              </a:spcBef>
              <a:spcAft>
                <a:spcPts val="0"/>
              </a:spcAft>
              <a:buNone/>
            </a:pPr>
            <a:r>
              <a:t/>
            </a:r>
            <a:endParaRPr/>
          </a:p>
        </p:txBody>
      </p:sp>
      <p:grpSp>
        <p:nvGrpSpPr>
          <p:cNvPr id="328" name="Google Shape;328;p30"/>
          <p:cNvGrpSpPr/>
          <p:nvPr/>
        </p:nvGrpSpPr>
        <p:grpSpPr>
          <a:xfrm rot="3011804">
            <a:off x="5365218" y="2593276"/>
            <a:ext cx="948165" cy="1113661"/>
            <a:chOff x="1224250" y="2447575"/>
            <a:chExt cx="596825" cy="701025"/>
          </a:xfrm>
        </p:grpSpPr>
        <p:sp>
          <p:nvSpPr>
            <p:cNvPr id="329" name="Google Shape;329;p30"/>
            <p:cNvSpPr/>
            <p:nvPr/>
          </p:nvSpPr>
          <p:spPr>
            <a:xfrm>
              <a:off x="1676100" y="2447750"/>
              <a:ext cx="144975" cy="169700"/>
            </a:xfrm>
            <a:custGeom>
              <a:rect b="b" l="l" r="r" t="t"/>
              <a:pathLst>
                <a:path extrusionOk="0" h="6788" w="5799">
                  <a:moveTo>
                    <a:pt x="5525" y="1"/>
                  </a:moveTo>
                  <a:lnTo>
                    <a:pt x="0" y="6668"/>
                  </a:lnTo>
                  <a:lnTo>
                    <a:pt x="155" y="6787"/>
                  </a:lnTo>
                  <a:cubicBezTo>
                    <a:pt x="155" y="6787"/>
                    <a:pt x="1750" y="6620"/>
                    <a:pt x="1965" y="6359"/>
                  </a:cubicBezTo>
                  <a:cubicBezTo>
                    <a:pt x="3334" y="4715"/>
                    <a:pt x="4274" y="3572"/>
                    <a:pt x="4405" y="3418"/>
                  </a:cubicBezTo>
                  <a:cubicBezTo>
                    <a:pt x="4751" y="3001"/>
                    <a:pt x="5798" y="203"/>
                    <a:pt x="5525" y="1"/>
                  </a:cubicBezTo>
                  <a:close/>
                </a:path>
              </a:pathLst>
            </a:custGeom>
            <a:solidFill>
              <a:srgbClr val="B4B5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0"/>
            <p:cNvSpPr/>
            <p:nvPr/>
          </p:nvSpPr>
          <p:spPr>
            <a:xfrm>
              <a:off x="1364750" y="2614150"/>
              <a:ext cx="336675" cy="392025"/>
            </a:xfrm>
            <a:custGeom>
              <a:rect b="b" l="l" r="r" t="t"/>
              <a:pathLst>
                <a:path extrusionOk="0" h="15681" w="13467">
                  <a:moveTo>
                    <a:pt x="12478" y="0"/>
                  </a:moveTo>
                  <a:lnTo>
                    <a:pt x="0" y="15026"/>
                  </a:lnTo>
                  <a:cubicBezTo>
                    <a:pt x="345" y="15347"/>
                    <a:pt x="774" y="15550"/>
                    <a:pt x="1203" y="15681"/>
                  </a:cubicBezTo>
                  <a:cubicBezTo>
                    <a:pt x="1715" y="15062"/>
                    <a:pt x="9061" y="6156"/>
                    <a:pt x="13466" y="846"/>
                  </a:cubicBezTo>
                  <a:lnTo>
                    <a:pt x="12609" y="131"/>
                  </a:lnTo>
                  <a:lnTo>
                    <a:pt x="12478" y="0"/>
                  </a:lnTo>
                  <a:close/>
                </a:path>
              </a:pathLst>
            </a:custGeom>
            <a:solidFill>
              <a:srgbClr val="B4B5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0"/>
            <p:cNvSpPr/>
            <p:nvPr/>
          </p:nvSpPr>
          <p:spPr>
            <a:xfrm>
              <a:off x="1337050" y="2447575"/>
              <a:ext cx="477175" cy="542525"/>
            </a:xfrm>
            <a:custGeom>
              <a:rect b="b" l="l" r="r" t="t"/>
              <a:pathLst>
                <a:path extrusionOk="0" h="21701" w="19087">
                  <a:moveTo>
                    <a:pt x="19058" y="1"/>
                  </a:moveTo>
                  <a:cubicBezTo>
                    <a:pt x="18732" y="1"/>
                    <a:pt x="16227" y="1333"/>
                    <a:pt x="15884" y="1710"/>
                  </a:cubicBezTo>
                  <a:cubicBezTo>
                    <a:pt x="15384" y="2329"/>
                    <a:pt x="6168" y="13140"/>
                    <a:pt x="2073" y="17938"/>
                  </a:cubicBezTo>
                  <a:lnTo>
                    <a:pt x="2942" y="18605"/>
                  </a:lnTo>
                  <a:lnTo>
                    <a:pt x="1358" y="18784"/>
                  </a:lnTo>
                  <a:cubicBezTo>
                    <a:pt x="596" y="19665"/>
                    <a:pt x="25" y="20332"/>
                    <a:pt x="25" y="20332"/>
                  </a:cubicBezTo>
                  <a:lnTo>
                    <a:pt x="1" y="20355"/>
                  </a:lnTo>
                  <a:cubicBezTo>
                    <a:pt x="275" y="20808"/>
                    <a:pt x="620" y="21272"/>
                    <a:pt x="1096" y="21701"/>
                  </a:cubicBezTo>
                  <a:lnTo>
                    <a:pt x="13562" y="6675"/>
                  </a:lnTo>
                  <a:lnTo>
                    <a:pt x="19087" y="8"/>
                  </a:lnTo>
                  <a:cubicBezTo>
                    <a:pt x="19081" y="3"/>
                    <a:pt x="19071" y="1"/>
                    <a:pt x="19058" y="1"/>
                  </a:cubicBezTo>
                  <a:close/>
                </a:path>
              </a:pathLst>
            </a:custGeom>
            <a:solidFill>
              <a:srgbClr val="CCCE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0"/>
            <p:cNvSpPr/>
            <p:nvPr/>
          </p:nvSpPr>
          <p:spPr>
            <a:xfrm>
              <a:off x="1293900" y="2899300"/>
              <a:ext cx="174050" cy="133025"/>
            </a:xfrm>
            <a:custGeom>
              <a:rect b="b" l="l" r="r" t="t"/>
              <a:pathLst>
                <a:path extrusionOk="0" h="5321" w="6962">
                  <a:moveTo>
                    <a:pt x="405" y="0"/>
                  </a:moveTo>
                  <a:cubicBezTo>
                    <a:pt x="0" y="0"/>
                    <a:pt x="227" y="1715"/>
                    <a:pt x="1179" y="3191"/>
                  </a:cubicBezTo>
                  <a:cubicBezTo>
                    <a:pt x="1465" y="3620"/>
                    <a:pt x="1810" y="4037"/>
                    <a:pt x="2227" y="4382"/>
                  </a:cubicBezTo>
                  <a:cubicBezTo>
                    <a:pt x="2584" y="4679"/>
                    <a:pt x="3001" y="4906"/>
                    <a:pt x="3429" y="5049"/>
                  </a:cubicBezTo>
                  <a:cubicBezTo>
                    <a:pt x="3991" y="5244"/>
                    <a:pt x="4573" y="5320"/>
                    <a:pt x="5098" y="5320"/>
                  </a:cubicBezTo>
                  <a:cubicBezTo>
                    <a:pt x="6144" y="5320"/>
                    <a:pt x="6962" y="5016"/>
                    <a:pt x="6930" y="4739"/>
                  </a:cubicBezTo>
                  <a:cubicBezTo>
                    <a:pt x="6894" y="4406"/>
                    <a:pt x="5394" y="4703"/>
                    <a:pt x="4037" y="4287"/>
                  </a:cubicBezTo>
                  <a:cubicBezTo>
                    <a:pt x="3608" y="4156"/>
                    <a:pt x="3179" y="3953"/>
                    <a:pt x="2834" y="3656"/>
                  </a:cubicBezTo>
                  <a:cubicBezTo>
                    <a:pt x="2358" y="3215"/>
                    <a:pt x="2013" y="2763"/>
                    <a:pt x="1751" y="2298"/>
                  </a:cubicBezTo>
                  <a:cubicBezTo>
                    <a:pt x="1048" y="1108"/>
                    <a:pt x="893" y="0"/>
                    <a:pt x="405" y="0"/>
                  </a:cubicBezTo>
                  <a:close/>
                </a:path>
              </a:pathLst>
            </a:custGeom>
            <a:solidFill>
              <a:srgbClr val="C7A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0"/>
            <p:cNvSpPr/>
            <p:nvPr/>
          </p:nvSpPr>
          <p:spPr>
            <a:xfrm>
              <a:off x="1244775" y="2978175"/>
              <a:ext cx="134875" cy="149450"/>
            </a:xfrm>
            <a:custGeom>
              <a:rect b="b" l="l" r="r" t="t"/>
              <a:pathLst>
                <a:path extrusionOk="0" h="5978" w="5395">
                  <a:moveTo>
                    <a:pt x="3144" y="0"/>
                  </a:moveTo>
                  <a:lnTo>
                    <a:pt x="25" y="4930"/>
                  </a:lnTo>
                  <a:lnTo>
                    <a:pt x="1" y="4942"/>
                  </a:lnTo>
                  <a:cubicBezTo>
                    <a:pt x="156" y="5108"/>
                    <a:pt x="370" y="5299"/>
                    <a:pt x="620" y="5513"/>
                  </a:cubicBezTo>
                  <a:cubicBezTo>
                    <a:pt x="870" y="5715"/>
                    <a:pt x="1073" y="5870"/>
                    <a:pt x="1239" y="5977"/>
                  </a:cubicBezTo>
                  <a:lnTo>
                    <a:pt x="5394" y="1894"/>
                  </a:lnTo>
                  <a:cubicBezTo>
                    <a:pt x="4966" y="1751"/>
                    <a:pt x="4549" y="1524"/>
                    <a:pt x="4192" y="1191"/>
                  </a:cubicBezTo>
                  <a:cubicBezTo>
                    <a:pt x="3775" y="870"/>
                    <a:pt x="3430" y="429"/>
                    <a:pt x="3144" y="0"/>
                  </a:cubicBezTo>
                  <a:close/>
                </a:path>
              </a:pathLst>
            </a:custGeom>
            <a:solidFill>
              <a:srgbClr val="323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0"/>
            <p:cNvSpPr/>
            <p:nvPr/>
          </p:nvSpPr>
          <p:spPr>
            <a:xfrm>
              <a:off x="1321875" y="2978775"/>
              <a:ext cx="57775" cy="57175"/>
            </a:xfrm>
            <a:custGeom>
              <a:rect b="b" l="l" r="r" t="t"/>
              <a:pathLst>
                <a:path extrusionOk="0" h="2287" w="2311">
                  <a:moveTo>
                    <a:pt x="60" y="0"/>
                  </a:moveTo>
                  <a:lnTo>
                    <a:pt x="1" y="96"/>
                  </a:lnTo>
                  <a:cubicBezTo>
                    <a:pt x="263" y="1036"/>
                    <a:pt x="953" y="1870"/>
                    <a:pt x="1882" y="2286"/>
                  </a:cubicBezTo>
                  <a:lnTo>
                    <a:pt x="2310" y="1858"/>
                  </a:lnTo>
                  <a:cubicBezTo>
                    <a:pt x="1882" y="1703"/>
                    <a:pt x="1465" y="1489"/>
                    <a:pt x="1108" y="1191"/>
                  </a:cubicBezTo>
                  <a:cubicBezTo>
                    <a:pt x="691" y="846"/>
                    <a:pt x="346" y="429"/>
                    <a:pt x="60" y="0"/>
                  </a:cubicBezTo>
                  <a:close/>
                </a:path>
              </a:pathLst>
            </a:custGeom>
            <a:solidFill>
              <a:srgbClr val="6511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0"/>
            <p:cNvSpPr/>
            <p:nvPr/>
          </p:nvSpPr>
          <p:spPr>
            <a:xfrm>
              <a:off x="1244500" y="2981150"/>
              <a:ext cx="123850" cy="146775"/>
            </a:xfrm>
            <a:custGeom>
              <a:rect b="b" l="l" r="r" t="t"/>
              <a:pathLst>
                <a:path extrusionOk="0" h="5871" w="4954">
                  <a:moveTo>
                    <a:pt x="3084" y="1"/>
                  </a:moveTo>
                  <a:lnTo>
                    <a:pt x="12" y="4823"/>
                  </a:lnTo>
                  <a:lnTo>
                    <a:pt x="0" y="4846"/>
                  </a:lnTo>
                  <a:cubicBezTo>
                    <a:pt x="167" y="5001"/>
                    <a:pt x="357" y="5204"/>
                    <a:pt x="607" y="5406"/>
                  </a:cubicBezTo>
                  <a:cubicBezTo>
                    <a:pt x="869" y="5620"/>
                    <a:pt x="1072" y="5763"/>
                    <a:pt x="1238" y="5870"/>
                  </a:cubicBezTo>
                  <a:lnTo>
                    <a:pt x="4953" y="2203"/>
                  </a:lnTo>
                  <a:cubicBezTo>
                    <a:pt x="4048" y="1775"/>
                    <a:pt x="3358" y="941"/>
                    <a:pt x="3084"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0"/>
            <p:cNvSpPr/>
            <p:nvPr/>
          </p:nvSpPr>
          <p:spPr>
            <a:xfrm>
              <a:off x="1224250" y="3090475"/>
              <a:ext cx="64900" cy="58125"/>
            </a:xfrm>
            <a:custGeom>
              <a:rect b="b" l="l" r="r" t="t"/>
              <a:pathLst>
                <a:path extrusionOk="0" h="2325" w="2596">
                  <a:moveTo>
                    <a:pt x="369" y="1"/>
                  </a:moveTo>
                  <a:cubicBezTo>
                    <a:pt x="356" y="1"/>
                    <a:pt x="345" y="4"/>
                    <a:pt x="334" y="9"/>
                  </a:cubicBezTo>
                  <a:cubicBezTo>
                    <a:pt x="203" y="80"/>
                    <a:pt x="0" y="1819"/>
                    <a:pt x="453" y="2188"/>
                  </a:cubicBezTo>
                  <a:cubicBezTo>
                    <a:pt x="566" y="2286"/>
                    <a:pt x="756" y="2325"/>
                    <a:pt x="977" y="2325"/>
                  </a:cubicBezTo>
                  <a:cubicBezTo>
                    <a:pt x="1640" y="2325"/>
                    <a:pt x="2587" y="1977"/>
                    <a:pt x="2596" y="1843"/>
                  </a:cubicBezTo>
                  <a:cubicBezTo>
                    <a:pt x="2596" y="1724"/>
                    <a:pt x="2441" y="1640"/>
                    <a:pt x="2096" y="1426"/>
                  </a:cubicBezTo>
                  <a:cubicBezTo>
                    <a:pt x="1929" y="1295"/>
                    <a:pt x="1727" y="1152"/>
                    <a:pt x="1465" y="962"/>
                  </a:cubicBezTo>
                  <a:cubicBezTo>
                    <a:pt x="1215" y="747"/>
                    <a:pt x="1024" y="557"/>
                    <a:pt x="858" y="390"/>
                  </a:cubicBezTo>
                  <a:cubicBezTo>
                    <a:pt x="605" y="158"/>
                    <a:pt x="464" y="1"/>
                    <a:pt x="369" y="1"/>
                  </a:cubicBezTo>
                  <a:close/>
                </a:path>
              </a:pathLst>
            </a:custGeom>
            <a:solidFill>
              <a:srgbClr val="E7C6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0"/>
            <p:cNvSpPr/>
            <p:nvPr/>
          </p:nvSpPr>
          <p:spPr>
            <a:xfrm>
              <a:off x="1313550" y="2997225"/>
              <a:ext cx="49125" cy="43175"/>
            </a:xfrm>
            <a:custGeom>
              <a:rect b="b" l="l" r="r" t="t"/>
              <a:pathLst>
                <a:path extrusionOk="0" h="1727" w="1965">
                  <a:moveTo>
                    <a:pt x="12" y="0"/>
                  </a:moveTo>
                  <a:cubicBezTo>
                    <a:pt x="0" y="0"/>
                    <a:pt x="0" y="12"/>
                    <a:pt x="0" y="36"/>
                  </a:cubicBezTo>
                  <a:cubicBezTo>
                    <a:pt x="0" y="36"/>
                    <a:pt x="12" y="72"/>
                    <a:pt x="36" y="131"/>
                  </a:cubicBezTo>
                  <a:cubicBezTo>
                    <a:pt x="72" y="191"/>
                    <a:pt x="119" y="286"/>
                    <a:pt x="191" y="393"/>
                  </a:cubicBezTo>
                  <a:cubicBezTo>
                    <a:pt x="250" y="489"/>
                    <a:pt x="334" y="608"/>
                    <a:pt x="441" y="727"/>
                  </a:cubicBezTo>
                  <a:cubicBezTo>
                    <a:pt x="548" y="846"/>
                    <a:pt x="667" y="965"/>
                    <a:pt x="786" y="1072"/>
                  </a:cubicBezTo>
                  <a:cubicBezTo>
                    <a:pt x="905" y="1179"/>
                    <a:pt x="1036" y="1286"/>
                    <a:pt x="1167" y="1370"/>
                  </a:cubicBezTo>
                  <a:cubicBezTo>
                    <a:pt x="1227" y="1417"/>
                    <a:pt x="1310" y="1465"/>
                    <a:pt x="1370" y="1489"/>
                  </a:cubicBezTo>
                  <a:lnTo>
                    <a:pt x="1548" y="1584"/>
                  </a:lnTo>
                  <a:cubicBezTo>
                    <a:pt x="1667" y="1644"/>
                    <a:pt x="1751" y="1667"/>
                    <a:pt x="1822" y="1703"/>
                  </a:cubicBezTo>
                  <a:cubicBezTo>
                    <a:pt x="1881" y="1715"/>
                    <a:pt x="1929" y="1727"/>
                    <a:pt x="1929" y="1727"/>
                  </a:cubicBezTo>
                  <a:cubicBezTo>
                    <a:pt x="1929" y="1727"/>
                    <a:pt x="1941" y="1727"/>
                    <a:pt x="1941" y="1715"/>
                  </a:cubicBezTo>
                  <a:cubicBezTo>
                    <a:pt x="1965" y="1703"/>
                    <a:pt x="1965" y="1679"/>
                    <a:pt x="1941" y="1679"/>
                  </a:cubicBezTo>
                  <a:cubicBezTo>
                    <a:pt x="1941" y="1679"/>
                    <a:pt x="1905" y="1655"/>
                    <a:pt x="1846" y="1620"/>
                  </a:cubicBezTo>
                  <a:cubicBezTo>
                    <a:pt x="1798" y="1608"/>
                    <a:pt x="1762" y="1596"/>
                    <a:pt x="1727" y="1560"/>
                  </a:cubicBezTo>
                  <a:cubicBezTo>
                    <a:pt x="1691" y="1536"/>
                    <a:pt x="1631" y="1501"/>
                    <a:pt x="1584" y="1477"/>
                  </a:cubicBezTo>
                  <a:cubicBezTo>
                    <a:pt x="1489" y="1429"/>
                    <a:pt x="1370" y="1346"/>
                    <a:pt x="1250" y="1251"/>
                  </a:cubicBezTo>
                  <a:cubicBezTo>
                    <a:pt x="1108" y="1167"/>
                    <a:pt x="989" y="1060"/>
                    <a:pt x="869" y="953"/>
                  </a:cubicBezTo>
                  <a:cubicBezTo>
                    <a:pt x="750" y="846"/>
                    <a:pt x="631" y="727"/>
                    <a:pt x="536" y="632"/>
                  </a:cubicBezTo>
                  <a:cubicBezTo>
                    <a:pt x="441" y="512"/>
                    <a:pt x="334" y="405"/>
                    <a:pt x="262" y="310"/>
                  </a:cubicBezTo>
                  <a:cubicBezTo>
                    <a:pt x="96" y="131"/>
                    <a:pt x="12" y="0"/>
                    <a:pt x="12" y="0"/>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0"/>
            <p:cNvSpPr/>
            <p:nvPr/>
          </p:nvSpPr>
          <p:spPr>
            <a:xfrm>
              <a:off x="1286150" y="3037700"/>
              <a:ext cx="42000" cy="36775"/>
            </a:xfrm>
            <a:custGeom>
              <a:rect b="b" l="l" r="r" t="t"/>
              <a:pathLst>
                <a:path extrusionOk="0" h="1471" w="1680">
                  <a:moveTo>
                    <a:pt x="13" y="1"/>
                  </a:moveTo>
                  <a:cubicBezTo>
                    <a:pt x="1" y="1"/>
                    <a:pt x="1" y="13"/>
                    <a:pt x="1" y="36"/>
                  </a:cubicBezTo>
                  <a:cubicBezTo>
                    <a:pt x="1" y="36"/>
                    <a:pt x="60" y="156"/>
                    <a:pt x="180" y="334"/>
                  </a:cubicBezTo>
                  <a:cubicBezTo>
                    <a:pt x="215" y="370"/>
                    <a:pt x="251" y="417"/>
                    <a:pt x="287" y="465"/>
                  </a:cubicBezTo>
                  <a:cubicBezTo>
                    <a:pt x="310" y="525"/>
                    <a:pt x="358" y="572"/>
                    <a:pt x="406" y="608"/>
                  </a:cubicBezTo>
                  <a:cubicBezTo>
                    <a:pt x="453" y="656"/>
                    <a:pt x="489" y="715"/>
                    <a:pt x="537" y="763"/>
                  </a:cubicBezTo>
                  <a:cubicBezTo>
                    <a:pt x="584" y="810"/>
                    <a:pt x="644" y="846"/>
                    <a:pt x="691" y="894"/>
                  </a:cubicBezTo>
                  <a:cubicBezTo>
                    <a:pt x="787" y="1001"/>
                    <a:pt x="906" y="1072"/>
                    <a:pt x="1013" y="1144"/>
                  </a:cubicBezTo>
                  <a:cubicBezTo>
                    <a:pt x="1132" y="1227"/>
                    <a:pt x="1239" y="1287"/>
                    <a:pt x="1323" y="1322"/>
                  </a:cubicBezTo>
                  <a:cubicBezTo>
                    <a:pt x="1525" y="1418"/>
                    <a:pt x="1656" y="1465"/>
                    <a:pt x="1656" y="1465"/>
                  </a:cubicBezTo>
                  <a:cubicBezTo>
                    <a:pt x="1656" y="1469"/>
                    <a:pt x="1657" y="1470"/>
                    <a:pt x="1659" y="1470"/>
                  </a:cubicBezTo>
                  <a:cubicBezTo>
                    <a:pt x="1662" y="1470"/>
                    <a:pt x="1668" y="1465"/>
                    <a:pt x="1668" y="1465"/>
                  </a:cubicBezTo>
                  <a:cubicBezTo>
                    <a:pt x="1680" y="1441"/>
                    <a:pt x="1680" y="1429"/>
                    <a:pt x="1668" y="1429"/>
                  </a:cubicBezTo>
                  <a:cubicBezTo>
                    <a:pt x="1668" y="1429"/>
                    <a:pt x="1561" y="1358"/>
                    <a:pt x="1382" y="1251"/>
                  </a:cubicBezTo>
                  <a:cubicBezTo>
                    <a:pt x="1299" y="1191"/>
                    <a:pt x="1203" y="1120"/>
                    <a:pt x="1108" y="1048"/>
                  </a:cubicBezTo>
                  <a:cubicBezTo>
                    <a:pt x="1061" y="1013"/>
                    <a:pt x="1001" y="965"/>
                    <a:pt x="953" y="929"/>
                  </a:cubicBezTo>
                  <a:cubicBezTo>
                    <a:pt x="906" y="882"/>
                    <a:pt x="846" y="834"/>
                    <a:pt x="811" y="787"/>
                  </a:cubicBezTo>
                  <a:cubicBezTo>
                    <a:pt x="763" y="751"/>
                    <a:pt x="703" y="703"/>
                    <a:pt x="656" y="656"/>
                  </a:cubicBezTo>
                  <a:lnTo>
                    <a:pt x="525" y="525"/>
                  </a:lnTo>
                  <a:cubicBezTo>
                    <a:pt x="465" y="477"/>
                    <a:pt x="441" y="429"/>
                    <a:pt x="394" y="394"/>
                  </a:cubicBezTo>
                  <a:cubicBezTo>
                    <a:pt x="346" y="346"/>
                    <a:pt x="299" y="322"/>
                    <a:pt x="275" y="275"/>
                  </a:cubicBezTo>
                  <a:cubicBezTo>
                    <a:pt x="215" y="203"/>
                    <a:pt x="156" y="132"/>
                    <a:pt x="108" y="96"/>
                  </a:cubicBezTo>
                  <a:cubicBezTo>
                    <a:pt x="84" y="48"/>
                    <a:pt x="49" y="25"/>
                    <a:pt x="49" y="25"/>
                  </a:cubicBezTo>
                  <a:cubicBezTo>
                    <a:pt x="37" y="25"/>
                    <a:pt x="25" y="1"/>
                    <a:pt x="13" y="1"/>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0"/>
            <p:cNvSpPr/>
            <p:nvPr/>
          </p:nvSpPr>
          <p:spPr>
            <a:xfrm>
              <a:off x="1272475" y="3059500"/>
              <a:ext cx="39000" cy="33125"/>
            </a:xfrm>
            <a:custGeom>
              <a:rect b="b" l="l" r="r" t="t"/>
              <a:pathLst>
                <a:path extrusionOk="0" h="1325" w="1560">
                  <a:moveTo>
                    <a:pt x="40" y="1"/>
                  </a:moveTo>
                  <a:cubicBezTo>
                    <a:pt x="33" y="1"/>
                    <a:pt x="24" y="4"/>
                    <a:pt x="12" y="10"/>
                  </a:cubicBezTo>
                  <a:cubicBezTo>
                    <a:pt x="0" y="10"/>
                    <a:pt x="0" y="22"/>
                    <a:pt x="0" y="46"/>
                  </a:cubicBezTo>
                  <a:cubicBezTo>
                    <a:pt x="0" y="46"/>
                    <a:pt x="12" y="69"/>
                    <a:pt x="48" y="117"/>
                  </a:cubicBezTo>
                  <a:cubicBezTo>
                    <a:pt x="72" y="165"/>
                    <a:pt x="119" y="236"/>
                    <a:pt x="179" y="307"/>
                  </a:cubicBezTo>
                  <a:cubicBezTo>
                    <a:pt x="191" y="355"/>
                    <a:pt x="238" y="379"/>
                    <a:pt x="262" y="427"/>
                  </a:cubicBezTo>
                  <a:cubicBezTo>
                    <a:pt x="310" y="474"/>
                    <a:pt x="346" y="522"/>
                    <a:pt x="381" y="557"/>
                  </a:cubicBezTo>
                  <a:lnTo>
                    <a:pt x="524" y="700"/>
                  </a:lnTo>
                  <a:cubicBezTo>
                    <a:pt x="548" y="736"/>
                    <a:pt x="607" y="772"/>
                    <a:pt x="655" y="808"/>
                  </a:cubicBezTo>
                  <a:cubicBezTo>
                    <a:pt x="738" y="903"/>
                    <a:pt x="846" y="962"/>
                    <a:pt x="953" y="1034"/>
                  </a:cubicBezTo>
                  <a:cubicBezTo>
                    <a:pt x="1000" y="1069"/>
                    <a:pt x="1060" y="1093"/>
                    <a:pt x="1096" y="1129"/>
                  </a:cubicBezTo>
                  <a:cubicBezTo>
                    <a:pt x="1143" y="1153"/>
                    <a:pt x="1191" y="1165"/>
                    <a:pt x="1238" y="1200"/>
                  </a:cubicBezTo>
                  <a:cubicBezTo>
                    <a:pt x="1417" y="1272"/>
                    <a:pt x="1536" y="1319"/>
                    <a:pt x="1536" y="1319"/>
                  </a:cubicBezTo>
                  <a:cubicBezTo>
                    <a:pt x="1536" y="1323"/>
                    <a:pt x="1537" y="1325"/>
                    <a:pt x="1539" y="1325"/>
                  </a:cubicBezTo>
                  <a:cubicBezTo>
                    <a:pt x="1543" y="1325"/>
                    <a:pt x="1548" y="1319"/>
                    <a:pt x="1548" y="1319"/>
                  </a:cubicBezTo>
                  <a:cubicBezTo>
                    <a:pt x="1560" y="1308"/>
                    <a:pt x="1560" y="1284"/>
                    <a:pt x="1548" y="1284"/>
                  </a:cubicBezTo>
                  <a:cubicBezTo>
                    <a:pt x="1548" y="1284"/>
                    <a:pt x="1441" y="1212"/>
                    <a:pt x="1298" y="1105"/>
                  </a:cubicBezTo>
                  <a:cubicBezTo>
                    <a:pt x="1215" y="1046"/>
                    <a:pt x="1131" y="986"/>
                    <a:pt x="1036" y="915"/>
                  </a:cubicBezTo>
                  <a:cubicBezTo>
                    <a:pt x="953" y="843"/>
                    <a:pt x="846" y="784"/>
                    <a:pt x="762" y="688"/>
                  </a:cubicBezTo>
                  <a:cubicBezTo>
                    <a:pt x="715" y="653"/>
                    <a:pt x="667" y="617"/>
                    <a:pt x="619" y="569"/>
                  </a:cubicBezTo>
                  <a:cubicBezTo>
                    <a:pt x="584" y="534"/>
                    <a:pt x="536" y="498"/>
                    <a:pt x="488" y="450"/>
                  </a:cubicBezTo>
                  <a:cubicBezTo>
                    <a:pt x="441" y="415"/>
                    <a:pt x="417" y="367"/>
                    <a:pt x="369" y="343"/>
                  </a:cubicBezTo>
                  <a:cubicBezTo>
                    <a:pt x="322" y="307"/>
                    <a:pt x="298" y="260"/>
                    <a:pt x="262" y="236"/>
                  </a:cubicBezTo>
                  <a:cubicBezTo>
                    <a:pt x="203" y="153"/>
                    <a:pt x="143" y="117"/>
                    <a:pt x="119" y="69"/>
                  </a:cubicBezTo>
                  <a:cubicBezTo>
                    <a:pt x="72" y="46"/>
                    <a:pt x="60" y="10"/>
                    <a:pt x="60" y="10"/>
                  </a:cubicBezTo>
                  <a:cubicBezTo>
                    <a:pt x="54" y="4"/>
                    <a:pt x="48" y="1"/>
                    <a:pt x="40" y="1"/>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0"/>
            <p:cNvSpPr/>
            <p:nvPr/>
          </p:nvSpPr>
          <p:spPr>
            <a:xfrm>
              <a:off x="1256100" y="3085025"/>
              <a:ext cx="32775" cy="28450"/>
            </a:xfrm>
            <a:custGeom>
              <a:rect b="b" l="l" r="r" t="t"/>
              <a:pathLst>
                <a:path extrusionOk="0" h="1138" w="1311">
                  <a:moveTo>
                    <a:pt x="12" y="1"/>
                  </a:moveTo>
                  <a:cubicBezTo>
                    <a:pt x="0" y="1"/>
                    <a:pt x="0" y="13"/>
                    <a:pt x="0" y="37"/>
                  </a:cubicBezTo>
                  <a:lnTo>
                    <a:pt x="143" y="251"/>
                  </a:lnTo>
                  <a:cubicBezTo>
                    <a:pt x="191" y="310"/>
                    <a:pt x="250" y="394"/>
                    <a:pt x="322" y="465"/>
                  </a:cubicBezTo>
                  <a:cubicBezTo>
                    <a:pt x="381" y="537"/>
                    <a:pt x="465" y="632"/>
                    <a:pt x="548" y="691"/>
                  </a:cubicBezTo>
                  <a:cubicBezTo>
                    <a:pt x="643" y="763"/>
                    <a:pt x="727" y="822"/>
                    <a:pt x="798" y="882"/>
                  </a:cubicBezTo>
                  <a:cubicBezTo>
                    <a:pt x="834" y="906"/>
                    <a:pt x="881" y="929"/>
                    <a:pt x="917" y="953"/>
                  </a:cubicBezTo>
                  <a:cubicBezTo>
                    <a:pt x="965" y="965"/>
                    <a:pt x="1012" y="1001"/>
                    <a:pt x="1036" y="1013"/>
                  </a:cubicBezTo>
                  <a:cubicBezTo>
                    <a:pt x="1179" y="1084"/>
                    <a:pt x="1286" y="1132"/>
                    <a:pt x="1286" y="1132"/>
                  </a:cubicBezTo>
                  <a:cubicBezTo>
                    <a:pt x="1286" y="1136"/>
                    <a:pt x="1288" y="1137"/>
                    <a:pt x="1289" y="1137"/>
                  </a:cubicBezTo>
                  <a:cubicBezTo>
                    <a:pt x="1293" y="1137"/>
                    <a:pt x="1298" y="1132"/>
                    <a:pt x="1298" y="1132"/>
                  </a:cubicBezTo>
                  <a:cubicBezTo>
                    <a:pt x="1310" y="1120"/>
                    <a:pt x="1310" y="1108"/>
                    <a:pt x="1298" y="1108"/>
                  </a:cubicBezTo>
                  <a:cubicBezTo>
                    <a:pt x="1298" y="1108"/>
                    <a:pt x="1203" y="1025"/>
                    <a:pt x="1084" y="941"/>
                  </a:cubicBezTo>
                  <a:cubicBezTo>
                    <a:pt x="1060" y="906"/>
                    <a:pt x="1012" y="894"/>
                    <a:pt x="989" y="870"/>
                  </a:cubicBezTo>
                  <a:cubicBezTo>
                    <a:pt x="941" y="834"/>
                    <a:pt x="893" y="810"/>
                    <a:pt x="870" y="775"/>
                  </a:cubicBezTo>
                  <a:cubicBezTo>
                    <a:pt x="786" y="715"/>
                    <a:pt x="703" y="644"/>
                    <a:pt x="631" y="584"/>
                  </a:cubicBezTo>
                  <a:cubicBezTo>
                    <a:pt x="584" y="548"/>
                    <a:pt x="536" y="525"/>
                    <a:pt x="512" y="477"/>
                  </a:cubicBezTo>
                  <a:lnTo>
                    <a:pt x="405" y="370"/>
                  </a:lnTo>
                  <a:cubicBezTo>
                    <a:pt x="334" y="310"/>
                    <a:pt x="262" y="251"/>
                    <a:pt x="215" y="191"/>
                  </a:cubicBezTo>
                  <a:cubicBezTo>
                    <a:pt x="96" y="96"/>
                    <a:pt x="12" y="13"/>
                    <a:pt x="12" y="13"/>
                  </a:cubicBezTo>
                  <a:cubicBezTo>
                    <a:pt x="12" y="13"/>
                    <a:pt x="0" y="13"/>
                    <a:pt x="12" y="1"/>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0"/>
            <p:cNvSpPr/>
            <p:nvPr/>
          </p:nvSpPr>
          <p:spPr>
            <a:xfrm>
              <a:off x="1301050" y="3016650"/>
              <a:ext cx="45850" cy="39825"/>
            </a:xfrm>
            <a:custGeom>
              <a:rect b="b" l="l" r="r" t="t"/>
              <a:pathLst>
                <a:path extrusionOk="0" h="1593" w="1834">
                  <a:moveTo>
                    <a:pt x="31" y="0"/>
                  </a:moveTo>
                  <a:cubicBezTo>
                    <a:pt x="27" y="0"/>
                    <a:pt x="24" y="3"/>
                    <a:pt x="24" y="9"/>
                  </a:cubicBezTo>
                  <a:cubicBezTo>
                    <a:pt x="0" y="9"/>
                    <a:pt x="0" y="21"/>
                    <a:pt x="0" y="45"/>
                  </a:cubicBezTo>
                  <a:cubicBezTo>
                    <a:pt x="0" y="45"/>
                    <a:pt x="60" y="176"/>
                    <a:pt x="203" y="366"/>
                  </a:cubicBezTo>
                  <a:cubicBezTo>
                    <a:pt x="262" y="462"/>
                    <a:pt x="346" y="581"/>
                    <a:pt x="441" y="676"/>
                  </a:cubicBezTo>
                  <a:cubicBezTo>
                    <a:pt x="524" y="783"/>
                    <a:pt x="631" y="902"/>
                    <a:pt x="750" y="1009"/>
                  </a:cubicBezTo>
                  <a:cubicBezTo>
                    <a:pt x="869" y="1117"/>
                    <a:pt x="988" y="1200"/>
                    <a:pt x="1108" y="1295"/>
                  </a:cubicBezTo>
                  <a:cubicBezTo>
                    <a:pt x="1167" y="1319"/>
                    <a:pt x="1227" y="1367"/>
                    <a:pt x="1286" y="1390"/>
                  </a:cubicBezTo>
                  <a:cubicBezTo>
                    <a:pt x="1346" y="1426"/>
                    <a:pt x="1393" y="1450"/>
                    <a:pt x="1453" y="1486"/>
                  </a:cubicBezTo>
                  <a:cubicBezTo>
                    <a:pt x="1512" y="1509"/>
                    <a:pt x="1548" y="1533"/>
                    <a:pt x="1596" y="1545"/>
                  </a:cubicBezTo>
                  <a:cubicBezTo>
                    <a:pt x="1643" y="1557"/>
                    <a:pt x="1691" y="1557"/>
                    <a:pt x="1715" y="1569"/>
                  </a:cubicBezTo>
                  <a:cubicBezTo>
                    <a:pt x="1774" y="1593"/>
                    <a:pt x="1822" y="1593"/>
                    <a:pt x="1822" y="1593"/>
                  </a:cubicBezTo>
                  <a:cubicBezTo>
                    <a:pt x="1822" y="1593"/>
                    <a:pt x="1834" y="1593"/>
                    <a:pt x="1834" y="1569"/>
                  </a:cubicBezTo>
                  <a:cubicBezTo>
                    <a:pt x="1834" y="1557"/>
                    <a:pt x="1834" y="1545"/>
                    <a:pt x="1822" y="1545"/>
                  </a:cubicBezTo>
                  <a:lnTo>
                    <a:pt x="1727" y="1498"/>
                  </a:lnTo>
                  <a:cubicBezTo>
                    <a:pt x="1703" y="1486"/>
                    <a:pt x="1667" y="1486"/>
                    <a:pt x="1631" y="1450"/>
                  </a:cubicBezTo>
                  <a:cubicBezTo>
                    <a:pt x="1584" y="1426"/>
                    <a:pt x="1536" y="1414"/>
                    <a:pt x="1489" y="1379"/>
                  </a:cubicBezTo>
                  <a:cubicBezTo>
                    <a:pt x="1453" y="1355"/>
                    <a:pt x="1405" y="1319"/>
                    <a:pt x="1346" y="1295"/>
                  </a:cubicBezTo>
                  <a:cubicBezTo>
                    <a:pt x="1286" y="1248"/>
                    <a:pt x="1238" y="1212"/>
                    <a:pt x="1179" y="1176"/>
                  </a:cubicBezTo>
                  <a:cubicBezTo>
                    <a:pt x="1072" y="1081"/>
                    <a:pt x="953" y="998"/>
                    <a:pt x="857" y="890"/>
                  </a:cubicBezTo>
                  <a:cubicBezTo>
                    <a:pt x="738" y="783"/>
                    <a:pt x="631" y="676"/>
                    <a:pt x="536" y="581"/>
                  </a:cubicBezTo>
                  <a:cubicBezTo>
                    <a:pt x="453" y="474"/>
                    <a:pt x="357" y="378"/>
                    <a:pt x="286" y="295"/>
                  </a:cubicBezTo>
                  <a:cubicBezTo>
                    <a:pt x="143" y="128"/>
                    <a:pt x="48" y="9"/>
                    <a:pt x="48" y="9"/>
                  </a:cubicBezTo>
                  <a:cubicBezTo>
                    <a:pt x="42" y="3"/>
                    <a:pt x="36" y="0"/>
                    <a:pt x="31" y="0"/>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0"/>
            <p:cNvSpPr/>
            <p:nvPr/>
          </p:nvSpPr>
          <p:spPr>
            <a:xfrm>
              <a:off x="1752600" y="2473375"/>
              <a:ext cx="39825" cy="18425"/>
            </a:xfrm>
            <a:custGeom>
              <a:rect b="b" l="l" r="r" t="t"/>
              <a:pathLst>
                <a:path extrusionOk="0" h="737" w="1593">
                  <a:moveTo>
                    <a:pt x="1321" y="0"/>
                  </a:moveTo>
                  <a:cubicBezTo>
                    <a:pt x="1302" y="0"/>
                    <a:pt x="1282" y="4"/>
                    <a:pt x="1262" y="11"/>
                  </a:cubicBezTo>
                  <a:cubicBezTo>
                    <a:pt x="1072" y="95"/>
                    <a:pt x="869" y="190"/>
                    <a:pt x="679" y="250"/>
                  </a:cubicBezTo>
                  <a:cubicBezTo>
                    <a:pt x="488" y="333"/>
                    <a:pt x="238" y="392"/>
                    <a:pt x="71" y="511"/>
                  </a:cubicBezTo>
                  <a:cubicBezTo>
                    <a:pt x="0" y="571"/>
                    <a:pt x="0" y="690"/>
                    <a:pt x="95" y="714"/>
                  </a:cubicBezTo>
                  <a:cubicBezTo>
                    <a:pt x="152" y="730"/>
                    <a:pt x="214" y="736"/>
                    <a:pt x="278" y="736"/>
                  </a:cubicBezTo>
                  <a:cubicBezTo>
                    <a:pt x="456" y="736"/>
                    <a:pt x="649" y="686"/>
                    <a:pt x="798" y="642"/>
                  </a:cubicBezTo>
                  <a:cubicBezTo>
                    <a:pt x="1024" y="583"/>
                    <a:pt x="1298" y="511"/>
                    <a:pt x="1464" y="357"/>
                  </a:cubicBezTo>
                  <a:cubicBezTo>
                    <a:pt x="1592" y="250"/>
                    <a:pt x="1482" y="0"/>
                    <a:pt x="1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0"/>
            <p:cNvSpPr/>
            <p:nvPr/>
          </p:nvSpPr>
          <p:spPr>
            <a:xfrm>
              <a:off x="1756150" y="2494800"/>
              <a:ext cx="24725" cy="13350"/>
            </a:xfrm>
            <a:custGeom>
              <a:rect b="b" l="l" r="r" t="t"/>
              <a:pathLst>
                <a:path extrusionOk="0" h="534" w="989">
                  <a:moveTo>
                    <a:pt x="732" y="1"/>
                  </a:moveTo>
                  <a:cubicBezTo>
                    <a:pt x="700" y="1"/>
                    <a:pt x="666" y="11"/>
                    <a:pt x="632" y="35"/>
                  </a:cubicBezTo>
                  <a:cubicBezTo>
                    <a:pt x="537" y="95"/>
                    <a:pt x="453" y="155"/>
                    <a:pt x="334" y="202"/>
                  </a:cubicBezTo>
                  <a:cubicBezTo>
                    <a:pt x="287" y="214"/>
                    <a:pt x="227" y="250"/>
                    <a:pt x="179" y="274"/>
                  </a:cubicBezTo>
                  <a:cubicBezTo>
                    <a:pt x="132" y="309"/>
                    <a:pt x="60" y="393"/>
                    <a:pt x="13" y="393"/>
                  </a:cubicBezTo>
                  <a:cubicBezTo>
                    <a:pt x="1" y="393"/>
                    <a:pt x="1" y="428"/>
                    <a:pt x="13" y="428"/>
                  </a:cubicBezTo>
                  <a:cubicBezTo>
                    <a:pt x="72" y="428"/>
                    <a:pt x="120" y="500"/>
                    <a:pt x="168" y="512"/>
                  </a:cubicBezTo>
                  <a:cubicBezTo>
                    <a:pt x="209" y="520"/>
                    <a:pt x="250" y="534"/>
                    <a:pt x="295" y="534"/>
                  </a:cubicBezTo>
                  <a:cubicBezTo>
                    <a:pt x="315" y="534"/>
                    <a:pt x="336" y="531"/>
                    <a:pt x="358" y="524"/>
                  </a:cubicBezTo>
                  <a:cubicBezTo>
                    <a:pt x="513" y="512"/>
                    <a:pt x="691" y="464"/>
                    <a:pt x="811" y="381"/>
                  </a:cubicBezTo>
                  <a:cubicBezTo>
                    <a:pt x="988" y="252"/>
                    <a:pt x="887" y="1"/>
                    <a:pt x="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0"/>
            <p:cNvSpPr/>
            <p:nvPr/>
          </p:nvSpPr>
          <p:spPr>
            <a:xfrm>
              <a:off x="1303425" y="2905950"/>
              <a:ext cx="14675" cy="24675"/>
            </a:xfrm>
            <a:custGeom>
              <a:rect b="b" l="l" r="r" t="t"/>
              <a:pathLst>
                <a:path extrusionOk="0" h="987" w="587">
                  <a:moveTo>
                    <a:pt x="79" y="0"/>
                  </a:moveTo>
                  <a:cubicBezTo>
                    <a:pt x="66" y="0"/>
                    <a:pt x="55" y="6"/>
                    <a:pt x="48" y="20"/>
                  </a:cubicBezTo>
                  <a:cubicBezTo>
                    <a:pt x="0" y="306"/>
                    <a:pt x="108" y="615"/>
                    <a:pt x="203" y="865"/>
                  </a:cubicBezTo>
                  <a:cubicBezTo>
                    <a:pt x="241" y="951"/>
                    <a:pt x="314" y="987"/>
                    <a:pt x="384" y="987"/>
                  </a:cubicBezTo>
                  <a:cubicBezTo>
                    <a:pt x="490" y="987"/>
                    <a:pt x="586" y="904"/>
                    <a:pt x="536" y="782"/>
                  </a:cubicBezTo>
                  <a:cubicBezTo>
                    <a:pt x="429" y="508"/>
                    <a:pt x="322" y="187"/>
                    <a:pt x="108" y="8"/>
                  </a:cubicBezTo>
                  <a:cubicBezTo>
                    <a:pt x="98" y="3"/>
                    <a:pt x="88" y="0"/>
                    <a:pt x="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0"/>
            <p:cNvSpPr/>
            <p:nvPr/>
          </p:nvSpPr>
          <p:spPr>
            <a:xfrm>
              <a:off x="1316825" y="2937700"/>
              <a:ext cx="7150" cy="5675"/>
            </a:xfrm>
            <a:custGeom>
              <a:rect b="b" l="l" r="r" t="t"/>
              <a:pathLst>
                <a:path extrusionOk="0" h="227" w="286">
                  <a:moveTo>
                    <a:pt x="131" y="0"/>
                  </a:moveTo>
                  <a:cubicBezTo>
                    <a:pt x="0" y="0"/>
                    <a:pt x="0" y="226"/>
                    <a:pt x="131" y="226"/>
                  </a:cubicBezTo>
                  <a:cubicBezTo>
                    <a:pt x="262" y="226"/>
                    <a:pt x="286" y="0"/>
                    <a:pt x="1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 name="Google Shape;346;p30"/>
          <p:cNvGrpSpPr/>
          <p:nvPr/>
        </p:nvGrpSpPr>
        <p:grpSpPr>
          <a:xfrm flipH="1" rot="-3011804">
            <a:off x="2830618" y="2593276"/>
            <a:ext cx="948165" cy="1113661"/>
            <a:chOff x="1224250" y="2447575"/>
            <a:chExt cx="596825" cy="701025"/>
          </a:xfrm>
        </p:grpSpPr>
        <p:sp>
          <p:nvSpPr>
            <p:cNvPr id="347" name="Google Shape;347;p30"/>
            <p:cNvSpPr/>
            <p:nvPr/>
          </p:nvSpPr>
          <p:spPr>
            <a:xfrm>
              <a:off x="1676100" y="2447750"/>
              <a:ext cx="144975" cy="169700"/>
            </a:xfrm>
            <a:custGeom>
              <a:rect b="b" l="l" r="r" t="t"/>
              <a:pathLst>
                <a:path extrusionOk="0" h="6788" w="5799">
                  <a:moveTo>
                    <a:pt x="5525" y="1"/>
                  </a:moveTo>
                  <a:lnTo>
                    <a:pt x="0" y="6668"/>
                  </a:lnTo>
                  <a:lnTo>
                    <a:pt x="155" y="6787"/>
                  </a:lnTo>
                  <a:cubicBezTo>
                    <a:pt x="155" y="6787"/>
                    <a:pt x="1750" y="6620"/>
                    <a:pt x="1965" y="6359"/>
                  </a:cubicBezTo>
                  <a:cubicBezTo>
                    <a:pt x="3334" y="4715"/>
                    <a:pt x="4274" y="3572"/>
                    <a:pt x="4405" y="3418"/>
                  </a:cubicBezTo>
                  <a:cubicBezTo>
                    <a:pt x="4751" y="3001"/>
                    <a:pt x="5798" y="203"/>
                    <a:pt x="5525" y="1"/>
                  </a:cubicBezTo>
                  <a:close/>
                </a:path>
              </a:pathLst>
            </a:custGeom>
            <a:solidFill>
              <a:srgbClr val="B4B5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0"/>
            <p:cNvSpPr/>
            <p:nvPr/>
          </p:nvSpPr>
          <p:spPr>
            <a:xfrm>
              <a:off x="1364750" y="2614150"/>
              <a:ext cx="336675" cy="392025"/>
            </a:xfrm>
            <a:custGeom>
              <a:rect b="b" l="l" r="r" t="t"/>
              <a:pathLst>
                <a:path extrusionOk="0" h="15681" w="13467">
                  <a:moveTo>
                    <a:pt x="12478" y="0"/>
                  </a:moveTo>
                  <a:lnTo>
                    <a:pt x="0" y="15026"/>
                  </a:lnTo>
                  <a:cubicBezTo>
                    <a:pt x="345" y="15347"/>
                    <a:pt x="774" y="15550"/>
                    <a:pt x="1203" y="15681"/>
                  </a:cubicBezTo>
                  <a:cubicBezTo>
                    <a:pt x="1715" y="15062"/>
                    <a:pt x="9061" y="6156"/>
                    <a:pt x="13466" y="846"/>
                  </a:cubicBezTo>
                  <a:lnTo>
                    <a:pt x="12609" y="131"/>
                  </a:lnTo>
                  <a:lnTo>
                    <a:pt x="12478" y="0"/>
                  </a:lnTo>
                  <a:close/>
                </a:path>
              </a:pathLst>
            </a:custGeom>
            <a:solidFill>
              <a:srgbClr val="B4B5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0"/>
            <p:cNvSpPr/>
            <p:nvPr/>
          </p:nvSpPr>
          <p:spPr>
            <a:xfrm>
              <a:off x="1337050" y="2447575"/>
              <a:ext cx="477175" cy="542525"/>
            </a:xfrm>
            <a:custGeom>
              <a:rect b="b" l="l" r="r" t="t"/>
              <a:pathLst>
                <a:path extrusionOk="0" h="21701" w="19087">
                  <a:moveTo>
                    <a:pt x="19058" y="1"/>
                  </a:moveTo>
                  <a:cubicBezTo>
                    <a:pt x="18732" y="1"/>
                    <a:pt x="16227" y="1333"/>
                    <a:pt x="15884" y="1710"/>
                  </a:cubicBezTo>
                  <a:cubicBezTo>
                    <a:pt x="15384" y="2329"/>
                    <a:pt x="6168" y="13140"/>
                    <a:pt x="2073" y="17938"/>
                  </a:cubicBezTo>
                  <a:lnTo>
                    <a:pt x="2942" y="18605"/>
                  </a:lnTo>
                  <a:lnTo>
                    <a:pt x="1358" y="18784"/>
                  </a:lnTo>
                  <a:cubicBezTo>
                    <a:pt x="596" y="19665"/>
                    <a:pt x="25" y="20332"/>
                    <a:pt x="25" y="20332"/>
                  </a:cubicBezTo>
                  <a:lnTo>
                    <a:pt x="1" y="20355"/>
                  </a:lnTo>
                  <a:cubicBezTo>
                    <a:pt x="275" y="20808"/>
                    <a:pt x="620" y="21272"/>
                    <a:pt x="1096" y="21701"/>
                  </a:cubicBezTo>
                  <a:lnTo>
                    <a:pt x="13562" y="6675"/>
                  </a:lnTo>
                  <a:lnTo>
                    <a:pt x="19087" y="8"/>
                  </a:lnTo>
                  <a:cubicBezTo>
                    <a:pt x="19081" y="3"/>
                    <a:pt x="19071" y="1"/>
                    <a:pt x="19058" y="1"/>
                  </a:cubicBezTo>
                  <a:close/>
                </a:path>
              </a:pathLst>
            </a:custGeom>
            <a:solidFill>
              <a:srgbClr val="CCCE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0"/>
            <p:cNvSpPr/>
            <p:nvPr/>
          </p:nvSpPr>
          <p:spPr>
            <a:xfrm>
              <a:off x="1293900" y="2899300"/>
              <a:ext cx="174050" cy="133025"/>
            </a:xfrm>
            <a:custGeom>
              <a:rect b="b" l="l" r="r" t="t"/>
              <a:pathLst>
                <a:path extrusionOk="0" h="5321" w="6962">
                  <a:moveTo>
                    <a:pt x="405" y="0"/>
                  </a:moveTo>
                  <a:cubicBezTo>
                    <a:pt x="0" y="0"/>
                    <a:pt x="227" y="1715"/>
                    <a:pt x="1179" y="3191"/>
                  </a:cubicBezTo>
                  <a:cubicBezTo>
                    <a:pt x="1465" y="3620"/>
                    <a:pt x="1810" y="4037"/>
                    <a:pt x="2227" y="4382"/>
                  </a:cubicBezTo>
                  <a:cubicBezTo>
                    <a:pt x="2584" y="4679"/>
                    <a:pt x="3001" y="4906"/>
                    <a:pt x="3429" y="5049"/>
                  </a:cubicBezTo>
                  <a:cubicBezTo>
                    <a:pt x="3991" y="5244"/>
                    <a:pt x="4573" y="5320"/>
                    <a:pt x="5098" y="5320"/>
                  </a:cubicBezTo>
                  <a:cubicBezTo>
                    <a:pt x="6144" y="5320"/>
                    <a:pt x="6962" y="5016"/>
                    <a:pt x="6930" y="4739"/>
                  </a:cubicBezTo>
                  <a:cubicBezTo>
                    <a:pt x="6894" y="4406"/>
                    <a:pt x="5394" y="4703"/>
                    <a:pt x="4037" y="4287"/>
                  </a:cubicBezTo>
                  <a:cubicBezTo>
                    <a:pt x="3608" y="4156"/>
                    <a:pt x="3179" y="3953"/>
                    <a:pt x="2834" y="3656"/>
                  </a:cubicBezTo>
                  <a:cubicBezTo>
                    <a:pt x="2358" y="3215"/>
                    <a:pt x="2013" y="2763"/>
                    <a:pt x="1751" y="2298"/>
                  </a:cubicBezTo>
                  <a:cubicBezTo>
                    <a:pt x="1048" y="1108"/>
                    <a:pt x="893" y="0"/>
                    <a:pt x="405" y="0"/>
                  </a:cubicBezTo>
                  <a:close/>
                </a:path>
              </a:pathLst>
            </a:custGeom>
            <a:solidFill>
              <a:srgbClr val="C7A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0"/>
            <p:cNvSpPr/>
            <p:nvPr/>
          </p:nvSpPr>
          <p:spPr>
            <a:xfrm>
              <a:off x="1244775" y="2978175"/>
              <a:ext cx="134875" cy="149450"/>
            </a:xfrm>
            <a:custGeom>
              <a:rect b="b" l="l" r="r" t="t"/>
              <a:pathLst>
                <a:path extrusionOk="0" h="5978" w="5395">
                  <a:moveTo>
                    <a:pt x="3144" y="0"/>
                  </a:moveTo>
                  <a:lnTo>
                    <a:pt x="25" y="4930"/>
                  </a:lnTo>
                  <a:lnTo>
                    <a:pt x="1" y="4942"/>
                  </a:lnTo>
                  <a:cubicBezTo>
                    <a:pt x="156" y="5108"/>
                    <a:pt x="370" y="5299"/>
                    <a:pt x="620" y="5513"/>
                  </a:cubicBezTo>
                  <a:cubicBezTo>
                    <a:pt x="870" y="5715"/>
                    <a:pt x="1073" y="5870"/>
                    <a:pt x="1239" y="5977"/>
                  </a:cubicBezTo>
                  <a:lnTo>
                    <a:pt x="5394" y="1894"/>
                  </a:lnTo>
                  <a:cubicBezTo>
                    <a:pt x="4966" y="1751"/>
                    <a:pt x="4549" y="1524"/>
                    <a:pt x="4192" y="1191"/>
                  </a:cubicBezTo>
                  <a:cubicBezTo>
                    <a:pt x="3775" y="870"/>
                    <a:pt x="3430" y="429"/>
                    <a:pt x="3144" y="0"/>
                  </a:cubicBezTo>
                  <a:close/>
                </a:path>
              </a:pathLst>
            </a:custGeom>
            <a:solidFill>
              <a:srgbClr val="323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0"/>
            <p:cNvSpPr/>
            <p:nvPr/>
          </p:nvSpPr>
          <p:spPr>
            <a:xfrm>
              <a:off x="1321875" y="2978775"/>
              <a:ext cx="57775" cy="57175"/>
            </a:xfrm>
            <a:custGeom>
              <a:rect b="b" l="l" r="r" t="t"/>
              <a:pathLst>
                <a:path extrusionOk="0" h="2287" w="2311">
                  <a:moveTo>
                    <a:pt x="60" y="0"/>
                  </a:moveTo>
                  <a:lnTo>
                    <a:pt x="1" y="96"/>
                  </a:lnTo>
                  <a:cubicBezTo>
                    <a:pt x="263" y="1036"/>
                    <a:pt x="953" y="1870"/>
                    <a:pt x="1882" y="2286"/>
                  </a:cubicBezTo>
                  <a:lnTo>
                    <a:pt x="2310" y="1858"/>
                  </a:lnTo>
                  <a:cubicBezTo>
                    <a:pt x="1882" y="1703"/>
                    <a:pt x="1465" y="1489"/>
                    <a:pt x="1108" y="1191"/>
                  </a:cubicBezTo>
                  <a:cubicBezTo>
                    <a:pt x="691" y="846"/>
                    <a:pt x="346" y="429"/>
                    <a:pt x="60" y="0"/>
                  </a:cubicBezTo>
                  <a:close/>
                </a:path>
              </a:pathLst>
            </a:custGeom>
            <a:solidFill>
              <a:srgbClr val="6511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0"/>
            <p:cNvSpPr/>
            <p:nvPr/>
          </p:nvSpPr>
          <p:spPr>
            <a:xfrm>
              <a:off x="1244500" y="2981150"/>
              <a:ext cx="123850" cy="146775"/>
            </a:xfrm>
            <a:custGeom>
              <a:rect b="b" l="l" r="r" t="t"/>
              <a:pathLst>
                <a:path extrusionOk="0" h="5871" w="4954">
                  <a:moveTo>
                    <a:pt x="3084" y="1"/>
                  </a:moveTo>
                  <a:lnTo>
                    <a:pt x="12" y="4823"/>
                  </a:lnTo>
                  <a:lnTo>
                    <a:pt x="0" y="4846"/>
                  </a:lnTo>
                  <a:cubicBezTo>
                    <a:pt x="167" y="5001"/>
                    <a:pt x="357" y="5204"/>
                    <a:pt x="607" y="5406"/>
                  </a:cubicBezTo>
                  <a:cubicBezTo>
                    <a:pt x="869" y="5620"/>
                    <a:pt x="1072" y="5763"/>
                    <a:pt x="1238" y="5870"/>
                  </a:cubicBezTo>
                  <a:lnTo>
                    <a:pt x="4953" y="2203"/>
                  </a:lnTo>
                  <a:cubicBezTo>
                    <a:pt x="4048" y="1775"/>
                    <a:pt x="3358" y="941"/>
                    <a:pt x="3084"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0"/>
            <p:cNvSpPr/>
            <p:nvPr/>
          </p:nvSpPr>
          <p:spPr>
            <a:xfrm>
              <a:off x="1224250" y="3090475"/>
              <a:ext cx="64900" cy="58125"/>
            </a:xfrm>
            <a:custGeom>
              <a:rect b="b" l="l" r="r" t="t"/>
              <a:pathLst>
                <a:path extrusionOk="0" h="2325" w="2596">
                  <a:moveTo>
                    <a:pt x="369" y="1"/>
                  </a:moveTo>
                  <a:cubicBezTo>
                    <a:pt x="356" y="1"/>
                    <a:pt x="345" y="4"/>
                    <a:pt x="334" y="9"/>
                  </a:cubicBezTo>
                  <a:cubicBezTo>
                    <a:pt x="203" y="80"/>
                    <a:pt x="0" y="1819"/>
                    <a:pt x="453" y="2188"/>
                  </a:cubicBezTo>
                  <a:cubicBezTo>
                    <a:pt x="566" y="2286"/>
                    <a:pt x="756" y="2325"/>
                    <a:pt x="977" y="2325"/>
                  </a:cubicBezTo>
                  <a:cubicBezTo>
                    <a:pt x="1640" y="2325"/>
                    <a:pt x="2587" y="1977"/>
                    <a:pt x="2596" y="1843"/>
                  </a:cubicBezTo>
                  <a:cubicBezTo>
                    <a:pt x="2596" y="1724"/>
                    <a:pt x="2441" y="1640"/>
                    <a:pt x="2096" y="1426"/>
                  </a:cubicBezTo>
                  <a:cubicBezTo>
                    <a:pt x="1929" y="1295"/>
                    <a:pt x="1727" y="1152"/>
                    <a:pt x="1465" y="962"/>
                  </a:cubicBezTo>
                  <a:cubicBezTo>
                    <a:pt x="1215" y="747"/>
                    <a:pt x="1024" y="557"/>
                    <a:pt x="858" y="390"/>
                  </a:cubicBezTo>
                  <a:cubicBezTo>
                    <a:pt x="605" y="158"/>
                    <a:pt x="464" y="1"/>
                    <a:pt x="369" y="1"/>
                  </a:cubicBezTo>
                  <a:close/>
                </a:path>
              </a:pathLst>
            </a:custGeom>
            <a:solidFill>
              <a:srgbClr val="E7C6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0"/>
            <p:cNvSpPr/>
            <p:nvPr/>
          </p:nvSpPr>
          <p:spPr>
            <a:xfrm>
              <a:off x="1313550" y="2997225"/>
              <a:ext cx="49125" cy="43175"/>
            </a:xfrm>
            <a:custGeom>
              <a:rect b="b" l="l" r="r" t="t"/>
              <a:pathLst>
                <a:path extrusionOk="0" h="1727" w="1965">
                  <a:moveTo>
                    <a:pt x="12" y="0"/>
                  </a:moveTo>
                  <a:cubicBezTo>
                    <a:pt x="0" y="0"/>
                    <a:pt x="0" y="12"/>
                    <a:pt x="0" y="36"/>
                  </a:cubicBezTo>
                  <a:cubicBezTo>
                    <a:pt x="0" y="36"/>
                    <a:pt x="12" y="72"/>
                    <a:pt x="36" y="131"/>
                  </a:cubicBezTo>
                  <a:cubicBezTo>
                    <a:pt x="72" y="191"/>
                    <a:pt x="119" y="286"/>
                    <a:pt x="191" y="393"/>
                  </a:cubicBezTo>
                  <a:cubicBezTo>
                    <a:pt x="250" y="489"/>
                    <a:pt x="334" y="608"/>
                    <a:pt x="441" y="727"/>
                  </a:cubicBezTo>
                  <a:cubicBezTo>
                    <a:pt x="548" y="846"/>
                    <a:pt x="667" y="965"/>
                    <a:pt x="786" y="1072"/>
                  </a:cubicBezTo>
                  <a:cubicBezTo>
                    <a:pt x="905" y="1179"/>
                    <a:pt x="1036" y="1286"/>
                    <a:pt x="1167" y="1370"/>
                  </a:cubicBezTo>
                  <a:cubicBezTo>
                    <a:pt x="1227" y="1417"/>
                    <a:pt x="1310" y="1465"/>
                    <a:pt x="1370" y="1489"/>
                  </a:cubicBezTo>
                  <a:lnTo>
                    <a:pt x="1548" y="1584"/>
                  </a:lnTo>
                  <a:cubicBezTo>
                    <a:pt x="1667" y="1644"/>
                    <a:pt x="1751" y="1667"/>
                    <a:pt x="1822" y="1703"/>
                  </a:cubicBezTo>
                  <a:cubicBezTo>
                    <a:pt x="1881" y="1715"/>
                    <a:pt x="1929" y="1727"/>
                    <a:pt x="1929" y="1727"/>
                  </a:cubicBezTo>
                  <a:cubicBezTo>
                    <a:pt x="1929" y="1727"/>
                    <a:pt x="1941" y="1727"/>
                    <a:pt x="1941" y="1715"/>
                  </a:cubicBezTo>
                  <a:cubicBezTo>
                    <a:pt x="1965" y="1703"/>
                    <a:pt x="1965" y="1679"/>
                    <a:pt x="1941" y="1679"/>
                  </a:cubicBezTo>
                  <a:cubicBezTo>
                    <a:pt x="1941" y="1679"/>
                    <a:pt x="1905" y="1655"/>
                    <a:pt x="1846" y="1620"/>
                  </a:cubicBezTo>
                  <a:cubicBezTo>
                    <a:pt x="1798" y="1608"/>
                    <a:pt x="1762" y="1596"/>
                    <a:pt x="1727" y="1560"/>
                  </a:cubicBezTo>
                  <a:cubicBezTo>
                    <a:pt x="1691" y="1536"/>
                    <a:pt x="1631" y="1501"/>
                    <a:pt x="1584" y="1477"/>
                  </a:cubicBezTo>
                  <a:cubicBezTo>
                    <a:pt x="1489" y="1429"/>
                    <a:pt x="1370" y="1346"/>
                    <a:pt x="1250" y="1251"/>
                  </a:cubicBezTo>
                  <a:cubicBezTo>
                    <a:pt x="1108" y="1167"/>
                    <a:pt x="989" y="1060"/>
                    <a:pt x="869" y="953"/>
                  </a:cubicBezTo>
                  <a:cubicBezTo>
                    <a:pt x="750" y="846"/>
                    <a:pt x="631" y="727"/>
                    <a:pt x="536" y="632"/>
                  </a:cubicBezTo>
                  <a:cubicBezTo>
                    <a:pt x="441" y="512"/>
                    <a:pt x="334" y="405"/>
                    <a:pt x="262" y="310"/>
                  </a:cubicBezTo>
                  <a:cubicBezTo>
                    <a:pt x="96" y="131"/>
                    <a:pt x="12" y="0"/>
                    <a:pt x="12" y="0"/>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0"/>
            <p:cNvSpPr/>
            <p:nvPr/>
          </p:nvSpPr>
          <p:spPr>
            <a:xfrm>
              <a:off x="1286150" y="3037700"/>
              <a:ext cx="42000" cy="36775"/>
            </a:xfrm>
            <a:custGeom>
              <a:rect b="b" l="l" r="r" t="t"/>
              <a:pathLst>
                <a:path extrusionOk="0" h="1471" w="1680">
                  <a:moveTo>
                    <a:pt x="13" y="1"/>
                  </a:moveTo>
                  <a:cubicBezTo>
                    <a:pt x="1" y="1"/>
                    <a:pt x="1" y="13"/>
                    <a:pt x="1" y="36"/>
                  </a:cubicBezTo>
                  <a:cubicBezTo>
                    <a:pt x="1" y="36"/>
                    <a:pt x="60" y="156"/>
                    <a:pt x="180" y="334"/>
                  </a:cubicBezTo>
                  <a:cubicBezTo>
                    <a:pt x="215" y="370"/>
                    <a:pt x="251" y="417"/>
                    <a:pt x="287" y="465"/>
                  </a:cubicBezTo>
                  <a:cubicBezTo>
                    <a:pt x="310" y="525"/>
                    <a:pt x="358" y="572"/>
                    <a:pt x="406" y="608"/>
                  </a:cubicBezTo>
                  <a:cubicBezTo>
                    <a:pt x="453" y="656"/>
                    <a:pt x="489" y="715"/>
                    <a:pt x="537" y="763"/>
                  </a:cubicBezTo>
                  <a:cubicBezTo>
                    <a:pt x="584" y="810"/>
                    <a:pt x="644" y="846"/>
                    <a:pt x="691" y="894"/>
                  </a:cubicBezTo>
                  <a:cubicBezTo>
                    <a:pt x="787" y="1001"/>
                    <a:pt x="906" y="1072"/>
                    <a:pt x="1013" y="1144"/>
                  </a:cubicBezTo>
                  <a:cubicBezTo>
                    <a:pt x="1132" y="1227"/>
                    <a:pt x="1239" y="1287"/>
                    <a:pt x="1323" y="1322"/>
                  </a:cubicBezTo>
                  <a:cubicBezTo>
                    <a:pt x="1525" y="1418"/>
                    <a:pt x="1656" y="1465"/>
                    <a:pt x="1656" y="1465"/>
                  </a:cubicBezTo>
                  <a:cubicBezTo>
                    <a:pt x="1656" y="1469"/>
                    <a:pt x="1657" y="1470"/>
                    <a:pt x="1659" y="1470"/>
                  </a:cubicBezTo>
                  <a:cubicBezTo>
                    <a:pt x="1662" y="1470"/>
                    <a:pt x="1668" y="1465"/>
                    <a:pt x="1668" y="1465"/>
                  </a:cubicBezTo>
                  <a:cubicBezTo>
                    <a:pt x="1680" y="1441"/>
                    <a:pt x="1680" y="1429"/>
                    <a:pt x="1668" y="1429"/>
                  </a:cubicBezTo>
                  <a:cubicBezTo>
                    <a:pt x="1668" y="1429"/>
                    <a:pt x="1561" y="1358"/>
                    <a:pt x="1382" y="1251"/>
                  </a:cubicBezTo>
                  <a:cubicBezTo>
                    <a:pt x="1299" y="1191"/>
                    <a:pt x="1203" y="1120"/>
                    <a:pt x="1108" y="1048"/>
                  </a:cubicBezTo>
                  <a:cubicBezTo>
                    <a:pt x="1061" y="1013"/>
                    <a:pt x="1001" y="965"/>
                    <a:pt x="953" y="929"/>
                  </a:cubicBezTo>
                  <a:cubicBezTo>
                    <a:pt x="906" y="882"/>
                    <a:pt x="846" y="834"/>
                    <a:pt x="811" y="787"/>
                  </a:cubicBezTo>
                  <a:cubicBezTo>
                    <a:pt x="763" y="751"/>
                    <a:pt x="703" y="703"/>
                    <a:pt x="656" y="656"/>
                  </a:cubicBezTo>
                  <a:lnTo>
                    <a:pt x="525" y="525"/>
                  </a:lnTo>
                  <a:cubicBezTo>
                    <a:pt x="465" y="477"/>
                    <a:pt x="441" y="429"/>
                    <a:pt x="394" y="394"/>
                  </a:cubicBezTo>
                  <a:cubicBezTo>
                    <a:pt x="346" y="346"/>
                    <a:pt x="299" y="322"/>
                    <a:pt x="275" y="275"/>
                  </a:cubicBezTo>
                  <a:cubicBezTo>
                    <a:pt x="215" y="203"/>
                    <a:pt x="156" y="132"/>
                    <a:pt x="108" y="96"/>
                  </a:cubicBezTo>
                  <a:cubicBezTo>
                    <a:pt x="84" y="48"/>
                    <a:pt x="49" y="25"/>
                    <a:pt x="49" y="25"/>
                  </a:cubicBezTo>
                  <a:cubicBezTo>
                    <a:pt x="37" y="25"/>
                    <a:pt x="25" y="1"/>
                    <a:pt x="13" y="1"/>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0"/>
            <p:cNvSpPr/>
            <p:nvPr/>
          </p:nvSpPr>
          <p:spPr>
            <a:xfrm>
              <a:off x="1272475" y="3059500"/>
              <a:ext cx="39000" cy="33125"/>
            </a:xfrm>
            <a:custGeom>
              <a:rect b="b" l="l" r="r" t="t"/>
              <a:pathLst>
                <a:path extrusionOk="0" h="1325" w="1560">
                  <a:moveTo>
                    <a:pt x="40" y="1"/>
                  </a:moveTo>
                  <a:cubicBezTo>
                    <a:pt x="33" y="1"/>
                    <a:pt x="24" y="4"/>
                    <a:pt x="12" y="10"/>
                  </a:cubicBezTo>
                  <a:cubicBezTo>
                    <a:pt x="0" y="10"/>
                    <a:pt x="0" y="22"/>
                    <a:pt x="0" y="46"/>
                  </a:cubicBezTo>
                  <a:cubicBezTo>
                    <a:pt x="0" y="46"/>
                    <a:pt x="12" y="69"/>
                    <a:pt x="48" y="117"/>
                  </a:cubicBezTo>
                  <a:cubicBezTo>
                    <a:pt x="72" y="165"/>
                    <a:pt x="119" y="236"/>
                    <a:pt x="179" y="307"/>
                  </a:cubicBezTo>
                  <a:cubicBezTo>
                    <a:pt x="191" y="355"/>
                    <a:pt x="238" y="379"/>
                    <a:pt x="262" y="427"/>
                  </a:cubicBezTo>
                  <a:cubicBezTo>
                    <a:pt x="310" y="474"/>
                    <a:pt x="346" y="522"/>
                    <a:pt x="381" y="557"/>
                  </a:cubicBezTo>
                  <a:lnTo>
                    <a:pt x="524" y="700"/>
                  </a:lnTo>
                  <a:cubicBezTo>
                    <a:pt x="548" y="736"/>
                    <a:pt x="607" y="772"/>
                    <a:pt x="655" y="808"/>
                  </a:cubicBezTo>
                  <a:cubicBezTo>
                    <a:pt x="738" y="903"/>
                    <a:pt x="846" y="962"/>
                    <a:pt x="953" y="1034"/>
                  </a:cubicBezTo>
                  <a:cubicBezTo>
                    <a:pt x="1000" y="1069"/>
                    <a:pt x="1060" y="1093"/>
                    <a:pt x="1096" y="1129"/>
                  </a:cubicBezTo>
                  <a:cubicBezTo>
                    <a:pt x="1143" y="1153"/>
                    <a:pt x="1191" y="1165"/>
                    <a:pt x="1238" y="1200"/>
                  </a:cubicBezTo>
                  <a:cubicBezTo>
                    <a:pt x="1417" y="1272"/>
                    <a:pt x="1536" y="1319"/>
                    <a:pt x="1536" y="1319"/>
                  </a:cubicBezTo>
                  <a:cubicBezTo>
                    <a:pt x="1536" y="1323"/>
                    <a:pt x="1537" y="1325"/>
                    <a:pt x="1539" y="1325"/>
                  </a:cubicBezTo>
                  <a:cubicBezTo>
                    <a:pt x="1543" y="1325"/>
                    <a:pt x="1548" y="1319"/>
                    <a:pt x="1548" y="1319"/>
                  </a:cubicBezTo>
                  <a:cubicBezTo>
                    <a:pt x="1560" y="1308"/>
                    <a:pt x="1560" y="1284"/>
                    <a:pt x="1548" y="1284"/>
                  </a:cubicBezTo>
                  <a:cubicBezTo>
                    <a:pt x="1548" y="1284"/>
                    <a:pt x="1441" y="1212"/>
                    <a:pt x="1298" y="1105"/>
                  </a:cubicBezTo>
                  <a:cubicBezTo>
                    <a:pt x="1215" y="1046"/>
                    <a:pt x="1131" y="986"/>
                    <a:pt x="1036" y="915"/>
                  </a:cubicBezTo>
                  <a:cubicBezTo>
                    <a:pt x="953" y="843"/>
                    <a:pt x="846" y="784"/>
                    <a:pt x="762" y="688"/>
                  </a:cubicBezTo>
                  <a:cubicBezTo>
                    <a:pt x="715" y="653"/>
                    <a:pt x="667" y="617"/>
                    <a:pt x="619" y="569"/>
                  </a:cubicBezTo>
                  <a:cubicBezTo>
                    <a:pt x="584" y="534"/>
                    <a:pt x="536" y="498"/>
                    <a:pt x="488" y="450"/>
                  </a:cubicBezTo>
                  <a:cubicBezTo>
                    <a:pt x="441" y="415"/>
                    <a:pt x="417" y="367"/>
                    <a:pt x="369" y="343"/>
                  </a:cubicBezTo>
                  <a:cubicBezTo>
                    <a:pt x="322" y="307"/>
                    <a:pt x="298" y="260"/>
                    <a:pt x="262" y="236"/>
                  </a:cubicBezTo>
                  <a:cubicBezTo>
                    <a:pt x="203" y="153"/>
                    <a:pt x="143" y="117"/>
                    <a:pt x="119" y="69"/>
                  </a:cubicBezTo>
                  <a:cubicBezTo>
                    <a:pt x="72" y="46"/>
                    <a:pt x="60" y="10"/>
                    <a:pt x="60" y="10"/>
                  </a:cubicBezTo>
                  <a:cubicBezTo>
                    <a:pt x="54" y="4"/>
                    <a:pt x="48" y="1"/>
                    <a:pt x="40" y="1"/>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0"/>
            <p:cNvSpPr/>
            <p:nvPr/>
          </p:nvSpPr>
          <p:spPr>
            <a:xfrm>
              <a:off x="1256100" y="3085025"/>
              <a:ext cx="32775" cy="28450"/>
            </a:xfrm>
            <a:custGeom>
              <a:rect b="b" l="l" r="r" t="t"/>
              <a:pathLst>
                <a:path extrusionOk="0" h="1138" w="1311">
                  <a:moveTo>
                    <a:pt x="12" y="1"/>
                  </a:moveTo>
                  <a:cubicBezTo>
                    <a:pt x="0" y="1"/>
                    <a:pt x="0" y="13"/>
                    <a:pt x="0" y="37"/>
                  </a:cubicBezTo>
                  <a:lnTo>
                    <a:pt x="143" y="251"/>
                  </a:lnTo>
                  <a:cubicBezTo>
                    <a:pt x="191" y="310"/>
                    <a:pt x="250" y="394"/>
                    <a:pt x="322" y="465"/>
                  </a:cubicBezTo>
                  <a:cubicBezTo>
                    <a:pt x="381" y="537"/>
                    <a:pt x="465" y="632"/>
                    <a:pt x="548" y="691"/>
                  </a:cubicBezTo>
                  <a:cubicBezTo>
                    <a:pt x="643" y="763"/>
                    <a:pt x="727" y="822"/>
                    <a:pt x="798" y="882"/>
                  </a:cubicBezTo>
                  <a:cubicBezTo>
                    <a:pt x="834" y="906"/>
                    <a:pt x="881" y="929"/>
                    <a:pt x="917" y="953"/>
                  </a:cubicBezTo>
                  <a:cubicBezTo>
                    <a:pt x="965" y="965"/>
                    <a:pt x="1012" y="1001"/>
                    <a:pt x="1036" y="1013"/>
                  </a:cubicBezTo>
                  <a:cubicBezTo>
                    <a:pt x="1179" y="1084"/>
                    <a:pt x="1286" y="1132"/>
                    <a:pt x="1286" y="1132"/>
                  </a:cubicBezTo>
                  <a:cubicBezTo>
                    <a:pt x="1286" y="1136"/>
                    <a:pt x="1288" y="1137"/>
                    <a:pt x="1289" y="1137"/>
                  </a:cubicBezTo>
                  <a:cubicBezTo>
                    <a:pt x="1293" y="1137"/>
                    <a:pt x="1298" y="1132"/>
                    <a:pt x="1298" y="1132"/>
                  </a:cubicBezTo>
                  <a:cubicBezTo>
                    <a:pt x="1310" y="1120"/>
                    <a:pt x="1310" y="1108"/>
                    <a:pt x="1298" y="1108"/>
                  </a:cubicBezTo>
                  <a:cubicBezTo>
                    <a:pt x="1298" y="1108"/>
                    <a:pt x="1203" y="1025"/>
                    <a:pt x="1084" y="941"/>
                  </a:cubicBezTo>
                  <a:cubicBezTo>
                    <a:pt x="1060" y="906"/>
                    <a:pt x="1012" y="894"/>
                    <a:pt x="989" y="870"/>
                  </a:cubicBezTo>
                  <a:cubicBezTo>
                    <a:pt x="941" y="834"/>
                    <a:pt x="893" y="810"/>
                    <a:pt x="870" y="775"/>
                  </a:cubicBezTo>
                  <a:cubicBezTo>
                    <a:pt x="786" y="715"/>
                    <a:pt x="703" y="644"/>
                    <a:pt x="631" y="584"/>
                  </a:cubicBezTo>
                  <a:cubicBezTo>
                    <a:pt x="584" y="548"/>
                    <a:pt x="536" y="525"/>
                    <a:pt x="512" y="477"/>
                  </a:cubicBezTo>
                  <a:lnTo>
                    <a:pt x="405" y="370"/>
                  </a:lnTo>
                  <a:cubicBezTo>
                    <a:pt x="334" y="310"/>
                    <a:pt x="262" y="251"/>
                    <a:pt x="215" y="191"/>
                  </a:cubicBezTo>
                  <a:cubicBezTo>
                    <a:pt x="96" y="96"/>
                    <a:pt x="12" y="13"/>
                    <a:pt x="12" y="13"/>
                  </a:cubicBezTo>
                  <a:cubicBezTo>
                    <a:pt x="12" y="13"/>
                    <a:pt x="0" y="13"/>
                    <a:pt x="12" y="1"/>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0"/>
            <p:cNvSpPr/>
            <p:nvPr/>
          </p:nvSpPr>
          <p:spPr>
            <a:xfrm>
              <a:off x="1301050" y="3016650"/>
              <a:ext cx="45850" cy="39825"/>
            </a:xfrm>
            <a:custGeom>
              <a:rect b="b" l="l" r="r" t="t"/>
              <a:pathLst>
                <a:path extrusionOk="0" h="1593" w="1834">
                  <a:moveTo>
                    <a:pt x="31" y="0"/>
                  </a:moveTo>
                  <a:cubicBezTo>
                    <a:pt x="27" y="0"/>
                    <a:pt x="24" y="3"/>
                    <a:pt x="24" y="9"/>
                  </a:cubicBezTo>
                  <a:cubicBezTo>
                    <a:pt x="0" y="9"/>
                    <a:pt x="0" y="21"/>
                    <a:pt x="0" y="45"/>
                  </a:cubicBezTo>
                  <a:cubicBezTo>
                    <a:pt x="0" y="45"/>
                    <a:pt x="60" y="176"/>
                    <a:pt x="203" y="366"/>
                  </a:cubicBezTo>
                  <a:cubicBezTo>
                    <a:pt x="262" y="462"/>
                    <a:pt x="346" y="581"/>
                    <a:pt x="441" y="676"/>
                  </a:cubicBezTo>
                  <a:cubicBezTo>
                    <a:pt x="524" y="783"/>
                    <a:pt x="631" y="902"/>
                    <a:pt x="750" y="1009"/>
                  </a:cubicBezTo>
                  <a:cubicBezTo>
                    <a:pt x="869" y="1117"/>
                    <a:pt x="988" y="1200"/>
                    <a:pt x="1108" y="1295"/>
                  </a:cubicBezTo>
                  <a:cubicBezTo>
                    <a:pt x="1167" y="1319"/>
                    <a:pt x="1227" y="1367"/>
                    <a:pt x="1286" y="1390"/>
                  </a:cubicBezTo>
                  <a:cubicBezTo>
                    <a:pt x="1346" y="1426"/>
                    <a:pt x="1393" y="1450"/>
                    <a:pt x="1453" y="1486"/>
                  </a:cubicBezTo>
                  <a:cubicBezTo>
                    <a:pt x="1512" y="1509"/>
                    <a:pt x="1548" y="1533"/>
                    <a:pt x="1596" y="1545"/>
                  </a:cubicBezTo>
                  <a:cubicBezTo>
                    <a:pt x="1643" y="1557"/>
                    <a:pt x="1691" y="1557"/>
                    <a:pt x="1715" y="1569"/>
                  </a:cubicBezTo>
                  <a:cubicBezTo>
                    <a:pt x="1774" y="1593"/>
                    <a:pt x="1822" y="1593"/>
                    <a:pt x="1822" y="1593"/>
                  </a:cubicBezTo>
                  <a:cubicBezTo>
                    <a:pt x="1822" y="1593"/>
                    <a:pt x="1834" y="1593"/>
                    <a:pt x="1834" y="1569"/>
                  </a:cubicBezTo>
                  <a:cubicBezTo>
                    <a:pt x="1834" y="1557"/>
                    <a:pt x="1834" y="1545"/>
                    <a:pt x="1822" y="1545"/>
                  </a:cubicBezTo>
                  <a:lnTo>
                    <a:pt x="1727" y="1498"/>
                  </a:lnTo>
                  <a:cubicBezTo>
                    <a:pt x="1703" y="1486"/>
                    <a:pt x="1667" y="1486"/>
                    <a:pt x="1631" y="1450"/>
                  </a:cubicBezTo>
                  <a:cubicBezTo>
                    <a:pt x="1584" y="1426"/>
                    <a:pt x="1536" y="1414"/>
                    <a:pt x="1489" y="1379"/>
                  </a:cubicBezTo>
                  <a:cubicBezTo>
                    <a:pt x="1453" y="1355"/>
                    <a:pt x="1405" y="1319"/>
                    <a:pt x="1346" y="1295"/>
                  </a:cubicBezTo>
                  <a:cubicBezTo>
                    <a:pt x="1286" y="1248"/>
                    <a:pt x="1238" y="1212"/>
                    <a:pt x="1179" y="1176"/>
                  </a:cubicBezTo>
                  <a:cubicBezTo>
                    <a:pt x="1072" y="1081"/>
                    <a:pt x="953" y="998"/>
                    <a:pt x="857" y="890"/>
                  </a:cubicBezTo>
                  <a:cubicBezTo>
                    <a:pt x="738" y="783"/>
                    <a:pt x="631" y="676"/>
                    <a:pt x="536" y="581"/>
                  </a:cubicBezTo>
                  <a:cubicBezTo>
                    <a:pt x="453" y="474"/>
                    <a:pt x="357" y="378"/>
                    <a:pt x="286" y="295"/>
                  </a:cubicBezTo>
                  <a:cubicBezTo>
                    <a:pt x="143" y="128"/>
                    <a:pt x="48" y="9"/>
                    <a:pt x="48" y="9"/>
                  </a:cubicBezTo>
                  <a:cubicBezTo>
                    <a:pt x="42" y="3"/>
                    <a:pt x="36" y="0"/>
                    <a:pt x="31" y="0"/>
                  </a:cubicBezTo>
                  <a:close/>
                </a:path>
              </a:pathLst>
            </a:custGeom>
            <a:solidFill>
              <a:srgbClr val="0409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0"/>
            <p:cNvSpPr/>
            <p:nvPr/>
          </p:nvSpPr>
          <p:spPr>
            <a:xfrm>
              <a:off x="1752600" y="2473375"/>
              <a:ext cx="39825" cy="18425"/>
            </a:xfrm>
            <a:custGeom>
              <a:rect b="b" l="l" r="r" t="t"/>
              <a:pathLst>
                <a:path extrusionOk="0" h="737" w="1593">
                  <a:moveTo>
                    <a:pt x="1321" y="0"/>
                  </a:moveTo>
                  <a:cubicBezTo>
                    <a:pt x="1302" y="0"/>
                    <a:pt x="1282" y="4"/>
                    <a:pt x="1262" y="11"/>
                  </a:cubicBezTo>
                  <a:cubicBezTo>
                    <a:pt x="1072" y="95"/>
                    <a:pt x="869" y="190"/>
                    <a:pt x="679" y="250"/>
                  </a:cubicBezTo>
                  <a:cubicBezTo>
                    <a:pt x="488" y="333"/>
                    <a:pt x="238" y="392"/>
                    <a:pt x="71" y="511"/>
                  </a:cubicBezTo>
                  <a:cubicBezTo>
                    <a:pt x="0" y="571"/>
                    <a:pt x="0" y="690"/>
                    <a:pt x="95" y="714"/>
                  </a:cubicBezTo>
                  <a:cubicBezTo>
                    <a:pt x="152" y="730"/>
                    <a:pt x="214" y="736"/>
                    <a:pt x="278" y="736"/>
                  </a:cubicBezTo>
                  <a:cubicBezTo>
                    <a:pt x="456" y="736"/>
                    <a:pt x="649" y="686"/>
                    <a:pt x="798" y="642"/>
                  </a:cubicBezTo>
                  <a:cubicBezTo>
                    <a:pt x="1024" y="583"/>
                    <a:pt x="1298" y="511"/>
                    <a:pt x="1464" y="357"/>
                  </a:cubicBezTo>
                  <a:cubicBezTo>
                    <a:pt x="1592" y="250"/>
                    <a:pt x="1482" y="0"/>
                    <a:pt x="1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0"/>
            <p:cNvSpPr/>
            <p:nvPr/>
          </p:nvSpPr>
          <p:spPr>
            <a:xfrm>
              <a:off x="1756150" y="2494800"/>
              <a:ext cx="24725" cy="13350"/>
            </a:xfrm>
            <a:custGeom>
              <a:rect b="b" l="l" r="r" t="t"/>
              <a:pathLst>
                <a:path extrusionOk="0" h="534" w="989">
                  <a:moveTo>
                    <a:pt x="732" y="1"/>
                  </a:moveTo>
                  <a:cubicBezTo>
                    <a:pt x="700" y="1"/>
                    <a:pt x="666" y="11"/>
                    <a:pt x="632" y="35"/>
                  </a:cubicBezTo>
                  <a:cubicBezTo>
                    <a:pt x="537" y="95"/>
                    <a:pt x="453" y="155"/>
                    <a:pt x="334" y="202"/>
                  </a:cubicBezTo>
                  <a:cubicBezTo>
                    <a:pt x="287" y="214"/>
                    <a:pt x="227" y="250"/>
                    <a:pt x="179" y="274"/>
                  </a:cubicBezTo>
                  <a:cubicBezTo>
                    <a:pt x="132" y="309"/>
                    <a:pt x="60" y="393"/>
                    <a:pt x="13" y="393"/>
                  </a:cubicBezTo>
                  <a:cubicBezTo>
                    <a:pt x="1" y="393"/>
                    <a:pt x="1" y="428"/>
                    <a:pt x="13" y="428"/>
                  </a:cubicBezTo>
                  <a:cubicBezTo>
                    <a:pt x="72" y="428"/>
                    <a:pt x="120" y="500"/>
                    <a:pt x="168" y="512"/>
                  </a:cubicBezTo>
                  <a:cubicBezTo>
                    <a:pt x="209" y="520"/>
                    <a:pt x="250" y="534"/>
                    <a:pt x="295" y="534"/>
                  </a:cubicBezTo>
                  <a:cubicBezTo>
                    <a:pt x="315" y="534"/>
                    <a:pt x="336" y="531"/>
                    <a:pt x="358" y="524"/>
                  </a:cubicBezTo>
                  <a:cubicBezTo>
                    <a:pt x="513" y="512"/>
                    <a:pt x="691" y="464"/>
                    <a:pt x="811" y="381"/>
                  </a:cubicBezTo>
                  <a:cubicBezTo>
                    <a:pt x="988" y="252"/>
                    <a:pt x="887" y="1"/>
                    <a:pt x="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0"/>
            <p:cNvSpPr/>
            <p:nvPr/>
          </p:nvSpPr>
          <p:spPr>
            <a:xfrm>
              <a:off x="1303425" y="2905950"/>
              <a:ext cx="14675" cy="24675"/>
            </a:xfrm>
            <a:custGeom>
              <a:rect b="b" l="l" r="r" t="t"/>
              <a:pathLst>
                <a:path extrusionOk="0" h="987" w="587">
                  <a:moveTo>
                    <a:pt x="79" y="0"/>
                  </a:moveTo>
                  <a:cubicBezTo>
                    <a:pt x="66" y="0"/>
                    <a:pt x="55" y="6"/>
                    <a:pt x="48" y="20"/>
                  </a:cubicBezTo>
                  <a:cubicBezTo>
                    <a:pt x="0" y="306"/>
                    <a:pt x="108" y="615"/>
                    <a:pt x="203" y="865"/>
                  </a:cubicBezTo>
                  <a:cubicBezTo>
                    <a:pt x="241" y="951"/>
                    <a:pt x="314" y="987"/>
                    <a:pt x="384" y="987"/>
                  </a:cubicBezTo>
                  <a:cubicBezTo>
                    <a:pt x="490" y="987"/>
                    <a:pt x="586" y="904"/>
                    <a:pt x="536" y="782"/>
                  </a:cubicBezTo>
                  <a:cubicBezTo>
                    <a:pt x="429" y="508"/>
                    <a:pt x="322" y="187"/>
                    <a:pt x="108" y="8"/>
                  </a:cubicBezTo>
                  <a:cubicBezTo>
                    <a:pt x="98" y="3"/>
                    <a:pt x="88" y="0"/>
                    <a:pt x="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0"/>
            <p:cNvSpPr/>
            <p:nvPr/>
          </p:nvSpPr>
          <p:spPr>
            <a:xfrm>
              <a:off x="1316825" y="2937700"/>
              <a:ext cx="7150" cy="5675"/>
            </a:xfrm>
            <a:custGeom>
              <a:rect b="b" l="l" r="r" t="t"/>
              <a:pathLst>
                <a:path extrusionOk="0" h="227" w="286">
                  <a:moveTo>
                    <a:pt x="131" y="0"/>
                  </a:moveTo>
                  <a:cubicBezTo>
                    <a:pt x="0" y="0"/>
                    <a:pt x="0" y="226"/>
                    <a:pt x="131" y="226"/>
                  </a:cubicBezTo>
                  <a:cubicBezTo>
                    <a:pt x="262" y="226"/>
                    <a:pt x="286" y="0"/>
                    <a:pt x="1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8" name="Shape 5898"/>
        <p:cNvGrpSpPr/>
        <p:nvPr/>
      </p:nvGrpSpPr>
      <p:grpSpPr>
        <a:xfrm>
          <a:off x="0" y="0"/>
          <a:ext cx="0" cy="0"/>
          <a:chOff x="0" y="0"/>
          <a:chExt cx="0" cy="0"/>
        </a:xfrm>
      </p:grpSpPr>
      <p:sp>
        <p:nvSpPr>
          <p:cNvPr id="5899" name="Google Shape;5899;p57"/>
          <p:cNvSpPr txBox="1"/>
          <p:nvPr>
            <p:ph idx="1" type="subTitle"/>
          </p:nvPr>
        </p:nvSpPr>
        <p:spPr>
          <a:xfrm>
            <a:off x="5495400" y="2423575"/>
            <a:ext cx="2962800" cy="993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delete this one, add yours and center it properly</a:t>
            </a:r>
            <a:endParaRPr/>
          </a:p>
        </p:txBody>
      </p:sp>
      <p:sp>
        <p:nvSpPr>
          <p:cNvPr id="5900" name="Google Shape;5900;p57"/>
          <p:cNvSpPr txBox="1"/>
          <p:nvPr>
            <p:ph type="title"/>
          </p:nvPr>
        </p:nvSpPr>
        <p:spPr>
          <a:xfrm>
            <a:off x="5079000" y="1850863"/>
            <a:ext cx="33792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Tablet app</a:t>
            </a:r>
            <a:endParaRPr/>
          </a:p>
        </p:txBody>
      </p:sp>
      <p:grpSp>
        <p:nvGrpSpPr>
          <p:cNvPr id="5901" name="Google Shape;5901;p57"/>
          <p:cNvGrpSpPr/>
          <p:nvPr/>
        </p:nvGrpSpPr>
        <p:grpSpPr>
          <a:xfrm>
            <a:off x="1302229" y="679503"/>
            <a:ext cx="2545215" cy="3784794"/>
            <a:chOff x="2132400" y="372275"/>
            <a:chExt cx="3330125" cy="4951975"/>
          </a:xfrm>
        </p:grpSpPr>
        <p:sp>
          <p:nvSpPr>
            <p:cNvPr id="5902" name="Google Shape;5902;p57"/>
            <p:cNvSpPr/>
            <p:nvPr/>
          </p:nvSpPr>
          <p:spPr>
            <a:xfrm>
              <a:off x="2132400" y="372275"/>
              <a:ext cx="3330125" cy="4951975"/>
            </a:xfrm>
            <a:custGeom>
              <a:rect b="b" l="l" r="r" t="t"/>
              <a:pathLst>
                <a:path extrusionOk="0" h="198079" w="133205">
                  <a:moveTo>
                    <a:pt x="10948" y="0"/>
                  </a:moveTo>
                  <a:cubicBezTo>
                    <a:pt x="4890" y="0"/>
                    <a:pt x="1" y="4890"/>
                    <a:pt x="1" y="10948"/>
                  </a:cubicBezTo>
                  <a:lnTo>
                    <a:pt x="1" y="187131"/>
                  </a:lnTo>
                  <a:cubicBezTo>
                    <a:pt x="1" y="193189"/>
                    <a:pt x="4890" y="198078"/>
                    <a:pt x="10948" y="198078"/>
                  </a:cubicBezTo>
                  <a:lnTo>
                    <a:pt x="122257" y="198078"/>
                  </a:lnTo>
                  <a:cubicBezTo>
                    <a:pt x="128315" y="198078"/>
                    <a:pt x="133205" y="193165"/>
                    <a:pt x="133205" y="187107"/>
                  </a:cubicBezTo>
                  <a:lnTo>
                    <a:pt x="133205" y="10948"/>
                  </a:lnTo>
                  <a:cubicBezTo>
                    <a:pt x="133205" y="4890"/>
                    <a:pt x="128315" y="0"/>
                    <a:pt x="122257" y="0"/>
                  </a:cubicBezTo>
                  <a:close/>
                </a:path>
              </a:pathLst>
            </a:custGeom>
            <a:solidFill>
              <a:srgbClr val="3434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7"/>
            <p:cNvSpPr/>
            <p:nvPr/>
          </p:nvSpPr>
          <p:spPr>
            <a:xfrm>
              <a:off x="3631400" y="4825750"/>
              <a:ext cx="332125" cy="332150"/>
            </a:xfrm>
            <a:custGeom>
              <a:rect b="b" l="l" r="r" t="t"/>
              <a:pathLst>
                <a:path extrusionOk="0" h="13286" w="13285">
                  <a:moveTo>
                    <a:pt x="6655" y="0"/>
                  </a:moveTo>
                  <a:cubicBezTo>
                    <a:pt x="2982" y="0"/>
                    <a:pt x="0" y="2982"/>
                    <a:pt x="0" y="6631"/>
                  </a:cubicBezTo>
                  <a:cubicBezTo>
                    <a:pt x="0" y="10304"/>
                    <a:pt x="2982" y="13285"/>
                    <a:pt x="6655" y="13285"/>
                  </a:cubicBezTo>
                  <a:cubicBezTo>
                    <a:pt x="10304" y="13285"/>
                    <a:pt x="13285" y="10304"/>
                    <a:pt x="13285" y="6631"/>
                  </a:cubicBezTo>
                  <a:cubicBezTo>
                    <a:pt x="13285" y="2982"/>
                    <a:pt x="10304" y="0"/>
                    <a:pt x="6655"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904" name="Google Shape;5904;p57"/>
          <p:cNvPicPr preferRelativeResize="0"/>
          <p:nvPr/>
        </p:nvPicPr>
        <p:blipFill>
          <a:blip r:embed="rId3">
            <a:alphaModFix/>
          </a:blip>
          <a:stretch>
            <a:fillRect/>
          </a:stretch>
        </p:blipFill>
        <p:spPr>
          <a:xfrm>
            <a:off x="1411437" y="826750"/>
            <a:ext cx="2326799" cy="3109150"/>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08" name="Shape 5908"/>
        <p:cNvGrpSpPr/>
        <p:nvPr/>
      </p:nvGrpSpPr>
      <p:grpSpPr>
        <a:xfrm>
          <a:off x="0" y="0"/>
          <a:ext cx="0" cy="0"/>
          <a:chOff x="0" y="0"/>
          <a:chExt cx="0" cy="0"/>
        </a:xfrm>
      </p:grpSpPr>
      <p:sp>
        <p:nvSpPr>
          <p:cNvPr id="5909" name="Google Shape;5909;p58"/>
          <p:cNvSpPr txBox="1"/>
          <p:nvPr>
            <p:ph idx="1" type="subTitle"/>
          </p:nvPr>
        </p:nvSpPr>
        <p:spPr>
          <a:xfrm>
            <a:off x="685800" y="2423575"/>
            <a:ext cx="2962800" cy="99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sp>
        <p:nvSpPr>
          <p:cNvPr id="5910" name="Google Shape;5910;p58"/>
          <p:cNvSpPr txBox="1"/>
          <p:nvPr>
            <p:ph type="title"/>
          </p:nvPr>
        </p:nvSpPr>
        <p:spPr>
          <a:xfrm>
            <a:off x="685800" y="1850863"/>
            <a:ext cx="3379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Mobile web</a:t>
            </a:r>
            <a:endParaRPr/>
          </a:p>
        </p:txBody>
      </p:sp>
      <p:sp>
        <p:nvSpPr>
          <p:cNvPr id="5911" name="Google Shape;5911;p58"/>
          <p:cNvSpPr/>
          <p:nvPr/>
        </p:nvSpPr>
        <p:spPr>
          <a:xfrm>
            <a:off x="5636625" y="911875"/>
            <a:ext cx="1638909" cy="3319741"/>
          </a:xfrm>
          <a:custGeom>
            <a:rect b="b" l="l" r="r" t="t"/>
            <a:pathLst>
              <a:path extrusionOk="0" h="193261" w="107399">
                <a:moveTo>
                  <a:pt x="91085" y="7179"/>
                </a:moveTo>
                <a:cubicBezTo>
                  <a:pt x="96141" y="7179"/>
                  <a:pt x="100243" y="11282"/>
                  <a:pt x="100243" y="16314"/>
                </a:cubicBezTo>
                <a:lnTo>
                  <a:pt x="100243" y="176995"/>
                </a:lnTo>
                <a:cubicBezTo>
                  <a:pt x="100243" y="182027"/>
                  <a:pt x="96117" y="186129"/>
                  <a:pt x="91085" y="186129"/>
                </a:cubicBezTo>
                <a:lnTo>
                  <a:pt x="16314" y="186129"/>
                </a:lnTo>
                <a:cubicBezTo>
                  <a:pt x="11281" y="186129"/>
                  <a:pt x="7179" y="182027"/>
                  <a:pt x="7179" y="176995"/>
                </a:cubicBezTo>
                <a:lnTo>
                  <a:pt x="7179" y="16314"/>
                </a:lnTo>
                <a:cubicBezTo>
                  <a:pt x="7179" y="11282"/>
                  <a:pt x="11281" y="7179"/>
                  <a:pt x="16314" y="7179"/>
                </a:cubicBezTo>
                <a:close/>
                <a:moveTo>
                  <a:pt x="16314" y="0"/>
                </a:moveTo>
                <a:cubicBezTo>
                  <a:pt x="7322" y="0"/>
                  <a:pt x="0" y="7322"/>
                  <a:pt x="0" y="16314"/>
                </a:cubicBezTo>
                <a:lnTo>
                  <a:pt x="0" y="176947"/>
                </a:lnTo>
                <a:cubicBezTo>
                  <a:pt x="0" y="185962"/>
                  <a:pt x="7322" y="193261"/>
                  <a:pt x="16314" y="193261"/>
                </a:cubicBezTo>
                <a:lnTo>
                  <a:pt x="91061" y="193261"/>
                </a:lnTo>
                <a:cubicBezTo>
                  <a:pt x="100076" y="193261"/>
                  <a:pt x="107374" y="185962"/>
                  <a:pt x="107398" y="176995"/>
                </a:cubicBezTo>
                <a:lnTo>
                  <a:pt x="107398" y="16314"/>
                </a:lnTo>
                <a:cubicBezTo>
                  <a:pt x="107398" y="7322"/>
                  <a:pt x="100100" y="0"/>
                  <a:pt x="91085" y="0"/>
                </a:cubicBezTo>
                <a:close/>
              </a:path>
            </a:pathLst>
          </a:custGeom>
          <a:solidFill>
            <a:srgbClr val="3434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12" name="Google Shape;5912;p58"/>
          <p:cNvPicPr preferRelativeResize="0"/>
          <p:nvPr/>
        </p:nvPicPr>
        <p:blipFill>
          <a:blip r:embed="rId3">
            <a:alphaModFix/>
          </a:blip>
          <a:stretch>
            <a:fillRect/>
          </a:stretch>
        </p:blipFill>
        <p:spPr>
          <a:xfrm>
            <a:off x="5733202" y="1008788"/>
            <a:ext cx="1445700" cy="3126000"/>
          </a:xfrm>
          <a:prstGeom prst="roundRect">
            <a:avLst>
              <a:gd fmla="val 10034" name="adj"/>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6" name="Shape 5916"/>
        <p:cNvGrpSpPr/>
        <p:nvPr/>
      </p:nvGrpSpPr>
      <p:grpSpPr>
        <a:xfrm>
          <a:off x="0" y="0"/>
          <a:ext cx="0" cy="0"/>
          <a:chOff x="0" y="0"/>
          <a:chExt cx="0" cy="0"/>
        </a:xfrm>
      </p:grpSpPr>
      <p:sp>
        <p:nvSpPr>
          <p:cNvPr id="5917" name="Google Shape;5917;p59"/>
          <p:cNvSpPr txBox="1"/>
          <p:nvPr>
            <p:ph type="title"/>
          </p:nvPr>
        </p:nvSpPr>
        <p:spPr>
          <a:xfrm>
            <a:off x="685800" y="1093625"/>
            <a:ext cx="7772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Conclusion</a:t>
            </a:r>
            <a:endParaRPr/>
          </a:p>
        </p:txBody>
      </p:sp>
      <p:sp>
        <p:nvSpPr>
          <p:cNvPr id="5918" name="Google Shape;5918;p59"/>
          <p:cNvSpPr txBox="1"/>
          <p:nvPr>
            <p:ph idx="1" type="subTitle"/>
          </p:nvPr>
        </p:nvSpPr>
        <p:spPr>
          <a:xfrm>
            <a:off x="1543375" y="3163350"/>
            <a:ext cx="2315100" cy="36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5919" name="Google Shape;5919;p59"/>
          <p:cNvSpPr txBox="1"/>
          <p:nvPr>
            <p:ph idx="2" type="subTitle"/>
          </p:nvPr>
        </p:nvSpPr>
        <p:spPr>
          <a:xfrm>
            <a:off x="5240194" y="3163350"/>
            <a:ext cx="2315100" cy="36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grpSp>
        <p:nvGrpSpPr>
          <p:cNvPr id="5920" name="Google Shape;5920;p59"/>
          <p:cNvGrpSpPr/>
          <p:nvPr/>
        </p:nvGrpSpPr>
        <p:grpSpPr>
          <a:xfrm>
            <a:off x="1208531" y="2302894"/>
            <a:ext cx="6726943" cy="357041"/>
            <a:chOff x="1208531" y="1697794"/>
            <a:chExt cx="6726943" cy="357041"/>
          </a:xfrm>
        </p:grpSpPr>
        <p:grpSp>
          <p:nvGrpSpPr>
            <p:cNvPr id="5921" name="Google Shape;5921;p59"/>
            <p:cNvGrpSpPr/>
            <p:nvPr/>
          </p:nvGrpSpPr>
          <p:grpSpPr>
            <a:xfrm rot="5400000">
              <a:off x="5897876" y="17236"/>
              <a:ext cx="357028" cy="3718168"/>
              <a:chOff x="4256475" y="1271425"/>
              <a:chExt cx="137250" cy="1429350"/>
            </a:xfrm>
          </p:grpSpPr>
          <p:sp>
            <p:nvSpPr>
              <p:cNvPr id="5922" name="Google Shape;5922;p59"/>
              <p:cNvSpPr/>
              <p:nvPr/>
            </p:nvSpPr>
            <p:spPr>
              <a:xfrm>
                <a:off x="4256475" y="1997700"/>
                <a:ext cx="136950" cy="18775"/>
              </a:xfrm>
              <a:custGeom>
                <a:rect b="b" l="l" r="r" t="t"/>
                <a:pathLst>
                  <a:path extrusionOk="0" h="751" w="5478">
                    <a:moveTo>
                      <a:pt x="2739" y="0"/>
                    </a:moveTo>
                    <a:cubicBezTo>
                      <a:pt x="1215" y="0"/>
                      <a:pt x="0" y="167"/>
                      <a:pt x="0" y="381"/>
                    </a:cubicBezTo>
                    <a:cubicBezTo>
                      <a:pt x="0" y="584"/>
                      <a:pt x="1215" y="750"/>
                      <a:pt x="2739" y="750"/>
                    </a:cubicBezTo>
                    <a:cubicBezTo>
                      <a:pt x="4251" y="750"/>
                      <a:pt x="5477" y="584"/>
                      <a:pt x="5477" y="381"/>
                    </a:cubicBezTo>
                    <a:cubicBezTo>
                      <a:pt x="5477" y="167"/>
                      <a:pt x="4251" y="0"/>
                      <a:pt x="2739"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9"/>
              <p:cNvSpPr/>
              <p:nvPr/>
            </p:nvSpPr>
            <p:spPr>
              <a:xfrm>
                <a:off x="4314525" y="1994125"/>
                <a:ext cx="19950" cy="703975"/>
              </a:xfrm>
              <a:custGeom>
                <a:rect b="b" l="l" r="r" t="t"/>
                <a:pathLst>
                  <a:path extrusionOk="0" h="28159" w="798">
                    <a:moveTo>
                      <a:pt x="0" y="0"/>
                    </a:moveTo>
                    <a:lnTo>
                      <a:pt x="0" y="28159"/>
                    </a:lnTo>
                    <a:lnTo>
                      <a:pt x="798" y="28159"/>
                    </a:lnTo>
                    <a:lnTo>
                      <a:pt x="798" y="0"/>
                    </a:ln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9"/>
              <p:cNvSpPr/>
              <p:nvPr/>
            </p:nvSpPr>
            <p:spPr>
              <a:xfrm>
                <a:off x="4323750" y="1992925"/>
                <a:ext cx="8050" cy="703700"/>
              </a:xfrm>
              <a:custGeom>
                <a:rect b="b" l="l" r="r" t="t"/>
                <a:pathLst>
                  <a:path extrusionOk="0" h="28148" w="322">
                    <a:moveTo>
                      <a:pt x="36" y="1"/>
                    </a:moveTo>
                    <a:lnTo>
                      <a:pt x="36" y="28100"/>
                    </a:lnTo>
                    <a:lnTo>
                      <a:pt x="0" y="28100"/>
                    </a:lnTo>
                    <a:lnTo>
                      <a:pt x="0" y="28147"/>
                    </a:lnTo>
                    <a:lnTo>
                      <a:pt x="322" y="28147"/>
                    </a:lnTo>
                    <a:lnTo>
                      <a:pt x="322" y="1"/>
                    </a:ln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9"/>
              <p:cNvSpPr/>
              <p:nvPr/>
            </p:nvSpPr>
            <p:spPr>
              <a:xfrm>
                <a:off x="4282975" y="1797375"/>
                <a:ext cx="79775" cy="67000"/>
              </a:xfrm>
              <a:custGeom>
                <a:rect b="b" l="l" r="r" t="t"/>
                <a:pathLst>
                  <a:path extrusionOk="0" h="2680" w="3191">
                    <a:moveTo>
                      <a:pt x="3012" y="0"/>
                    </a:moveTo>
                    <a:lnTo>
                      <a:pt x="3012" y="12"/>
                    </a:lnTo>
                    <a:cubicBezTo>
                      <a:pt x="2024" y="274"/>
                      <a:pt x="1024" y="679"/>
                      <a:pt x="191" y="1155"/>
                    </a:cubicBezTo>
                    <a:cubicBezTo>
                      <a:pt x="131" y="1679"/>
                      <a:pt x="60" y="2179"/>
                      <a:pt x="0" y="2679"/>
                    </a:cubicBezTo>
                    <a:cubicBezTo>
                      <a:pt x="964" y="2156"/>
                      <a:pt x="2096" y="1727"/>
                      <a:pt x="3191" y="1465"/>
                    </a:cubicBezTo>
                    <a:lnTo>
                      <a:pt x="3012" y="0"/>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9"/>
              <p:cNvSpPr/>
              <p:nvPr/>
            </p:nvSpPr>
            <p:spPr>
              <a:xfrm>
                <a:off x="4297850" y="1678900"/>
                <a:ext cx="52700" cy="56300"/>
              </a:xfrm>
              <a:custGeom>
                <a:rect b="b" l="l" r="r" t="t"/>
                <a:pathLst>
                  <a:path extrusionOk="0" h="2252" w="2108">
                    <a:moveTo>
                      <a:pt x="2108" y="1465"/>
                    </a:moveTo>
                    <a:cubicBezTo>
                      <a:pt x="2107" y="1465"/>
                      <a:pt x="2107" y="1465"/>
                      <a:pt x="2107" y="1466"/>
                    </a:cubicBezTo>
                    <a:lnTo>
                      <a:pt x="2107" y="1466"/>
                    </a:lnTo>
                    <a:cubicBezTo>
                      <a:pt x="2107" y="1469"/>
                      <a:pt x="2107" y="1473"/>
                      <a:pt x="2108" y="1477"/>
                    </a:cubicBezTo>
                    <a:lnTo>
                      <a:pt x="2108" y="1465"/>
                    </a:lnTo>
                    <a:close/>
                    <a:moveTo>
                      <a:pt x="1989" y="1"/>
                    </a:moveTo>
                    <a:cubicBezTo>
                      <a:pt x="1358" y="203"/>
                      <a:pt x="715" y="453"/>
                      <a:pt x="131" y="751"/>
                    </a:cubicBezTo>
                    <a:cubicBezTo>
                      <a:pt x="84" y="1251"/>
                      <a:pt x="48" y="1751"/>
                      <a:pt x="0" y="2251"/>
                    </a:cubicBezTo>
                    <a:cubicBezTo>
                      <a:pt x="667" y="1942"/>
                      <a:pt x="1393" y="1668"/>
                      <a:pt x="2107" y="1466"/>
                    </a:cubicBezTo>
                    <a:lnTo>
                      <a:pt x="2107" y="1466"/>
                    </a:lnTo>
                    <a:cubicBezTo>
                      <a:pt x="2071" y="981"/>
                      <a:pt x="2024" y="497"/>
                      <a:pt x="1989"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9"/>
              <p:cNvSpPr/>
              <p:nvPr/>
            </p:nvSpPr>
            <p:spPr>
              <a:xfrm>
                <a:off x="4302900" y="1619375"/>
                <a:ext cx="42900" cy="52125"/>
              </a:xfrm>
              <a:custGeom>
                <a:rect b="b" l="l" r="r" t="t"/>
                <a:pathLst>
                  <a:path extrusionOk="0" h="2085" w="1716">
                    <a:moveTo>
                      <a:pt x="1608" y="1"/>
                    </a:moveTo>
                    <a:cubicBezTo>
                      <a:pt x="1096" y="167"/>
                      <a:pt x="584" y="382"/>
                      <a:pt x="108" y="596"/>
                    </a:cubicBezTo>
                    <a:lnTo>
                      <a:pt x="108" y="584"/>
                    </a:lnTo>
                    <a:cubicBezTo>
                      <a:pt x="84" y="1096"/>
                      <a:pt x="48" y="1584"/>
                      <a:pt x="1" y="2084"/>
                    </a:cubicBezTo>
                    <a:cubicBezTo>
                      <a:pt x="560" y="1834"/>
                      <a:pt x="1132" y="1632"/>
                      <a:pt x="1715" y="1465"/>
                    </a:cubicBezTo>
                    <a:cubicBezTo>
                      <a:pt x="1691" y="977"/>
                      <a:pt x="1644" y="477"/>
                      <a:pt x="1608"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9"/>
              <p:cNvSpPr/>
              <p:nvPr/>
            </p:nvSpPr>
            <p:spPr>
              <a:xfrm>
                <a:off x="4307075" y="1559550"/>
                <a:ext cx="34550" cy="49125"/>
              </a:xfrm>
              <a:custGeom>
                <a:rect b="b" l="l" r="r" t="t"/>
                <a:pathLst>
                  <a:path extrusionOk="0" h="1965" w="1382">
                    <a:moveTo>
                      <a:pt x="1298" y="0"/>
                    </a:moveTo>
                    <a:cubicBezTo>
                      <a:pt x="882" y="131"/>
                      <a:pt x="477" y="298"/>
                      <a:pt x="96" y="477"/>
                    </a:cubicBezTo>
                    <a:cubicBezTo>
                      <a:pt x="60" y="965"/>
                      <a:pt x="36" y="1453"/>
                      <a:pt x="0" y="1965"/>
                    </a:cubicBezTo>
                    <a:cubicBezTo>
                      <a:pt x="465" y="1786"/>
                      <a:pt x="929" y="1608"/>
                      <a:pt x="1382" y="1477"/>
                    </a:cubicBezTo>
                    <a:lnTo>
                      <a:pt x="1298" y="0"/>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9"/>
              <p:cNvSpPr/>
              <p:nvPr/>
            </p:nvSpPr>
            <p:spPr>
              <a:xfrm>
                <a:off x="4272550" y="1856300"/>
                <a:ext cx="98550" cy="74450"/>
              </a:xfrm>
              <a:custGeom>
                <a:rect b="b" l="l" r="r" t="t"/>
                <a:pathLst>
                  <a:path extrusionOk="0" h="2978" w="3942">
                    <a:moveTo>
                      <a:pt x="3727" y="1"/>
                    </a:moveTo>
                    <a:lnTo>
                      <a:pt x="3727" y="25"/>
                    </a:lnTo>
                    <a:cubicBezTo>
                      <a:pt x="2501" y="299"/>
                      <a:pt x="1227" y="846"/>
                      <a:pt x="250" y="1442"/>
                    </a:cubicBezTo>
                    <a:cubicBezTo>
                      <a:pt x="179" y="1977"/>
                      <a:pt x="84" y="2477"/>
                      <a:pt x="0" y="2977"/>
                    </a:cubicBezTo>
                    <a:cubicBezTo>
                      <a:pt x="1143" y="2299"/>
                      <a:pt x="2572" y="1751"/>
                      <a:pt x="3941" y="1477"/>
                    </a:cubicBezTo>
                    <a:cubicBezTo>
                      <a:pt x="3870" y="989"/>
                      <a:pt x="3798" y="501"/>
                      <a:pt x="3727"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9"/>
              <p:cNvSpPr/>
              <p:nvPr/>
            </p:nvSpPr>
            <p:spPr>
              <a:xfrm>
                <a:off x="4318975" y="1272000"/>
                <a:ext cx="11925" cy="28025"/>
              </a:xfrm>
              <a:custGeom>
                <a:rect b="b" l="l" r="r" t="t"/>
                <a:pathLst>
                  <a:path extrusionOk="0" h="1121" w="477">
                    <a:moveTo>
                      <a:pt x="227" y="1"/>
                    </a:moveTo>
                    <a:cubicBezTo>
                      <a:pt x="108" y="1"/>
                      <a:pt x="1" y="430"/>
                      <a:pt x="1" y="918"/>
                    </a:cubicBezTo>
                    <a:lnTo>
                      <a:pt x="1" y="1120"/>
                    </a:lnTo>
                    <a:cubicBezTo>
                      <a:pt x="167" y="1037"/>
                      <a:pt x="310" y="977"/>
                      <a:pt x="477" y="942"/>
                    </a:cubicBezTo>
                    <a:lnTo>
                      <a:pt x="477" y="918"/>
                    </a:lnTo>
                    <a:cubicBezTo>
                      <a:pt x="477" y="418"/>
                      <a:pt x="370" y="1"/>
                      <a:pt x="251"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9"/>
              <p:cNvSpPr/>
              <p:nvPr/>
            </p:nvSpPr>
            <p:spPr>
              <a:xfrm>
                <a:off x="4291000" y="1738450"/>
                <a:ext cx="65200" cy="60725"/>
              </a:xfrm>
              <a:custGeom>
                <a:rect b="b" l="l" r="r" t="t"/>
                <a:pathLst>
                  <a:path extrusionOk="0" h="2429" w="2608">
                    <a:moveTo>
                      <a:pt x="2608" y="1465"/>
                    </a:moveTo>
                    <a:cubicBezTo>
                      <a:pt x="2608" y="1465"/>
                      <a:pt x="2607" y="1465"/>
                      <a:pt x="2607" y="1465"/>
                    </a:cubicBezTo>
                    <a:lnTo>
                      <a:pt x="2607" y="1465"/>
                    </a:lnTo>
                    <a:cubicBezTo>
                      <a:pt x="2607" y="1469"/>
                      <a:pt x="2608" y="1473"/>
                      <a:pt x="2608" y="1476"/>
                    </a:cubicBezTo>
                    <a:lnTo>
                      <a:pt x="2608" y="1465"/>
                    </a:lnTo>
                    <a:close/>
                    <a:moveTo>
                      <a:pt x="2465" y="0"/>
                    </a:moveTo>
                    <a:lnTo>
                      <a:pt x="2465" y="24"/>
                    </a:lnTo>
                    <a:cubicBezTo>
                      <a:pt x="1655" y="250"/>
                      <a:pt x="858" y="572"/>
                      <a:pt x="155" y="941"/>
                    </a:cubicBezTo>
                    <a:cubicBezTo>
                      <a:pt x="108" y="1417"/>
                      <a:pt x="60" y="1929"/>
                      <a:pt x="1" y="2429"/>
                    </a:cubicBezTo>
                    <a:cubicBezTo>
                      <a:pt x="810" y="2024"/>
                      <a:pt x="1714" y="1691"/>
                      <a:pt x="2607" y="1465"/>
                    </a:cubicBezTo>
                    <a:lnTo>
                      <a:pt x="2607" y="1465"/>
                    </a:lnTo>
                    <a:cubicBezTo>
                      <a:pt x="2559" y="981"/>
                      <a:pt x="2501" y="496"/>
                      <a:pt x="2465"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9"/>
              <p:cNvSpPr/>
              <p:nvPr/>
            </p:nvSpPr>
            <p:spPr>
              <a:xfrm>
                <a:off x="4317800" y="1319350"/>
                <a:ext cx="14225" cy="42275"/>
              </a:xfrm>
              <a:custGeom>
                <a:rect b="b" l="l" r="r" t="t"/>
                <a:pathLst>
                  <a:path extrusionOk="0" h="1691" w="569">
                    <a:moveTo>
                      <a:pt x="536" y="0"/>
                    </a:moveTo>
                    <a:cubicBezTo>
                      <a:pt x="381" y="60"/>
                      <a:pt x="214" y="131"/>
                      <a:pt x="36" y="191"/>
                    </a:cubicBezTo>
                    <a:cubicBezTo>
                      <a:pt x="36" y="191"/>
                      <a:pt x="36" y="190"/>
                      <a:pt x="36" y="190"/>
                    </a:cubicBezTo>
                    <a:cubicBezTo>
                      <a:pt x="35" y="190"/>
                      <a:pt x="12" y="1076"/>
                      <a:pt x="0" y="1679"/>
                    </a:cubicBezTo>
                    <a:lnTo>
                      <a:pt x="0" y="1679"/>
                    </a:lnTo>
                    <a:cubicBezTo>
                      <a:pt x="179" y="1607"/>
                      <a:pt x="369" y="1548"/>
                      <a:pt x="548" y="1465"/>
                    </a:cubicBezTo>
                    <a:cubicBezTo>
                      <a:pt x="549" y="1468"/>
                      <a:pt x="550" y="1470"/>
                      <a:pt x="550" y="1470"/>
                    </a:cubicBezTo>
                    <a:cubicBezTo>
                      <a:pt x="569" y="1470"/>
                      <a:pt x="536" y="423"/>
                      <a:pt x="536" y="0"/>
                    </a:cubicBezTo>
                    <a:close/>
                    <a:moveTo>
                      <a:pt x="0" y="1679"/>
                    </a:moveTo>
                    <a:cubicBezTo>
                      <a:pt x="0" y="1679"/>
                      <a:pt x="0" y="1679"/>
                      <a:pt x="0" y="1679"/>
                    </a:cubicBezTo>
                    <a:lnTo>
                      <a:pt x="0" y="1691"/>
                    </a:lnTo>
                    <a:cubicBezTo>
                      <a:pt x="0" y="1687"/>
                      <a:pt x="0" y="1683"/>
                      <a:pt x="0" y="1679"/>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9"/>
              <p:cNvSpPr/>
              <p:nvPr/>
            </p:nvSpPr>
            <p:spPr>
              <a:xfrm>
                <a:off x="4316300" y="1379750"/>
                <a:ext cx="17300" cy="42900"/>
              </a:xfrm>
              <a:custGeom>
                <a:rect b="b" l="l" r="r" t="t"/>
                <a:pathLst>
                  <a:path extrusionOk="0" h="1716" w="692">
                    <a:moveTo>
                      <a:pt x="644" y="0"/>
                    </a:moveTo>
                    <a:cubicBezTo>
                      <a:pt x="643" y="0"/>
                      <a:pt x="643" y="0"/>
                      <a:pt x="643" y="1"/>
                    </a:cubicBezTo>
                    <a:cubicBezTo>
                      <a:pt x="429" y="84"/>
                      <a:pt x="239" y="156"/>
                      <a:pt x="36" y="239"/>
                    </a:cubicBezTo>
                    <a:lnTo>
                      <a:pt x="36" y="227"/>
                    </a:lnTo>
                    <a:cubicBezTo>
                      <a:pt x="36" y="680"/>
                      <a:pt x="24" y="1180"/>
                      <a:pt x="1" y="1716"/>
                    </a:cubicBezTo>
                    <a:cubicBezTo>
                      <a:pt x="227" y="1632"/>
                      <a:pt x="465" y="1537"/>
                      <a:pt x="691" y="1466"/>
                    </a:cubicBezTo>
                    <a:cubicBezTo>
                      <a:pt x="668" y="905"/>
                      <a:pt x="644" y="0"/>
                      <a:pt x="644"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9"/>
              <p:cNvSpPr/>
              <p:nvPr/>
            </p:nvSpPr>
            <p:spPr>
              <a:xfrm>
                <a:off x="4313625" y="1439600"/>
                <a:ext cx="22050" cy="44675"/>
              </a:xfrm>
              <a:custGeom>
                <a:rect b="b" l="l" r="r" t="t"/>
                <a:pathLst>
                  <a:path extrusionOk="0" h="1787" w="882">
                    <a:moveTo>
                      <a:pt x="822" y="0"/>
                    </a:moveTo>
                    <a:cubicBezTo>
                      <a:pt x="572" y="95"/>
                      <a:pt x="322" y="203"/>
                      <a:pt x="72" y="298"/>
                    </a:cubicBezTo>
                    <a:cubicBezTo>
                      <a:pt x="48" y="774"/>
                      <a:pt x="24" y="1274"/>
                      <a:pt x="0" y="1786"/>
                    </a:cubicBezTo>
                    <a:cubicBezTo>
                      <a:pt x="310" y="1679"/>
                      <a:pt x="583" y="1572"/>
                      <a:pt x="881" y="1465"/>
                    </a:cubicBezTo>
                    <a:lnTo>
                      <a:pt x="881" y="1465"/>
                    </a:lnTo>
                    <a:cubicBezTo>
                      <a:pt x="881" y="1473"/>
                      <a:pt x="881" y="1481"/>
                      <a:pt x="881" y="1488"/>
                    </a:cubicBezTo>
                    <a:lnTo>
                      <a:pt x="881" y="1465"/>
                    </a:lnTo>
                    <a:cubicBezTo>
                      <a:pt x="881" y="1465"/>
                      <a:pt x="881" y="1465"/>
                      <a:pt x="881" y="1465"/>
                    </a:cubicBezTo>
                    <a:lnTo>
                      <a:pt x="881" y="1465"/>
                    </a:lnTo>
                    <a:cubicBezTo>
                      <a:pt x="869" y="961"/>
                      <a:pt x="845" y="469"/>
                      <a:pt x="822"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9"/>
              <p:cNvSpPr/>
              <p:nvPr/>
            </p:nvSpPr>
            <p:spPr>
              <a:xfrm>
                <a:off x="4310650" y="1500025"/>
                <a:ext cx="28000" cy="46450"/>
              </a:xfrm>
              <a:custGeom>
                <a:rect b="b" l="l" r="r" t="t"/>
                <a:pathLst>
                  <a:path extrusionOk="0" h="1858" w="1120">
                    <a:moveTo>
                      <a:pt x="1048" y="0"/>
                    </a:moveTo>
                    <a:cubicBezTo>
                      <a:pt x="1048" y="0"/>
                      <a:pt x="1048" y="0"/>
                      <a:pt x="1048" y="0"/>
                    </a:cubicBezTo>
                    <a:cubicBezTo>
                      <a:pt x="727" y="119"/>
                      <a:pt x="405" y="238"/>
                      <a:pt x="96" y="369"/>
                    </a:cubicBezTo>
                    <a:cubicBezTo>
                      <a:pt x="72" y="869"/>
                      <a:pt x="0" y="1858"/>
                      <a:pt x="24" y="1858"/>
                    </a:cubicBezTo>
                    <a:cubicBezTo>
                      <a:pt x="381" y="1715"/>
                      <a:pt x="750" y="1584"/>
                      <a:pt x="1120" y="1465"/>
                    </a:cubicBezTo>
                    <a:cubicBezTo>
                      <a:pt x="1096" y="956"/>
                      <a:pt x="1049" y="0"/>
                      <a:pt x="1048"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9"/>
              <p:cNvSpPr/>
              <p:nvPr/>
            </p:nvSpPr>
            <p:spPr>
              <a:xfrm>
                <a:off x="4256475" y="1915550"/>
                <a:ext cx="125025" cy="92000"/>
              </a:xfrm>
              <a:custGeom>
                <a:rect b="b" l="l" r="r" t="t"/>
                <a:pathLst>
                  <a:path extrusionOk="0" h="3680" w="5001">
                    <a:moveTo>
                      <a:pt x="4739" y="0"/>
                    </a:moveTo>
                    <a:cubicBezTo>
                      <a:pt x="3167" y="334"/>
                      <a:pt x="1501" y="1036"/>
                      <a:pt x="417" y="1846"/>
                    </a:cubicBezTo>
                    <a:cubicBezTo>
                      <a:pt x="293" y="2457"/>
                      <a:pt x="168" y="3035"/>
                      <a:pt x="23" y="3592"/>
                    </a:cubicBezTo>
                    <a:lnTo>
                      <a:pt x="23" y="3592"/>
                    </a:lnTo>
                    <a:cubicBezTo>
                      <a:pt x="37" y="3548"/>
                      <a:pt x="53" y="3503"/>
                      <a:pt x="60" y="3453"/>
                    </a:cubicBezTo>
                    <a:cubicBezTo>
                      <a:pt x="1370" y="2501"/>
                      <a:pt x="3263" y="1750"/>
                      <a:pt x="5001" y="1477"/>
                    </a:cubicBezTo>
                    <a:cubicBezTo>
                      <a:pt x="4918" y="1000"/>
                      <a:pt x="4822" y="512"/>
                      <a:pt x="4739" y="0"/>
                    </a:cubicBezTo>
                    <a:close/>
                    <a:moveTo>
                      <a:pt x="23" y="3592"/>
                    </a:moveTo>
                    <a:lnTo>
                      <a:pt x="23" y="3592"/>
                    </a:lnTo>
                    <a:cubicBezTo>
                      <a:pt x="14" y="3621"/>
                      <a:pt x="5" y="3650"/>
                      <a:pt x="0" y="3679"/>
                    </a:cubicBezTo>
                    <a:cubicBezTo>
                      <a:pt x="8" y="3650"/>
                      <a:pt x="16" y="3621"/>
                      <a:pt x="23" y="3592"/>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9"/>
              <p:cNvSpPr/>
              <p:nvPr/>
            </p:nvSpPr>
            <p:spPr>
              <a:xfrm>
                <a:off x="4309750" y="1974475"/>
                <a:ext cx="83975" cy="32775"/>
              </a:xfrm>
              <a:custGeom>
                <a:rect b="b" l="l" r="r" t="t"/>
                <a:pathLst>
                  <a:path extrusionOk="0" h="1311" w="3359">
                    <a:moveTo>
                      <a:pt x="3049" y="1"/>
                    </a:moveTo>
                    <a:cubicBezTo>
                      <a:pt x="2037" y="167"/>
                      <a:pt x="953" y="501"/>
                      <a:pt x="1" y="953"/>
                    </a:cubicBezTo>
                    <a:cubicBezTo>
                      <a:pt x="203" y="953"/>
                      <a:pt x="417" y="929"/>
                      <a:pt x="620" y="929"/>
                    </a:cubicBezTo>
                    <a:cubicBezTo>
                      <a:pt x="2067" y="929"/>
                      <a:pt x="3236" y="1080"/>
                      <a:pt x="3349" y="1279"/>
                    </a:cubicBezTo>
                    <a:lnTo>
                      <a:pt x="3349" y="1279"/>
                    </a:lnTo>
                    <a:cubicBezTo>
                      <a:pt x="3234" y="871"/>
                      <a:pt x="3141" y="430"/>
                      <a:pt x="3049" y="1"/>
                    </a:cubicBezTo>
                    <a:close/>
                    <a:moveTo>
                      <a:pt x="3349" y="1279"/>
                    </a:moveTo>
                    <a:cubicBezTo>
                      <a:pt x="3352" y="1289"/>
                      <a:pt x="3355" y="1300"/>
                      <a:pt x="3358" y="1310"/>
                    </a:cubicBezTo>
                    <a:cubicBezTo>
                      <a:pt x="3358" y="1300"/>
                      <a:pt x="3355" y="1289"/>
                      <a:pt x="3349" y="1279"/>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9"/>
              <p:cNvSpPr/>
              <p:nvPr/>
            </p:nvSpPr>
            <p:spPr>
              <a:xfrm>
                <a:off x="4256475" y="1271425"/>
                <a:ext cx="136950" cy="735825"/>
              </a:xfrm>
              <a:custGeom>
                <a:rect b="b" l="l" r="r" t="t"/>
                <a:pathLst>
                  <a:path extrusionOk="0" h="29433" w="5478">
                    <a:moveTo>
                      <a:pt x="2441" y="4394"/>
                    </a:moveTo>
                    <a:cubicBezTo>
                      <a:pt x="2275" y="10375"/>
                      <a:pt x="1740" y="22532"/>
                      <a:pt x="7" y="29382"/>
                    </a:cubicBezTo>
                    <a:lnTo>
                      <a:pt x="7" y="29382"/>
                    </a:lnTo>
                    <a:cubicBezTo>
                      <a:pt x="62" y="29275"/>
                      <a:pt x="453" y="29188"/>
                      <a:pt x="1048" y="29111"/>
                    </a:cubicBezTo>
                    <a:cubicBezTo>
                      <a:pt x="1822" y="25825"/>
                      <a:pt x="2536" y="9216"/>
                      <a:pt x="2489" y="6620"/>
                    </a:cubicBezTo>
                    <a:cubicBezTo>
                      <a:pt x="2489" y="5870"/>
                      <a:pt x="2453" y="5132"/>
                      <a:pt x="2441" y="4394"/>
                    </a:cubicBezTo>
                    <a:close/>
                    <a:moveTo>
                      <a:pt x="7" y="29382"/>
                    </a:moveTo>
                    <a:cubicBezTo>
                      <a:pt x="3" y="29391"/>
                      <a:pt x="0" y="29400"/>
                      <a:pt x="0" y="29409"/>
                    </a:cubicBezTo>
                    <a:cubicBezTo>
                      <a:pt x="3" y="29400"/>
                      <a:pt x="5" y="29391"/>
                      <a:pt x="7" y="29382"/>
                    </a:cubicBezTo>
                    <a:close/>
                    <a:moveTo>
                      <a:pt x="2727" y="0"/>
                    </a:moveTo>
                    <a:cubicBezTo>
                      <a:pt x="2691" y="0"/>
                      <a:pt x="2655" y="48"/>
                      <a:pt x="2620" y="119"/>
                    </a:cubicBezTo>
                    <a:cubicBezTo>
                      <a:pt x="2739" y="1834"/>
                      <a:pt x="2655" y="5584"/>
                      <a:pt x="2739" y="8037"/>
                    </a:cubicBezTo>
                    <a:cubicBezTo>
                      <a:pt x="2846" y="11061"/>
                      <a:pt x="3108" y="23420"/>
                      <a:pt x="4322" y="29111"/>
                    </a:cubicBezTo>
                    <a:cubicBezTo>
                      <a:pt x="4968" y="29189"/>
                      <a:pt x="5415" y="29298"/>
                      <a:pt x="5471" y="29409"/>
                    </a:cubicBezTo>
                    <a:lnTo>
                      <a:pt x="5471" y="29409"/>
                    </a:lnTo>
                    <a:cubicBezTo>
                      <a:pt x="3155" y="20257"/>
                      <a:pt x="2977" y="1690"/>
                      <a:pt x="2977" y="929"/>
                    </a:cubicBezTo>
                    <a:cubicBezTo>
                      <a:pt x="2977" y="441"/>
                      <a:pt x="2870" y="12"/>
                      <a:pt x="2751" y="0"/>
                    </a:cubicBezTo>
                    <a:close/>
                    <a:moveTo>
                      <a:pt x="5471" y="29409"/>
                    </a:moveTo>
                    <a:cubicBezTo>
                      <a:pt x="5473" y="29417"/>
                      <a:pt x="5475" y="29425"/>
                      <a:pt x="5477" y="29432"/>
                    </a:cubicBezTo>
                    <a:cubicBezTo>
                      <a:pt x="5477" y="29425"/>
                      <a:pt x="5475" y="29417"/>
                      <a:pt x="5471" y="29409"/>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9"/>
              <p:cNvSpPr/>
              <p:nvPr/>
            </p:nvSpPr>
            <p:spPr>
              <a:xfrm>
                <a:off x="4314825" y="2695400"/>
                <a:ext cx="20250" cy="5375"/>
              </a:xfrm>
              <a:custGeom>
                <a:rect b="b" l="l" r="r" t="t"/>
                <a:pathLst>
                  <a:path extrusionOk="0" h="215" w="810">
                    <a:moveTo>
                      <a:pt x="405" y="1"/>
                    </a:moveTo>
                    <a:cubicBezTo>
                      <a:pt x="179" y="1"/>
                      <a:pt x="0" y="48"/>
                      <a:pt x="0" y="108"/>
                    </a:cubicBezTo>
                    <a:cubicBezTo>
                      <a:pt x="0" y="167"/>
                      <a:pt x="179" y="215"/>
                      <a:pt x="405" y="215"/>
                    </a:cubicBezTo>
                    <a:cubicBezTo>
                      <a:pt x="631" y="215"/>
                      <a:pt x="810" y="167"/>
                      <a:pt x="810" y="108"/>
                    </a:cubicBezTo>
                    <a:cubicBezTo>
                      <a:pt x="810" y="48"/>
                      <a:pt x="619" y="1"/>
                      <a:pt x="405" y="1"/>
                    </a:cubicBezTo>
                    <a:close/>
                  </a:path>
                </a:pathLst>
              </a:custGeom>
              <a:solidFill>
                <a:srgbClr val="9369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9"/>
              <p:cNvSpPr/>
              <p:nvPr/>
            </p:nvSpPr>
            <p:spPr>
              <a:xfrm>
                <a:off x="4256475" y="1295525"/>
                <a:ext cx="129200" cy="711725"/>
              </a:xfrm>
              <a:custGeom>
                <a:rect b="b" l="l" r="r" t="t"/>
                <a:pathLst>
                  <a:path extrusionOk="0" h="28469" w="5168">
                    <a:moveTo>
                      <a:pt x="2977" y="1"/>
                    </a:moveTo>
                    <a:cubicBezTo>
                      <a:pt x="2810" y="60"/>
                      <a:pt x="2667" y="120"/>
                      <a:pt x="2501" y="179"/>
                    </a:cubicBezTo>
                    <a:cubicBezTo>
                      <a:pt x="2501" y="370"/>
                      <a:pt x="2501" y="691"/>
                      <a:pt x="2489" y="1144"/>
                    </a:cubicBezTo>
                    <a:cubicBezTo>
                      <a:pt x="2655" y="1072"/>
                      <a:pt x="2810" y="1013"/>
                      <a:pt x="2989" y="953"/>
                    </a:cubicBezTo>
                    <a:cubicBezTo>
                      <a:pt x="2977" y="441"/>
                      <a:pt x="2977" y="96"/>
                      <a:pt x="2977" y="1"/>
                    </a:cubicBezTo>
                    <a:close/>
                    <a:moveTo>
                      <a:pt x="3025" y="2406"/>
                    </a:moveTo>
                    <a:cubicBezTo>
                      <a:pt x="2834" y="2465"/>
                      <a:pt x="2655" y="2537"/>
                      <a:pt x="2465" y="2620"/>
                    </a:cubicBezTo>
                    <a:cubicBezTo>
                      <a:pt x="2453" y="2930"/>
                      <a:pt x="2441" y="3251"/>
                      <a:pt x="2441" y="3596"/>
                    </a:cubicBezTo>
                    <a:cubicBezTo>
                      <a:pt x="2632" y="3513"/>
                      <a:pt x="2846" y="3430"/>
                      <a:pt x="3048" y="3358"/>
                    </a:cubicBezTo>
                    <a:cubicBezTo>
                      <a:pt x="3036" y="3013"/>
                      <a:pt x="3036" y="2703"/>
                      <a:pt x="3025" y="2406"/>
                    </a:cubicBezTo>
                    <a:close/>
                    <a:moveTo>
                      <a:pt x="3084" y="4835"/>
                    </a:moveTo>
                    <a:cubicBezTo>
                      <a:pt x="2846" y="4906"/>
                      <a:pt x="2620" y="4989"/>
                      <a:pt x="2394" y="5085"/>
                    </a:cubicBezTo>
                    <a:cubicBezTo>
                      <a:pt x="2382" y="5394"/>
                      <a:pt x="2370" y="5727"/>
                      <a:pt x="2358" y="6073"/>
                    </a:cubicBezTo>
                    <a:cubicBezTo>
                      <a:pt x="2608" y="5966"/>
                      <a:pt x="2858" y="5858"/>
                      <a:pt x="3108" y="5775"/>
                    </a:cubicBezTo>
                    <a:cubicBezTo>
                      <a:pt x="3096" y="5442"/>
                      <a:pt x="3096" y="5132"/>
                      <a:pt x="3084" y="4835"/>
                    </a:cubicBezTo>
                    <a:close/>
                    <a:moveTo>
                      <a:pt x="3156" y="7240"/>
                    </a:moveTo>
                    <a:cubicBezTo>
                      <a:pt x="2858" y="7335"/>
                      <a:pt x="2572" y="7454"/>
                      <a:pt x="2274" y="7549"/>
                    </a:cubicBezTo>
                    <a:cubicBezTo>
                      <a:pt x="2274" y="7883"/>
                      <a:pt x="2263" y="8216"/>
                      <a:pt x="2251" y="8549"/>
                    </a:cubicBezTo>
                    <a:cubicBezTo>
                      <a:pt x="2560" y="8418"/>
                      <a:pt x="2870" y="8287"/>
                      <a:pt x="3203" y="8180"/>
                    </a:cubicBezTo>
                    <a:lnTo>
                      <a:pt x="3156" y="7240"/>
                    </a:lnTo>
                    <a:close/>
                    <a:moveTo>
                      <a:pt x="3287" y="9621"/>
                    </a:moveTo>
                    <a:cubicBezTo>
                      <a:pt x="2917" y="9740"/>
                      <a:pt x="2548" y="9883"/>
                      <a:pt x="2191" y="10026"/>
                    </a:cubicBezTo>
                    <a:cubicBezTo>
                      <a:pt x="2155" y="10371"/>
                      <a:pt x="2144" y="10692"/>
                      <a:pt x="2132" y="11038"/>
                    </a:cubicBezTo>
                    <a:cubicBezTo>
                      <a:pt x="2513" y="10859"/>
                      <a:pt x="2917" y="10692"/>
                      <a:pt x="3334" y="10561"/>
                    </a:cubicBezTo>
                    <a:lnTo>
                      <a:pt x="3287" y="9621"/>
                    </a:lnTo>
                    <a:close/>
                    <a:moveTo>
                      <a:pt x="3406" y="12038"/>
                    </a:moveTo>
                    <a:cubicBezTo>
                      <a:pt x="2929" y="12181"/>
                      <a:pt x="2465" y="12347"/>
                      <a:pt x="2024" y="12538"/>
                    </a:cubicBezTo>
                    <a:cubicBezTo>
                      <a:pt x="2013" y="12871"/>
                      <a:pt x="2001" y="13216"/>
                      <a:pt x="1965" y="13550"/>
                    </a:cubicBezTo>
                    <a:cubicBezTo>
                      <a:pt x="2441" y="13336"/>
                      <a:pt x="2953" y="13121"/>
                      <a:pt x="3465" y="12955"/>
                    </a:cubicBezTo>
                    <a:cubicBezTo>
                      <a:pt x="3453" y="12645"/>
                      <a:pt x="3429" y="12335"/>
                      <a:pt x="3406" y="12038"/>
                    </a:cubicBezTo>
                    <a:close/>
                    <a:moveTo>
                      <a:pt x="3572" y="14419"/>
                    </a:moveTo>
                    <a:cubicBezTo>
                      <a:pt x="2989" y="14586"/>
                      <a:pt x="2417" y="14788"/>
                      <a:pt x="1858" y="15038"/>
                    </a:cubicBezTo>
                    <a:cubicBezTo>
                      <a:pt x="1834" y="15383"/>
                      <a:pt x="1798" y="15741"/>
                      <a:pt x="1786" y="16086"/>
                    </a:cubicBezTo>
                    <a:cubicBezTo>
                      <a:pt x="2370" y="15788"/>
                      <a:pt x="3013" y="15538"/>
                      <a:pt x="3644" y="15336"/>
                    </a:cubicBezTo>
                    <a:cubicBezTo>
                      <a:pt x="3620" y="15026"/>
                      <a:pt x="3608" y="14729"/>
                      <a:pt x="3572" y="14419"/>
                    </a:cubicBezTo>
                    <a:close/>
                    <a:moveTo>
                      <a:pt x="3763" y="16800"/>
                    </a:moveTo>
                    <a:cubicBezTo>
                      <a:pt x="3036" y="16991"/>
                      <a:pt x="2322" y="17265"/>
                      <a:pt x="1655" y="17586"/>
                    </a:cubicBezTo>
                    <a:cubicBezTo>
                      <a:pt x="1608" y="17931"/>
                      <a:pt x="1572" y="18289"/>
                      <a:pt x="1548" y="18634"/>
                    </a:cubicBezTo>
                    <a:cubicBezTo>
                      <a:pt x="2251" y="18253"/>
                      <a:pt x="3048" y="17943"/>
                      <a:pt x="3858" y="17705"/>
                    </a:cubicBezTo>
                    <a:cubicBezTo>
                      <a:pt x="3822" y="17407"/>
                      <a:pt x="3798" y="17098"/>
                      <a:pt x="3763" y="16800"/>
                    </a:cubicBezTo>
                    <a:close/>
                    <a:moveTo>
                      <a:pt x="3989" y="19170"/>
                    </a:moveTo>
                    <a:cubicBezTo>
                      <a:pt x="3096" y="19384"/>
                      <a:pt x="2191" y="19729"/>
                      <a:pt x="1382" y="20134"/>
                    </a:cubicBezTo>
                    <a:cubicBezTo>
                      <a:pt x="1346" y="20503"/>
                      <a:pt x="1310" y="20860"/>
                      <a:pt x="1262" y="21217"/>
                    </a:cubicBezTo>
                    <a:cubicBezTo>
                      <a:pt x="2096" y="20741"/>
                      <a:pt x="3096" y="20336"/>
                      <a:pt x="4096" y="20074"/>
                    </a:cubicBezTo>
                    <a:cubicBezTo>
                      <a:pt x="4060" y="19777"/>
                      <a:pt x="4037" y="19467"/>
                      <a:pt x="3989" y="19170"/>
                    </a:cubicBezTo>
                    <a:close/>
                    <a:moveTo>
                      <a:pt x="4263" y="21563"/>
                    </a:moveTo>
                    <a:cubicBezTo>
                      <a:pt x="3156" y="21813"/>
                      <a:pt x="2024" y="22241"/>
                      <a:pt x="1060" y="22765"/>
                    </a:cubicBezTo>
                    <a:cubicBezTo>
                      <a:pt x="1012" y="23122"/>
                      <a:pt x="953" y="23515"/>
                      <a:pt x="893" y="23884"/>
                    </a:cubicBezTo>
                    <a:cubicBezTo>
                      <a:pt x="1858" y="23277"/>
                      <a:pt x="3144" y="22753"/>
                      <a:pt x="4382" y="22456"/>
                    </a:cubicBezTo>
                    <a:cubicBezTo>
                      <a:pt x="4334" y="22158"/>
                      <a:pt x="4299" y="21860"/>
                      <a:pt x="4263" y="21563"/>
                    </a:cubicBezTo>
                    <a:close/>
                    <a:moveTo>
                      <a:pt x="4584" y="23896"/>
                    </a:moveTo>
                    <a:cubicBezTo>
                      <a:pt x="3215" y="24182"/>
                      <a:pt x="1786" y="24730"/>
                      <a:pt x="643" y="25397"/>
                    </a:cubicBezTo>
                    <a:cubicBezTo>
                      <a:pt x="572" y="25837"/>
                      <a:pt x="489" y="26254"/>
                      <a:pt x="417" y="26635"/>
                    </a:cubicBezTo>
                    <a:cubicBezTo>
                      <a:pt x="1524" y="25837"/>
                      <a:pt x="3167" y="25123"/>
                      <a:pt x="4739" y="24789"/>
                    </a:cubicBezTo>
                    <a:cubicBezTo>
                      <a:pt x="4691" y="24492"/>
                      <a:pt x="4644" y="24194"/>
                      <a:pt x="4584" y="23896"/>
                    </a:cubicBezTo>
                    <a:close/>
                    <a:moveTo>
                      <a:pt x="5001" y="26278"/>
                    </a:moveTo>
                    <a:cubicBezTo>
                      <a:pt x="3263" y="26563"/>
                      <a:pt x="1382" y="27325"/>
                      <a:pt x="60" y="28242"/>
                    </a:cubicBezTo>
                    <a:cubicBezTo>
                      <a:pt x="49" y="28305"/>
                      <a:pt x="30" y="28367"/>
                      <a:pt x="9" y="28438"/>
                    </a:cubicBezTo>
                    <a:lnTo>
                      <a:pt x="9" y="28438"/>
                    </a:lnTo>
                    <a:cubicBezTo>
                      <a:pt x="105" y="28272"/>
                      <a:pt x="974" y="28134"/>
                      <a:pt x="2108" y="28111"/>
                    </a:cubicBezTo>
                    <a:cubicBezTo>
                      <a:pt x="3084" y="27659"/>
                      <a:pt x="4168" y="27337"/>
                      <a:pt x="5168" y="27171"/>
                    </a:cubicBezTo>
                    <a:cubicBezTo>
                      <a:pt x="5120" y="26873"/>
                      <a:pt x="5061" y="26575"/>
                      <a:pt x="5001" y="26278"/>
                    </a:cubicBezTo>
                    <a:close/>
                    <a:moveTo>
                      <a:pt x="9" y="28438"/>
                    </a:moveTo>
                    <a:cubicBezTo>
                      <a:pt x="3" y="28448"/>
                      <a:pt x="0" y="28458"/>
                      <a:pt x="0" y="28468"/>
                    </a:cubicBezTo>
                    <a:cubicBezTo>
                      <a:pt x="3" y="28458"/>
                      <a:pt x="6" y="28448"/>
                      <a:pt x="9" y="28438"/>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9"/>
              <p:cNvSpPr/>
              <p:nvPr/>
            </p:nvSpPr>
            <p:spPr>
              <a:xfrm>
                <a:off x="4256475" y="1294925"/>
                <a:ext cx="129500" cy="712325"/>
              </a:xfrm>
              <a:custGeom>
                <a:rect b="b" l="l" r="r" t="t"/>
                <a:pathLst>
                  <a:path extrusionOk="0" h="28493" w="5180">
                    <a:moveTo>
                      <a:pt x="2965" y="1"/>
                    </a:moveTo>
                    <a:cubicBezTo>
                      <a:pt x="2870" y="48"/>
                      <a:pt x="2763" y="96"/>
                      <a:pt x="2667" y="120"/>
                    </a:cubicBezTo>
                    <a:cubicBezTo>
                      <a:pt x="2679" y="417"/>
                      <a:pt x="2679" y="751"/>
                      <a:pt x="2679" y="1072"/>
                    </a:cubicBezTo>
                    <a:cubicBezTo>
                      <a:pt x="2786" y="1037"/>
                      <a:pt x="2894" y="989"/>
                      <a:pt x="2977" y="953"/>
                    </a:cubicBezTo>
                    <a:cubicBezTo>
                      <a:pt x="2965" y="453"/>
                      <a:pt x="2965" y="108"/>
                      <a:pt x="2965" y="1"/>
                    </a:cubicBezTo>
                    <a:close/>
                    <a:moveTo>
                      <a:pt x="3036" y="2430"/>
                    </a:moveTo>
                    <a:cubicBezTo>
                      <a:pt x="2929" y="2465"/>
                      <a:pt x="2834" y="2501"/>
                      <a:pt x="2715" y="2549"/>
                    </a:cubicBezTo>
                    <a:lnTo>
                      <a:pt x="2715" y="3513"/>
                    </a:lnTo>
                    <a:cubicBezTo>
                      <a:pt x="2810" y="3477"/>
                      <a:pt x="2917" y="3430"/>
                      <a:pt x="3036" y="3382"/>
                    </a:cubicBezTo>
                    <a:lnTo>
                      <a:pt x="3036" y="3251"/>
                    </a:lnTo>
                    <a:lnTo>
                      <a:pt x="3036" y="3001"/>
                    </a:lnTo>
                    <a:lnTo>
                      <a:pt x="3036" y="2823"/>
                    </a:lnTo>
                    <a:lnTo>
                      <a:pt x="3036" y="2715"/>
                    </a:lnTo>
                    <a:lnTo>
                      <a:pt x="3036" y="2430"/>
                    </a:lnTo>
                    <a:close/>
                    <a:moveTo>
                      <a:pt x="3096" y="4870"/>
                    </a:moveTo>
                    <a:cubicBezTo>
                      <a:pt x="2965" y="4882"/>
                      <a:pt x="2834" y="4930"/>
                      <a:pt x="2715" y="4989"/>
                    </a:cubicBezTo>
                    <a:cubicBezTo>
                      <a:pt x="2715" y="5311"/>
                      <a:pt x="2715" y="5644"/>
                      <a:pt x="2727" y="5954"/>
                    </a:cubicBezTo>
                    <a:cubicBezTo>
                      <a:pt x="2858" y="5894"/>
                      <a:pt x="2989" y="5859"/>
                      <a:pt x="3132" y="5811"/>
                    </a:cubicBezTo>
                    <a:cubicBezTo>
                      <a:pt x="3108" y="5478"/>
                      <a:pt x="3108" y="5168"/>
                      <a:pt x="3096" y="4870"/>
                    </a:cubicBezTo>
                    <a:close/>
                    <a:moveTo>
                      <a:pt x="2489" y="5061"/>
                    </a:moveTo>
                    <a:cubicBezTo>
                      <a:pt x="2453" y="5085"/>
                      <a:pt x="2429" y="5097"/>
                      <a:pt x="2394" y="5097"/>
                    </a:cubicBezTo>
                    <a:lnTo>
                      <a:pt x="2394" y="5156"/>
                    </a:lnTo>
                    <a:cubicBezTo>
                      <a:pt x="2382" y="5454"/>
                      <a:pt x="2382" y="5763"/>
                      <a:pt x="2370" y="6097"/>
                    </a:cubicBezTo>
                    <a:cubicBezTo>
                      <a:pt x="2394" y="6073"/>
                      <a:pt x="2441" y="6061"/>
                      <a:pt x="2489" y="6037"/>
                    </a:cubicBezTo>
                    <a:lnTo>
                      <a:pt x="2489" y="5680"/>
                    </a:lnTo>
                    <a:lnTo>
                      <a:pt x="2489" y="5061"/>
                    </a:lnTo>
                    <a:close/>
                    <a:moveTo>
                      <a:pt x="3191" y="7240"/>
                    </a:moveTo>
                    <a:cubicBezTo>
                      <a:pt x="3036" y="7299"/>
                      <a:pt x="2894" y="7359"/>
                      <a:pt x="2751" y="7406"/>
                    </a:cubicBezTo>
                    <a:cubicBezTo>
                      <a:pt x="2763" y="7668"/>
                      <a:pt x="2763" y="8002"/>
                      <a:pt x="2786" y="8359"/>
                    </a:cubicBezTo>
                    <a:cubicBezTo>
                      <a:pt x="2929" y="8299"/>
                      <a:pt x="3072" y="8252"/>
                      <a:pt x="3215" y="8192"/>
                    </a:cubicBezTo>
                    <a:lnTo>
                      <a:pt x="3215" y="8157"/>
                    </a:lnTo>
                    <a:cubicBezTo>
                      <a:pt x="3215" y="8014"/>
                      <a:pt x="3203" y="7859"/>
                      <a:pt x="3203" y="7716"/>
                    </a:cubicBezTo>
                    <a:lnTo>
                      <a:pt x="3203" y="7704"/>
                    </a:lnTo>
                    <a:cubicBezTo>
                      <a:pt x="3203" y="7549"/>
                      <a:pt x="3191" y="7418"/>
                      <a:pt x="3191" y="7264"/>
                    </a:cubicBezTo>
                    <a:lnTo>
                      <a:pt x="3191" y="7240"/>
                    </a:lnTo>
                    <a:close/>
                    <a:moveTo>
                      <a:pt x="2477" y="7526"/>
                    </a:moveTo>
                    <a:lnTo>
                      <a:pt x="2477" y="7526"/>
                    </a:lnTo>
                    <a:cubicBezTo>
                      <a:pt x="2417" y="7537"/>
                      <a:pt x="2370" y="7561"/>
                      <a:pt x="2310" y="7585"/>
                    </a:cubicBezTo>
                    <a:cubicBezTo>
                      <a:pt x="2298" y="7907"/>
                      <a:pt x="2274" y="8240"/>
                      <a:pt x="2263" y="8573"/>
                    </a:cubicBezTo>
                    <a:cubicBezTo>
                      <a:pt x="2310" y="8549"/>
                      <a:pt x="2382" y="8514"/>
                      <a:pt x="2441" y="8502"/>
                    </a:cubicBezTo>
                    <a:cubicBezTo>
                      <a:pt x="2453" y="8145"/>
                      <a:pt x="2453" y="7823"/>
                      <a:pt x="2477" y="7526"/>
                    </a:cubicBezTo>
                    <a:close/>
                    <a:moveTo>
                      <a:pt x="3287" y="9669"/>
                    </a:moveTo>
                    <a:cubicBezTo>
                      <a:pt x="3132" y="9704"/>
                      <a:pt x="2977" y="9752"/>
                      <a:pt x="2834" y="9812"/>
                    </a:cubicBezTo>
                    <a:cubicBezTo>
                      <a:pt x="2846" y="10109"/>
                      <a:pt x="2846" y="10443"/>
                      <a:pt x="2858" y="10764"/>
                    </a:cubicBezTo>
                    <a:cubicBezTo>
                      <a:pt x="3013" y="10704"/>
                      <a:pt x="3167" y="10645"/>
                      <a:pt x="3334" y="10585"/>
                    </a:cubicBezTo>
                    <a:cubicBezTo>
                      <a:pt x="3322" y="10276"/>
                      <a:pt x="3310" y="9966"/>
                      <a:pt x="3287" y="9669"/>
                    </a:cubicBezTo>
                    <a:close/>
                    <a:moveTo>
                      <a:pt x="2382" y="9978"/>
                    </a:moveTo>
                    <a:cubicBezTo>
                      <a:pt x="2310" y="10002"/>
                      <a:pt x="2251" y="10026"/>
                      <a:pt x="2167" y="10050"/>
                    </a:cubicBezTo>
                    <a:lnTo>
                      <a:pt x="2167" y="10062"/>
                    </a:lnTo>
                    <a:cubicBezTo>
                      <a:pt x="2155" y="10395"/>
                      <a:pt x="2144" y="10716"/>
                      <a:pt x="2108" y="11062"/>
                    </a:cubicBezTo>
                    <a:cubicBezTo>
                      <a:pt x="2203" y="11038"/>
                      <a:pt x="2274" y="11002"/>
                      <a:pt x="2334" y="10978"/>
                    </a:cubicBezTo>
                    <a:cubicBezTo>
                      <a:pt x="2358" y="10633"/>
                      <a:pt x="2370" y="10300"/>
                      <a:pt x="2382" y="9978"/>
                    </a:cubicBezTo>
                    <a:close/>
                    <a:moveTo>
                      <a:pt x="3417" y="12086"/>
                    </a:moveTo>
                    <a:cubicBezTo>
                      <a:pt x="3251" y="12109"/>
                      <a:pt x="3084" y="12169"/>
                      <a:pt x="2917" y="12228"/>
                    </a:cubicBezTo>
                    <a:cubicBezTo>
                      <a:pt x="2929" y="12538"/>
                      <a:pt x="2953" y="12848"/>
                      <a:pt x="2965" y="13181"/>
                    </a:cubicBezTo>
                    <a:cubicBezTo>
                      <a:pt x="3144" y="13121"/>
                      <a:pt x="3298" y="13038"/>
                      <a:pt x="3477" y="13002"/>
                    </a:cubicBezTo>
                    <a:cubicBezTo>
                      <a:pt x="3465" y="12681"/>
                      <a:pt x="3441" y="12383"/>
                      <a:pt x="3417" y="12086"/>
                    </a:cubicBezTo>
                    <a:close/>
                    <a:moveTo>
                      <a:pt x="2274" y="12467"/>
                    </a:moveTo>
                    <a:lnTo>
                      <a:pt x="2274" y="12467"/>
                    </a:lnTo>
                    <a:cubicBezTo>
                      <a:pt x="2203" y="12490"/>
                      <a:pt x="2120" y="12526"/>
                      <a:pt x="2036" y="12562"/>
                    </a:cubicBezTo>
                    <a:cubicBezTo>
                      <a:pt x="2024" y="12907"/>
                      <a:pt x="2001" y="13240"/>
                      <a:pt x="1965" y="13574"/>
                    </a:cubicBezTo>
                    <a:cubicBezTo>
                      <a:pt x="2060" y="13538"/>
                      <a:pt x="2144" y="13491"/>
                      <a:pt x="2239" y="13455"/>
                    </a:cubicBezTo>
                    <a:cubicBezTo>
                      <a:pt x="2251" y="13121"/>
                      <a:pt x="2263" y="12788"/>
                      <a:pt x="2274" y="12467"/>
                    </a:cubicBezTo>
                    <a:close/>
                    <a:moveTo>
                      <a:pt x="3572" y="14443"/>
                    </a:moveTo>
                    <a:cubicBezTo>
                      <a:pt x="3394" y="14503"/>
                      <a:pt x="3203" y="14562"/>
                      <a:pt x="3025" y="14622"/>
                    </a:cubicBezTo>
                    <a:lnTo>
                      <a:pt x="3060" y="15562"/>
                    </a:lnTo>
                    <a:cubicBezTo>
                      <a:pt x="3263" y="15479"/>
                      <a:pt x="3453" y="15419"/>
                      <a:pt x="3644" y="15360"/>
                    </a:cubicBezTo>
                    <a:cubicBezTo>
                      <a:pt x="3620" y="15050"/>
                      <a:pt x="3608" y="14753"/>
                      <a:pt x="3572" y="14443"/>
                    </a:cubicBezTo>
                    <a:close/>
                    <a:moveTo>
                      <a:pt x="2179" y="14931"/>
                    </a:moveTo>
                    <a:lnTo>
                      <a:pt x="2179" y="14931"/>
                    </a:lnTo>
                    <a:cubicBezTo>
                      <a:pt x="2072" y="14979"/>
                      <a:pt x="1965" y="15015"/>
                      <a:pt x="1882" y="15062"/>
                    </a:cubicBezTo>
                    <a:lnTo>
                      <a:pt x="1882" y="15086"/>
                    </a:lnTo>
                    <a:cubicBezTo>
                      <a:pt x="1846" y="15419"/>
                      <a:pt x="1822" y="15765"/>
                      <a:pt x="1798" y="16098"/>
                    </a:cubicBezTo>
                    <a:cubicBezTo>
                      <a:pt x="1893" y="16050"/>
                      <a:pt x="2001" y="16003"/>
                      <a:pt x="2120" y="15943"/>
                    </a:cubicBezTo>
                    <a:cubicBezTo>
                      <a:pt x="2132" y="15598"/>
                      <a:pt x="2144" y="15276"/>
                      <a:pt x="2179" y="14931"/>
                    </a:cubicBezTo>
                    <a:close/>
                    <a:moveTo>
                      <a:pt x="3763" y="16824"/>
                    </a:moveTo>
                    <a:cubicBezTo>
                      <a:pt x="3560" y="16884"/>
                      <a:pt x="3346" y="16943"/>
                      <a:pt x="3120" y="17015"/>
                    </a:cubicBezTo>
                    <a:cubicBezTo>
                      <a:pt x="3144" y="17324"/>
                      <a:pt x="3167" y="17646"/>
                      <a:pt x="3179" y="17955"/>
                    </a:cubicBezTo>
                    <a:cubicBezTo>
                      <a:pt x="3406" y="17884"/>
                      <a:pt x="3620" y="17801"/>
                      <a:pt x="3846" y="17741"/>
                    </a:cubicBezTo>
                    <a:lnTo>
                      <a:pt x="3846" y="17729"/>
                    </a:lnTo>
                    <a:cubicBezTo>
                      <a:pt x="3822" y="17431"/>
                      <a:pt x="3798" y="17134"/>
                      <a:pt x="3763" y="16824"/>
                    </a:cubicBezTo>
                    <a:close/>
                    <a:moveTo>
                      <a:pt x="2024" y="17431"/>
                    </a:moveTo>
                    <a:lnTo>
                      <a:pt x="2024" y="17431"/>
                    </a:lnTo>
                    <a:cubicBezTo>
                      <a:pt x="1893" y="17491"/>
                      <a:pt x="1774" y="17539"/>
                      <a:pt x="1643" y="17598"/>
                    </a:cubicBezTo>
                    <a:cubicBezTo>
                      <a:pt x="1608" y="17955"/>
                      <a:pt x="1584" y="18289"/>
                      <a:pt x="1536" y="18658"/>
                    </a:cubicBezTo>
                    <a:cubicBezTo>
                      <a:pt x="1679" y="18598"/>
                      <a:pt x="1834" y="18515"/>
                      <a:pt x="1965" y="18444"/>
                    </a:cubicBezTo>
                    <a:cubicBezTo>
                      <a:pt x="1977" y="18098"/>
                      <a:pt x="2013" y="17777"/>
                      <a:pt x="2024" y="17431"/>
                    </a:cubicBezTo>
                    <a:close/>
                    <a:moveTo>
                      <a:pt x="4001" y="19194"/>
                    </a:moveTo>
                    <a:cubicBezTo>
                      <a:pt x="3751" y="19265"/>
                      <a:pt x="3525" y="19325"/>
                      <a:pt x="3287" y="19396"/>
                    </a:cubicBezTo>
                    <a:cubicBezTo>
                      <a:pt x="3298" y="19706"/>
                      <a:pt x="3334" y="20027"/>
                      <a:pt x="3358" y="20325"/>
                    </a:cubicBezTo>
                    <a:cubicBezTo>
                      <a:pt x="3596" y="20241"/>
                      <a:pt x="3858" y="20170"/>
                      <a:pt x="4096" y="20098"/>
                    </a:cubicBezTo>
                    <a:lnTo>
                      <a:pt x="4096" y="20087"/>
                    </a:lnTo>
                    <a:cubicBezTo>
                      <a:pt x="4060" y="19789"/>
                      <a:pt x="4037" y="19491"/>
                      <a:pt x="4001" y="19206"/>
                    </a:cubicBezTo>
                    <a:lnTo>
                      <a:pt x="4001" y="19194"/>
                    </a:lnTo>
                    <a:close/>
                    <a:moveTo>
                      <a:pt x="1870" y="19932"/>
                    </a:moveTo>
                    <a:lnTo>
                      <a:pt x="1382" y="20158"/>
                    </a:lnTo>
                    <a:cubicBezTo>
                      <a:pt x="1346" y="20515"/>
                      <a:pt x="1298" y="20884"/>
                      <a:pt x="1262" y="21241"/>
                    </a:cubicBezTo>
                    <a:cubicBezTo>
                      <a:pt x="1429" y="21158"/>
                      <a:pt x="1620" y="21051"/>
                      <a:pt x="1798" y="20956"/>
                    </a:cubicBezTo>
                    <a:cubicBezTo>
                      <a:pt x="1834" y="20622"/>
                      <a:pt x="1846" y="20277"/>
                      <a:pt x="1870" y="19932"/>
                    </a:cubicBezTo>
                    <a:close/>
                    <a:moveTo>
                      <a:pt x="4275" y="21563"/>
                    </a:moveTo>
                    <a:cubicBezTo>
                      <a:pt x="4001" y="21634"/>
                      <a:pt x="3739" y="21706"/>
                      <a:pt x="3489" y="21777"/>
                    </a:cubicBezTo>
                    <a:cubicBezTo>
                      <a:pt x="3513" y="22087"/>
                      <a:pt x="3548" y="22384"/>
                      <a:pt x="3572" y="22706"/>
                    </a:cubicBezTo>
                    <a:cubicBezTo>
                      <a:pt x="3846" y="22611"/>
                      <a:pt x="4120" y="22539"/>
                      <a:pt x="4394" y="22480"/>
                    </a:cubicBezTo>
                    <a:lnTo>
                      <a:pt x="4394" y="22456"/>
                    </a:lnTo>
                    <a:cubicBezTo>
                      <a:pt x="4346" y="22158"/>
                      <a:pt x="4322" y="21861"/>
                      <a:pt x="4275" y="21563"/>
                    </a:cubicBezTo>
                    <a:close/>
                    <a:moveTo>
                      <a:pt x="1691" y="22444"/>
                    </a:moveTo>
                    <a:lnTo>
                      <a:pt x="1691" y="22444"/>
                    </a:lnTo>
                    <a:cubicBezTo>
                      <a:pt x="1477" y="22551"/>
                      <a:pt x="1262" y="22658"/>
                      <a:pt x="1060" y="22765"/>
                    </a:cubicBezTo>
                    <a:cubicBezTo>
                      <a:pt x="1001" y="23146"/>
                      <a:pt x="953" y="23516"/>
                      <a:pt x="893" y="23897"/>
                    </a:cubicBezTo>
                    <a:cubicBezTo>
                      <a:pt x="1120" y="23754"/>
                      <a:pt x="1370" y="23623"/>
                      <a:pt x="1608" y="23492"/>
                    </a:cubicBezTo>
                    <a:cubicBezTo>
                      <a:pt x="1643" y="23146"/>
                      <a:pt x="1667" y="22801"/>
                      <a:pt x="1691" y="22444"/>
                    </a:cubicBezTo>
                    <a:close/>
                    <a:moveTo>
                      <a:pt x="4596" y="23956"/>
                    </a:moveTo>
                    <a:cubicBezTo>
                      <a:pt x="4299" y="24016"/>
                      <a:pt x="4013" y="24087"/>
                      <a:pt x="3715" y="24159"/>
                    </a:cubicBezTo>
                    <a:cubicBezTo>
                      <a:pt x="3751" y="24468"/>
                      <a:pt x="3798" y="24766"/>
                      <a:pt x="3822" y="25063"/>
                    </a:cubicBezTo>
                    <a:cubicBezTo>
                      <a:pt x="4120" y="24968"/>
                      <a:pt x="4441" y="24885"/>
                      <a:pt x="4739" y="24825"/>
                    </a:cubicBezTo>
                    <a:cubicBezTo>
                      <a:pt x="4691" y="24528"/>
                      <a:pt x="4644" y="24254"/>
                      <a:pt x="4596" y="23956"/>
                    </a:cubicBezTo>
                    <a:close/>
                    <a:moveTo>
                      <a:pt x="1477" y="24992"/>
                    </a:moveTo>
                    <a:lnTo>
                      <a:pt x="1477" y="24992"/>
                    </a:lnTo>
                    <a:cubicBezTo>
                      <a:pt x="1191" y="25135"/>
                      <a:pt x="905" y="25290"/>
                      <a:pt x="643" y="25432"/>
                    </a:cubicBezTo>
                    <a:cubicBezTo>
                      <a:pt x="572" y="25837"/>
                      <a:pt x="489" y="26230"/>
                      <a:pt x="417" y="26611"/>
                    </a:cubicBezTo>
                    <a:cubicBezTo>
                      <a:pt x="417" y="26623"/>
                      <a:pt x="417" y="26647"/>
                      <a:pt x="405" y="26671"/>
                    </a:cubicBezTo>
                    <a:cubicBezTo>
                      <a:pt x="691" y="26468"/>
                      <a:pt x="1012" y="26254"/>
                      <a:pt x="1358" y="26075"/>
                    </a:cubicBezTo>
                    <a:cubicBezTo>
                      <a:pt x="1405" y="25730"/>
                      <a:pt x="1441" y="25385"/>
                      <a:pt x="1477" y="24992"/>
                    </a:cubicBezTo>
                    <a:close/>
                    <a:moveTo>
                      <a:pt x="5001" y="26302"/>
                    </a:moveTo>
                    <a:cubicBezTo>
                      <a:pt x="4680" y="26361"/>
                      <a:pt x="4346" y="26421"/>
                      <a:pt x="4025" y="26516"/>
                    </a:cubicBezTo>
                    <a:cubicBezTo>
                      <a:pt x="4060" y="26826"/>
                      <a:pt x="4120" y="27123"/>
                      <a:pt x="4168" y="27409"/>
                    </a:cubicBezTo>
                    <a:cubicBezTo>
                      <a:pt x="4513" y="27314"/>
                      <a:pt x="4858" y="27242"/>
                      <a:pt x="5180" y="27195"/>
                    </a:cubicBezTo>
                    <a:cubicBezTo>
                      <a:pt x="5156" y="27064"/>
                      <a:pt x="5120" y="26933"/>
                      <a:pt x="5096" y="26778"/>
                    </a:cubicBezTo>
                    <a:lnTo>
                      <a:pt x="5096" y="26730"/>
                    </a:lnTo>
                    <a:cubicBezTo>
                      <a:pt x="5061" y="26587"/>
                      <a:pt x="5037" y="26433"/>
                      <a:pt x="5001" y="26302"/>
                    </a:cubicBezTo>
                    <a:close/>
                    <a:moveTo>
                      <a:pt x="1191" y="27564"/>
                    </a:moveTo>
                    <a:cubicBezTo>
                      <a:pt x="798" y="27778"/>
                      <a:pt x="429" y="27992"/>
                      <a:pt x="84" y="28230"/>
                    </a:cubicBezTo>
                    <a:cubicBezTo>
                      <a:pt x="50" y="28320"/>
                      <a:pt x="38" y="28388"/>
                      <a:pt x="17" y="28436"/>
                    </a:cubicBezTo>
                    <a:lnTo>
                      <a:pt x="17" y="28436"/>
                    </a:lnTo>
                    <a:cubicBezTo>
                      <a:pt x="22" y="28431"/>
                      <a:pt x="32" y="28429"/>
                      <a:pt x="48" y="28421"/>
                    </a:cubicBezTo>
                    <a:cubicBezTo>
                      <a:pt x="60" y="28397"/>
                      <a:pt x="72" y="28397"/>
                      <a:pt x="84" y="28385"/>
                    </a:cubicBezTo>
                    <a:lnTo>
                      <a:pt x="108" y="28385"/>
                    </a:lnTo>
                    <a:cubicBezTo>
                      <a:pt x="119" y="28373"/>
                      <a:pt x="131" y="28373"/>
                      <a:pt x="167" y="28361"/>
                    </a:cubicBezTo>
                    <a:lnTo>
                      <a:pt x="179" y="28361"/>
                    </a:lnTo>
                    <a:cubicBezTo>
                      <a:pt x="191" y="28338"/>
                      <a:pt x="227" y="28338"/>
                      <a:pt x="250" y="28326"/>
                    </a:cubicBezTo>
                    <a:cubicBezTo>
                      <a:pt x="262" y="28326"/>
                      <a:pt x="262" y="28326"/>
                      <a:pt x="286" y="28314"/>
                    </a:cubicBezTo>
                    <a:cubicBezTo>
                      <a:pt x="298" y="28314"/>
                      <a:pt x="322" y="28302"/>
                      <a:pt x="358" y="28302"/>
                    </a:cubicBezTo>
                    <a:cubicBezTo>
                      <a:pt x="369" y="28302"/>
                      <a:pt x="369" y="28302"/>
                      <a:pt x="381" y="28278"/>
                    </a:cubicBezTo>
                    <a:cubicBezTo>
                      <a:pt x="417" y="28278"/>
                      <a:pt x="453" y="28266"/>
                      <a:pt x="477" y="28266"/>
                    </a:cubicBezTo>
                    <a:cubicBezTo>
                      <a:pt x="489" y="28266"/>
                      <a:pt x="500" y="28266"/>
                      <a:pt x="524" y="28254"/>
                    </a:cubicBezTo>
                    <a:cubicBezTo>
                      <a:pt x="548" y="28254"/>
                      <a:pt x="584" y="28230"/>
                      <a:pt x="608" y="28230"/>
                    </a:cubicBezTo>
                    <a:cubicBezTo>
                      <a:pt x="620" y="28230"/>
                      <a:pt x="643" y="28230"/>
                      <a:pt x="655" y="28219"/>
                    </a:cubicBezTo>
                    <a:cubicBezTo>
                      <a:pt x="679" y="28219"/>
                      <a:pt x="727" y="28207"/>
                      <a:pt x="762" y="28207"/>
                    </a:cubicBezTo>
                    <a:cubicBezTo>
                      <a:pt x="774" y="28207"/>
                      <a:pt x="786" y="28207"/>
                      <a:pt x="822" y="28195"/>
                    </a:cubicBezTo>
                    <a:cubicBezTo>
                      <a:pt x="846" y="28195"/>
                      <a:pt x="893" y="28171"/>
                      <a:pt x="917" y="28171"/>
                    </a:cubicBezTo>
                    <a:lnTo>
                      <a:pt x="953" y="28171"/>
                    </a:lnTo>
                    <a:cubicBezTo>
                      <a:pt x="1001" y="28171"/>
                      <a:pt x="1024" y="28159"/>
                      <a:pt x="1072" y="28159"/>
                    </a:cubicBezTo>
                    <a:cubicBezTo>
                      <a:pt x="1120" y="27992"/>
                      <a:pt x="1143" y="27790"/>
                      <a:pt x="1191" y="27564"/>
                    </a:cubicBezTo>
                    <a:close/>
                    <a:moveTo>
                      <a:pt x="17" y="28436"/>
                    </a:moveTo>
                    <a:cubicBezTo>
                      <a:pt x="14" y="28438"/>
                      <a:pt x="12" y="28441"/>
                      <a:pt x="12" y="28445"/>
                    </a:cubicBezTo>
                    <a:cubicBezTo>
                      <a:pt x="14" y="28442"/>
                      <a:pt x="15" y="28439"/>
                      <a:pt x="17" y="28436"/>
                    </a:cubicBezTo>
                    <a:close/>
                    <a:moveTo>
                      <a:pt x="12" y="28457"/>
                    </a:moveTo>
                    <a:cubicBezTo>
                      <a:pt x="0" y="28480"/>
                      <a:pt x="0" y="28480"/>
                      <a:pt x="12" y="28492"/>
                    </a:cubicBezTo>
                    <a:lnTo>
                      <a:pt x="12" y="28457"/>
                    </a:ln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9"/>
              <p:cNvSpPr/>
              <p:nvPr/>
            </p:nvSpPr>
            <p:spPr>
              <a:xfrm>
                <a:off x="4256475" y="1998000"/>
                <a:ext cx="136950" cy="10725"/>
              </a:xfrm>
              <a:custGeom>
                <a:rect b="b" l="l" r="r" t="t"/>
                <a:pathLst>
                  <a:path extrusionOk="0" h="429" w="5478">
                    <a:moveTo>
                      <a:pt x="2739" y="0"/>
                    </a:moveTo>
                    <a:cubicBezTo>
                      <a:pt x="1227" y="0"/>
                      <a:pt x="0" y="155"/>
                      <a:pt x="0" y="369"/>
                    </a:cubicBezTo>
                    <a:cubicBezTo>
                      <a:pt x="0" y="381"/>
                      <a:pt x="12" y="393"/>
                      <a:pt x="36" y="429"/>
                    </a:cubicBezTo>
                    <a:cubicBezTo>
                      <a:pt x="227" y="250"/>
                      <a:pt x="1370" y="119"/>
                      <a:pt x="2739" y="119"/>
                    </a:cubicBezTo>
                    <a:cubicBezTo>
                      <a:pt x="4108" y="119"/>
                      <a:pt x="5239" y="250"/>
                      <a:pt x="5453" y="429"/>
                    </a:cubicBezTo>
                    <a:cubicBezTo>
                      <a:pt x="5465" y="417"/>
                      <a:pt x="5477" y="393"/>
                      <a:pt x="5477" y="369"/>
                    </a:cubicBezTo>
                    <a:cubicBezTo>
                      <a:pt x="5477" y="155"/>
                      <a:pt x="4263" y="0"/>
                      <a:pt x="2739" y="0"/>
                    </a:cubicBezTo>
                    <a:close/>
                  </a:path>
                </a:pathLst>
              </a:custGeom>
              <a:solidFill>
                <a:srgbClr val="A52B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3" name="Google Shape;5943;p59"/>
            <p:cNvGrpSpPr/>
            <p:nvPr/>
          </p:nvGrpSpPr>
          <p:grpSpPr>
            <a:xfrm>
              <a:off x="1208531" y="1697794"/>
              <a:ext cx="3711210" cy="357028"/>
              <a:chOff x="1208531" y="1697794"/>
              <a:chExt cx="3711210" cy="357028"/>
            </a:xfrm>
          </p:grpSpPr>
          <p:sp>
            <p:nvSpPr>
              <p:cNvPr id="5944" name="Google Shape;5944;p59"/>
              <p:cNvSpPr/>
              <p:nvPr/>
            </p:nvSpPr>
            <p:spPr>
              <a:xfrm flipH="1" rot="-5400000">
                <a:off x="2944086" y="1851498"/>
                <a:ext cx="356248" cy="48839"/>
              </a:xfrm>
              <a:custGeom>
                <a:rect b="b" l="l" r="r" t="t"/>
                <a:pathLst>
                  <a:path extrusionOk="0" h="751" w="5478">
                    <a:moveTo>
                      <a:pt x="2739" y="0"/>
                    </a:moveTo>
                    <a:cubicBezTo>
                      <a:pt x="1215" y="0"/>
                      <a:pt x="0" y="167"/>
                      <a:pt x="0" y="381"/>
                    </a:cubicBezTo>
                    <a:cubicBezTo>
                      <a:pt x="0" y="584"/>
                      <a:pt x="1215" y="750"/>
                      <a:pt x="2739" y="750"/>
                    </a:cubicBezTo>
                    <a:cubicBezTo>
                      <a:pt x="4251" y="750"/>
                      <a:pt x="5477" y="584"/>
                      <a:pt x="5477" y="381"/>
                    </a:cubicBezTo>
                    <a:cubicBezTo>
                      <a:pt x="5477" y="167"/>
                      <a:pt x="4251" y="0"/>
                      <a:pt x="2739" y="0"/>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9"/>
              <p:cNvSpPr/>
              <p:nvPr/>
            </p:nvSpPr>
            <p:spPr>
              <a:xfrm flipH="1" rot="-5400000">
                <a:off x="3978168" y="959122"/>
                <a:ext cx="51896" cy="1831250"/>
              </a:xfrm>
              <a:custGeom>
                <a:rect b="b" l="l" r="r" t="t"/>
                <a:pathLst>
                  <a:path extrusionOk="0" h="28159" w="798">
                    <a:moveTo>
                      <a:pt x="0" y="0"/>
                    </a:moveTo>
                    <a:lnTo>
                      <a:pt x="0" y="28159"/>
                    </a:lnTo>
                    <a:lnTo>
                      <a:pt x="798" y="28159"/>
                    </a:lnTo>
                    <a:lnTo>
                      <a:pt x="798" y="0"/>
                    </a:ln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9"/>
              <p:cNvSpPr/>
              <p:nvPr/>
            </p:nvSpPr>
            <p:spPr>
              <a:xfrm flipH="1" rot="-5400000">
                <a:off x="3990166" y="967999"/>
                <a:ext cx="20940" cy="1830535"/>
              </a:xfrm>
              <a:custGeom>
                <a:rect b="b" l="l" r="r" t="t"/>
                <a:pathLst>
                  <a:path extrusionOk="0" h="28148" w="322">
                    <a:moveTo>
                      <a:pt x="36" y="1"/>
                    </a:moveTo>
                    <a:lnTo>
                      <a:pt x="36" y="28100"/>
                    </a:lnTo>
                    <a:lnTo>
                      <a:pt x="0" y="28100"/>
                    </a:lnTo>
                    <a:lnTo>
                      <a:pt x="0" y="28147"/>
                    </a:lnTo>
                    <a:lnTo>
                      <a:pt x="322" y="28147"/>
                    </a:lnTo>
                    <a:lnTo>
                      <a:pt x="322" y="1"/>
                    </a:ln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9"/>
              <p:cNvSpPr/>
              <p:nvPr/>
            </p:nvSpPr>
            <p:spPr>
              <a:xfrm flipH="1" rot="-5400000">
                <a:off x="2560069" y="1783344"/>
                <a:ext cx="207519" cy="174287"/>
              </a:xfrm>
              <a:custGeom>
                <a:rect b="b" l="l" r="r" t="t"/>
                <a:pathLst>
                  <a:path extrusionOk="0" h="2680" w="3191">
                    <a:moveTo>
                      <a:pt x="3012" y="0"/>
                    </a:moveTo>
                    <a:lnTo>
                      <a:pt x="3012" y="12"/>
                    </a:lnTo>
                    <a:cubicBezTo>
                      <a:pt x="2024" y="274"/>
                      <a:pt x="1024" y="679"/>
                      <a:pt x="191" y="1155"/>
                    </a:cubicBezTo>
                    <a:cubicBezTo>
                      <a:pt x="131" y="1679"/>
                      <a:pt x="60" y="2179"/>
                      <a:pt x="0" y="2679"/>
                    </a:cubicBezTo>
                    <a:cubicBezTo>
                      <a:pt x="964" y="2156"/>
                      <a:pt x="2096" y="1727"/>
                      <a:pt x="3191" y="1465"/>
                    </a:cubicBezTo>
                    <a:lnTo>
                      <a:pt x="3012" y="0"/>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9"/>
              <p:cNvSpPr/>
              <p:nvPr/>
            </p:nvSpPr>
            <p:spPr>
              <a:xfrm flipH="1" rot="-5400000">
                <a:off x="2273178" y="1800740"/>
                <a:ext cx="137089" cy="146453"/>
              </a:xfrm>
              <a:custGeom>
                <a:rect b="b" l="l" r="r" t="t"/>
                <a:pathLst>
                  <a:path extrusionOk="0" h="2252" w="2108">
                    <a:moveTo>
                      <a:pt x="2108" y="1465"/>
                    </a:moveTo>
                    <a:cubicBezTo>
                      <a:pt x="2107" y="1465"/>
                      <a:pt x="2107" y="1465"/>
                      <a:pt x="2107" y="1466"/>
                    </a:cubicBezTo>
                    <a:lnTo>
                      <a:pt x="2107" y="1466"/>
                    </a:lnTo>
                    <a:cubicBezTo>
                      <a:pt x="2107" y="1469"/>
                      <a:pt x="2107" y="1473"/>
                      <a:pt x="2108" y="1477"/>
                    </a:cubicBezTo>
                    <a:lnTo>
                      <a:pt x="2108" y="1465"/>
                    </a:lnTo>
                    <a:close/>
                    <a:moveTo>
                      <a:pt x="1989" y="1"/>
                    </a:moveTo>
                    <a:cubicBezTo>
                      <a:pt x="1358" y="203"/>
                      <a:pt x="715" y="453"/>
                      <a:pt x="131" y="751"/>
                    </a:cubicBezTo>
                    <a:cubicBezTo>
                      <a:pt x="84" y="1251"/>
                      <a:pt x="48" y="1751"/>
                      <a:pt x="0" y="2251"/>
                    </a:cubicBezTo>
                    <a:cubicBezTo>
                      <a:pt x="667" y="1942"/>
                      <a:pt x="1393" y="1668"/>
                      <a:pt x="2107" y="1466"/>
                    </a:cubicBezTo>
                    <a:lnTo>
                      <a:pt x="2107" y="1466"/>
                    </a:lnTo>
                    <a:cubicBezTo>
                      <a:pt x="2071" y="981"/>
                      <a:pt x="2024" y="497"/>
                      <a:pt x="1989"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9"/>
              <p:cNvSpPr/>
              <p:nvPr/>
            </p:nvSpPr>
            <p:spPr>
              <a:xfrm flipH="1" rot="-5400000">
                <a:off x="2125652" y="1806561"/>
                <a:ext cx="111596" cy="135593"/>
              </a:xfrm>
              <a:custGeom>
                <a:rect b="b" l="l" r="r" t="t"/>
                <a:pathLst>
                  <a:path extrusionOk="0" h="2085" w="1716">
                    <a:moveTo>
                      <a:pt x="1608" y="1"/>
                    </a:moveTo>
                    <a:cubicBezTo>
                      <a:pt x="1096" y="167"/>
                      <a:pt x="584" y="382"/>
                      <a:pt x="108" y="596"/>
                    </a:cubicBezTo>
                    <a:lnTo>
                      <a:pt x="108" y="584"/>
                    </a:lnTo>
                    <a:cubicBezTo>
                      <a:pt x="84" y="1096"/>
                      <a:pt x="48" y="1584"/>
                      <a:pt x="1" y="2084"/>
                    </a:cubicBezTo>
                    <a:cubicBezTo>
                      <a:pt x="560" y="1834"/>
                      <a:pt x="1132" y="1632"/>
                      <a:pt x="1715" y="1465"/>
                    </a:cubicBezTo>
                    <a:cubicBezTo>
                      <a:pt x="1691" y="977"/>
                      <a:pt x="1644" y="477"/>
                      <a:pt x="1608"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9"/>
              <p:cNvSpPr/>
              <p:nvPr/>
            </p:nvSpPr>
            <p:spPr>
              <a:xfrm flipH="1" rot="-5400000">
                <a:off x="1976987" y="1810463"/>
                <a:ext cx="89875" cy="127789"/>
              </a:xfrm>
              <a:custGeom>
                <a:rect b="b" l="l" r="r" t="t"/>
                <a:pathLst>
                  <a:path extrusionOk="0" h="1965" w="1382">
                    <a:moveTo>
                      <a:pt x="1298" y="0"/>
                    </a:moveTo>
                    <a:cubicBezTo>
                      <a:pt x="882" y="131"/>
                      <a:pt x="477" y="298"/>
                      <a:pt x="96" y="477"/>
                    </a:cubicBezTo>
                    <a:cubicBezTo>
                      <a:pt x="60" y="965"/>
                      <a:pt x="36" y="1453"/>
                      <a:pt x="0" y="1965"/>
                    </a:cubicBezTo>
                    <a:cubicBezTo>
                      <a:pt x="465" y="1786"/>
                      <a:pt x="929" y="1608"/>
                      <a:pt x="1382" y="1477"/>
                    </a:cubicBezTo>
                    <a:lnTo>
                      <a:pt x="1298" y="0"/>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9"/>
              <p:cNvSpPr/>
              <p:nvPr/>
            </p:nvSpPr>
            <p:spPr>
              <a:xfrm flipH="1" rot="-5400000">
                <a:off x="2698621" y="1770955"/>
                <a:ext cx="256358" cy="193667"/>
              </a:xfrm>
              <a:custGeom>
                <a:rect b="b" l="l" r="r" t="t"/>
                <a:pathLst>
                  <a:path extrusionOk="0" h="2978" w="3942">
                    <a:moveTo>
                      <a:pt x="3727" y="1"/>
                    </a:moveTo>
                    <a:lnTo>
                      <a:pt x="3727" y="25"/>
                    </a:lnTo>
                    <a:cubicBezTo>
                      <a:pt x="2501" y="299"/>
                      <a:pt x="1227" y="846"/>
                      <a:pt x="250" y="1442"/>
                    </a:cubicBezTo>
                    <a:cubicBezTo>
                      <a:pt x="179" y="1977"/>
                      <a:pt x="84" y="2477"/>
                      <a:pt x="0" y="2977"/>
                    </a:cubicBezTo>
                    <a:cubicBezTo>
                      <a:pt x="1143" y="2299"/>
                      <a:pt x="2572" y="1751"/>
                      <a:pt x="3941" y="1477"/>
                    </a:cubicBezTo>
                    <a:cubicBezTo>
                      <a:pt x="3870" y="989"/>
                      <a:pt x="3798" y="501"/>
                      <a:pt x="3727"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9"/>
              <p:cNvSpPr/>
              <p:nvPr/>
            </p:nvSpPr>
            <p:spPr>
              <a:xfrm flipH="1" rot="-5400000">
                <a:off x="1230967" y="1839435"/>
                <a:ext cx="31021" cy="72901"/>
              </a:xfrm>
              <a:custGeom>
                <a:rect b="b" l="l" r="r" t="t"/>
                <a:pathLst>
                  <a:path extrusionOk="0" h="1121" w="477">
                    <a:moveTo>
                      <a:pt x="227" y="1"/>
                    </a:moveTo>
                    <a:cubicBezTo>
                      <a:pt x="108" y="1"/>
                      <a:pt x="1" y="430"/>
                      <a:pt x="1" y="918"/>
                    </a:cubicBezTo>
                    <a:lnTo>
                      <a:pt x="1" y="1120"/>
                    </a:lnTo>
                    <a:cubicBezTo>
                      <a:pt x="167" y="1037"/>
                      <a:pt x="310" y="977"/>
                      <a:pt x="477" y="942"/>
                    </a:cubicBezTo>
                    <a:lnTo>
                      <a:pt x="477" y="918"/>
                    </a:lnTo>
                    <a:cubicBezTo>
                      <a:pt x="477" y="418"/>
                      <a:pt x="370" y="1"/>
                      <a:pt x="251"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9"/>
              <p:cNvSpPr/>
              <p:nvPr/>
            </p:nvSpPr>
            <p:spPr>
              <a:xfrm flipH="1" rot="-5400000">
                <a:off x="2417583" y="1793424"/>
                <a:ext cx="169605" cy="157964"/>
              </a:xfrm>
              <a:custGeom>
                <a:rect b="b" l="l" r="r" t="t"/>
                <a:pathLst>
                  <a:path extrusionOk="0" h="2429" w="2608">
                    <a:moveTo>
                      <a:pt x="2608" y="1465"/>
                    </a:moveTo>
                    <a:cubicBezTo>
                      <a:pt x="2608" y="1465"/>
                      <a:pt x="2607" y="1465"/>
                      <a:pt x="2607" y="1465"/>
                    </a:cubicBezTo>
                    <a:lnTo>
                      <a:pt x="2607" y="1465"/>
                    </a:lnTo>
                    <a:cubicBezTo>
                      <a:pt x="2607" y="1469"/>
                      <a:pt x="2608" y="1473"/>
                      <a:pt x="2608" y="1476"/>
                    </a:cubicBezTo>
                    <a:lnTo>
                      <a:pt x="2608" y="1465"/>
                    </a:lnTo>
                    <a:close/>
                    <a:moveTo>
                      <a:pt x="2465" y="0"/>
                    </a:moveTo>
                    <a:lnTo>
                      <a:pt x="2465" y="24"/>
                    </a:lnTo>
                    <a:cubicBezTo>
                      <a:pt x="1655" y="250"/>
                      <a:pt x="858" y="572"/>
                      <a:pt x="155" y="941"/>
                    </a:cubicBezTo>
                    <a:cubicBezTo>
                      <a:pt x="108" y="1417"/>
                      <a:pt x="60" y="1929"/>
                      <a:pt x="1" y="2429"/>
                    </a:cubicBezTo>
                    <a:cubicBezTo>
                      <a:pt x="810" y="2024"/>
                      <a:pt x="1714" y="1691"/>
                      <a:pt x="2607" y="1465"/>
                    </a:cubicBezTo>
                    <a:lnTo>
                      <a:pt x="2607" y="1465"/>
                    </a:lnTo>
                    <a:cubicBezTo>
                      <a:pt x="2559" y="981"/>
                      <a:pt x="2501" y="496"/>
                      <a:pt x="2465"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9"/>
              <p:cNvSpPr/>
              <p:nvPr/>
            </p:nvSpPr>
            <p:spPr>
              <a:xfrm flipH="1" rot="-5400000">
                <a:off x="1369681" y="1820835"/>
                <a:ext cx="37003" cy="109970"/>
              </a:xfrm>
              <a:custGeom>
                <a:rect b="b" l="l" r="r" t="t"/>
                <a:pathLst>
                  <a:path extrusionOk="0" h="1691" w="569">
                    <a:moveTo>
                      <a:pt x="536" y="0"/>
                    </a:moveTo>
                    <a:cubicBezTo>
                      <a:pt x="381" y="60"/>
                      <a:pt x="214" y="131"/>
                      <a:pt x="36" y="191"/>
                    </a:cubicBezTo>
                    <a:cubicBezTo>
                      <a:pt x="36" y="191"/>
                      <a:pt x="36" y="190"/>
                      <a:pt x="36" y="190"/>
                    </a:cubicBezTo>
                    <a:cubicBezTo>
                      <a:pt x="35" y="190"/>
                      <a:pt x="12" y="1076"/>
                      <a:pt x="0" y="1679"/>
                    </a:cubicBezTo>
                    <a:lnTo>
                      <a:pt x="0" y="1679"/>
                    </a:lnTo>
                    <a:cubicBezTo>
                      <a:pt x="179" y="1607"/>
                      <a:pt x="369" y="1548"/>
                      <a:pt x="548" y="1465"/>
                    </a:cubicBezTo>
                    <a:cubicBezTo>
                      <a:pt x="549" y="1468"/>
                      <a:pt x="550" y="1470"/>
                      <a:pt x="550" y="1470"/>
                    </a:cubicBezTo>
                    <a:cubicBezTo>
                      <a:pt x="569" y="1470"/>
                      <a:pt x="536" y="423"/>
                      <a:pt x="536" y="0"/>
                    </a:cubicBezTo>
                    <a:close/>
                    <a:moveTo>
                      <a:pt x="0" y="1679"/>
                    </a:moveTo>
                    <a:cubicBezTo>
                      <a:pt x="0" y="1679"/>
                      <a:pt x="0" y="1679"/>
                      <a:pt x="0" y="1679"/>
                    </a:cubicBezTo>
                    <a:lnTo>
                      <a:pt x="0" y="1691"/>
                    </a:lnTo>
                    <a:cubicBezTo>
                      <a:pt x="0" y="1687"/>
                      <a:pt x="0" y="1683"/>
                      <a:pt x="0" y="1679"/>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9"/>
              <p:cNvSpPr/>
              <p:nvPr/>
            </p:nvSpPr>
            <p:spPr>
              <a:xfrm flipH="1" rot="-5400000">
                <a:off x="1523613" y="1820120"/>
                <a:ext cx="45002" cy="111596"/>
              </a:xfrm>
              <a:custGeom>
                <a:rect b="b" l="l" r="r" t="t"/>
                <a:pathLst>
                  <a:path extrusionOk="0" h="1716" w="692">
                    <a:moveTo>
                      <a:pt x="644" y="0"/>
                    </a:moveTo>
                    <a:cubicBezTo>
                      <a:pt x="643" y="0"/>
                      <a:pt x="643" y="0"/>
                      <a:pt x="643" y="1"/>
                    </a:cubicBezTo>
                    <a:cubicBezTo>
                      <a:pt x="429" y="84"/>
                      <a:pt x="239" y="156"/>
                      <a:pt x="36" y="239"/>
                    </a:cubicBezTo>
                    <a:lnTo>
                      <a:pt x="36" y="227"/>
                    </a:lnTo>
                    <a:cubicBezTo>
                      <a:pt x="36" y="680"/>
                      <a:pt x="24" y="1180"/>
                      <a:pt x="1" y="1716"/>
                    </a:cubicBezTo>
                    <a:cubicBezTo>
                      <a:pt x="227" y="1632"/>
                      <a:pt x="465" y="1537"/>
                      <a:pt x="691" y="1466"/>
                    </a:cubicBezTo>
                    <a:cubicBezTo>
                      <a:pt x="668" y="905"/>
                      <a:pt x="644" y="0"/>
                      <a:pt x="644"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9"/>
              <p:cNvSpPr/>
              <p:nvPr/>
            </p:nvSpPr>
            <p:spPr>
              <a:xfrm flipH="1" rot="-5400000">
                <a:off x="1675432" y="1817031"/>
                <a:ext cx="57359" cy="116213"/>
              </a:xfrm>
              <a:custGeom>
                <a:rect b="b" l="l" r="r" t="t"/>
                <a:pathLst>
                  <a:path extrusionOk="0" h="1787" w="882">
                    <a:moveTo>
                      <a:pt x="822" y="0"/>
                    </a:moveTo>
                    <a:cubicBezTo>
                      <a:pt x="572" y="95"/>
                      <a:pt x="322" y="203"/>
                      <a:pt x="72" y="298"/>
                    </a:cubicBezTo>
                    <a:cubicBezTo>
                      <a:pt x="48" y="774"/>
                      <a:pt x="24" y="1274"/>
                      <a:pt x="0" y="1786"/>
                    </a:cubicBezTo>
                    <a:cubicBezTo>
                      <a:pt x="310" y="1679"/>
                      <a:pt x="583" y="1572"/>
                      <a:pt x="881" y="1465"/>
                    </a:cubicBezTo>
                    <a:lnTo>
                      <a:pt x="881" y="1465"/>
                    </a:lnTo>
                    <a:cubicBezTo>
                      <a:pt x="881" y="1473"/>
                      <a:pt x="881" y="1481"/>
                      <a:pt x="881" y="1488"/>
                    </a:cubicBezTo>
                    <a:lnTo>
                      <a:pt x="881" y="1465"/>
                    </a:lnTo>
                    <a:cubicBezTo>
                      <a:pt x="881" y="1465"/>
                      <a:pt x="881" y="1465"/>
                      <a:pt x="881" y="1465"/>
                    </a:cubicBezTo>
                    <a:lnTo>
                      <a:pt x="881" y="1465"/>
                    </a:lnTo>
                    <a:cubicBezTo>
                      <a:pt x="869" y="961"/>
                      <a:pt x="845" y="469"/>
                      <a:pt x="822"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9"/>
              <p:cNvSpPr/>
              <p:nvPr/>
            </p:nvSpPr>
            <p:spPr>
              <a:xfrm flipH="1" rot="-5400000">
                <a:off x="1827185" y="1814722"/>
                <a:ext cx="72836" cy="120830"/>
              </a:xfrm>
              <a:custGeom>
                <a:rect b="b" l="l" r="r" t="t"/>
                <a:pathLst>
                  <a:path extrusionOk="0" h="1858" w="1120">
                    <a:moveTo>
                      <a:pt x="1048" y="0"/>
                    </a:moveTo>
                    <a:cubicBezTo>
                      <a:pt x="1048" y="0"/>
                      <a:pt x="1048" y="0"/>
                      <a:pt x="1048" y="0"/>
                    </a:cubicBezTo>
                    <a:cubicBezTo>
                      <a:pt x="727" y="119"/>
                      <a:pt x="405" y="238"/>
                      <a:pt x="96" y="369"/>
                    </a:cubicBezTo>
                    <a:cubicBezTo>
                      <a:pt x="72" y="869"/>
                      <a:pt x="0" y="1858"/>
                      <a:pt x="24" y="1858"/>
                    </a:cubicBezTo>
                    <a:cubicBezTo>
                      <a:pt x="381" y="1715"/>
                      <a:pt x="750" y="1584"/>
                      <a:pt x="1120" y="1465"/>
                    </a:cubicBezTo>
                    <a:cubicBezTo>
                      <a:pt x="1096" y="956"/>
                      <a:pt x="1049" y="0"/>
                      <a:pt x="1048"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9"/>
              <p:cNvSpPr/>
              <p:nvPr/>
            </p:nvSpPr>
            <p:spPr>
              <a:xfrm flipH="1" rot="-5400000">
                <a:off x="2841139" y="1740748"/>
                <a:ext cx="325228" cy="239320"/>
              </a:xfrm>
              <a:custGeom>
                <a:rect b="b" l="l" r="r" t="t"/>
                <a:pathLst>
                  <a:path extrusionOk="0" h="3680" w="5001">
                    <a:moveTo>
                      <a:pt x="4739" y="0"/>
                    </a:moveTo>
                    <a:cubicBezTo>
                      <a:pt x="3167" y="334"/>
                      <a:pt x="1501" y="1036"/>
                      <a:pt x="417" y="1846"/>
                    </a:cubicBezTo>
                    <a:cubicBezTo>
                      <a:pt x="293" y="2457"/>
                      <a:pt x="168" y="3035"/>
                      <a:pt x="23" y="3592"/>
                    </a:cubicBezTo>
                    <a:lnTo>
                      <a:pt x="23" y="3592"/>
                    </a:lnTo>
                    <a:cubicBezTo>
                      <a:pt x="37" y="3548"/>
                      <a:pt x="53" y="3503"/>
                      <a:pt x="60" y="3453"/>
                    </a:cubicBezTo>
                    <a:cubicBezTo>
                      <a:pt x="1370" y="2501"/>
                      <a:pt x="3263" y="1750"/>
                      <a:pt x="5001" y="1477"/>
                    </a:cubicBezTo>
                    <a:cubicBezTo>
                      <a:pt x="4918" y="1000"/>
                      <a:pt x="4822" y="512"/>
                      <a:pt x="4739" y="0"/>
                    </a:cubicBezTo>
                    <a:close/>
                    <a:moveTo>
                      <a:pt x="23" y="3592"/>
                    </a:moveTo>
                    <a:lnTo>
                      <a:pt x="23" y="3592"/>
                    </a:lnTo>
                    <a:cubicBezTo>
                      <a:pt x="14" y="3621"/>
                      <a:pt x="5" y="3650"/>
                      <a:pt x="0" y="3679"/>
                    </a:cubicBezTo>
                    <a:cubicBezTo>
                      <a:pt x="8" y="3650"/>
                      <a:pt x="16" y="3621"/>
                      <a:pt x="23" y="3592"/>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9"/>
              <p:cNvSpPr/>
              <p:nvPr/>
            </p:nvSpPr>
            <p:spPr>
              <a:xfrm flipH="1" rot="-5400000">
                <a:off x="2970782" y="1902971"/>
                <a:ext cx="218444" cy="85258"/>
              </a:xfrm>
              <a:custGeom>
                <a:rect b="b" l="l" r="r" t="t"/>
                <a:pathLst>
                  <a:path extrusionOk="0" h="1311" w="3359">
                    <a:moveTo>
                      <a:pt x="3049" y="1"/>
                    </a:moveTo>
                    <a:cubicBezTo>
                      <a:pt x="2037" y="167"/>
                      <a:pt x="953" y="501"/>
                      <a:pt x="1" y="953"/>
                    </a:cubicBezTo>
                    <a:cubicBezTo>
                      <a:pt x="203" y="953"/>
                      <a:pt x="417" y="929"/>
                      <a:pt x="620" y="929"/>
                    </a:cubicBezTo>
                    <a:cubicBezTo>
                      <a:pt x="2067" y="929"/>
                      <a:pt x="3236" y="1080"/>
                      <a:pt x="3349" y="1279"/>
                    </a:cubicBezTo>
                    <a:lnTo>
                      <a:pt x="3349" y="1279"/>
                    </a:lnTo>
                    <a:cubicBezTo>
                      <a:pt x="3234" y="871"/>
                      <a:pt x="3141" y="430"/>
                      <a:pt x="3049" y="1"/>
                    </a:cubicBezTo>
                    <a:close/>
                    <a:moveTo>
                      <a:pt x="3349" y="1279"/>
                    </a:moveTo>
                    <a:cubicBezTo>
                      <a:pt x="3352" y="1289"/>
                      <a:pt x="3355" y="1300"/>
                      <a:pt x="3358" y="1310"/>
                    </a:cubicBezTo>
                    <a:cubicBezTo>
                      <a:pt x="3358" y="1300"/>
                      <a:pt x="3355" y="1289"/>
                      <a:pt x="3349" y="1279"/>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9"/>
              <p:cNvSpPr/>
              <p:nvPr/>
            </p:nvSpPr>
            <p:spPr>
              <a:xfrm flipH="1" rot="-5400000">
                <a:off x="1987458" y="918867"/>
                <a:ext cx="356248" cy="1914102"/>
              </a:xfrm>
              <a:custGeom>
                <a:rect b="b" l="l" r="r" t="t"/>
                <a:pathLst>
                  <a:path extrusionOk="0" h="29433" w="5478">
                    <a:moveTo>
                      <a:pt x="2441" y="4394"/>
                    </a:moveTo>
                    <a:cubicBezTo>
                      <a:pt x="2275" y="10375"/>
                      <a:pt x="1740" y="22532"/>
                      <a:pt x="7" y="29382"/>
                    </a:cubicBezTo>
                    <a:lnTo>
                      <a:pt x="7" y="29382"/>
                    </a:lnTo>
                    <a:cubicBezTo>
                      <a:pt x="62" y="29275"/>
                      <a:pt x="453" y="29188"/>
                      <a:pt x="1048" y="29111"/>
                    </a:cubicBezTo>
                    <a:cubicBezTo>
                      <a:pt x="1822" y="25825"/>
                      <a:pt x="2536" y="9216"/>
                      <a:pt x="2489" y="6620"/>
                    </a:cubicBezTo>
                    <a:cubicBezTo>
                      <a:pt x="2489" y="5870"/>
                      <a:pt x="2453" y="5132"/>
                      <a:pt x="2441" y="4394"/>
                    </a:cubicBezTo>
                    <a:close/>
                    <a:moveTo>
                      <a:pt x="7" y="29382"/>
                    </a:moveTo>
                    <a:cubicBezTo>
                      <a:pt x="3" y="29391"/>
                      <a:pt x="0" y="29400"/>
                      <a:pt x="0" y="29409"/>
                    </a:cubicBezTo>
                    <a:cubicBezTo>
                      <a:pt x="3" y="29400"/>
                      <a:pt x="5" y="29391"/>
                      <a:pt x="7" y="29382"/>
                    </a:cubicBezTo>
                    <a:close/>
                    <a:moveTo>
                      <a:pt x="2727" y="0"/>
                    </a:moveTo>
                    <a:cubicBezTo>
                      <a:pt x="2691" y="0"/>
                      <a:pt x="2655" y="48"/>
                      <a:pt x="2620" y="119"/>
                    </a:cubicBezTo>
                    <a:cubicBezTo>
                      <a:pt x="2739" y="1834"/>
                      <a:pt x="2655" y="5584"/>
                      <a:pt x="2739" y="8037"/>
                    </a:cubicBezTo>
                    <a:cubicBezTo>
                      <a:pt x="2846" y="11061"/>
                      <a:pt x="3108" y="23420"/>
                      <a:pt x="4322" y="29111"/>
                    </a:cubicBezTo>
                    <a:cubicBezTo>
                      <a:pt x="4968" y="29189"/>
                      <a:pt x="5415" y="29298"/>
                      <a:pt x="5471" y="29409"/>
                    </a:cubicBezTo>
                    <a:lnTo>
                      <a:pt x="5471" y="29409"/>
                    </a:lnTo>
                    <a:cubicBezTo>
                      <a:pt x="3155" y="20257"/>
                      <a:pt x="2977" y="1690"/>
                      <a:pt x="2977" y="929"/>
                    </a:cubicBezTo>
                    <a:cubicBezTo>
                      <a:pt x="2977" y="441"/>
                      <a:pt x="2870" y="12"/>
                      <a:pt x="2751" y="0"/>
                    </a:cubicBezTo>
                    <a:close/>
                    <a:moveTo>
                      <a:pt x="5471" y="29409"/>
                    </a:moveTo>
                    <a:cubicBezTo>
                      <a:pt x="5473" y="29417"/>
                      <a:pt x="5475" y="29425"/>
                      <a:pt x="5477" y="29432"/>
                    </a:cubicBezTo>
                    <a:cubicBezTo>
                      <a:pt x="5477" y="29425"/>
                      <a:pt x="5475" y="29417"/>
                      <a:pt x="5471" y="29409"/>
                    </a:cubicBezTo>
                    <a:close/>
                  </a:path>
                </a:pathLst>
              </a:custGeom>
              <a:solidFill>
                <a:srgbClr val="6B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9"/>
              <p:cNvSpPr/>
              <p:nvPr/>
            </p:nvSpPr>
            <p:spPr>
              <a:xfrm flipH="1" rot="-5400000">
                <a:off x="2028883" y="940133"/>
                <a:ext cx="336088" cy="1851410"/>
              </a:xfrm>
              <a:custGeom>
                <a:rect b="b" l="l" r="r" t="t"/>
                <a:pathLst>
                  <a:path extrusionOk="0" h="28469" w="5168">
                    <a:moveTo>
                      <a:pt x="2977" y="1"/>
                    </a:moveTo>
                    <a:cubicBezTo>
                      <a:pt x="2810" y="60"/>
                      <a:pt x="2667" y="120"/>
                      <a:pt x="2501" y="179"/>
                    </a:cubicBezTo>
                    <a:cubicBezTo>
                      <a:pt x="2501" y="370"/>
                      <a:pt x="2501" y="691"/>
                      <a:pt x="2489" y="1144"/>
                    </a:cubicBezTo>
                    <a:cubicBezTo>
                      <a:pt x="2655" y="1072"/>
                      <a:pt x="2810" y="1013"/>
                      <a:pt x="2989" y="953"/>
                    </a:cubicBezTo>
                    <a:cubicBezTo>
                      <a:pt x="2977" y="441"/>
                      <a:pt x="2977" y="96"/>
                      <a:pt x="2977" y="1"/>
                    </a:cubicBezTo>
                    <a:close/>
                    <a:moveTo>
                      <a:pt x="3025" y="2406"/>
                    </a:moveTo>
                    <a:cubicBezTo>
                      <a:pt x="2834" y="2465"/>
                      <a:pt x="2655" y="2537"/>
                      <a:pt x="2465" y="2620"/>
                    </a:cubicBezTo>
                    <a:cubicBezTo>
                      <a:pt x="2453" y="2930"/>
                      <a:pt x="2441" y="3251"/>
                      <a:pt x="2441" y="3596"/>
                    </a:cubicBezTo>
                    <a:cubicBezTo>
                      <a:pt x="2632" y="3513"/>
                      <a:pt x="2846" y="3430"/>
                      <a:pt x="3048" y="3358"/>
                    </a:cubicBezTo>
                    <a:cubicBezTo>
                      <a:pt x="3036" y="3013"/>
                      <a:pt x="3036" y="2703"/>
                      <a:pt x="3025" y="2406"/>
                    </a:cubicBezTo>
                    <a:close/>
                    <a:moveTo>
                      <a:pt x="3084" y="4835"/>
                    </a:moveTo>
                    <a:cubicBezTo>
                      <a:pt x="2846" y="4906"/>
                      <a:pt x="2620" y="4989"/>
                      <a:pt x="2394" y="5085"/>
                    </a:cubicBezTo>
                    <a:cubicBezTo>
                      <a:pt x="2382" y="5394"/>
                      <a:pt x="2370" y="5727"/>
                      <a:pt x="2358" y="6073"/>
                    </a:cubicBezTo>
                    <a:cubicBezTo>
                      <a:pt x="2608" y="5966"/>
                      <a:pt x="2858" y="5858"/>
                      <a:pt x="3108" y="5775"/>
                    </a:cubicBezTo>
                    <a:cubicBezTo>
                      <a:pt x="3096" y="5442"/>
                      <a:pt x="3096" y="5132"/>
                      <a:pt x="3084" y="4835"/>
                    </a:cubicBezTo>
                    <a:close/>
                    <a:moveTo>
                      <a:pt x="3156" y="7240"/>
                    </a:moveTo>
                    <a:cubicBezTo>
                      <a:pt x="2858" y="7335"/>
                      <a:pt x="2572" y="7454"/>
                      <a:pt x="2274" y="7549"/>
                    </a:cubicBezTo>
                    <a:cubicBezTo>
                      <a:pt x="2274" y="7883"/>
                      <a:pt x="2263" y="8216"/>
                      <a:pt x="2251" y="8549"/>
                    </a:cubicBezTo>
                    <a:cubicBezTo>
                      <a:pt x="2560" y="8418"/>
                      <a:pt x="2870" y="8287"/>
                      <a:pt x="3203" y="8180"/>
                    </a:cubicBezTo>
                    <a:lnTo>
                      <a:pt x="3156" y="7240"/>
                    </a:lnTo>
                    <a:close/>
                    <a:moveTo>
                      <a:pt x="3287" y="9621"/>
                    </a:moveTo>
                    <a:cubicBezTo>
                      <a:pt x="2917" y="9740"/>
                      <a:pt x="2548" y="9883"/>
                      <a:pt x="2191" y="10026"/>
                    </a:cubicBezTo>
                    <a:cubicBezTo>
                      <a:pt x="2155" y="10371"/>
                      <a:pt x="2144" y="10692"/>
                      <a:pt x="2132" y="11038"/>
                    </a:cubicBezTo>
                    <a:cubicBezTo>
                      <a:pt x="2513" y="10859"/>
                      <a:pt x="2917" y="10692"/>
                      <a:pt x="3334" y="10561"/>
                    </a:cubicBezTo>
                    <a:lnTo>
                      <a:pt x="3287" y="9621"/>
                    </a:lnTo>
                    <a:close/>
                    <a:moveTo>
                      <a:pt x="3406" y="12038"/>
                    </a:moveTo>
                    <a:cubicBezTo>
                      <a:pt x="2929" y="12181"/>
                      <a:pt x="2465" y="12347"/>
                      <a:pt x="2024" y="12538"/>
                    </a:cubicBezTo>
                    <a:cubicBezTo>
                      <a:pt x="2013" y="12871"/>
                      <a:pt x="2001" y="13216"/>
                      <a:pt x="1965" y="13550"/>
                    </a:cubicBezTo>
                    <a:cubicBezTo>
                      <a:pt x="2441" y="13336"/>
                      <a:pt x="2953" y="13121"/>
                      <a:pt x="3465" y="12955"/>
                    </a:cubicBezTo>
                    <a:cubicBezTo>
                      <a:pt x="3453" y="12645"/>
                      <a:pt x="3429" y="12335"/>
                      <a:pt x="3406" y="12038"/>
                    </a:cubicBezTo>
                    <a:close/>
                    <a:moveTo>
                      <a:pt x="3572" y="14419"/>
                    </a:moveTo>
                    <a:cubicBezTo>
                      <a:pt x="2989" y="14586"/>
                      <a:pt x="2417" y="14788"/>
                      <a:pt x="1858" y="15038"/>
                    </a:cubicBezTo>
                    <a:cubicBezTo>
                      <a:pt x="1834" y="15383"/>
                      <a:pt x="1798" y="15741"/>
                      <a:pt x="1786" y="16086"/>
                    </a:cubicBezTo>
                    <a:cubicBezTo>
                      <a:pt x="2370" y="15788"/>
                      <a:pt x="3013" y="15538"/>
                      <a:pt x="3644" y="15336"/>
                    </a:cubicBezTo>
                    <a:cubicBezTo>
                      <a:pt x="3620" y="15026"/>
                      <a:pt x="3608" y="14729"/>
                      <a:pt x="3572" y="14419"/>
                    </a:cubicBezTo>
                    <a:close/>
                    <a:moveTo>
                      <a:pt x="3763" y="16800"/>
                    </a:moveTo>
                    <a:cubicBezTo>
                      <a:pt x="3036" y="16991"/>
                      <a:pt x="2322" y="17265"/>
                      <a:pt x="1655" y="17586"/>
                    </a:cubicBezTo>
                    <a:cubicBezTo>
                      <a:pt x="1608" y="17931"/>
                      <a:pt x="1572" y="18289"/>
                      <a:pt x="1548" y="18634"/>
                    </a:cubicBezTo>
                    <a:cubicBezTo>
                      <a:pt x="2251" y="18253"/>
                      <a:pt x="3048" y="17943"/>
                      <a:pt x="3858" y="17705"/>
                    </a:cubicBezTo>
                    <a:cubicBezTo>
                      <a:pt x="3822" y="17407"/>
                      <a:pt x="3798" y="17098"/>
                      <a:pt x="3763" y="16800"/>
                    </a:cubicBezTo>
                    <a:close/>
                    <a:moveTo>
                      <a:pt x="3989" y="19170"/>
                    </a:moveTo>
                    <a:cubicBezTo>
                      <a:pt x="3096" y="19384"/>
                      <a:pt x="2191" y="19729"/>
                      <a:pt x="1382" y="20134"/>
                    </a:cubicBezTo>
                    <a:cubicBezTo>
                      <a:pt x="1346" y="20503"/>
                      <a:pt x="1310" y="20860"/>
                      <a:pt x="1262" y="21217"/>
                    </a:cubicBezTo>
                    <a:cubicBezTo>
                      <a:pt x="2096" y="20741"/>
                      <a:pt x="3096" y="20336"/>
                      <a:pt x="4096" y="20074"/>
                    </a:cubicBezTo>
                    <a:cubicBezTo>
                      <a:pt x="4060" y="19777"/>
                      <a:pt x="4037" y="19467"/>
                      <a:pt x="3989" y="19170"/>
                    </a:cubicBezTo>
                    <a:close/>
                    <a:moveTo>
                      <a:pt x="4263" y="21563"/>
                    </a:moveTo>
                    <a:cubicBezTo>
                      <a:pt x="3156" y="21813"/>
                      <a:pt x="2024" y="22241"/>
                      <a:pt x="1060" y="22765"/>
                    </a:cubicBezTo>
                    <a:cubicBezTo>
                      <a:pt x="1012" y="23122"/>
                      <a:pt x="953" y="23515"/>
                      <a:pt x="893" y="23884"/>
                    </a:cubicBezTo>
                    <a:cubicBezTo>
                      <a:pt x="1858" y="23277"/>
                      <a:pt x="3144" y="22753"/>
                      <a:pt x="4382" y="22456"/>
                    </a:cubicBezTo>
                    <a:cubicBezTo>
                      <a:pt x="4334" y="22158"/>
                      <a:pt x="4299" y="21860"/>
                      <a:pt x="4263" y="21563"/>
                    </a:cubicBezTo>
                    <a:close/>
                    <a:moveTo>
                      <a:pt x="4584" y="23896"/>
                    </a:moveTo>
                    <a:cubicBezTo>
                      <a:pt x="3215" y="24182"/>
                      <a:pt x="1786" y="24730"/>
                      <a:pt x="643" y="25397"/>
                    </a:cubicBezTo>
                    <a:cubicBezTo>
                      <a:pt x="572" y="25837"/>
                      <a:pt x="489" y="26254"/>
                      <a:pt x="417" y="26635"/>
                    </a:cubicBezTo>
                    <a:cubicBezTo>
                      <a:pt x="1524" y="25837"/>
                      <a:pt x="3167" y="25123"/>
                      <a:pt x="4739" y="24789"/>
                    </a:cubicBezTo>
                    <a:cubicBezTo>
                      <a:pt x="4691" y="24492"/>
                      <a:pt x="4644" y="24194"/>
                      <a:pt x="4584" y="23896"/>
                    </a:cubicBezTo>
                    <a:close/>
                    <a:moveTo>
                      <a:pt x="5001" y="26278"/>
                    </a:moveTo>
                    <a:cubicBezTo>
                      <a:pt x="3263" y="26563"/>
                      <a:pt x="1382" y="27325"/>
                      <a:pt x="60" y="28242"/>
                    </a:cubicBezTo>
                    <a:cubicBezTo>
                      <a:pt x="49" y="28305"/>
                      <a:pt x="30" y="28367"/>
                      <a:pt x="9" y="28438"/>
                    </a:cubicBezTo>
                    <a:lnTo>
                      <a:pt x="9" y="28438"/>
                    </a:lnTo>
                    <a:cubicBezTo>
                      <a:pt x="105" y="28272"/>
                      <a:pt x="974" y="28134"/>
                      <a:pt x="2108" y="28111"/>
                    </a:cubicBezTo>
                    <a:cubicBezTo>
                      <a:pt x="3084" y="27659"/>
                      <a:pt x="4168" y="27337"/>
                      <a:pt x="5168" y="27171"/>
                    </a:cubicBezTo>
                    <a:cubicBezTo>
                      <a:pt x="5120" y="26873"/>
                      <a:pt x="5061" y="26575"/>
                      <a:pt x="5001" y="26278"/>
                    </a:cubicBezTo>
                    <a:close/>
                    <a:moveTo>
                      <a:pt x="9" y="28438"/>
                    </a:moveTo>
                    <a:cubicBezTo>
                      <a:pt x="3" y="28448"/>
                      <a:pt x="0" y="28458"/>
                      <a:pt x="0" y="28468"/>
                    </a:cubicBezTo>
                    <a:cubicBezTo>
                      <a:pt x="3" y="28458"/>
                      <a:pt x="6" y="28448"/>
                      <a:pt x="9" y="28438"/>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9"/>
              <p:cNvSpPr/>
              <p:nvPr/>
            </p:nvSpPr>
            <p:spPr>
              <a:xfrm flipH="1" rot="-5400000">
                <a:off x="2027713" y="939742"/>
                <a:ext cx="336868" cy="1852971"/>
              </a:xfrm>
              <a:custGeom>
                <a:rect b="b" l="l" r="r" t="t"/>
                <a:pathLst>
                  <a:path extrusionOk="0" h="28493" w="5180">
                    <a:moveTo>
                      <a:pt x="2965" y="1"/>
                    </a:moveTo>
                    <a:cubicBezTo>
                      <a:pt x="2870" y="48"/>
                      <a:pt x="2763" y="96"/>
                      <a:pt x="2667" y="120"/>
                    </a:cubicBezTo>
                    <a:cubicBezTo>
                      <a:pt x="2679" y="417"/>
                      <a:pt x="2679" y="751"/>
                      <a:pt x="2679" y="1072"/>
                    </a:cubicBezTo>
                    <a:cubicBezTo>
                      <a:pt x="2786" y="1037"/>
                      <a:pt x="2894" y="989"/>
                      <a:pt x="2977" y="953"/>
                    </a:cubicBezTo>
                    <a:cubicBezTo>
                      <a:pt x="2965" y="453"/>
                      <a:pt x="2965" y="108"/>
                      <a:pt x="2965" y="1"/>
                    </a:cubicBezTo>
                    <a:close/>
                    <a:moveTo>
                      <a:pt x="3036" y="2430"/>
                    </a:moveTo>
                    <a:cubicBezTo>
                      <a:pt x="2929" y="2465"/>
                      <a:pt x="2834" y="2501"/>
                      <a:pt x="2715" y="2549"/>
                    </a:cubicBezTo>
                    <a:lnTo>
                      <a:pt x="2715" y="3513"/>
                    </a:lnTo>
                    <a:cubicBezTo>
                      <a:pt x="2810" y="3477"/>
                      <a:pt x="2917" y="3430"/>
                      <a:pt x="3036" y="3382"/>
                    </a:cubicBezTo>
                    <a:lnTo>
                      <a:pt x="3036" y="3251"/>
                    </a:lnTo>
                    <a:lnTo>
                      <a:pt x="3036" y="3001"/>
                    </a:lnTo>
                    <a:lnTo>
                      <a:pt x="3036" y="2823"/>
                    </a:lnTo>
                    <a:lnTo>
                      <a:pt x="3036" y="2715"/>
                    </a:lnTo>
                    <a:lnTo>
                      <a:pt x="3036" y="2430"/>
                    </a:lnTo>
                    <a:close/>
                    <a:moveTo>
                      <a:pt x="3096" y="4870"/>
                    </a:moveTo>
                    <a:cubicBezTo>
                      <a:pt x="2965" y="4882"/>
                      <a:pt x="2834" y="4930"/>
                      <a:pt x="2715" y="4989"/>
                    </a:cubicBezTo>
                    <a:cubicBezTo>
                      <a:pt x="2715" y="5311"/>
                      <a:pt x="2715" y="5644"/>
                      <a:pt x="2727" y="5954"/>
                    </a:cubicBezTo>
                    <a:cubicBezTo>
                      <a:pt x="2858" y="5894"/>
                      <a:pt x="2989" y="5859"/>
                      <a:pt x="3132" y="5811"/>
                    </a:cubicBezTo>
                    <a:cubicBezTo>
                      <a:pt x="3108" y="5478"/>
                      <a:pt x="3108" y="5168"/>
                      <a:pt x="3096" y="4870"/>
                    </a:cubicBezTo>
                    <a:close/>
                    <a:moveTo>
                      <a:pt x="2489" y="5061"/>
                    </a:moveTo>
                    <a:cubicBezTo>
                      <a:pt x="2453" y="5085"/>
                      <a:pt x="2429" y="5097"/>
                      <a:pt x="2394" y="5097"/>
                    </a:cubicBezTo>
                    <a:lnTo>
                      <a:pt x="2394" y="5156"/>
                    </a:lnTo>
                    <a:cubicBezTo>
                      <a:pt x="2382" y="5454"/>
                      <a:pt x="2382" y="5763"/>
                      <a:pt x="2370" y="6097"/>
                    </a:cubicBezTo>
                    <a:cubicBezTo>
                      <a:pt x="2394" y="6073"/>
                      <a:pt x="2441" y="6061"/>
                      <a:pt x="2489" y="6037"/>
                    </a:cubicBezTo>
                    <a:lnTo>
                      <a:pt x="2489" y="5680"/>
                    </a:lnTo>
                    <a:lnTo>
                      <a:pt x="2489" y="5061"/>
                    </a:lnTo>
                    <a:close/>
                    <a:moveTo>
                      <a:pt x="3191" y="7240"/>
                    </a:moveTo>
                    <a:cubicBezTo>
                      <a:pt x="3036" y="7299"/>
                      <a:pt x="2894" y="7359"/>
                      <a:pt x="2751" y="7406"/>
                    </a:cubicBezTo>
                    <a:cubicBezTo>
                      <a:pt x="2763" y="7668"/>
                      <a:pt x="2763" y="8002"/>
                      <a:pt x="2786" y="8359"/>
                    </a:cubicBezTo>
                    <a:cubicBezTo>
                      <a:pt x="2929" y="8299"/>
                      <a:pt x="3072" y="8252"/>
                      <a:pt x="3215" y="8192"/>
                    </a:cubicBezTo>
                    <a:lnTo>
                      <a:pt x="3215" y="8157"/>
                    </a:lnTo>
                    <a:cubicBezTo>
                      <a:pt x="3215" y="8014"/>
                      <a:pt x="3203" y="7859"/>
                      <a:pt x="3203" y="7716"/>
                    </a:cubicBezTo>
                    <a:lnTo>
                      <a:pt x="3203" y="7704"/>
                    </a:lnTo>
                    <a:cubicBezTo>
                      <a:pt x="3203" y="7549"/>
                      <a:pt x="3191" y="7418"/>
                      <a:pt x="3191" y="7264"/>
                    </a:cubicBezTo>
                    <a:lnTo>
                      <a:pt x="3191" y="7240"/>
                    </a:lnTo>
                    <a:close/>
                    <a:moveTo>
                      <a:pt x="2477" y="7526"/>
                    </a:moveTo>
                    <a:lnTo>
                      <a:pt x="2477" y="7526"/>
                    </a:lnTo>
                    <a:cubicBezTo>
                      <a:pt x="2417" y="7537"/>
                      <a:pt x="2370" y="7561"/>
                      <a:pt x="2310" y="7585"/>
                    </a:cubicBezTo>
                    <a:cubicBezTo>
                      <a:pt x="2298" y="7907"/>
                      <a:pt x="2274" y="8240"/>
                      <a:pt x="2263" y="8573"/>
                    </a:cubicBezTo>
                    <a:cubicBezTo>
                      <a:pt x="2310" y="8549"/>
                      <a:pt x="2382" y="8514"/>
                      <a:pt x="2441" y="8502"/>
                    </a:cubicBezTo>
                    <a:cubicBezTo>
                      <a:pt x="2453" y="8145"/>
                      <a:pt x="2453" y="7823"/>
                      <a:pt x="2477" y="7526"/>
                    </a:cubicBezTo>
                    <a:close/>
                    <a:moveTo>
                      <a:pt x="3287" y="9669"/>
                    </a:moveTo>
                    <a:cubicBezTo>
                      <a:pt x="3132" y="9704"/>
                      <a:pt x="2977" y="9752"/>
                      <a:pt x="2834" y="9812"/>
                    </a:cubicBezTo>
                    <a:cubicBezTo>
                      <a:pt x="2846" y="10109"/>
                      <a:pt x="2846" y="10443"/>
                      <a:pt x="2858" y="10764"/>
                    </a:cubicBezTo>
                    <a:cubicBezTo>
                      <a:pt x="3013" y="10704"/>
                      <a:pt x="3167" y="10645"/>
                      <a:pt x="3334" y="10585"/>
                    </a:cubicBezTo>
                    <a:cubicBezTo>
                      <a:pt x="3322" y="10276"/>
                      <a:pt x="3310" y="9966"/>
                      <a:pt x="3287" y="9669"/>
                    </a:cubicBezTo>
                    <a:close/>
                    <a:moveTo>
                      <a:pt x="2382" y="9978"/>
                    </a:moveTo>
                    <a:cubicBezTo>
                      <a:pt x="2310" y="10002"/>
                      <a:pt x="2251" y="10026"/>
                      <a:pt x="2167" y="10050"/>
                    </a:cubicBezTo>
                    <a:lnTo>
                      <a:pt x="2167" y="10062"/>
                    </a:lnTo>
                    <a:cubicBezTo>
                      <a:pt x="2155" y="10395"/>
                      <a:pt x="2144" y="10716"/>
                      <a:pt x="2108" y="11062"/>
                    </a:cubicBezTo>
                    <a:cubicBezTo>
                      <a:pt x="2203" y="11038"/>
                      <a:pt x="2274" y="11002"/>
                      <a:pt x="2334" y="10978"/>
                    </a:cubicBezTo>
                    <a:cubicBezTo>
                      <a:pt x="2358" y="10633"/>
                      <a:pt x="2370" y="10300"/>
                      <a:pt x="2382" y="9978"/>
                    </a:cubicBezTo>
                    <a:close/>
                    <a:moveTo>
                      <a:pt x="3417" y="12086"/>
                    </a:moveTo>
                    <a:cubicBezTo>
                      <a:pt x="3251" y="12109"/>
                      <a:pt x="3084" y="12169"/>
                      <a:pt x="2917" y="12228"/>
                    </a:cubicBezTo>
                    <a:cubicBezTo>
                      <a:pt x="2929" y="12538"/>
                      <a:pt x="2953" y="12848"/>
                      <a:pt x="2965" y="13181"/>
                    </a:cubicBezTo>
                    <a:cubicBezTo>
                      <a:pt x="3144" y="13121"/>
                      <a:pt x="3298" y="13038"/>
                      <a:pt x="3477" y="13002"/>
                    </a:cubicBezTo>
                    <a:cubicBezTo>
                      <a:pt x="3465" y="12681"/>
                      <a:pt x="3441" y="12383"/>
                      <a:pt x="3417" y="12086"/>
                    </a:cubicBezTo>
                    <a:close/>
                    <a:moveTo>
                      <a:pt x="2274" y="12467"/>
                    </a:moveTo>
                    <a:lnTo>
                      <a:pt x="2274" y="12467"/>
                    </a:lnTo>
                    <a:cubicBezTo>
                      <a:pt x="2203" y="12490"/>
                      <a:pt x="2120" y="12526"/>
                      <a:pt x="2036" y="12562"/>
                    </a:cubicBezTo>
                    <a:cubicBezTo>
                      <a:pt x="2024" y="12907"/>
                      <a:pt x="2001" y="13240"/>
                      <a:pt x="1965" y="13574"/>
                    </a:cubicBezTo>
                    <a:cubicBezTo>
                      <a:pt x="2060" y="13538"/>
                      <a:pt x="2144" y="13491"/>
                      <a:pt x="2239" y="13455"/>
                    </a:cubicBezTo>
                    <a:cubicBezTo>
                      <a:pt x="2251" y="13121"/>
                      <a:pt x="2263" y="12788"/>
                      <a:pt x="2274" y="12467"/>
                    </a:cubicBezTo>
                    <a:close/>
                    <a:moveTo>
                      <a:pt x="3572" y="14443"/>
                    </a:moveTo>
                    <a:cubicBezTo>
                      <a:pt x="3394" y="14503"/>
                      <a:pt x="3203" y="14562"/>
                      <a:pt x="3025" y="14622"/>
                    </a:cubicBezTo>
                    <a:lnTo>
                      <a:pt x="3060" y="15562"/>
                    </a:lnTo>
                    <a:cubicBezTo>
                      <a:pt x="3263" y="15479"/>
                      <a:pt x="3453" y="15419"/>
                      <a:pt x="3644" y="15360"/>
                    </a:cubicBezTo>
                    <a:cubicBezTo>
                      <a:pt x="3620" y="15050"/>
                      <a:pt x="3608" y="14753"/>
                      <a:pt x="3572" y="14443"/>
                    </a:cubicBezTo>
                    <a:close/>
                    <a:moveTo>
                      <a:pt x="2179" y="14931"/>
                    </a:moveTo>
                    <a:lnTo>
                      <a:pt x="2179" y="14931"/>
                    </a:lnTo>
                    <a:cubicBezTo>
                      <a:pt x="2072" y="14979"/>
                      <a:pt x="1965" y="15015"/>
                      <a:pt x="1882" y="15062"/>
                    </a:cubicBezTo>
                    <a:lnTo>
                      <a:pt x="1882" y="15086"/>
                    </a:lnTo>
                    <a:cubicBezTo>
                      <a:pt x="1846" y="15419"/>
                      <a:pt x="1822" y="15765"/>
                      <a:pt x="1798" y="16098"/>
                    </a:cubicBezTo>
                    <a:cubicBezTo>
                      <a:pt x="1893" y="16050"/>
                      <a:pt x="2001" y="16003"/>
                      <a:pt x="2120" y="15943"/>
                    </a:cubicBezTo>
                    <a:cubicBezTo>
                      <a:pt x="2132" y="15598"/>
                      <a:pt x="2144" y="15276"/>
                      <a:pt x="2179" y="14931"/>
                    </a:cubicBezTo>
                    <a:close/>
                    <a:moveTo>
                      <a:pt x="3763" y="16824"/>
                    </a:moveTo>
                    <a:cubicBezTo>
                      <a:pt x="3560" y="16884"/>
                      <a:pt x="3346" y="16943"/>
                      <a:pt x="3120" y="17015"/>
                    </a:cubicBezTo>
                    <a:cubicBezTo>
                      <a:pt x="3144" y="17324"/>
                      <a:pt x="3167" y="17646"/>
                      <a:pt x="3179" y="17955"/>
                    </a:cubicBezTo>
                    <a:cubicBezTo>
                      <a:pt x="3406" y="17884"/>
                      <a:pt x="3620" y="17801"/>
                      <a:pt x="3846" y="17741"/>
                    </a:cubicBezTo>
                    <a:lnTo>
                      <a:pt x="3846" y="17729"/>
                    </a:lnTo>
                    <a:cubicBezTo>
                      <a:pt x="3822" y="17431"/>
                      <a:pt x="3798" y="17134"/>
                      <a:pt x="3763" y="16824"/>
                    </a:cubicBezTo>
                    <a:close/>
                    <a:moveTo>
                      <a:pt x="2024" y="17431"/>
                    </a:moveTo>
                    <a:lnTo>
                      <a:pt x="2024" y="17431"/>
                    </a:lnTo>
                    <a:cubicBezTo>
                      <a:pt x="1893" y="17491"/>
                      <a:pt x="1774" y="17539"/>
                      <a:pt x="1643" y="17598"/>
                    </a:cubicBezTo>
                    <a:cubicBezTo>
                      <a:pt x="1608" y="17955"/>
                      <a:pt x="1584" y="18289"/>
                      <a:pt x="1536" y="18658"/>
                    </a:cubicBezTo>
                    <a:cubicBezTo>
                      <a:pt x="1679" y="18598"/>
                      <a:pt x="1834" y="18515"/>
                      <a:pt x="1965" y="18444"/>
                    </a:cubicBezTo>
                    <a:cubicBezTo>
                      <a:pt x="1977" y="18098"/>
                      <a:pt x="2013" y="17777"/>
                      <a:pt x="2024" y="17431"/>
                    </a:cubicBezTo>
                    <a:close/>
                    <a:moveTo>
                      <a:pt x="4001" y="19194"/>
                    </a:moveTo>
                    <a:cubicBezTo>
                      <a:pt x="3751" y="19265"/>
                      <a:pt x="3525" y="19325"/>
                      <a:pt x="3287" y="19396"/>
                    </a:cubicBezTo>
                    <a:cubicBezTo>
                      <a:pt x="3298" y="19706"/>
                      <a:pt x="3334" y="20027"/>
                      <a:pt x="3358" y="20325"/>
                    </a:cubicBezTo>
                    <a:cubicBezTo>
                      <a:pt x="3596" y="20241"/>
                      <a:pt x="3858" y="20170"/>
                      <a:pt x="4096" y="20098"/>
                    </a:cubicBezTo>
                    <a:lnTo>
                      <a:pt x="4096" y="20087"/>
                    </a:lnTo>
                    <a:cubicBezTo>
                      <a:pt x="4060" y="19789"/>
                      <a:pt x="4037" y="19491"/>
                      <a:pt x="4001" y="19206"/>
                    </a:cubicBezTo>
                    <a:lnTo>
                      <a:pt x="4001" y="19194"/>
                    </a:lnTo>
                    <a:close/>
                    <a:moveTo>
                      <a:pt x="1870" y="19932"/>
                    </a:moveTo>
                    <a:lnTo>
                      <a:pt x="1382" y="20158"/>
                    </a:lnTo>
                    <a:cubicBezTo>
                      <a:pt x="1346" y="20515"/>
                      <a:pt x="1298" y="20884"/>
                      <a:pt x="1262" y="21241"/>
                    </a:cubicBezTo>
                    <a:cubicBezTo>
                      <a:pt x="1429" y="21158"/>
                      <a:pt x="1620" y="21051"/>
                      <a:pt x="1798" y="20956"/>
                    </a:cubicBezTo>
                    <a:cubicBezTo>
                      <a:pt x="1834" y="20622"/>
                      <a:pt x="1846" y="20277"/>
                      <a:pt x="1870" y="19932"/>
                    </a:cubicBezTo>
                    <a:close/>
                    <a:moveTo>
                      <a:pt x="4275" y="21563"/>
                    </a:moveTo>
                    <a:cubicBezTo>
                      <a:pt x="4001" y="21634"/>
                      <a:pt x="3739" y="21706"/>
                      <a:pt x="3489" y="21777"/>
                    </a:cubicBezTo>
                    <a:cubicBezTo>
                      <a:pt x="3513" y="22087"/>
                      <a:pt x="3548" y="22384"/>
                      <a:pt x="3572" y="22706"/>
                    </a:cubicBezTo>
                    <a:cubicBezTo>
                      <a:pt x="3846" y="22611"/>
                      <a:pt x="4120" y="22539"/>
                      <a:pt x="4394" y="22480"/>
                    </a:cubicBezTo>
                    <a:lnTo>
                      <a:pt x="4394" y="22456"/>
                    </a:lnTo>
                    <a:cubicBezTo>
                      <a:pt x="4346" y="22158"/>
                      <a:pt x="4322" y="21861"/>
                      <a:pt x="4275" y="21563"/>
                    </a:cubicBezTo>
                    <a:close/>
                    <a:moveTo>
                      <a:pt x="1691" y="22444"/>
                    </a:moveTo>
                    <a:lnTo>
                      <a:pt x="1691" y="22444"/>
                    </a:lnTo>
                    <a:cubicBezTo>
                      <a:pt x="1477" y="22551"/>
                      <a:pt x="1262" y="22658"/>
                      <a:pt x="1060" y="22765"/>
                    </a:cubicBezTo>
                    <a:cubicBezTo>
                      <a:pt x="1001" y="23146"/>
                      <a:pt x="953" y="23516"/>
                      <a:pt x="893" y="23897"/>
                    </a:cubicBezTo>
                    <a:cubicBezTo>
                      <a:pt x="1120" y="23754"/>
                      <a:pt x="1370" y="23623"/>
                      <a:pt x="1608" y="23492"/>
                    </a:cubicBezTo>
                    <a:cubicBezTo>
                      <a:pt x="1643" y="23146"/>
                      <a:pt x="1667" y="22801"/>
                      <a:pt x="1691" y="22444"/>
                    </a:cubicBezTo>
                    <a:close/>
                    <a:moveTo>
                      <a:pt x="4596" y="23956"/>
                    </a:moveTo>
                    <a:cubicBezTo>
                      <a:pt x="4299" y="24016"/>
                      <a:pt x="4013" y="24087"/>
                      <a:pt x="3715" y="24159"/>
                    </a:cubicBezTo>
                    <a:cubicBezTo>
                      <a:pt x="3751" y="24468"/>
                      <a:pt x="3798" y="24766"/>
                      <a:pt x="3822" y="25063"/>
                    </a:cubicBezTo>
                    <a:cubicBezTo>
                      <a:pt x="4120" y="24968"/>
                      <a:pt x="4441" y="24885"/>
                      <a:pt x="4739" y="24825"/>
                    </a:cubicBezTo>
                    <a:cubicBezTo>
                      <a:pt x="4691" y="24528"/>
                      <a:pt x="4644" y="24254"/>
                      <a:pt x="4596" y="23956"/>
                    </a:cubicBezTo>
                    <a:close/>
                    <a:moveTo>
                      <a:pt x="1477" y="24992"/>
                    </a:moveTo>
                    <a:lnTo>
                      <a:pt x="1477" y="24992"/>
                    </a:lnTo>
                    <a:cubicBezTo>
                      <a:pt x="1191" y="25135"/>
                      <a:pt x="905" y="25290"/>
                      <a:pt x="643" y="25432"/>
                    </a:cubicBezTo>
                    <a:cubicBezTo>
                      <a:pt x="572" y="25837"/>
                      <a:pt x="489" y="26230"/>
                      <a:pt x="417" y="26611"/>
                    </a:cubicBezTo>
                    <a:cubicBezTo>
                      <a:pt x="417" y="26623"/>
                      <a:pt x="417" y="26647"/>
                      <a:pt x="405" y="26671"/>
                    </a:cubicBezTo>
                    <a:cubicBezTo>
                      <a:pt x="691" y="26468"/>
                      <a:pt x="1012" y="26254"/>
                      <a:pt x="1358" y="26075"/>
                    </a:cubicBezTo>
                    <a:cubicBezTo>
                      <a:pt x="1405" y="25730"/>
                      <a:pt x="1441" y="25385"/>
                      <a:pt x="1477" y="24992"/>
                    </a:cubicBezTo>
                    <a:close/>
                    <a:moveTo>
                      <a:pt x="5001" y="26302"/>
                    </a:moveTo>
                    <a:cubicBezTo>
                      <a:pt x="4680" y="26361"/>
                      <a:pt x="4346" y="26421"/>
                      <a:pt x="4025" y="26516"/>
                    </a:cubicBezTo>
                    <a:cubicBezTo>
                      <a:pt x="4060" y="26826"/>
                      <a:pt x="4120" y="27123"/>
                      <a:pt x="4168" y="27409"/>
                    </a:cubicBezTo>
                    <a:cubicBezTo>
                      <a:pt x="4513" y="27314"/>
                      <a:pt x="4858" y="27242"/>
                      <a:pt x="5180" y="27195"/>
                    </a:cubicBezTo>
                    <a:cubicBezTo>
                      <a:pt x="5156" y="27064"/>
                      <a:pt x="5120" y="26933"/>
                      <a:pt x="5096" y="26778"/>
                    </a:cubicBezTo>
                    <a:lnTo>
                      <a:pt x="5096" y="26730"/>
                    </a:lnTo>
                    <a:cubicBezTo>
                      <a:pt x="5061" y="26587"/>
                      <a:pt x="5037" y="26433"/>
                      <a:pt x="5001" y="26302"/>
                    </a:cubicBezTo>
                    <a:close/>
                    <a:moveTo>
                      <a:pt x="1191" y="27564"/>
                    </a:moveTo>
                    <a:cubicBezTo>
                      <a:pt x="798" y="27778"/>
                      <a:pt x="429" y="27992"/>
                      <a:pt x="84" y="28230"/>
                    </a:cubicBezTo>
                    <a:cubicBezTo>
                      <a:pt x="50" y="28320"/>
                      <a:pt x="38" y="28388"/>
                      <a:pt x="17" y="28436"/>
                    </a:cubicBezTo>
                    <a:lnTo>
                      <a:pt x="17" y="28436"/>
                    </a:lnTo>
                    <a:cubicBezTo>
                      <a:pt x="22" y="28431"/>
                      <a:pt x="32" y="28429"/>
                      <a:pt x="48" y="28421"/>
                    </a:cubicBezTo>
                    <a:cubicBezTo>
                      <a:pt x="60" y="28397"/>
                      <a:pt x="72" y="28397"/>
                      <a:pt x="84" y="28385"/>
                    </a:cubicBezTo>
                    <a:lnTo>
                      <a:pt x="108" y="28385"/>
                    </a:lnTo>
                    <a:cubicBezTo>
                      <a:pt x="119" y="28373"/>
                      <a:pt x="131" y="28373"/>
                      <a:pt x="167" y="28361"/>
                    </a:cubicBezTo>
                    <a:lnTo>
                      <a:pt x="179" y="28361"/>
                    </a:lnTo>
                    <a:cubicBezTo>
                      <a:pt x="191" y="28338"/>
                      <a:pt x="227" y="28338"/>
                      <a:pt x="250" y="28326"/>
                    </a:cubicBezTo>
                    <a:cubicBezTo>
                      <a:pt x="262" y="28326"/>
                      <a:pt x="262" y="28326"/>
                      <a:pt x="286" y="28314"/>
                    </a:cubicBezTo>
                    <a:cubicBezTo>
                      <a:pt x="298" y="28314"/>
                      <a:pt x="322" y="28302"/>
                      <a:pt x="358" y="28302"/>
                    </a:cubicBezTo>
                    <a:cubicBezTo>
                      <a:pt x="369" y="28302"/>
                      <a:pt x="369" y="28302"/>
                      <a:pt x="381" y="28278"/>
                    </a:cubicBezTo>
                    <a:cubicBezTo>
                      <a:pt x="417" y="28278"/>
                      <a:pt x="453" y="28266"/>
                      <a:pt x="477" y="28266"/>
                    </a:cubicBezTo>
                    <a:cubicBezTo>
                      <a:pt x="489" y="28266"/>
                      <a:pt x="500" y="28266"/>
                      <a:pt x="524" y="28254"/>
                    </a:cubicBezTo>
                    <a:cubicBezTo>
                      <a:pt x="548" y="28254"/>
                      <a:pt x="584" y="28230"/>
                      <a:pt x="608" y="28230"/>
                    </a:cubicBezTo>
                    <a:cubicBezTo>
                      <a:pt x="620" y="28230"/>
                      <a:pt x="643" y="28230"/>
                      <a:pt x="655" y="28219"/>
                    </a:cubicBezTo>
                    <a:cubicBezTo>
                      <a:pt x="679" y="28219"/>
                      <a:pt x="727" y="28207"/>
                      <a:pt x="762" y="28207"/>
                    </a:cubicBezTo>
                    <a:cubicBezTo>
                      <a:pt x="774" y="28207"/>
                      <a:pt x="786" y="28207"/>
                      <a:pt x="822" y="28195"/>
                    </a:cubicBezTo>
                    <a:cubicBezTo>
                      <a:pt x="846" y="28195"/>
                      <a:pt x="893" y="28171"/>
                      <a:pt x="917" y="28171"/>
                    </a:cubicBezTo>
                    <a:lnTo>
                      <a:pt x="953" y="28171"/>
                    </a:lnTo>
                    <a:cubicBezTo>
                      <a:pt x="1001" y="28171"/>
                      <a:pt x="1024" y="28159"/>
                      <a:pt x="1072" y="28159"/>
                    </a:cubicBezTo>
                    <a:cubicBezTo>
                      <a:pt x="1120" y="27992"/>
                      <a:pt x="1143" y="27790"/>
                      <a:pt x="1191" y="27564"/>
                    </a:cubicBezTo>
                    <a:close/>
                    <a:moveTo>
                      <a:pt x="17" y="28436"/>
                    </a:moveTo>
                    <a:cubicBezTo>
                      <a:pt x="14" y="28438"/>
                      <a:pt x="12" y="28441"/>
                      <a:pt x="12" y="28445"/>
                    </a:cubicBezTo>
                    <a:cubicBezTo>
                      <a:pt x="14" y="28442"/>
                      <a:pt x="15" y="28439"/>
                      <a:pt x="17" y="28436"/>
                    </a:cubicBezTo>
                    <a:close/>
                    <a:moveTo>
                      <a:pt x="12" y="28457"/>
                    </a:moveTo>
                    <a:cubicBezTo>
                      <a:pt x="0" y="28480"/>
                      <a:pt x="0" y="28480"/>
                      <a:pt x="12" y="28492"/>
                    </a:cubicBezTo>
                    <a:lnTo>
                      <a:pt x="12" y="28457"/>
                    </a:lnTo>
                    <a:close/>
                  </a:path>
                </a:pathLst>
              </a:custGeom>
              <a:solidFill>
                <a:srgbClr val="D38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9"/>
              <p:cNvSpPr/>
              <p:nvPr/>
            </p:nvSpPr>
            <p:spPr>
              <a:xfrm flipH="1" rot="-5400000">
                <a:off x="2934396" y="1861968"/>
                <a:ext cx="356248" cy="27899"/>
              </a:xfrm>
              <a:custGeom>
                <a:rect b="b" l="l" r="r" t="t"/>
                <a:pathLst>
                  <a:path extrusionOk="0" h="429" w="5478">
                    <a:moveTo>
                      <a:pt x="2739" y="0"/>
                    </a:moveTo>
                    <a:cubicBezTo>
                      <a:pt x="1227" y="0"/>
                      <a:pt x="0" y="155"/>
                      <a:pt x="0" y="369"/>
                    </a:cubicBezTo>
                    <a:cubicBezTo>
                      <a:pt x="0" y="381"/>
                      <a:pt x="12" y="393"/>
                      <a:pt x="36" y="429"/>
                    </a:cubicBezTo>
                    <a:cubicBezTo>
                      <a:pt x="227" y="250"/>
                      <a:pt x="1370" y="119"/>
                      <a:pt x="2739" y="119"/>
                    </a:cubicBezTo>
                    <a:cubicBezTo>
                      <a:pt x="4108" y="119"/>
                      <a:pt x="5239" y="250"/>
                      <a:pt x="5453" y="429"/>
                    </a:cubicBezTo>
                    <a:cubicBezTo>
                      <a:pt x="5465" y="417"/>
                      <a:pt x="5477" y="393"/>
                      <a:pt x="5477" y="369"/>
                    </a:cubicBezTo>
                    <a:cubicBezTo>
                      <a:pt x="5477" y="155"/>
                      <a:pt x="4263" y="0"/>
                      <a:pt x="2739" y="0"/>
                    </a:cubicBezTo>
                    <a:close/>
                  </a:path>
                </a:pathLst>
              </a:custGeom>
              <a:solidFill>
                <a:srgbClr val="A52B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64" name="Google Shape;5964;p59"/>
          <p:cNvSpPr txBox="1"/>
          <p:nvPr>
            <p:ph idx="4" type="subTitle"/>
          </p:nvPr>
        </p:nvSpPr>
        <p:spPr>
          <a:xfrm>
            <a:off x="5254744" y="3528150"/>
            <a:ext cx="22860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a:t>
            </a:r>
            <a:r>
              <a:rPr lang="en"/>
              <a:t>s the second planet from the Sun</a:t>
            </a:r>
            <a:endParaRPr/>
          </a:p>
        </p:txBody>
      </p:sp>
      <p:sp>
        <p:nvSpPr>
          <p:cNvPr id="5965" name="Google Shape;5965;p59"/>
          <p:cNvSpPr txBox="1"/>
          <p:nvPr>
            <p:ph idx="3" type="subTitle"/>
          </p:nvPr>
        </p:nvSpPr>
        <p:spPr>
          <a:xfrm>
            <a:off x="1543375" y="3528150"/>
            <a:ext cx="22860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9" name="Shape 5969"/>
        <p:cNvGrpSpPr/>
        <p:nvPr/>
      </p:nvGrpSpPr>
      <p:grpSpPr>
        <a:xfrm>
          <a:off x="0" y="0"/>
          <a:ext cx="0" cy="0"/>
          <a:chOff x="0" y="0"/>
          <a:chExt cx="0" cy="0"/>
        </a:xfrm>
      </p:grpSpPr>
      <p:sp>
        <p:nvSpPr>
          <p:cNvPr id="5970" name="Google Shape;5970;p60"/>
          <p:cNvSpPr txBox="1"/>
          <p:nvPr>
            <p:ph type="title"/>
          </p:nvPr>
        </p:nvSpPr>
        <p:spPr>
          <a:xfrm>
            <a:off x="4572000" y="555100"/>
            <a:ext cx="3886200" cy="89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5971" name="Google Shape;5971;p60"/>
          <p:cNvSpPr txBox="1"/>
          <p:nvPr>
            <p:ph idx="1" type="subTitle"/>
          </p:nvPr>
        </p:nvSpPr>
        <p:spPr>
          <a:xfrm>
            <a:off x="4572000" y="1445500"/>
            <a:ext cx="3886200" cy="99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have any questions?</a:t>
            </a:r>
            <a:endParaRPr/>
          </a:p>
          <a:p>
            <a:pPr indent="0" lvl="0" marL="0" rtl="0" algn="l">
              <a:spcBef>
                <a:spcPts val="0"/>
              </a:spcBef>
              <a:spcAft>
                <a:spcPts val="0"/>
              </a:spcAft>
              <a:buClr>
                <a:schemeClr val="dk1"/>
              </a:buClr>
              <a:buSzPts val="1100"/>
              <a:buFont typeface="Arial"/>
              <a:buNone/>
            </a:pPr>
            <a:r>
              <a:rPr lang="en"/>
              <a:t>addyouremail@freepik.com</a:t>
            </a:r>
            <a:endParaRPr/>
          </a:p>
          <a:p>
            <a:pPr indent="0" lvl="0" marL="0" rtl="0" algn="l">
              <a:spcBef>
                <a:spcPts val="0"/>
              </a:spcBef>
              <a:spcAft>
                <a:spcPts val="0"/>
              </a:spcAft>
              <a:buClr>
                <a:schemeClr val="dk1"/>
              </a:buClr>
              <a:buSzPts val="1100"/>
              <a:buFont typeface="Arial"/>
              <a:buNone/>
            </a:pPr>
            <a:r>
              <a:rPr lang="en"/>
              <a:t>+91 620 421 838</a:t>
            </a:r>
            <a:endParaRPr/>
          </a:p>
          <a:p>
            <a:pPr indent="0" lvl="0" marL="0" rtl="0" algn="l">
              <a:spcBef>
                <a:spcPts val="0"/>
              </a:spcBef>
              <a:spcAft>
                <a:spcPts val="0"/>
              </a:spcAft>
              <a:buClr>
                <a:schemeClr val="dk1"/>
              </a:buClr>
              <a:buSzPts val="1100"/>
              <a:buFont typeface="Arial"/>
              <a:buNone/>
            </a:pPr>
            <a:r>
              <a:rPr lang="en"/>
              <a:t>yourcompany.com</a:t>
            </a:r>
            <a:endParaRPr/>
          </a:p>
          <a:p>
            <a:pPr indent="0" lvl="0" marL="0" rtl="0" algn="l">
              <a:spcBef>
                <a:spcPts val="0"/>
              </a:spcBef>
              <a:spcAft>
                <a:spcPts val="0"/>
              </a:spcAft>
              <a:buNone/>
            </a:pPr>
            <a:r>
              <a:t/>
            </a:r>
            <a:endParaRPr/>
          </a:p>
        </p:txBody>
      </p:sp>
      <p:sp>
        <p:nvSpPr>
          <p:cNvPr id="5972" name="Google Shape;5972;p60"/>
          <p:cNvSpPr txBox="1"/>
          <p:nvPr/>
        </p:nvSpPr>
        <p:spPr>
          <a:xfrm>
            <a:off x="4572000" y="3960675"/>
            <a:ext cx="3886200" cy="333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Open Sans"/>
                <a:ea typeface="Open Sans"/>
                <a:cs typeface="Open Sans"/>
                <a:sym typeface="Open Sans"/>
              </a:rPr>
              <a:t>Please keep this slide for attribution</a:t>
            </a:r>
            <a:endParaRPr>
              <a:solidFill>
                <a:schemeClr val="dk1"/>
              </a:solidFill>
              <a:latin typeface="Open Sans"/>
              <a:ea typeface="Open Sans"/>
              <a:cs typeface="Open Sans"/>
              <a:sym typeface="Open Sans"/>
            </a:endParaRPr>
          </a:p>
        </p:txBody>
      </p:sp>
      <p:grpSp>
        <p:nvGrpSpPr>
          <p:cNvPr id="5973" name="Google Shape;5973;p60"/>
          <p:cNvGrpSpPr/>
          <p:nvPr/>
        </p:nvGrpSpPr>
        <p:grpSpPr>
          <a:xfrm>
            <a:off x="4656764" y="2553590"/>
            <a:ext cx="1448526" cy="407445"/>
            <a:chOff x="4571989" y="2553590"/>
            <a:chExt cx="1448526" cy="407445"/>
          </a:xfrm>
        </p:grpSpPr>
        <p:sp>
          <p:nvSpPr>
            <p:cNvPr id="5974" name="Google Shape;5974;p60"/>
            <p:cNvSpPr/>
            <p:nvPr/>
          </p:nvSpPr>
          <p:spPr>
            <a:xfrm>
              <a:off x="4571989" y="25536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5" name="Google Shape;5975;p60"/>
            <p:cNvGrpSpPr/>
            <p:nvPr/>
          </p:nvGrpSpPr>
          <p:grpSpPr>
            <a:xfrm>
              <a:off x="5092529" y="2553590"/>
              <a:ext cx="407432" cy="407391"/>
              <a:chOff x="812101" y="2571761"/>
              <a:chExt cx="417066" cy="417024"/>
            </a:xfrm>
          </p:grpSpPr>
          <p:sp>
            <p:nvSpPr>
              <p:cNvPr id="5976" name="Google Shape;5976;p60"/>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0"/>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0"/>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0"/>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0" name="Google Shape;5980;p60"/>
            <p:cNvGrpSpPr/>
            <p:nvPr/>
          </p:nvGrpSpPr>
          <p:grpSpPr>
            <a:xfrm>
              <a:off x="5613123" y="2553590"/>
              <a:ext cx="407391" cy="407391"/>
              <a:chOff x="1323129" y="2571761"/>
              <a:chExt cx="417024" cy="417024"/>
            </a:xfrm>
          </p:grpSpPr>
          <p:sp>
            <p:nvSpPr>
              <p:cNvPr id="5981" name="Google Shape;5981;p60"/>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0"/>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0"/>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0"/>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85" name="Google Shape;5985;p60"/>
          <p:cNvGrpSpPr/>
          <p:nvPr/>
        </p:nvGrpSpPr>
        <p:grpSpPr>
          <a:xfrm rot="727157">
            <a:off x="2601107" y="1728474"/>
            <a:ext cx="1406273" cy="2170756"/>
            <a:chOff x="3122700" y="1553300"/>
            <a:chExt cx="724525" cy="1118325"/>
          </a:xfrm>
        </p:grpSpPr>
        <p:sp>
          <p:nvSpPr>
            <p:cNvPr id="5986" name="Google Shape;5986;p60"/>
            <p:cNvSpPr/>
            <p:nvPr/>
          </p:nvSpPr>
          <p:spPr>
            <a:xfrm>
              <a:off x="3125375" y="1571050"/>
              <a:ext cx="721850" cy="510125"/>
            </a:xfrm>
            <a:custGeom>
              <a:rect b="b" l="l" r="r" t="t"/>
              <a:pathLst>
                <a:path extrusionOk="0" h="20405" w="28874">
                  <a:moveTo>
                    <a:pt x="7732" y="0"/>
                  </a:moveTo>
                  <a:cubicBezTo>
                    <a:pt x="5233" y="0"/>
                    <a:pt x="2768" y="302"/>
                    <a:pt x="298" y="945"/>
                  </a:cubicBezTo>
                  <a:cubicBezTo>
                    <a:pt x="1048" y="4517"/>
                    <a:pt x="453" y="8232"/>
                    <a:pt x="155" y="11804"/>
                  </a:cubicBezTo>
                  <a:cubicBezTo>
                    <a:pt x="1" y="14340"/>
                    <a:pt x="155" y="17019"/>
                    <a:pt x="298" y="19543"/>
                  </a:cubicBezTo>
                  <a:cubicBezTo>
                    <a:pt x="2094" y="18778"/>
                    <a:pt x="3983" y="18452"/>
                    <a:pt x="5915" y="18452"/>
                  </a:cubicBezTo>
                  <a:cubicBezTo>
                    <a:pt x="7352" y="18452"/>
                    <a:pt x="8813" y="18633"/>
                    <a:pt x="10276" y="18948"/>
                  </a:cubicBezTo>
                  <a:lnTo>
                    <a:pt x="11014" y="18948"/>
                  </a:lnTo>
                  <a:cubicBezTo>
                    <a:pt x="14479" y="19835"/>
                    <a:pt x="17939" y="20405"/>
                    <a:pt x="21367" y="20405"/>
                  </a:cubicBezTo>
                  <a:cubicBezTo>
                    <a:pt x="23688" y="20405"/>
                    <a:pt x="25995" y="20144"/>
                    <a:pt x="28278" y="19543"/>
                  </a:cubicBezTo>
                  <a:cubicBezTo>
                    <a:pt x="27980" y="18948"/>
                    <a:pt x="28135" y="18352"/>
                    <a:pt x="28135" y="17757"/>
                  </a:cubicBezTo>
                  <a:cubicBezTo>
                    <a:pt x="27683" y="12101"/>
                    <a:pt x="28873" y="6601"/>
                    <a:pt x="28278" y="945"/>
                  </a:cubicBezTo>
                  <a:lnTo>
                    <a:pt x="28278" y="945"/>
                  </a:lnTo>
                  <a:cubicBezTo>
                    <a:pt x="26508" y="1703"/>
                    <a:pt x="24736" y="1979"/>
                    <a:pt x="22958" y="1979"/>
                  </a:cubicBezTo>
                  <a:cubicBezTo>
                    <a:pt x="19510" y="1979"/>
                    <a:pt x="16037" y="939"/>
                    <a:pt x="12502" y="350"/>
                  </a:cubicBezTo>
                  <a:cubicBezTo>
                    <a:pt x="10892" y="120"/>
                    <a:pt x="9305" y="0"/>
                    <a:pt x="7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0"/>
            <p:cNvSpPr/>
            <p:nvPr/>
          </p:nvSpPr>
          <p:spPr>
            <a:xfrm>
              <a:off x="3129250" y="1594675"/>
              <a:ext cx="706950" cy="464950"/>
            </a:xfrm>
            <a:custGeom>
              <a:rect b="b" l="l" r="r" t="t"/>
              <a:pathLst>
                <a:path extrusionOk="0" h="18598" w="28278">
                  <a:moveTo>
                    <a:pt x="28123" y="0"/>
                  </a:moveTo>
                  <a:cubicBezTo>
                    <a:pt x="27528" y="0"/>
                    <a:pt x="27087" y="441"/>
                    <a:pt x="26492" y="596"/>
                  </a:cubicBezTo>
                  <a:cubicBezTo>
                    <a:pt x="25599" y="1786"/>
                    <a:pt x="24706" y="2977"/>
                    <a:pt x="23360" y="3715"/>
                  </a:cubicBezTo>
                  <a:lnTo>
                    <a:pt x="23360" y="3120"/>
                  </a:lnTo>
                  <a:cubicBezTo>
                    <a:pt x="23263" y="3022"/>
                    <a:pt x="23299" y="2781"/>
                    <a:pt x="23142" y="2781"/>
                  </a:cubicBezTo>
                  <a:cubicBezTo>
                    <a:pt x="23069" y="2781"/>
                    <a:pt x="22954" y="2833"/>
                    <a:pt x="22765" y="2977"/>
                  </a:cubicBezTo>
                  <a:cubicBezTo>
                    <a:pt x="22170" y="3572"/>
                    <a:pt x="22325" y="4608"/>
                    <a:pt x="21575" y="5203"/>
                  </a:cubicBezTo>
                  <a:cubicBezTo>
                    <a:pt x="20682" y="5953"/>
                    <a:pt x="19789" y="6692"/>
                    <a:pt x="18753" y="6692"/>
                  </a:cubicBezTo>
                  <a:cubicBezTo>
                    <a:pt x="18725" y="6706"/>
                    <a:pt x="18703" y="6712"/>
                    <a:pt x="18685" y="6712"/>
                  </a:cubicBezTo>
                  <a:cubicBezTo>
                    <a:pt x="18505" y="6712"/>
                    <a:pt x="18725" y="6069"/>
                    <a:pt x="18455" y="5799"/>
                  </a:cubicBezTo>
                  <a:lnTo>
                    <a:pt x="18003" y="5799"/>
                  </a:lnTo>
                  <a:cubicBezTo>
                    <a:pt x="16812" y="8335"/>
                    <a:pt x="13990" y="7882"/>
                    <a:pt x="11752" y="8478"/>
                  </a:cubicBezTo>
                  <a:cubicBezTo>
                    <a:pt x="10264" y="8930"/>
                    <a:pt x="8930" y="9525"/>
                    <a:pt x="7442" y="10121"/>
                  </a:cubicBezTo>
                  <a:cubicBezTo>
                    <a:pt x="7442" y="9823"/>
                    <a:pt x="7585" y="9371"/>
                    <a:pt x="7144" y="9228"/>
                  </a:cubicBezTo>
                  <a:cubicBezTo>
                    <a:pt x="6989" y="9228"/>
                    <a:pt x="6692" y="9371"/>
                    <a:pt x="6549" y="9525"/>
                  </a:cubicBezTo>
                  <a:cubicBezTo>
                    <a:pt x="5799" y="11454"/>
                    <a:pt x="3870" y="12502"/>
                    <a:pt x="2382" y="13835"/>
                  </a:cubicBezTo>
                  <a:cubicBezTo>
                    <a:pt x="2382" y="13538"/>
                    <a:pt x="2525" y="13097"/>
                    <a:pt x="2084" y="12942"/>
                  </a:cubicBezTo>
                  <a:cubicBezTo>
                    <a:pt x="1786" y="12942"/>
                    <a:pt x="1632" y="13240"/>
                    <a:pt x="1489" y="13538"/>
                  </a:cubicBezTo>
                  <a:cubicBezTo>
                    <a:pt x="1334" y="14883"/>
                    <a:pt x="739" y="15919"/>
                    <a:pt x="0" y="16967"/>
                  </a:cubicBezTo>
                  <a:cubicBezTo>
                    <a:pt x="143" y="17562"/>
                    <a:pt x="143" y="18003"/>
                    <a:pt x="143" y="18598"/>
                  </a:cubicBezTo>
                  <a:cubicBezTo>
                    <a:pt x="739" y="18598"/>
                    <a:pt x="1334" y="18300"/>
                    <a:pt x="1786" y="18003"/>
                  </a:cubicBezTo>
                  <a:cubicBezTo>
                    <a:pt x="2859" y="16930"/>
                    <a:pt x="3805" y="15259"/>
                    <a:pt x="5400" y="15259"/>
                  </a:cubicBezTo>
                  <a:cubicBezTo>
                    <a:pt x="5576" y="15259"/>
                    <a:pt x="5761" y="15280"/>
                    <a:pt x="5954" y="15324"/>
                  </a:cubicBezTo>
                  <a:cubicBezTo>
                    <a:pt x="6251" y="14883"/>
                    <a:pt x="5954" y="14431"/>
                    <a:pt x="5799" y="13990"/>
                  </a:cubicBezTo>
                  <a:cubicBezTo>
                    <a:pt x="6850" y="13172"/>
                    <a:pt x="7987" y="12266"/>
                    <a:pt x="9286" y="12266"/>
                  </a:cubicBezTo>
                  <a:cubicBezTo>
                    <a:pt x="9650" y="12266"/>
                    <a:pt x="10027" y="12338"/>
                    <a:pt x="10418" y="12502"/>
                  </a:cubicBezTo>
                  <a:cubicBezTo>
                    <a:pt x="10480" y="12517"/>
                    <a:pt x="10536" y="12524"/>
                    <a:pt x="10588" y="12524"/>
                  </a:cubicBezTo>
                  <a:cubicBezTo>
                    <a:pt x="11040" y="12524"/>
                    <a:pt x="11142" y="12004"/>
                    <a:pt x="11014" y="11609"/>
                  </a:cubicBezTo>
                  <a:cubicBezTo>
                    <a:pt x="11014" y="11609"/>
                    <a:pt x="10859" y="11454"/>
                    <a:pt x="10716" y="11454"/>
                  </a:cubicBezTo>
                  <a:cubicBezTo>
                    <a:pt x="10859" y="11156"/>
                    <a:pt x="11157" y="11156"/>
                    <a:pt x="11454" y="11014"/>
                  </a:cubicBezTo>
                  <a:cubicBezTo>
                    <a:pt x="14431" y="10264"/>
                    <a:pt x="17110" y="9823"/>
                    <a:pt x="19943" y="8930"/>
                  </a:cubicBezTo>
                  <a:cubicBezTo>
                    <a:pt x="20119" y="8884"/>
                    <a:pt x="20295" y="8866"/>
                    <a:pt x="20471" y="8866"/>
                  </a:cubicBezTo>
                  <a:cubicBezTo>
                    <a:pt x="20890" y="8866"/>
                    <a:pt x="21310" y="8972"/>
                    <a:pt x="21729" y="9073"/>
                  </a:cubicBezTo>
                  <a:cubicBezTo>
                    <a:pt x="22468" y="9073"/>
                    <a:pt x="22325" y="8180"/>
                    <a:pt x="22027" y="7739"/>
                  </a:cubicBezTo>
                  <a:cubicBezTo>
                    <a:pt x="23658" y="6846"/>
                    <a:pt x="24706" y="5358"/>
                    <a:pt x="26789" y="4906"/>
                  </a:cubicBezTo>
                  <a:cubicBezTo>
                    <a:pt x="27385" y="4906"/>
                    <a:pt x="27230" y="4310"/>
                    <a:pt x="26789" y="3870"/>
                  </a:cubicBezTo>
                  <a:cubicBezTo>
                    <a:pt x="26635" y="3572"/>
                    <a:pt x="27087" y="3275"/>
                    <a:pt x="27230" y="2977"/>
                  </a:cubicBezTo>
                  <a:cubicBezTo>
                    <a:pt x="27682" y="2524"/>
                    <a:pt x="28123" y="2227"/>
                    <a:pt x="28278" y="1631"/>
                  </a:cubicBezTo>
                  <a:cubicBezTo>
                    <a:pt x="28278" y="1036"/>
                    <a:pt x="28123" y="596"/>
                    <a:pt x="28123" y="0"/>
                  </a:cubicBez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0"/>
            <p:cNvSpPr/>
            <p:nvPr/>
          </p:nvSpPr>
          <p:spPr>
            <a:xfrm>
              <a:off x="3132825" y="1581500"/>
              <a:ext cx="699500" cy="490000"/>
            </a:xfrm>
            <a:custGeom>
              <a:rect b="b" l="l" r="r" t="t"/>
              <a:pathLst>
                <a:path extrusionOk="0" h="19600" w="27980">
                  <a:moveTo>
                    <a:pt x="1696" y="1"/>
                  </a:moveTo>
                  <a:cubicBezTo>
                    <a:pt x="1060" y="1"/>
                    <a:pt x="461" y="158"/>
                    <a:pt x="155" y="670"/>
                  </a:cubicBezTo>
                  <a:cubicBezTo>
                    <a:pt x="0" y="670"/>
                    <a:pt x="0" y="1266"/>
                    <a:pt x="155" y="1563"/>
                  </a:cubicBezTo>
                  <a:cubicBezTo>
                    <a:pt x="227" y="1641"/>
                    <a:pt x="375" y="1641"/>
                    <a:pt x="544" y="1641"/>
                  </a:cubicBezTo>
                  <a:cubicBezTo>
                    <a:pt x="712" y="1641"/>
                    <a:pt x="899" y="1641"/>
                    <a:pt x="1048" y="1718"/>
                  </a:cubicBezTo>
                  <a:cubicBezTo>
                    <a:pt x="1489" y="2158"/>
                    <a:pt x="2239" y="1718"/>
                    <a:pt x="2536" y="2313"/>
                  </a:cubicBezTo>
                  <a:cubicBezTo>
                    <a:pt x="2239" y="2456"/>
                    <a:pt x="2084" y="2611"/>
                    <a:pt x="1941" y="2754"/>
                  </a:cubicBezTo>
                  <a:cubicBezTo>
                    <a:pt x="1941" y="2909"/>
                    <a:pt x="1941" y="3206"/>
                    <a:pt x="2084" y="3206"/>
                  </a:cubicBezTo>
                  <a:cubicBezTo>
                    <a:pt x="2542" y="3141"/>
                    <a:pt x="3008" y="3104"/>
                    <a:pt x="3470" y="3104"/>
                  </a:cubicBezTo>
                  <a:cubicBezTo>
                    <a:pt x="5109" y="3104"/>
                    <a:pt x="6699" y="3565"/>
                    <a:pt x="7739" y="4837"/>
                  </a:cubicBezTo>
                  <a:cubicBezTo>
                    <a:pt x="7596" y="4992"/>
                    <a:pt x="7299" y="4992"/>
                    <a:pt x="7144" y="5135"/>
                  </a:cubicBezTo>
                  <a:cubicBezTo>
                    <a:pt x="6846" y="5433"/>
                    <a:pt x="7001" y="5587"/>
                    <a:pt x="7144" y="5730"/>
                  </a:cubicBezTo>
                  <a:cubicBezTo>
                    <a:pt x="8037" y="6028"/>
                    <a:pt x="9228" y="5885"/>
                    <a:pt x="9978" y="6480"/>
                  </a:cubicBezTo>
                  <a:cubicBezTo>
                    <a:pt x="11014" y="7516"/>
                    <a:pt x="11907" y="8564"/>
                    <a:pt x="12657" y="9755"/>
                  </a:cubicBezTo>
                  <a:cubicBezTo>
                    <a:pt x="13395" y="11243"/>
                    <a:pt x="14585" y="12136"/>
                    <a:pt x="15181" y="13624"/>
                  </a:cubicBezTo>
                  <a:cubicBezTo>
                    <a:pt x="15181" y="13767"/>
                    <a:pt x="14740" y="13767"/>
                    <a:pt x="14585" y="13767"/>
                  </a:cubicBezTo>
                  <a:cubicBezTo>
                    <a:pt x="14288" y="14065"/>
                    <a:pt x="14443" y="14362"/>
                    <a:pt x="14585" y="14517"/>
                  </a:cubicBezTo>
                  <a:cubicBezTo>
                    <a:pt x="16526" y="14958"/>
                    <a:pt x="18312" y="16005"/>
                    <a:pt x="19800" y="17339"/>
                  </a:cubicBezTo>
                  <a:cubicBezTo>
                    <a:pt x="19943" y="17637"/>
                    <a:pt x="19050" y="17637"/>
                    <a:pt x="19205" y="18089"/>
                  </a:cubicBezTo>
                  <a:cubicBezTo>
                    <a:pt x="19348" y="18232"/>
                    <a:pt x="19503" y="18530"/>
                    <a:pt x="19800" y="18530"/>
                  </a:cubicBezTo>
                  <a:cubicBezTo>
                    <a:pt x="19942" y="18519"/>
                    <a:pt x="20082" y="18514"/>
                    <a:pt x="20222" y="18514"/>
                  </a:cubicBezTo>
                  <a:cubicBezTo>
                    <a:pt x="21991" y="18514"/>
                    <a:pt x="23657" y="19301"/>
                    <a:pt x="25456" y="19577"/>
                  </a:cubicBezTo>
                  <a:cubicBezTo>
                    <a:pt x="25552" y="19593"/>
                    <a:pt x="25645" y="19599"/>
                    <a:pt x="25738" y="19599"/>
                  </a:cubicBezTo>
                  <a:cubicBezTo>
                    <a:pt x="26509" y="19599"/>
                    <a:pt x="27183" y="19125"/>
                    <a:pt x="27980" y="19125"/>
                  </a:cubicBezTo>
                  <a:cubicBezTo>
                    <a:pt x="27837" y="18684"/>
                    <a:pt x="27837" y="18387"/>
                    <a:pt x="27837" y="17934"/>
                  </a:cubicBezTo>
                  <a:cubicBezTo>
                    <a:pt x="27740" y="17951"/>
                    <a:pt x="27644" y="17959"/>
                    <a:pt x="27550" y="17959"/>
                  </a:cubicBezTo>
                  <a:cubicBezTo>
                    <a:pt x="26784" y="17959"/>
                    <a:pt x="26146" y="17429"/>
                    <a:pt x="25754" y="16898"/>
                  </a:cubicBezTo>
                  <a:cubicBezTo>
                    <a:pt x="25619" y="16505"/>
                    <a:pt x="25377" y="16121"/>
                    <a:pt x="25026" y="16121"/>
                  </a:cubicBezTo>
                  <a:cubicBezTo>
                    <a:pt x="24973" y="16121"/>
                    <a:pt x="24918" y="16130"/>
                    <a:pt x="24861" y="16148"/>
                  </a:cubicBezTo>
                  <a:cubicBezTo>
                    <a:pt x="24706" y="16303"/>
                    <a:pt x="24408" y="16446"/>
                    <a:pt x="24408" y="16601"/>
                  </a:cubicBezTo>
                  <a:cubicBezTo>
                    <a:pt x="24408" y="17041"/>
                    <a:pt x="24265" y="17041"/>
                    <a:pt x="24110" y="17041"/>
                  </a:cubicBezTo>
                  <a:cubicBezTo>
                    <a:pt x="22920" y="16601"/>
                    <a:pt x="21729" y="16005"/>
                    <a:pt x="20836" y="15112"/>
                  </a:cubicBezTo>
                  <a:cubicBezTo>
                    <a:pt x="20396" y="14660"/>
                    <a:pt x="20836" y="13922"/>
                    <a:pt x="20396" y="13469"/>
                  </a:cubicBezTo>
                  <a:cubicBezTo>
                    <a:pt x="20344" y="13445"/>
                    <a:pt x="20284" y="13433"/>
                    <a:pt x="20219" y="13433"/>
                  </a:cubicBezTo>
                  <a:cubicBezTo>
                    <a:pt x="19906" y="13433"/>
                    <a:pt x="19476" y="13700"/>
                    <a:pt x="19348" y="14065"/>
                  </a:cubicBezTo>
                  <a:cubicBezTo>
                    <a:pt x="16526" y="12434"/>
                    <a:pt x="15181" y="9457"/>
                    <a:pt x="13395" y="6623"/>
                  </a:cubicBezTo>
                  <a:cubicBezTo>
                    <a:pt x="13097" y="6028"/>
                    <a:pt x="13395" y="5290"/>
                    <a:pt x="12954" y="4695"/>
                  </a:cubicBezTo>
                  <a:cubicBezTo>
                    <a:pt x="12827" y="4568"/>
                    <a:pt x="12701" y="4521"/>
                    <a:pt x="12585" y="4521"/>
                  </a:cubicBezTo>
                  <a:cubicBezTo>
                    <a:pt x="12429" y="4521"/>
                    <a:pt x="12293" y="4606"/>
                    <a:pt x="12204" y="4695"/>
                  </a:cubicBezTo>
                  <a:cubicBezTo>
                    <a:pt x="12204" y="4837"/>
                    <a:pt x="12204" y="4992"/>
                    <a:pt x="12061" y="5135"/>
                  </a:cubicBezTo>
                  <a:cubicBezTo>
                    <a:pt x="10418" y="3944"/>
                    <a:pt x="8930" y="2754"/>
                    <a:pt x="8037" y="968"/>
                  </a:cubicBezTo>
                  <a:cubicBezTo>
                    <a:pt x="7912" y="843"/>
                    <a:pt x="7762" y="798"/>
                    <a:pt x="7619" y="798"/>
                  </a:cubicBezTo>
                  <a:cubicBezTo>
                    <a:pt x="7420" y="798"/>
                    <a:pt x="7234" y="885"/>
                    <a:pt x="7144" y="968"/>
                  </a:cubicBezTo>
                  <a:cubicBezTo>
                    <a:pt x="7144" y="1123"/>
                    <a:pt x="7144" y="1563"/>
                    <a:pt x="7001" y="1563"/>
                  </a:cubicBezTo>
                  <a:cubicBezTo>
                    <a:pt x="5513" y="1123"/>
                    <a:pt x="4025" y="230"/>
                    <a:pt x="2536" y="75"/>
                  </a:cubicBezTo>
                  <a:cubicBezTo>
                    <a:pt x="2263" y="31"/>
                    <a:pt x="1976" y="1"/>
                    <a:pt x="1696" y="1"/>
                  </a:cubicBez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0"/>
            <p:cNvSpPr/>
            <p:nvPr/>
          </p:nvSpPr>
          <p:spPr>
            <a:xfrm>
              <a:off x="3122700" y="1553300"/>
              <a:ext cx="22350" cy="1118325"/>
            </a:xfrm>
            <a:custGeom>
              <a:rect b="b" l="l" r="r" t="t"/>
              <a:pathLst>
                <a:path extrusionOk="0" h="44733" w="894">
                  <a:moveTo>
                    <a:pt x="453" y="0"/>
                  </a:moveTo>
                  <a:cubicBezTo>
                    <a:pt x="215" y="0"/>
                    <a:pt x="0" y="108"/>
                    <a:pt x="0" y="239"/>
                  </a:cubicBezTo>
                  <a:lnTo>
                    <a:pt x="0" y="44732"/>
                  </a:lnTo>
                  <a:lnTo>
                    <a:pt x="882" y="44732"/>
                  </a:lnTo>
                  <a:lnTo>
                    <a:pt x="882" y="239"/>
                  </a:lnTo>
                  <a:cubicBezTo>
                    <a:pt x="893" y="119"/>
                    <a:pt x="703" y="0"/>
                    <a:pt x="453" y="0"/>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0"/>
            <p:cNvSpPr/>
            <p:nvPr/>
          </p:nvSpPr>
          <p:spPr>
            <a:xfrm>
              <a:off x="3129850" y="1553300"/>
              <a:ext cx="15200" cy="1118325"/>
            </a:xfrm>
            <a:custGeom>
              <a:rect b="b" l="l" r="r" t="t"/>
              <a:pathLst>
                <a:path extrusionOk="0" h="44733" w="608">
                  <a:moveTo>
                    <a:pt x="167" y="0"/>
                  </a:moveTo>
                  <a:cubicBezTo>
                    <a:pt x="107" y="0"/>
                    <a:pt x="48" y="0"/>
                    <a:pt x="0" y="12"/>
                  </a:cubicBezTo>
                  <a:cubicBezTo>
                    <a:pt x="167" y="48"/>
                    <a:pt x="286" y="131"/>
                    <a:pt x="286" y="239"/>
                  </a:cubicBezTo>
                  <a:lnTo>
                    <a:pt x="286" y="44732"/>
                  </a:lnTo>
                  <a:lnTo>
                    <a:pt x="607" y="44732"/>
                  </a:lnTo>
                  <a:lnTo>
                    <a:pt x="607" y="239"/>
                  </a:lnTo>
                  <a:cubicBezTo>
                    <a:pt x="607" y="119"/>
                    <a:pt x="417" y="0"/>
                    <a:pt x="167" y="0"/>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0"/>
            <p:cNvSpPr/>
            <p:nvPr/>
          </p:nvSpPr>
          <p:spPr>
            <a:xfrm>
              <a:off x="3126275" y="1560450"/>
              <a:ext cx="5075" cy="92875"/>
            </a:xfrm>
            <a:custGeom>
              <a:rect b="b" l="l" r="r" t="t"/>
              <a:pathLst>
                <a:path extrusionOk="0" h="3715" w="203">
                  <a:moveTo>
                    <a:pt x="191" y="0"/>
                  </a:moveTo>
                  <a:cubicBezTo>
                    <a:pt x="191" y="0"/>
                    <a:pt x="179" y="0"/>
                    <a:pt x="143" y="12"/>
                  </a:cubicBezTo>
                  <a:cubicBezTo>
                    <a:pt x="131" y="24"/>
                    <a:pt x="84" y="60"/>
                    <a:pt x="72" y="95"/>
                  </a:cubicBezTo>
                  <a:cubicBezTo>
                    <a:pt x="24" y="203"/>
                    <a:pt x="12" y="334"/>
                    <a:pt x="12" y="512"/>
                  </a:cubicBezTo>
                  <a:lnTo>
                    <a:pt x="12" y="798"/>
                  </a:lnTo>
                  <a:cubicBezTo>
                    <a:pt x="24" y="893"/>
                    <a:pt x="12" y="1012"/>
                    <a:pt x="12" y="1107"/>
                  </a:cubicBezTo>
                  <a:cubicBezTo>
                    <a:pt x="0" y="1334"/>
                    <a:pt x="0" y="1584"/>
                    <a:pt x="0" y="1846"/>
                  </a:cubicBezTo>
                  <a:cubicBezTo>
                    <a:pt x="0" y="2870"/>
                    <a:pt x="36" y="3715"/>
                    <a:pt x="96" y="3715"/>
                  </a:cubicBezTo>
                  <a:cubicBezTo>
                    <a:pt x="143" y="3715"/>
                    <a:pt x="191" y="2870"/>
                    <a:pt x="203" y="1857"/>
                  </a:cubicBezTo>
                  <a:cubicBezTo>
                    <a:pt x="203" y="1607"/>
                    <a:pt x="191" y="1346"/>
                    <a:pt x="191" y="1131"/>
                  </a:cubicBezTo>
                  <a:cubicBezTo>
                    <a:pt x="191" y="1012"/>
                    <a:pt x="191" y="905"/>
                    <a:pt x="179" y="798"/>
                  </a:cubicBezTo>
                  <a:cubicBezTo>
                    <a:pt x="155" y="691"/>
                    <a:pt x="155" y="607"/>
                    <a:pt x="143" y="512"/>
                  </a:cubicBezTo>
                  <a:cubicBezTo>
                    <a:pt x="131" y="357"/>
                    <a:pt x="131" y="214"/>
                    <a:pt x="143" y="131"/>
                  </a:cubicBezTo>
                  <a:cubicBezTo>
                    <a:pt x="143" y="36"/>
                    <a:pt x="191" y="12"/>
                    <a:pt x="191"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0"/>
            <p:cNvSpPr/>
            <p:nvPr/>
          </p:nvSpPr>
          <p:spPr>
            <a:xfrm>
              <a:off x="3126275" y="1661950"/>
              <a:ext cx="5075" cy="15200"/>
            </a:xfrm>
            <a:custGeom>
              <a:rect b="b" l="l" r="r" t="t"/>
              <a:pathLst>
                <a:path extrusionOk="0" h="608" w="203">
                  <a:moveTo>
                    <a:pt x="96" y="0"/>
                  </a:moveTo>
                  <a:cubicBezTo>
                    <a:pt x="36" y="0"/>
                    <a:pt x="0" y="131"/>
                    <a:pt x="0" y="298"/>
                  </a:cubicBezTo>
                  <a:cubicBezTo>
                    <a:pt x="0" y="464"/>
                    <a:pt x="12" y="595"/>
                    <a:pt x="72" y="607"/>
                  </a:cubicBezTo>
                  <a:cubicBezTo>
                    <a:pt x="131" y="607"/>
                    <a:pt x="191" y="476"/>
                    <a:pt x="191" y="310"/>
                  </a:cubicBezTo>
                  <a:cubicBezTo>
                    <a:pt x="203" y="131"/>
                    <a:pt x="155" y="0"/>
                    <a:pt x="96"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3" name="Google Shape;5993;p60"/>
          <p:cNvGrpSpPr/>
          <p:nvPr/>
        </p:nvGrpSpPr>
        <p:grpSpPr>
          <a:xfrm flipH="1" rot="-1072602">
            <a:off x="1115568" y="1799534"/>
            <a:ext cx="1384838" cy="2178777"/>
            <a:chOff x="3122700" y="3132050"/>
            <a:chExt cx="713500" cy="1122500"/>
          </a:xfrm>
        </p:grpSpPr>
        <p:sp>
          <p:nvSpPr>
            <p:cNvPr id="5994" name="Google Shape;5994;p60"/>
            <p:cNvSpPr/>
            <p:nvPr/>
          </p:nvSpPr>
          <p:spPr>
            <a:xfrm>
              <a:off x="3132825" y="3136750"/>
              <a:ext cx="695950" cy="211025"/>
            </a:xfrm>
            <a:custGeom>
              <a:rect b="b" l="l" r="r" t="t"/>
              <a:pathLst>
                <a:path extrusionOk="0" h="8441" w="27838">
                  <a:moveTo>
                    <a:pt x="7191" y="1"/>
                  </a:moveTo>
                  <a:cubicBezTo>
                    <a:pt x="6142" y="1"/>
                    <a:pt x="5083" y="83"/>
                    <a:pt x="4025" y="230"/>
                  </a:cubicBezTo>
                  <a:cubicBezTo>
                    <a:pt x="3727" y="230"/>
                    <a:pt x="3572" y="373"/>
                    <a:pt x="3275" y="527"/>
                  </a:cubicBezTo>
                  <a:cubicBezTo>
                    <a:pt x="2977" y="527"/>
                    <a:pt x="2679" y="670"/>
                    <a:pt x="2382" y="670"/>
                  </a:cubicBezTo>
                  <a:cubicBezTo>
                    <a:pt x="2084" y="825"/>
                    <a:pt x="1941" y="968"/>
                    <a:pt x="1643" y="968"/>
                  </a:cubicBezTo>
                  <a:cubicBezTo>
                    <a:pt x="1048" y="968"/>
                    <a:pt x="453" y="1123"/>
                    <a:pt x="0" y="1563"/>
                  </a:cubicBezTo>
                  <a:lnTo>
                    <a:pt x="0" y="7076"/>
                  </a:lnTo>
                  <a:cubicBezTo>
                    <a:pt x="2030" y="5969"/>
                    <a:pt x="4349" y="5433"/>
                    <a:pt x="6669" y="5433"/>
                  </a:cubicBezTo>
                  <a:cubicBezTo>
                    <a:pt x="8091" y="5433"/>
                    <a:pt x="9513" y="5634"/>
                    <a:pt x="10871" y="6028"/>
                  </a:cubicBezTo>
                  <a:cubicBezTo>
                    <a:pt x="12359" y="6480"/>
                    <a:pt x="13550" y="7219"/>
                    <a:pt x="15038" y="7671"/>
                  </a:cubicBezTo>
                  <a:cubicBezTo>
                    <a:pt x="16579" y="8051"/>
                    <a:pt x="18227" y="8440"/>
                    <a:pt x="19797" y="8440"/>
                  </a:cubicBezTo>
                  <a:cubicBezTo>
                    <a:pt x="20046" y="8440"/>
                    <a:pt x="20294" y="8431"/>
                    <a:pt x="20539" y="8409"/>
                  </a:cubicBezTo>
                  <a:cubicBezTo>
                    <a:pt x="21884" y="8409"/>
                    <a:pt x="23372" y="8409"/>
                    <a:pt x="24706" y="8112"/>
                  </a:cubicBezTo>
                  <a:cubicBezTo>
                    <a:pt x="25301" y="7969"/>
                    <a:pt x="25754" y="7814"/>
                    <a:pt x="26349" y="7671"/>
                  </a:cubicBezTo>
                  <a:cubicBezTo>
                    <a:pt x="26944" y="7516"/>
                    <a:pt x="27385" y="7219"/>
                    <a:pt x="27837" y="7076"/>
                  </a:cubicBezTo>
                  <a:lnTo>
                    <a:pt x="27837" y="1563"/>
                  </a:lnTo>
                  <a:cubicBezTo>
                    <a:pt x="25865" y="2615"/>
                    <a:pt x="23720" y="3058"/>
                    <a:pt x="21554" y="3058"/>
                  </a:cubicBezTo>
                  <a:cubicBezTo>
                    <a:pt x="18814" y="3058"/>
                    <a:pt x="16043" y="2349"/>
                    <a:pt x="13550" y="1266"/>
                  </a:cubicBezTo>
                  <a:cubicBezTo>
                    <a:pt x="11536" y="363"/>
                    <a:pt x="9385" y="1"/>
                    <a:pt x="7191" y="1"/>
                  </a:cubicBezTo>
                  <a:close/>
                </a:path>
              </a:pathLst>
            </a:custGeom>
            <a:solidFill>
              <a:srgbClr val="A01127"/>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0"/>
            <p:cNvSpPr/>
            <p:nvPr/>
          </p:nvSpPr>
          <p:spPr>
            <a:xfrm>
              <a:off x="3132825" y="3461850"/>
              <a:ext cx="695950" cy="213500"/>
            </a:xfrm>
            <a:custGeom>
              <a:rect b="b" l="l" r="r" t="t"/>
              <a:pathLst>
                <a:path extrusionOk="0" h="8540" w="27838">
                  <a:moveTo>
                    <a:pt x="7218" y="0"/>
                  </a:moveTo>
                  <a:cubicBezTo>
                    <a:pt x="4764" y="0"/>
                    <a:pt x="2300" y="491"/>
                    <a:pt x="0" y="1358"/>
                  </a:cubicBezTo>
                  <a:lnTo>
                    <a:pt x="0" y="7014"/>
                  </a:lnTo>
                  <a:cubicBezTo>
                    <a:pt x="2116" y="6008"/>
                    <a:pt x="4399" y="5450"/>
                    <a:pt x="6677" y="5450"/>
                  </a:cubicBezTo>
                  <a:cubicBezTo>
                    <a:pt x="8091" y="5450"/>
                    <a:pt x="9502" y="5665"/>
                    <a:pt x="10871" y="6121"/>
                  </a:cubicBezTo>
                  <a:cubicBezTo>
                    <a:pt x="13550" y="7014"/>
                    <a:pt x="16074" y="8204"/>
                    <a:pt x="18907" y="8502"/>
                  </a:cubicBezTo>
                  <a:cubicBezTo>
                    <a:pt x="19392" y="8526"/>
                    <a:pt x="19872" y="8539"/>
                    <a:pt x="20350" y="8539"/>
                  </a:cubicBezTo>
                  <a:cubicBezTo>
                    <a:pt x="22947" y="8539"/>
                    <a:pt x="25443" y="8150"/>
                    <a:pt x="27837" y="7014"/>
                  </a:cubicBezTo>
                  <a:lnTo>
                    <a:pt x="27837" y="1358"/>
                  </a:lnTo>
                  <a:cubicBezTo>
                    <a:pt x="25887" y="2528"/>
                    <a:pt x="23768" y="2990"/>
                    <a:pt x="21626" y="2990"/>
                  </a:cubicBezTo>
                  <a:cubicBezTo>
                    <a:pt x="18863" y="2990"/>
                    <a:pt x="16065" y="2222"/>
                    <a:pt x="13550" y="1216"/>
                  </a:cubicBezTo>
                  <a:cubicBezTo>
                    <a:pt x="11527" y="380"/>
                    <a:pt x="9377" y="0"/>
                    <a:pt x="7218" y="0"/>
                  </a:cubicBezTo>
                  <a:close/>
                </a:path>
              </a:pathLst>
            </a:custGeom>
            <a:solidFill>
              <a:srgbClr val="A01127"/>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0"/>
            <p:cNvSpPr/>
            <p:nvPr/>
          </p:nvSpPr>
          <p:spPr>
            <a:xfrm>
              <a:off x="3132825" y="3277725"/>
              <a:ext cx="703375" cy="255750"/>
            </a:xfrm>
            <a:custGeom>
              <a:rect b="b" l="l" r="r" t="t"/>
              <a:pathLst>
                <a:path extrusionOk="0" h="10230" w="28135">
                  <a:moveTo>
                    <a:pt x="6902" y="1"/>
                  </a:moveTo>
                  <a:cubicBezTo>
                    <a:pt x="4547" y="1"/>
                    <a:pt x="2214" y="418"/>
                    <a:pt x="0" y="1437"/>
                  </a:cubicBezTo>
                  <a:lnTo>
                    <a:pt x="0" y="8723"/>
                  </a:lnTo>
                  <a:cubicBezTo>
                    <a:pt x="155" y="8581"/>
                    <a:pt x="453" y="8581"/>
                    <a:pt x="596" y="8426"/>
                  </a:cubicBezTo>
                  <a:cubicBezTo>
                    <a:pt x="893" y="8426"/>
                    <a:pt x="1048" y="8283"/>
                    <a:pt x="1346" y="8283"/>
                  </a:cubicBezTo>
                  <a:cubicBezTo>
                    <a:pt x="1489" y="8128"/>
                    <a:pt x="1786" y="7985"/>
                    <a:pt x="1941" y="7985"/>
                  </a:cubicBezTo>
                  <a:lnTo>
                    <a:pt x="3275" y="7533"/>
                  </a:lnTo>
                  <a:cubicBezTo>
                    <a:pt x="4284" y="7296"/>
                    <a:pt x="5292" y="7178"/>
                    <a:pt x="6289" y="7178"/>
                  </a:cubicBezTo>
                  <a:cubicBezTo>
                    <a:pt x="7798" y="7178"/>
                    <a:pt x="9283" y="7448"/>
                    <a:pt x="10716" y="7985"/>
                  </a:cubicBezTo>
                  <a:cubicBezTo>
                    <a:pt x="14097" y="9143"/>
                    <a:pt x="17556" y="10229"/>
                    <a:pt x="21089" y="10229"/>
                  </a:cubicBezTo>
                  <a:cubicBezTo>
                    <a:pt x="22533" y="10229"/>
                    <a:pt x="23988" y="10048"/>
                    <a:pt x="25456" y="9616"/>
                  </a:cubicBezTo>
                  <a:cubicBezTo>
                    <a:pt x="25754" y="9473"/>
                    <a:pt x="25896" y="9319"/>
                    <a:pt x="26194" y="9319"/>
                  </a:cubicBezTo>
                  <a:cubicBezTo>
                    <a:pt x="26789" y="9319"/>
                    <a:pt x="27385" y="9176"/>
                    <a:pt x="27837" y="8723"/>
                  </a:cubicBezTo>
                  <a:cubicBezTo>
                    <a:pt x="27682" y="6342"/>
                    <a:pt x="28135" y="3818"/>
                    <a:pt x="27837" y="1437"/>
                  </a:cubicBezTo>
                  <a:lnTo>
                    <a:pt x="27837" y="1437"/>
                  </a:lnTo>
                  <a:cubicBezTo>
                    <a:pt x="25879" y="2412"/>
                    <a:pt x="23708" y="2966"/>
                    <a:pt x="21546" y="2966"/>
                  </a:cubicBezTo>
                  <a:cubicBezTo>
                    <a:pt x="20092" y="2966"/>
                    <a:pt x="18643" y="2716"/>
                    <a:pt x="17264" y="2175"/>
                  </a:cubicBezTo>
                  <a:cubicBezTo>
                    <a:pt x="13973" y="928"/>
                    <a:pt x="10412" y="1"/>
                    <a:pt x="6902" y="1"/>
                  </a:cubicBezTo>
                  <a:close/>
                </a:path>
              </a:pathLst>
            </a:custGeom>
            <a:solidFill>
              <a:srgbClr val="FFD629"/>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0"/>
            <p:cNvSpPr/>
            <p:nvPr/>
          </p:nvSpPr>
          <p:spPr>
            <a:xfrm>
              <a:off x="3122700" y="3132050"/>
              <a:ext cx="22350" cy="1118325"/>
            </a:xfrm>
            <a:custGeom>
              <a:rect b="b" l="l" r="r" t="t"/>
              <a:pathLst>
                <a:path extrusionOk="0" h="44733" w="894">
                  <a:moveTo>
                    <a:pt x="453" y="1"/>
                  </a:moveTo>
                  <a:cubicBezTo>
                    <a:pt x="215" y="1"/>
                    <a:pt x="0" y="96"/>
                    <a:pt x="0" y="239"/>
                  </a:cubicBezTo>
                  <a:lnTo>
                    <a:pt x="0" y="44733"/>
                  </a:lnTo>
                  <a:lnTo>
                    <a:pt x="882" y="44733"/>
                  </a:lnTo>
                  <a:lnTo>
                    <a:pt x="882" y="239"/>
                  </a:lnTo>
                  <a:cubicBezTo>
                    <a:pt x="893" y="120"/>
                    <a:pt x="703" y="1"/>
                    <a:pt x="453" y="1"/>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0"/>
            <p:cNvSpPr/>
            <p:nvPr/>
          </p:nvSpPr>
          <p:spPr>
            <a:xfrm>
              <a:off x="3129850" y="3132050"/>
              <a:ext cx="15200" cy="1118325"/>
            </a:xfrm>
            <a:custGeom>
              <a:rect b="b" l="l" r="r" t="t"/>
              <a:pathLst>
                <a:path extrusionOk="0" h="44733" w="608">
                  <a:moveTo>
                    <a:pt x="167" y="1"/>
                  </a:moveTo>
                  <a:cubicBezTo>
                    <a:pt x="107" y="1"/>
                    <a:pt x="48" y="1"/>
                    <a:pt x="0" y="13"/>
                  </a:cubicBezTo>
                  <a:cubicBezTo>
                    <a:pt x="167" y="37"/>
                    <a:pt x="286" y="132"/>
                    <a:pt x="286" y="239"/>
                  </a:cubicBezTo>
                  <a:lnTo>
                    <a:pt x="286" y="44733"/>
                  </a:lnTo>
                  <a:lnTo>
                    <a:pt x="607" y="44733"/>
                  </a:lnTo>
                  <a:lnTo>
                    <a:pt x="607" y="239"/>
                  </a:lnTo>
                  <a:cubicBezTo>
                    <a:pt x="607" y="120"/>
                    <a:pt x="417" y="1"/>
                    <a:pt x="167"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0"/>
            <p:cNvSpPr/>
            <p:nvPr/>
          </p:nvSpPr>
          <p:spPr>
            <a:xfrm>
              <a:off x="3122700" y="4246175"/>
              <a:ext cx="22350" cy="8375"/>
            </a:xfrm>
            <a:custGeom>
              <a:rect b="b" l="l" r="r" t="t"/>
              <a:pathLst>
                <a:path extrusionOk="0" h="335" w="894">
                  <a:moveTo>
                    <a:pt x="453" y="1"/>
                  </a:moveTo>
                  <a:cubicBezTo>
                    <a:pt x="215" y="1"/>
                    <a:pt x="0" y="84"/>
                    <a:pt x="0" y="168"/>
                  </a:cubicBezTo>
                  <a:cubicBezTo>
                    <a:pt x="0" y="263"/>
                    <a:pt x="191" y="334"/>
                    <a:pt x="453" y="334"/>
                  </a:cubicBezTo>
                  <a:cubicBezTo>
                    <a:pt x="703" y="334"/>
                    <a:pt x="893" y="263"/>
                    <a:pt x="893" y="168"/>
                  </a:cubicBezTo>
                  <a:cubicBezTo>
                    <a:pt x="893" y="84"/>
                    <a:pt x="703" y="1"/>
                    <a:pt x="453"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0"/>
            <p:cNvSpPr/>
            <p:nvPr/>
          </p:nvSpPr>
          <p:spPr>
            <a:xfrm>
              <a:off x="3126275" y="3138900"/>
              <a:ext cx="5075" cy="93200"/>
            </a:xfrm>
            <a:custGeom>
              <a:rect b="b" l="l" r="r" t="t"/>
              <a:pathLst>
                <a:path extrusionOk="0" h="3728" w="203">
                  <a:moveTo>
                    <a:pt x="191" y="1"/>
                  </a:moveTo>
                  <a:cubicBezTo>
                    <a:pt x="191" y="1"/>
                    <a:pt x="179" y="1"/>
                    <a:pt x="143" y="25"/>
                  </a:cubicBezTo>
                  <a:cubicBezTo>
                    <a:pt x="131" y="37"/>
                    <a:pt x="84" y="60"/>
                    <a:pt x="72" y="108"/>
                  </a:cubicBezTo>
                  <a:cubicBezTo>
                    <a:pt x="24" y="215"/>
                    <a:pt x="12" y="346"/>
                    <a:pt x="12" y="525"/>
                  </a:cubicBezTo>
                  <a:lnTo>
                    <a:pt x="12" y="810"/>
                  </a:lnTo>
                  <a:cubicBezTo>
                    <a:pt x="24" y="894"/>
                    <a:pt x="12" y="1013"/>
                    <a:pt x="12" y="1120"/>
                  </a:cubicBezTo>
                  <a:cubicBezTo>
                    <a:pt x="0" y="1346"/>
                    <a:pt x="0" y="1596"/>
                    <a:pt x="0" y="1846"/>
                  </a:cubicBezTo>
                  <a:cubicBezTo>
                    <a:pt x="0" y="2882"/>
                    <a:pt x="36" y="3727"/>
                    <a:pt x="96" y="3727"/>
                  </a:cubicBezTo>
                  <a:cubicBezTo>
                    <a:pt x="143" y="3727"/>
                    <a:pt x="191" y="2882"/>
                    <a:pt x="203" y="1870"/>
                  </a:cubicBezTo>
                  <a:cubicBezTo>
                    <a:pt x="203" y="1608"/>
                    <a:pt x="191" y="1358"/>
                    <a:pt x="191" y="1132"/>
                  </a:cubicBezTo>
                  <a:cubicBezTo>
                    <a:pt x="191" y="1013"/>
                    <a:pt x="191" y="918"/>
                    <a:pt x="179" y="810"/>
                  </a:cubicBezTo>
                  <a:cubicBezTo>
                    <a:pt x="155" y="703"/>
                    <a:pt x="155" y="620"/>
                    <a:pt x="143" y="525"/>
                  </a:cubicBezTo>
                  <a:cubicBezTo>
                    <a:pt x="131" y="358"/>
                    <a:pt x="131" y="227"/>
                    <a:pt x="143" y="144"/>
                  </a:cubicBezTo>
                  <a:cubicBezTo>
                    <a:pt x="143" y="48"/>
                    <a:pt x="191" y="25"/>
                    <a:pt x="191"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0"/>
            <p:cNvSpPr/>
            <p:nvPr/>
          </p:nvSpPr>
          <p:spPr>
            <a:xfrm>
              <a:off x="3126275" y="3240700"/>
              <a:ext cx="5075" cy="15200"/>
            </a:xfrm>
            <a:custGeom>
              <a:rect b="b" l="l" r="r" t="t"/>
              <a:pathLst>
                <a:path extrusionOk="0" h="608" w="203">
                  <a:moveTo>
                    <a:pt x="96" y="1"/>
                  </a:moveTo>
                  <a:cubicBezTo>
                    <a:pt x="36" y="1"/>
                    <a:pt x="0" y="132"/>
                    <a:pt x="0" y="298"/>
                  </a:cubicBezTo>
                  <a:cubicBezTo>
                    <a:pt x="0" y="453"/>
                    <a:pt x="12" y="596"/>
                    <a:pt x="72" y="608"/>
                  </a:cubicBezTo>
                  <a:cubicBezTo>
                    <a:pt x="131" y="608"/>
                    <a:pt x="191" y="477"/>
                    <a:pt x="191" y="310"/>
                  </a:cubicBezTo>
                  <a:cubicBezTo>
                    <a:pt x="203" y="132"/>
                    <a:pt x="155" y="1"/>
                    <a:pt x="96"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05" name="Shape 6005"/>
        <p:cNvGrpSpPr/>
        <p:nvPr/>
      </p:nvGrpSpPr>
      <p:grpSpPr>
        <a:xfrm>
          <a:off x="0" y="0"/>
          <a:ext cx="0" cy="0"/>
          <a:chOff x="0" y="0"/>
          <a:chExt cx="0" cy="0"/>
        </a:xfrm>
      </p:grpSpPr>
      <p:sp>
        <p:nvSpPr>
          <p:cNvPr id="6006" name="Google Shape;6006;p61"/>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pSp>
        <p:nvGrpSpPr>
          <p:cNvPr id="6007" name="Google Shape;6007;p61"/>
          <p:cNvGrpSpPr/>
          <p:nvPr/>
        </p:nvGrpSpPr>
        <p:grpSpPr>
          <a:xfrm>
            <a:off x="1100440" y="1379923"/>
            <a:ext cx="965714" cy="783489"/>
            <a:chOff x="738475" y="1283325"/>
            <a:chExt cx="760225" cy="616775"/>
          </a:xfrm>
        </p:grpSpPr>
        <p:sp>
          <p:nvSpPr>
            <p:cNvPr id="6008" name="Google Shape;6008;p61"/>
            <p:cNvSpPr/>
            <p:nvPr/>
          </p:nvSpPr>
          <p:spPr>
            <a:xfrm>
              <a:off x="950700" y="1498050"/>
              <a:ext cx="504550" cy="394700"/>
            </a:xfrm>
            <a:custGeom>
              <a:rect b="b" l="l" r="r" t="t"/>
              <a:pathLst>
                <a:path extrusionOk="0" h="15788" w="20182">
                  <a:moveTo>
                    <a:pt x="11073" y="0"/>
                  </a:moveTo>
                  <a:cubicBezTo>
                    <a:pt x="10002" y="0"/>
                    <a:pt x="9018" y="86"/>
                    <a:pt x="8121" y="198"/>
                  </a:cubicBezTo>
                  <a:cubicBezTo>
                    <a:pt x="7513" y="270"/>
                    <a:pt x="6930" y="377"/>
                    <a:pt x="6382" y="484"/>
                  </a:cubicBezTo>
                  <a:cubicBezTo>
                    <a:pt x="5263" y="722"/>
                    <a:pt x="4334" y="984"/>
                    <a:pt x="3596" y="1258"/>
                  </a:cubicBezTo>
                  <a:cubicBezTo>
                    <a:pt x="2882" y="1520"/>
                    <a:pt x="2346" y="1758"/>
                    <a:pt x="2025" y="1925"/>
                  </a:cubicBezTo>
                  <a:cubicBezTo>
                    <a:pt x="1929" y="1972"/>
                    <a:pt x="1858" y="2020"/>
                    <a:pt x="1798" y="2044"/>
                  </a:cubicBezTo>
                  <a:cubicBezTo>
                    <a:pt x="1679" y="2103"/>
                    <a:pt x="1620" y="2151"/>
                    <a:pt x="1620" y="2151"/>
                  </a:cubicBezTo>
                  <a:cubicBezTo>
                    <a:pt x="1536" y="2210"/>
                    <a:pt x="1453" y="2270"/>
                    <a:pt x="1382" y="2341"/>
                  </a:cubicBezTo>
                  <a:cubicBezTo>
                    <a:pt x="1096" y="2615"/>
                    <a:pt x="858" y="3008"/>
                    <a:pt x="655" y="3544"/>
                  </a:cubicBezTo>
                  <a:cubicBezTo>
                    <a:pt x="608" y="3639"/>
                    <a:pt x="584" y="3722"/>
                    <a:pt x="548" y="3830"/>
                  </a:cubicBezTo>
                  <a:cubicBezTo>
                    <a:pt x="441" y="4139"/>
                    <a:pt x="358" y="4484"/>
                    <a:pt x="286" y="4854"/>
                  </a:cubicBezTo>
                  <a:lnTo>
                    <a:pt x="286" y="4889"/>
                  </a:lnTo>
                  <a:cubicBezTo>
                    <a:pt x="227" y="5127"/>
                    <a:pt x="179" y="5377"/>
                    <a:pt x="143" y="5651"/>
                  </a:cubicBezTo>
                  <a:cubicBezTo>
                    <a:pt x="132" y="5735"/>
                    <a:pt x="132" y="5830"/>
                    <a:pt x="120" y="5913"/>
                  </a:cubicBezTo>
                  <a:cubicBezTo>
                    <a:pt x="60" y="6401"/>
                    <a:pt x="12" y="6937"/>
                    <a:pt x="1" y="7532"/>
                  </a:cubicBezTo>
                  <a:lnTo>
                    <a:pt x="1" y="7794"/>
                  </a:lnTo>
                  <a:cubicBezTo>
                    <a:pt x="1" y="8414"/>
                    <a:pt x="12" y="8997"/>
                    <a:pt x="72" y="9521"/>
                  </a:cubicBezTo>
                  <a:cubicBezTo>
                    <a:pt x="72" y="9604"/>
                    <a:pt x="84" y="9699"/>
                    <a:pt x="108" y="9783"/>
                  </a:cubicBezTo>
                  <a:cubicBezTo>
                    <a:pt x="132" y="10068"/>
                    <a:pt x="179" y="10330"/>
                    <a:pt x="227" y="10569"/>
                  </a:cubicBezTo>
                  <a:cubicBezTo>
                    <a:pt x="251" y="10771"/>
                    <a:pt x="274" y="10950"/>
                    <a:pt x="322" y="11104"/>
                  </a:cubicBezTo>
                  <a:cubicBezTo>
                    <a:pt x="370" y="11283"/>
                    <a:pt x="417" y="11462"/>
                    <a:pt x="477" y="11628"/>
                  </a:cubicBezTo>
                  <a:cubicBezTo>
                    <a:pt x="501" y="11723"/>
                    <a:pt x="548" y="11819"/>
                    <a:pt x="572" y="11914"/>
                  </a:cubicBezTo>
                  <a:cubicBezTo>
                    <a:pt x="786" y="12497"/>
                    <a:pt x="1036" y="12914"/>
                    <a:pt x="1298" y="13152"/>
                  </a:cubicBezTo>
                  <a:cubicBezTo>
                    <a:pt x="1334" y="13188"/>
                    <a:pt x="1370" y="13224"/>
                    <a:pt x="1417" y="13247"/>
                  </a:cubicBezTo>
                  <a:cubicBezTo>
                    <a:pt x="1417" y="13247"/>
                    <a:pt x="1477" y="13295"/>
                    <a:pt x="1572" y="13355"/>
                  </a:cubicBezTo>
                  <a:cubicBezTo>
                    <a:pt x="1679" y="13414"/>
                    <a:pt x="1846" y="13509"/>
                    <a:pt x="2072" y="13628"/>
                  </a:cubicBezTo>
                  <a:lnTo>
                    <a:pt x="2084" y="13628"/>
                  </a:lnTo>
                  <a:cubicBezTo>
                    <a:pt x="2394" y="13783"/>
                    <a:pt x="2822" y="13998"/>
                    <a:pt x="3358" y="14200"/>
                  </a:cubicBezTo>
                  <a:cubicBezTo>
                    <a:pt x="4061" y="14486"/>
                    <a:pt x="4954" y="14795"/>
                    <a:pt x="6025" y="15069"/>
                  </a:cubicBezTo>
                  <a:cubicBezTo>
                    <a:pt x="6561" y="15200"/>
                    <a:pt x="7156" y="15319"/>
                    <a:pt x="7787" y="15426"/>
                  </a:cubicBezTo>
                  <a:cubicBezTo>
                    <a:pt x="8823" y="15605"/>
                    <a:pt x="9966" y="15724"/>
                    <a:pt x="11240" y="15772"/>
                  </a:cubicBezTo>
                  <a:cubicBezTo>
                    <a:pt x="11467" y="15781"/>
                    <a:pt x="11696" y="15787"/>
                    <a:pt x="11928" y="15787"/>
                  </a:cubicBezTo>
                  <a:cubicBezTo>
                    <a:pt x="12255" y="15787"/>
                    <a:pt x="12589" y="15776"/>
                    <a:pt x="12931" y="15748"/>
                  </a:cubicBezTo>
                  <a:cubicBezTo>
                    <a:pt x="13871" y="15724"/>
                    <a:pt x="14871" y="15653"/>
                    <a:pt x="15907" y="15510"/>
                  </a:cubicBezTo>
                  <a:cubicBezTo>
                    <a:pt x="16431" y="15438"/>
                    <a:pt x="16979" y="15367"/>
                    <a:pt x="17527" y="15260"/>
                  </a:cubicBezTo>
                  <a:cubicBezTo>
                    <a:pt x="17538" y="15260"/>
                    <a:pt x="17574" y="15248"/>
                    <a:pt x="17586" y="15248"/>
                  </a:cubicBezTo>
                  <a:cubicBezTo>
                    <a:pt x="18170" y="15141"/>
                    <a:pt x="18753" y="15021"/>
                    <a:pt x="19360" y="14879"/>
                  </a:cubicBezTo>
                  <a:cubicBezTo>
                    <a:pt x="19551" y="14831"/>
                    <a:pt x="19729" y="14783"/>
                    <a:pt x="19920" y="14736"/>
                  </a:cubicBezTo>
                  <a:lnTo>
                    <a:pt x="20182" y="1365"/>
                  </a:lnTo>
                  <a:cubicBezTo>
                    <a:pt x="20003" y="1306"/>
                    <a:pt x="19801" y="1246"/>
                    <a:pt x="19622" y="1198"/>
                  </a:cubicBezTo>
                  <a:cubicBezTo>
                    <a:pt x="19455" y="1139"/>
                    <a:pt x="19289" y="1091"/>
                    <a:pt x="19110" y="1044"/>
                  </a:cubicBezTo>
                  <a:cubicBezTo>
                    <a:pt x="19051" y="1032"/>
                    <a:pt x="19003" y="1020"/>
                    <a:pt x="18943" y="1008"/>
                  </a:cubicBezTo>
                  <a:cubicBezTo>
                    <a:pt x="18646" y="925"/>
                    <a:pt x="18348" y="853"/>
                    <a:pt x="18062" y="794"/>
                  </a:cubicBezTo>
                  <a:cubicBezTo>
                    <a:pt x="17979" y="770"/>
                    <a:pt x="17896" y="746"/>
                    <a:pt x="17824" y="734"/>
                  </a:cubicBezTo>
                  <a:cubicBezTo>
                    <a:pt x="17324" y="615"/>
                    <a:pt x="16824" y="532"/>
                    <a:pt x="16336" y="436"/>
                  </a:cubicBezTo>
                  <a:cubicBezTo>
                    <a:pt x="16312" y="436"/>
                    <a:pt x="16276" y="424"/>
                    <a:pt x="16253" y="424"/>
                  </a:cubicBezTo>
                  <a:cubicBezTo>
                    <a:pt x="15217" y="258"/>
                    <a:pt x="14229" y="139"/>
                    <a:pt x="13288" y="67"/>
                  </a:cubicBezTo>
                  <a:cubicBezTo>
                    <a:pt x="12716" y="32"/>
                    <a:pt x="12157" y="8"/>
                    <a:pt x="11621" y="8"/>
                  </a:cubicBezTo>
                  <a:cubicBezTo>
                    <a:pt x="11436" y="3"/>
                    <a:pt x="11253" y="0"/>
                    <a:pt x="11073"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1"/>
            <p:cNvSpPr/>
            <p:nvPr/>
          </p:nvSpPr>
          <p:spPr>
            <a:xfrm>
              <a:off x="958750" y="1695875"/>
              <a:ext cx="493525" cy="196925"/>
            </a:xfrm>
            <a:custGeom>
              <a:rect b="b" l="l" r="r" t="t"/>
              <a:pathLst>
                <a:path extrusionOk="0" h="7877" w="19741">
                  <a:moveTo>
                    <a:pt x="19741" y="0"/>
                  </a:moveTo>
                  <a:lnTo>
                    <a:pt x="19741" y="0"/>
                  </a:lnTo>
                  <a:cubicBezTo>
                    <a:pt x="17086" y="1941"/>
                    <a:pt x="13978" y="3310"/>
                    <a:pt x="10728" y="3906"/>
                  </a:cubicBezTo>
                  <a:cubicBezTo>
                    <a:pt x="9433" y="4153"/>
                    <a:pt x="8116" y="4273"/>
                    <a:pt x="6799" y="4273"/>
                  </a:cubicBezTo>
                  <a:cubicBezTo>
                    <a:pt x="4495" y="4273"/>
                    <a:pt x="2190" y="3903"/>
                    <a:pt x="0" y="3191"/>
                  </a:cubicBezTo>
                  <a:lnTo>
                    <a:pt x="0" y="3191"/>
                  </a:lnTo>
                  <a:cubicBezTo>
                    <a:pt x="48" y="3370"/>
                    <a:pt x="95" y="3549"/>
                    <a:pt x="155" y="3715"/>
                  </a:cubicBezTo>
                  <a:cubicBezTo>
                    <a:pt x="179" y="3810"/>
                    <a:pt x="226" y="3906"/>
                    <a:pt x="250" y="4001"/>
                  </a:cubicBezTo>
                  <a:cubicBezTo>
                    <a:pt x="464" y="4584"/>
                    <a:pt x="714" y="5001"/>
                    <a:pt x="976" y="5239"/>
                  </a:cubicBezTo>
                  <a:cubicBezTo>
                    <a:pt x="1012" y="5275"/>
                    <a:pt x="1048" y="5311"/>
                    <a:pt x="1095" y="5334"/>
                  </a:cubicBezTo>
                  <a:cubicBezTo>
                    <a:pt x="1095" y="5334"/>
                    <a:pt x="1155" y="5382"/>
                    <a:pt x="1250" y="5442"/>
                  </a:cubicBezTo>
                  <a:cubicBezTo>
                    <a:pt x="1357" y="5501"/>
                    <a:pt x="1524" y="5596"/>
                    <a:pt x="1750" y="5715"/>
                  </a:cubicBezTo>
                  <a:lnTo>
                    <a:pt x="1762" y="5715"/>
                  </a:lnTo>
                  <a:cubicBezTo>
                    <a:pt x="2072" y="5870"/>
                    <a:pt x="2500" y="6085"/>
                    <a:pt x="3036" y="6287"/>
                  </a:cubicBezTo>
                  <a:cubicBezTo>
                    <a:pt x="3739" y="6573"/>
                    <a:pt x="4632" y="6882"/>
                    <a:pt x="5703" y="7156"/>
                  </a:cubicBezTo>
                  <a:cubicBezTo>
                    <a:pt x="6239" y="7287"/>
                    <a:pt x="6834" y="7406"/>
                    <a:pt x="7465" y="7513"/>
                  </a:cubicBezTo>
                  <a:cubicBezTo>
                    <a:pt x="8501" y="7692"/>
                    <a:pt x="9644" y="7811"/>
                    <a:pt x="10918" y="7859"/>
                  </a:cubicBezTo>
                  <a:cubicBezTo>
                    <a:pt x="11192" y="7870"/>
                    <a:pt x="11469" y="7876"/>
                    <a:pt x="11747" y="7876"/>
                  </a:cubicBezTo>
                  <a:cubicBezTo>
                    <a:pt x="12025" y="7876"/>
                    <a:pt x="12305" y="7870"/>
                    <a:pt x="12585" y="7859"/>
                  </a:cubicBezTo>
                  <a:cubicBezTo>
                    <a:pt x="13514" y="7823"/>
                    <a:pt x="14514" y="7751"/>
                    <a:pt x="15562" y="7620"/>
                  </a:cubicBezTo>
                  <a:cubicBezTo>
                    <a:pt x="16097" y="7537"/>
                    <a:pt x="16621" y="7466"/>
                    <a:pt x="17193" y="7359"/>
                  </a:cubicBezTo>
                  <a:cubicBezTo>
                    <a:pt x="17967" y="7228"/>
                    <a:pt x="18764" y="7049"/>
                    <a:pt x="19598" y="6847"/>
                  </a:cubicBezTo>
                  <a:lnTo>
                    <a:pt x="19741" y="0"/>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1"/>
            <p:cNvSpPr/>
            <p:nvPr/>
          </p:nvSpPr>
          <p:spPr>
            <a:xfrm>
              <a:off x="958150" y="1498425"/>
              <a:ext cx="470600" cy="122175"/>
            </a:xfrm>
            <a:custGeom>
              <a:rect b="b" l="l" r="r" t="t"/>
              <a:pathLst>
                <a:path extrusionOk="0" h="4887" w="18824">
                  <a:moveTo>
                    <a:pt x="10900" y="1"/>
                  </a:moveTo>
                  <a:cubicBezTo>
                    <a:pt x="9792" y="1"/>
                    <a:pt x="8762" y="79"/>
                    <a:pt x="7835" y="195"/>
                  </a:cubicBezTo>
                  <a:cubicBezTo>
                    <a:pt x="7227" y="278"/>
                    <a:pt x="6644" y="374"/>
                    <a:pt x="6096" y="481"/>
                  </a:cubicBezTo>
                  <a:cubicBezTo>
                    <a:pt x="4977" y="719"/>
                    <a:pt x="4048" y="993"/>
                    <a:pt x="3322" y="1255"/>
                  </a:cubicBezTo>
                  <a:cubicBezTo>
                    <a:pt x="2608" y="1529"/>
                    <a:pt x="2060" y="1767"/>
                    <a:pt x="1739" y="1922"/>
                  </a:cubicBezTo>
                  <a:cubicBezTo>
                    <a:pt x="1655" y="1969"/>
                    <a:pt x="1572" y="2017"/>
                    <a:pt x="1512" y="2041"/>
                  </a:cubicBezTo>
                  <a:cubicBezTo>
                    <a:pt x="1393" y="2100"/>
                    <a:pt x="1334" y="2148"/>
                    <a:pt x="1334" y="2148"/>
                  </a:cubicBezTo>
                  <a:cubicBezTo>
                    <a:pt x="1250" y="2207"/>
                    <a:pt x="1179" y="2267"/>
                    <a:pt x="1096" y="2338"/>
                  </a:cubicBezTo>
                  <a:cubicBezTo>
                    <a:pt x="822" y="2612"/>
                    <a:pt x="584" y="3017"/>
                    <a:pt x="369" y="3553"/>
                  </a:cubicBezTo>
                  <a:cubicBezTo>
                    <a:pt x="322" y="3636"/>
                    <a:pt x="298" y="3731"/>
                    <a:pt x="262" y="3827"/>
                  </a:cubicBezTo>
                  <a:cubicBezTo>
                    <a:pt x="167" y="4148"/>
                    <a:pt x="72" y="4481"/>
                    <a:pt x="0" y="4862"/>
                  </a:cubicBezTo>
                  <a:lnTo>
                    <a:pt x="0" y="4886"/>
                  </a:lnTo>
                  <a:cubicBezTo>
                    <a:pt x="6442" y="4767"/>
                    <a:pt x="12859" y="3469"/>
                    <a:pt x="18824" y="1052"/>
                  </a:cubicBezTo>
                  <a:cubicBezTo>
                    <a:pt x="18764" y="1029"/>
                    <a:pt x="18717" y="1017"/>
                    <a:pt x="18657" y="1005"/>
                  </a:cubicBezTo>
                  <a:cubicBezTo>
                    <a:pt x="18276" y="898"/>
                    <a:pt x="17895" y="814"/>
                    <a:pt x="17538" y="731"/>
                  </a:cubicBezTo>
                  <a:cubicBezTo>
                    <a:pt x="17002" y="612"/>
                    <a:pt x="16467" y="517"/>
                    <a:pt x="15967" y="421"/>
                  </a:cubicBezTo>
                  <a:cubicBezTo>
                    <a:pt x="14943" y="255"/>
                    <a:pt x="13942" y="136"/>
                    <a:pt x="13002" y="64"/>
                  </a:cubicBezTo>
                  <a:cubicBezTo>
                    <a:pt x="12442" y="28"/>
                    <a:pt x="11871" y="5"/>
                    <a:pt x="11335" y="5"/>
                  </a:cubicBezTo>
                  <a:cubicBezTo>
                    <a:pt x="11189" y="2"/>
                    <a:pt x="11044" y="1"/>
                    <a:pt x="10900"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1"/>
            <p:cNvSpPr/>
            <p:nvPr/>
          </p:nvSpPr>
          <p:spPr>
            <a:xfrm>
              <a:off x="1318600" y="1510125"/>
              <a:ext cx="84275" cy="376575"/>
            </a:xfrm>
            <a:custGeom>
              <a:rect b="b" l="l" r="r" t="t"/>
              <a:pathLst>
                <a:path extrusionOk="0" h="15063" w="3371">
                  <a:moveTo>
                    <a:pt x="1632" y="1"/>
                  </a:moveTo>
                  <a:cubicBezTo>
                    <a:pt x="1513" y="299"/>
                    <a:pt x="1322" y="823"/>
                    <a:pt x="1120" y="1489"/>
                  </a:cubicBezTo>
                  <a:cubicBezTo>
                    <a:pt x="656" y="2966"/>
                    <a:pt x="108" y="5192"/>
                    <a:pt x="60" y="7454"/>
                  </a:cubicBezTo>
                  <a:cubicBezTo>
                    <a:pt x="1" y="10657"/>
                    <a:pt x="870" y="13943"/>
                    <a:pt x="1191" y="15062"/>
                  </a:cubicBezTo>
                  <a:cubicBezTo>
                    <a:pt x="1727" y="14991"/>
                    <a:pt x="2263" y="14908"/>
                    <a:pt x="2834" y="14812"/>
                  </a:cubicBezTo>
                  <a:cubicBezTo>
                    <a:pt x="2846" y="14812"/>
                    <a:pt x="2870" y="14789"/>
                    <a:pt x="2894" y="14789"/>
                  </a:cubicBezTo>
                  <a:cubicBezTo>
                    <a:pt x="2441" y="14015"/>
                    <a:pt x="1525" y="11836"/>
                    <a:pt x="1656" y="7645"/>
                  </a:cubicBezTo>
                  <a:cubicBezTo>
                    <a:pt x="1775" y="3930"/>
                    <a:pt x="2620" y="1751"/>
                    <a:pt x="3144" y="739"/>
                  </a:cubicBezTo>
                  <a:cubicBezTo>
                    <a:pt x="3227" y="596"/>
                    <a:pt x="3311" y="465"/>
                    <a:pt x="3370" y="358"/>
                  </a:cubicBezTo>
                  <a:cubicBezTo>
                    <a:pt x="3275" y="322"/>
                    <a:pt x="3203" y="311"/>
                    <a:pt x="3120" y="299"/>
                  </a:cubicBezTo>
                  <a:cubicBezTo>
                    <a:pt x="2620" y="180"/>
                    <a:pt x="2132" y="84"/>
                    <a:pt x="1632" y="1"/>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1"/>
            <p:cNvSpPr/>
            <p:nvPr/>
          </p:nvSpPr>
          <p:spPr>
            <a:xfrm>
              <a:off x="1398675" y="1528600"/>
              <a:ext cx="56875" cy="342025"/>
            </a:xfrm>
            <a:custGeom>
              <a:rect b="b" l="l" r="r" t="t"/>
              <a:pathLst>
                <a:path extrusionOk="0" h="13681" w="2275">
                  <a:moveTo>
                    <a:pt x="1727" y="0"/>
                  </a:moveTo>
                  <a:cubicBezTo>
                    <a:pt x="1155" y="762"/>
                    <a:pt x="0" y="2881"/>
                    <a:pt x="84" y="7263"/>
                  </a:cubicBezTo>
                  <a:cubicBezTo>
                    <a:pt x="179" y="11454"/>
                    <a:pt x="989" y="13085"/>
                    <a:pt x="1453" y="13680"/>
                  </a:cubicBezTo>
                  <a:cubicBezTo>
                    <a:pt x="1655" y="13633"/>
                    <a:pt x="1846" y="13597"/>
                    <a:pt x="2025" y="13549"/>
                  </a:cubicBezTo>
                  <a:lnTo>
                    <a:pt x="2275" y="167"/>
                  </a:lnTo>
                  <a:cubicBezTo>
                    <a:pt x="2096" y="107"/>
                    <a:pt x="1905" y="48"/>
                    <a:pt x="1727"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1"/>
            <p:cNvSpPr/>
            <p:nvPr/>
          </p:nvSpPr>
          <p:spPr>
            <a:xfrm>
              <a:off x="986125" y="1527800"/>
              <a:ext cx="470625" cy="31775"/>
            </a:xfrm>
            <a:custGeom>
              <a:rect b="b" l="l" r="r" t="t"/>
              <a:pathLst>
                <a:path extrusionOk="0" h="1271" w="18825">
                  <a:moveTo>
                    <a:pt x="8609" y="0"/>
                  </a:moveTo>
                  <a:cubicBezTo>
                    <a:pt x="6078" y="0"/>
                    <a:pt x="3339" y="203"/>
                    <a:pt x="631" y="770"/>
                  </a:cubicBezTo>
                  <a:cubicBezTo>
                    <a:pt x="370" y="901"/>
                    <a:pt x="239" y="985"/>
                    <a:pt x="239" y="985"/>
                  </a:cubicBezTo>
                  <a:cubicBezTo>
                    <a:pt x="143" y="1044"/>
                    <a:pt x="72" y="1104"/>
                    <a:pt x="0" y="1187"/>
                  </a:cubicBezTo>
                  <a:cubicBezTo>
                    <a:pt x="2906" y="508"/>
                    <a:pt x="5876" y="272"/>
                    <a:pt x="8606" y="272"/>
                  </a:cubicBezTo>
                  <a:cubicBezTo>
                    <a:pt x="13057" y="272"/>
                    <a:pt x="16867" y="901"/>
                    <a:pt x="18705" y="1270"/>
                  </a:cubicBezTo>
                  <a:cubicBezTo>
                    <a:pt x="18729" y="1187"/>
                    <a:pt x="18777" y="1104"/>
                    <a:pt x="18824" y="1020"/>
                  </a:cubicBezTo>
                  <a:cubicBezTo>
                    <a:pt x="18800" y="1020"/>
                    <a:pt x="18788" y="1020"/>
                    <a:pt x="18777" y="1008"/>
                  </a:cubicBezTo>
                  <a:cubicBezTo>
                    <a:pt x="16920" y="636"/>
                    <a:pt x="13090" y="0"/>
                    <a:pt x="8609"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1"/>
            <p:cNvSpPr/>
            <p:nvPr/>
          </p:nvSpPr>
          <p:spPr>
            <a:xfrm>
              <a:off x="964700" y="1569525"/>
              <a:ext cx="499175" cy="32900"/>
            </a:xfrm>
            <a:custGeom>
              <a:rect b="b" l="l" r="r" t="t"/>
              <a:pathLst>
                <a:path extrusionOk="0" h="1316" w="19967">
                  <a:moveTo>
                    <a:pt x="8592" y="0"/>
                  </a:moveTo>
                  <a:cubicBezTo>
                    <a:pt x="5914" y="0"/>
                    <a:pt x="2995" y="188"/>
                    <a:pt x="107" y="721"/>
                  </a:cubicBezTo>
                  <a:cubicBezTo>
                    <a:pt x="60" y="804"/>
                    <a:pt x="36" y="899"/>
                    <a:pt x="0" y="1006"/>
                  </a:cubicBezTo>
                  <a:cubicBezTo>
                    <a:pt x="2923" y="453"/>
                    <a:pt x="5881" y="259"/>
                    <a:pt x="8590" y="259"/>
                  </a:cubicBezTo>
                  <a:cubicBezTo>
                    <a:pt x="13981" y="259"/>
                    <a:pt x="18389" y="1027"/>
                    <a:pt x="19586" y="1256"/>
                  </a:cubicBezTo>
                  <a:cubicBezTo>
                    <a:pt x="19788" y="1280"/>
                    <a:pt x="19884" y="1316"/>
                    <a:pt x="19907" y="1316"/>
                  </a:cubicBezTo>
                  <a:lnTo>
                    <a:pt x="19967" y="1066"/>
                  </a:lnTo>
                  <a:cubicBezTo>
                    <a:pt x="19967" y="1066"/>
                    <a:pt x="19824" y="1030"/>
                    <a:pt x="19586" y="983"/>
                  </a:cubicBezTo>
                  <a:cubicBezTo>
                    <a:pt x="18310" y="745"/>
                    <a:pt x="13929" y="0"/>
                    <a:pt x="8592"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1"/>
            <p:cNvSpPr/>
            <p:nvPr/>
          </p:nvSpPr>
          <p:spPr>
            <a:xfrm>
              <a:off x="954275" y="1626375"/>
              <a:ext cx="492650" cy="28750"/>
            </a:xfrm>
            <a:custGeom>
              <a:rect b="b" l="l" r="r" t="t"/>
              <a:pathLst>
                <a:path extrusionOk="0" h="1150" w="19706">
                  <a:moveTo>
                    <a:pt x="8226" y="0"/>
                  </a:moveTo>
                  <a:cubicBezTo>
                    <a:pt x="5659" y="0"/>
                    <a:pt x="2857" y="140"/>
                    <a:pt x="36" y="530"/>
                  </a:cubicBezTo>
                  <a:cubicBezTo>
                    <a:pt x="24" y="614"/>
                    <a:pt x="24" y="709"/>
                    <a:pt x="0" y="792"/>
                  </a:cubicBezTo>
                  <a:cubicBezTo>
                    <a:pt x="2829" y="396"/>
                    <a:pt x="5642" y="255"/>
                    <a:pt x="8218" y="255"/>
                  </a:cubicBezTo>
                  <a:cubicBezTo>
                    <a:pt x="14631" y="255"/>
                    <a:pt x="19578" y="1132"/>
                    <a:pt x="19646" y="1149"/>
                  </a:cubicBezTo>
                  <a:lnTo>
                    <a:pt x="19705" y="899"/>
                  </a:lnTo>
                  <a:cubicBezTo>
                    <a:pt x="19637" y="882"/>
                    <a:pt x="14672" y="0"/>
                    <a:pt x="8226"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1"/>
            <p:cNvSpPr/>
            <p:nvPr/>
          </p:nvSpPr>
          <p:spPr>
            <a:xfrm>
              <a:off x="951300" y="1686950"/>
              <a:ext cx="485500" cy="15800"/>
            </a:xfrm>
            <a:custGeom>
              <a:rect b="b" l="l" r="r" t="t"/>
              <a:pathLst>
                <a:path extrusionOk="0" h="632" w="19420">
                  <a:moveTo>
                    <a:pt x="12" y="0"/>
                  </a:moveTo>
                  <a:lnTo>
                    <a:pt x="0" y="250"/>
                  </a:lnTo>
                  <a:lnTo>
                    <a:pt x="19408" y="631"/>
                  </a:lnTo>
                  <a:lnTo>
                    <a:pt x="19419" y="369"/>
                  </a:lnTo>
                  <a:lnTo>
                    <a:pt x="12" y="0"/>
                  </a:ln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1"/>
            <p:cNvSpPr/>
            <p:nvPr/>
          </p:nvSpPr>
          <p:spPr>
            <a:xfrm>
              <a:off x="952775" y="1736350"/>
              <a:ext cx="492050" cy="29025"/>
            </a:xfrm>
            <a:custGeom>
              <a:rect b="b" l="l" r="r" t="t"/>
              <a:pathLst>
                <a:path extrusionOk="0" h="1161" w="19682">
                  <a:moveTo>
                    <a:pt x="1" y="1"/>
                  </a:moveTo>
                  <a:cubicBezTo>
                    <a:pt x="1" y="84"/>
                    <a:pt x="25" y="179"/>
                    <a:pt x="37" y="263"/>
                  </a:cubicBezTo>
                  <a:cubicBezTo>
                    <a:pt x="3906" y="951"/>
                    <a:pt x="7755" y="1161"/>
                    <a:pt x="11007" y="1161"/>
                  </a:cubicBezTo>
                  <a:cubicBezTo>
                    <a:pt x="16021" y="1161"/>
                    <a:pt x="19617" y="663"/>
                    <a:pt x="19682" y="656"/>
                  </a:cubicBezTo>
                  <a:lnTo>
                    <a:pt x="19634" y="406"/>
                  </a:lnTo>
                  <a:cubicBezTo>
                    <a:pt x="19570" y="413"/>
                    <a:pt x="15994" y="903"/>
                    <a:pt x="11009" y="903"/>
                  </a:cubicBezTo>
                  <a:cubicBezTo>
                    <a:pt x="7747" y="903"/>
                    <a:pt x="3881" y="693"/>
                    <a:pt x="1" y="1"/>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1"/>
            <p:cNvSpPr/>
            <p:nvPr/>
          </p:nvSpPr>
          <p:spPr>
            <a:xfrm>
              <a:off x="962600" y="1789050"/>
              <a:ext cx="497425" cy="33825"/>
            </a:xfrm>
            <a:custGeom>
              <a:rect b="b" l="l" r="r" t="t"/>
              <a:pathLst>
                <a:path extrusionOk="0" h="1353" w="19897">
                  <a:moveTo>
                    <a:pt x="1" y="0"/>
                  </a:moveTo>
                  <a:lnTo>
                    <a:pt x="1" y="0"/>
                  </a:lnTo>
                  <a:cubicBezTo>
                    <a:pt x="25" y="95"/>
                    <a:pt x="72" y="203"/>
                    <a:pt x="108" y="286"/>
                  </a:cubicBezTo>
                  <a:cubicBezTo>
                    <a:pt x="3793" y="1100"/>
                    <a:pt x="7540" y="1352"/>
                    <a:pt x="10768" y="1352"/>
                  </a:cubicBezTo>
                  <a:cubicBezTo>
                    <a:pt x="15048" y="1352"/>
                    <a:pt x="18416" y="908"/>
                    <a:pt x="19515" y="738"/>
                  </a:cubicBezTo>
                  <a:cubicBezTo>
                    <a:pt x="19701" y="709"/>
                    <a:pt x="19831" y="688"/>
                    <a:pt x="19878" y="688"/>
                  </a:cubicBezTo>
                  <a:cubicBezTo>
                    <a:pt x="19888" y="688"/>
                    <a:pt x="19894" y="689"/>
                    <a:pt x="19896" y="691"/>
                  </a:cubicBezTo>
                  <a:lnTo>
                    <a:pt x="19837" y="441"/>
                  </a:lnTo>
                  <a:cubicBezTo>
                    <a:pt x="19825" y="441"/>
                    <a:pt x="19706" y="453"/>
                    <a:pt x="19515" y="476"/>
                  </a:cubicBezTo>
                  <a:cubicBezTo>
                    <a:pt x="18480" y="633"/>
                    <a:pt x="15072" y="1094"/>
                    <a:pt x="10727" y="1094"/>
                  </a:cubicBezTo>
                  <a:cubicBezTo>
                    <a:pt x="7476" y="1094"/>
                    <a:pt x="3700" y="836"/>
                    <a:pt x="1"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1"/>
            <p:cNvSpPr/>
            <p:nvPr/>
          </p:nvSpPr>
          <p:spPr>
            <a:xfrm>
              <a:off x="983450" y="1826550"/>
              <a:ext cx="473300" cy="37975"/>
            </a:xfrm>
            <a:custGeom>
              <a:rect b="b" l="l" r="r" t="t"/>
              <a:pathLst>
                <a:path extrusionOk="0" h="1519" w="18932">
                  <a:moveTo>
                    <a:pt x="0" y="0"/>
                  </a:moveTo>
                  <a:lnTo>
                    <a:pt x="0" y="0"/>
                  </a:lnTo>
                  <a:cubicBezTo>
                    <a:pt x="48" y="48"/>
                    <a:pt x="72" y="84"/>
                    <a:pt x="119" y="107"/>
                  </a:cubicBezTo>
                  <a:cubicBezTo>
                    <a:pt x="119" y="107"/>
                    <a:pt x="346" y="262"/>
                    <a:pt x="774" y="477"/>
                  </a:cubicBezTo>
                  <a:lnTo>
                    <a:pt x="786" y="477"/>
                  </a:lnTo>
                  <a:cubicBezTo>
                    <a:pt x="4061" y="1263"/>
                    <a:pt x="7397" y="1518"/>
                    <a:pt x="10344" y="1518"/>
                  </a:cubicBezTo>
                  <a:cubicBezTo>
                    <a:pt x="13997" y="1518"/>
                    <a:pt x="17051" y="1126"/>
                    <a:pt x="18645" y="869"/>
                  </a:cubicBezTo>
                  <a:cubicBezTo>
                    <a:pt x="18753" y="858"/>
                    <a:pt x="18836" y="846"/>
                    <a:pt x="18931" y="822"/>
                  </a:cubicBezTo>
                  <a:cubicBezTo>
                    <a:pt x="18884" y="750"/>
                    <a:pt x="18836" y="655"/>
                    <a:pt x="18800" y="584"/>
                  </a:cubicBezTo>
                  <a:cubicBezTo>
                    <a:pt x="18753" y="584"/>
                    <a:pt x="18705" y="596"/>
                    <a:pt x="18657" y="596"/>
                  </a:cubicBezTo>
                  <a:cubicBezTo>
                    <a:pt x="17081" y="845"/>
                    <a:pt x="13996" y="1250"/>
                    <a:pt x="10300" y="1250"/>
                  </a:cubicBezTo>
                  <a:cubicBezTo>
                    <a:pt x="7127" y="1250"/>
                    <a:pt x="3504" y="952"/>
                    <a:pt x="0"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1"/>
            <p:cNvSpPr/>
            <p:nvPr/>
          </p:nvSpPr>
          <p:spPr>
            <a:xfrm>
              <a:off x="1406125" y="1532750"/>
              <a:ext cx="92575" cy="334900"/>
            </a:xfrm>
            <a:custGeom>
              <a:rect b="b" l="l" r="r" t="t"/>
              <a:pathLst>
                <a:path extrusionOk="0" h="13396" w="3703">
                  <a:moveTo>
                    <a:pt x="1971" y="1"/>
                  </a:moveTo>
                  <a:cubicBezTo>
                    <a:pt x="985" y="1"/>
                    <a:pt x="143" y="2985"/>
                    <a:pt x="72" y="6668"/>
                  </a:cubicBezTo>
                  <a:cubicBezTo>
                    <a:pt x="0" y="10359"/>
                    <a:pt x="738" y="13383"/>
                    <a:pt x="1727" y="13395"/>
                  </a:cubicBezTo>
                  <a:cubicBezTo>
                    <a:pt x="1728" y="13395"/>
                    <a:pt x="1730" y="13395"/>
                    <a:pt x="1732" y="13395"/>
                  </a:cubicBezTo>
                  <a:cubicBezTo>
                    <a:pt x="2706" y="13395"/>
                    <a:pt x="3572" y="10423"/>
                    <a:pt x="3632" y="6728"/>
                  </a:cubicBezTo>
                  <a:cubicBezTo>
                    <a:pt x="3703" y="3037"/>
                    <a:pt x="2965" y="13"/>
                    <a:pt x="1977" y="1"/>
                  </a:cubicBezTo>
                  <a:cubicBezTo>
                    <a:pt x="1975" y="1"/>
                    <a:pt x="1973" y="1"/>
                    <a:pt x="1971"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1"/>
            <p:cNvSpPr/>
            <p:nvPr/>
          </p:nvSpPr>
          <p:spPr>
            <a:xfrm>
              <a:off x="1417125" y="1555375"/>
              <a:ext cx="75325" cy="289650"/>
            </a:xfrm>
            <a:custGeom>
              <a:rect b="b" l="l" r="r" t="t"/>
              <a:pathLst>
                <a:path extrusionOk="0" h="11586" w="3013">
                  <a:moveTo>
                    <a:pt x="1608" y="1"/>
                  </a:moveTo>
                  <a:cubicBezTo>
                    <a:pt x="1525" y="1"/>
                    <a:pt x="1418" y="36"/>
                    <a:pt x="1334" y="108"/>
                  </a:cubicBezTo>
                  <a:cubicBezTo>
                    <a:pt x="644" y="620"/>
                    <a:pt x="108" y="2953"/>
                    <a:pt x="48" y="5763"/>
                  </a:cubicBezTo>
                  <a:cubicBezTo>
                    <a:pt x="1" y="8573"/>
                    <a:pt x="465" y="10931"/>
                    <a:pt x="1120" y="11466"/>
                  </a:cubicBezTo>
                  <a:cubicBezTo>
                    <a:pt x="1215" y="11538"/>
                    <a:pt x="1298" y="11585"/>
                    <a:pt x="1406" y="11585"/>
                  </a:cubicBezTo>
                  <a:cubicBezTo>
                    <a:pt x="1407" y="11586"/>
                    <a:pt x="1409" y="11586"/>
                    <a:pt x="1411" y="11586"/>
                  </a:cubicBezTo>
                  <a:cubicBezTo>
                    <a:pt x="2207" y="11586"/>
                    <a:pt x="2906" y="9018"/>
                    <a:pt x="2953" y="5823"/>
                  </a:cubicBezTo>
                  <a:cubicBezTo>
                    <a:pt x="3013" y="2620"/>
                    <a:pt x="2418" y="25"/>
                    <a:pt x="1608" y="1"/>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1"/>
            <p:cNvSpPr/>
            <p:nvPr/>
          </p:nvSpPr>
          <p:spPr>
            <a:xfrm>
              <a:off x="1417725" y="1558050"/>
              <a:ext cx="58075" cy="284000"/>
            </a:xfrm>
            <a:custGeom>
              <a:rect b="b" l="l" r="r" t="t"/>
              <a:pathLst>
                <a:path extrusionOk="0" h="11360" w="2323">
                  <a:moveTo>
                    <a:pt x="1310" y="1"/>
                  </a:moveTo>
                  <a:cubicBezTo>
                    <a:pt x="632" y="513"/>
                    <a:pt x="84" y="2846"/>
                    <a:pt x="24" y="5656"/>
                  </a:cubicBezTo>
                  <a:lnTo>
                    <a:pt x="24" y="5847"/>
                  </a:lnTo>
                  <a:cubicBezTo>
                    <a:pt x="0" y="8573"/>
                    <a:pt x="453" y="10836"/>
                    <a:pt x="1096" y="11359"/>
                  </a:cubicBezTo>
                  <a:cubicBezTo>
                    <a:pt x="1727" y="10836"/>
                    <a:pt x="2227" y="8514"/>
                    <a:pt x="2275" y="5704"/>
                  </a:cubicBezTo>
                  <a:cubicBezTo>
                    <a:pt x="2322" y="2894"/>
                    <a:pt x="1905" y="537"/>
                    <a:pt x="1310"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1"/>
            <p:cNvSpPr/>
            <p:nvPr/>
          </p:nvSpPr>
          <p:spPr>
            <a:xfrm>
              <a:off x="976000" y="1530675"/>
              <a:ext cx="65225" cy="322375"/>
            </a:xfrm>
            <a:custGeom>
              <a:rect b="b" l="l" r="r" t="t"/>
              <a:pathLst>
                <a:path extrusionOk="0" h="12895" w="2609">
                  <a:moveTo>
                    <a:pt x="2608" y="1"/>
                  </a:moveTo>
                  <a:lnTo>
                    <a:pt x="2608" y="1"/>
                  </a:lnTo>
                  <a:cubicBezTo>
                    <a:pt x="1644" y="60"/>
                    <a:pt x="1084" y="393"/>
                    <a:pt x="822" y="774"/>
                  </a:cubicBezTo>
                  <a:cubicBezTo>
                    <a:pt x="655" y="1608"/>
                    <a:pt x="441" y="2560"/>
                    <a:pt x="286" y="3572"/>
                  </a:cubicBezTo>
                  <a:cubicBezTo>
                    <a:pt x="167" y="4382"/>
                    <a:pt x="60" y="5263"/>
                    <a:pt x="48" y="6156"/>
                  </a:cubicBezTo>
                  <a:cubicBezTo>
                    <a:pt x="1" y="8347"/>
                    <a:pt x="370" y="10442"/>
                    <a:pt x="584" y="12050"/>
                  </a:cubicBezTo>
                  <a:cubicBezTo>
                    <a:pt x="751" y="12216"/>
                    <a:pt x="1620" y="12776"/>
                    <a:pt x="2370" y="12895"/>
                  </a:cubicBezTo>
                  <a:cubicBezTo>
                    <a:pt x="2108" y="11407"/>
                    <a:pt x="1656" y="9133"/>
                    <a:pt x="1632" y="6406"/>
                  </a:cubicBezTo>
                  <a:cubicBezTo>
                    <a:pt x="1620" y="5370"/>
                    <a:pt x="1715" y="4382"/>
                    <a:pt x="1846" y="3489"/>
                  </a:cubicBezTo>
                  <a:cubicBezTo>
                    <a:pt x="2048" y="2108"/>
                    <a:pt x="2370" y="929"/>
                    <a:pt x="2608" y="1"/>
                  </a:cubicBez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1"/>
            <p:cNvSpPr/>
            <p:nvPr/>
          </p:nvSpPr>
          <p:spPr>
            <a:xfrm>
              <a:off x="1077500" y="1504175"/>
              <a:ext cx="76225" cy="379850"/>
            </a:xfrm>
            <a:custGeom>
              <a:rect b="b" l="l" r="r" t="t"/>
              <a:pathLst>
                <a:path extrusionOk="0" h="15194" w="3049">
                  <a:moveTo>
                    <a:pt x="2982" y="0"/>
                  </a:moveTo>
                  <a:cubicBezTo>
                    <a:pt x="2267" y="0"/>
                    <a:pt x="1761" y="183"/>
                    <a:pt x="1310" y="287"/>
                  </a:cubicBezTo>
                  <a:cubicBezTo>
                    <a:pt x="1060" y="1322"/>
                    <a:pt x="632" y="2704"/>
                    <a:pt x="346" y="4311"/>
                  </a:cubicBezTo>
                  <a:cubicBezTo>
                    <a:pt x="179" y="5251"/>
                    <a:pt x="60" y="6252"/>
                    <a:pt x="48" y="7287"/>
                  </a:cubicBezTo>
                  <a:cubicBezTo>
                    <a:pt x="1" y="10312"/>
                    <a:pt x="691" y="13145"/>
                    <a:pt x="965" y="14824"/>
                  </a:cubicBezTo>
                  <a:cubicBezTo>
                    <a:pt x="1261" y="15048"/>
                    <a:pt x="1731" y="15194"/>
                    <a:pt x="2360" y="15194"/>
                  </a:cubicBezTo>
                  <a:cubicBezTo>
                    <a:pt x="2466" y="15194"/>
                    <a:pt x="2577" y="15190"/>
                    <a:pt x="2691" y="15181"/>
                  </a:cubicBezTo>
                  <a:cubicBezTo>
                    <a:pt x="2418" y="13836"/>
                    <a:pt x="1656" y="11074"/>
                    <a:pt x="1620" y="7549"/>
                  </a:cubicBezTo>
                  <a:cubicBezTo>
                    <a:pt x="1620" y="6299"/>
                    <a:pt x="1739" y="5132"/>
                    <a:pt x="1941" y="4108"/>
                  </a:cubicBezTo>
                  <a:cubicBezTo>
                    <a:pt x="2263" y="2323"/>
                    <a:pt x="2775" y="894"/>
                    <a:pt x="3049" y="1"/>
                  </a:cubicBezTo>
                  <a:cubicBezTo>
                    <a:pt x="3026" y="0"/>
                    <a:pt x="3004" y="0"/>
                    <a:pt x="2982" y="0"/>
                  </a:cubicBez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1"/>
            <p:cNvSpPr/>
            <p:nvPr/>
          </p:nvSpPr>
          <p:spPr>
            <a:xfrm>
              <a:off x="1205500" y="1497550"/>
              <a:ext cx="77700" cy="397825"/>
            </a:xfrm>
            <a:custGeom>
              <a:rect b="b" l="l" r="r" t="t"/>
              <a:pathLst>
                <a:path extrusionOk="0" h="15913" w="3108">
                  <a:moveTo>
                    <a:pt x="2243" y="1"/>
                  </a:moveTo>
                  <a:cubicBezTo>
                    <a:pt x="1947" y="1"/>
                    <a:pt x="1679" y="33"/>
                    <a:pt x="1441" y="52"/>
                  </a:cubicBezTo>
                  <a:cubicBezTo>
                    <a:pt x="1203" y="921"/>
                    <a:pt x="822" y="2183"/>
                    <a:pt x="512" y="3683"/>
                  </a:cubicBezTo>
                  <a:cubicBezTo>
                    <a:pt x="274" y="4874"/>
                    <a:pt x="60" y="6231"/>
                    <a:pt x="48" y="7648"/>
                  </a:cubicBezTo>
                  <a:cubicBezTo>
                    <a:pt x="0" y="11089"/>
                    <a:pt x="762" y="14244"/>
                    <a:pt x="1048" y="15792"/>
                  </a:cubicBezTo>
                  <a:cubicBezTo>
                    <a:pt x="1268" y="15867"/>
                    <a:pt x="1524" y="15912"/>
                    <a:pt x="1824" y="15912"/>
                  </a:cubicBezTo>
                  <a:cubicBezTo>
                    <a:pt x="2092" y="15912"/>
                    <a:pt x="2396" y="15876"/>
                    <a:pt x="2739" y="15792"/>
                  </a:cubicBezTo>
                  <a:cubicBezTo>
                    <a:pt x="2477" y="14553"/>
                    <a:pt x="1679" y="11660"/>
                    <a:pt x="1655" y="7898"/>
                  </a:cubicBezTo>
                  <a:cubicBezTo>
                    <a:pt x="1643" y="6159"/>
                    <a:pt x="1882" y="4600"/>
                    <a:pt x="2179" y="3302"/>
                  </a:cubicBezTo>
                  <a:cubicBezTo>
                    <a:pt x="2489" y="1897"/>
                    <a:pt x="2894" y="814"/>
                    <a:pt x="3108" y="111"/>
                  </a:cubicBezTo>
                  <a:cubicBezTo>
                    <a:pt x="2798" y="27"/>
                    <a:pt x="2509" y="1"/>
                    <a:pt x="2243" y="1"/>
                  </a:cubicBez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1"/>
            <p:cNvSpPr/>
            <p:nvPr/>
          </p:nvSpPr>
          <p:spPr>
            <a:xfrm>
              <a:off x="1322475" y="1510025"/>
              <a:ext cx="88725" cy="379825"/>
            </a:xfrm>
            <a:custGeom>
              <a:rect b="b" l="l" r="r" t="t"/>
              <a:pathLst>
                <a:path extrusionOk="0" h="15193" w="3549">
                  <a:moveTo>
                    <a:pt x="2293" y="0"/>
                  </a:moveTo>
                  <a:cubicBezTo>
                    <a:pt x="1984" y="0"/>
                    <a:pt x="1751" y="41"/>
                    <a:pt x="1751" y="41"/>
                  </a:cubicBezTo>
                  <a:cubicBezTo>
                    <a:pt x="1751" y="41"/>
                    <a:pt x="1465" y="696"/>
                    <a:pt x="1132" y="1743"/>
                  </a:cubicBezTo>
                  <a:cubicBezTo>
                    <a:pt x="667" y="3160"/>
                    <a:pt x="120" y="5291"/>
                    <a:pt x="72" y="7458"/>
                  </a:cubicBezTo>
                  <a:cubicBezTo>
                    <a:pt x="0" y="11221"/>
                    <a:pt x="1322" y="15126"/>
                    <a:pt x="1322" y="15126"/>
                  </a:cubicBezTo>
                  <a:cubicBezTo>
                    <a:pt x="1500" y="15173"/>
                    <a:pt x="1675" y="15192"/>
                    <a:pt x="1841" y="15192"/>
                  </a:cubicBezTo>
                  <a:cubicBezTo>
                    <a:pt x="2552" y="15192"/>
                    <a:pt x="3108" y="14840"/>
                    <a:pt x="3108" y="14840"/>
                  </a:cubicBezTo>
                  <a:cubicBezTo>
                    <a:pt x="3108" y="14840"/>
                    <a:pt x="1465" y="12864"/>
                    <a:pt x="1644" y="7649"/>
                  </a:cubicBezTo>
                  <a:cubicBezTo>
                    <a:pt x="1763" y="4101"/>
                    <a:pt x="2620" y="2017"/>
                    <a:pt x="3132" y="1041"/>
                  </a:cubicBezTo>
                  <a:cubicBezTo>
                    <a:pt x="3370" y="600"/>
                    <a:pt x="3549" y="386"/>
                    <a:pt x="3549" y="386"/>
                  </a:cubicBezTo>
                  <a:cubicBezTo>
                    <a:pt x="3232" y="69"/>
                    <a:pt x="2697" y="0"/>
                    <a:pt x="2293" y="0"/>
                  </a:cubicBez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1"/>
            <p:cNvSpPr/>
            <p:nvPr/>
          </p:nvSpPr>
          <p:spPr>
            <a:xfrm>
              <a:off x="1218600" y="1498050"/>
              <a:ext cx="65200" cy="92175"/>
            </a:xfrm>
            <a:custGeom>
              <a:rect b="b" l="l" r="r" t="t"/>
              <a:pathLst>
                <a:path extrusionOk="0" h="3687" w="2608">
                  <a:moveTo>
                    <a:pt x="1716" y="0"/>
                  </a:moveTo>
                  <a:cubicBezTo>
                    <a:pt x="1427" y="0"/>
                    <a:pt x="1167" y="31"/>
                    <a:pt x="941" y="55"/>
                  </a:cubicBezTo>
                  <a:cubicBezTo>
                    <a:pt x="703" y="913"/>
                    <a:pt x="310" y="2175"/>
                    <a:pt x="0" y="3687"/>
                  </a:cubicBezTo>
                  <a:cubicBezTo>
                    <a:pt x="548" y="3568"/>
                    <a:pt x="1096" y="3425"/>
                    <a:pt x="1667" y="3294"/>
                  </a:cubicBezTo>
                  <a:cubicBezTo>
                    <a:pt x="1977" y="1901"/>
                    <a:pt x="2381" y="805"/>
                    <a:pt x="2608" y="115"/>
                  </a:cubicBezTo>
                  <a:cubicBezTo>
                    <a:pt x="2289" y="28"/>
                    <a:pt x="1990" y="0"/>
                    <a:pt x="1716" y="0"/>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1"/>
            <p:cNvSpPr/>
            <p:nvPr/>
          </p:nvSpPr>
          <p:spPr>
            <a:xfrm>
              <a:off x="983150" y="1530675"/>
              <a:ext cx="58075" cy="89325"/>
            </a:xfrm>
            <a:custGeom>
              <a:rect b="b" l="l" r="r" t="t"/>
              <a:pathLst>
                <a:path extrusionOk="0" h="3573" w="2323">
                  <a:moveTo>
                    <a:pt x="2322" y="1"/>
                  </a:moveTo>
                  <a:lnTo>
                    <a:pt x="2322" y="1"/>
                  </a:lnTo>
                  <a:cubicBezTo>
                    <a:pt x="1358" y="60"/>
                    <a:pt x="798" y="393"/>
                    <a:pt x="536" y="774"/>
                  </a:cubicBezTo>
                  <a:cubicBezTo>
                    <a:pt x="369" y="1608"/>
                    <a:pt x="155" y="2560"/>
                    <a:pt x="0" y="3572"/>
                  </a:cubicBezTo>
                  <a:cubicBezTo>
                    <a:pt x="512" y="3549"/>
                    <a:pt x="1036" y="3525"/>
                    <a:pt x="1560" y="3489"/>
                  </a:cubicBezTo>
                  <a:cubicBezTo>
                    <a:pt x="1762" y="2108"/>
                    <a:pt x="2084" y="929"/>
                    <a:pt x="2322" y="1"/>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1"/>
            <p:cNvSpPr/>
            <p:nvPr/>
          </p:nvSpPr>
          <p:spPr>
            <a:xfrm>
              <a:off x="1086425" y="1504175"/>
              <a:ext cx="67900" cy="107775"/>
            </a:xfrm>
            <a:custGeom>
              <a:rect b="b" l="l" r="r" t="t"/>
              <a:pathLst>
                <a:path extrusionOk="0" h="4311" w="2716">
                  <a:moveTo>
                    <a:pt x="2647" y="0"/>
                  </a:moveTo>
                  <a:cubicBezTo>
                    <a:pt x="1922" y="0"/>
                    <a:pt x="1416" y="183"/>
                    <a:pt x="965" y="287"/>
                  </a:cubicBezTo>
                  <a:cubicBezTo>
                    <a:pt x="715" y="1322"/>
                    <a:pt x="287" y="2704"/>
                    <a:pt x="1" y="4311"/>
                  </a:cubicBezTo>
                  <a:cubicBezTo>
                    <a:pt x="537" y="4251"/>
                    <a:pt x="1072" y="4180"/>
                    <a:pt x="1596" y="4108"/>
                  </a:cubicBezTo>
                  <a:cubicBezTo>
                    <a:pt x="1918" y="2323"/>
                    <a:pt x="2430" y="894"/>
                    <a:pt x="2715" y="1"/>
                  </a:cubicBezTo>
                  <a:cubicBezTo>
                    <a:pt x="2693" y="0"/>
                    <a:pt x="2670" y="0"/>
                    <a:pt x="2647" y="0"/>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1"/>
            <p:cNvSpPr/>
            <p:nvPr/>
          </p:nvSpPr>
          <p:spPr>
            <a:xfrm>
              <a:off x="1350750" y="1510200"/>
              <a:ext cx="60450" cy="43425"/>
            </a:xfrm>
            <a:custGeom>
              <a:rect b="b" l="l" r="r" t="t"/>
              <a:pathLst>
                <a:path extrusionOk="0" h="1737" w="2418">
                  <a:moveTo>
                    <a:pt x="1191" y="0"/>
                  </a:moveTo>
                  <a:cubicBezTo>
                    <a:pt x="867" y="0"/>
                    <a:pt x="620" y="46"/>
                    <a:pt x="620" y="46"/>
                  </a:cubicBezTo>
                  <a:cubicBezTo>
                    <a:pt x="620" y="46"/>
                    <a:pt x="334" y="700"/>
                    <a:pt x="1" y="1736"/>
                  </a:cubicBezTo>
                  <a:cubicBezTo>
                    <a:pt x="667" y="1534"/>
                    <a:pt x="1346" y="1296"/>
                    <a:pt x="2001" y="1034"/>
                  </a:cubicBezTo>
                  <a:cubicBezTo>
                    <a:pt x="2239" y="593"/>
                    <a:pt x="2418" y="379"/>
                    <a:pt x="2418" y="379"/>
                  </a:cubicBezTo>
                  <a:cubicBezTo>
                    <a:pt x="2108" y="70"/>
                    <a:pt x="1591" y="0"/>
                    <a:pt x="1191" y="0"/>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1"/>
            <p:cNvSpPr/>
            <p:nvPr/>
          </p:nvSpPr>
          <p:spPr>
            <a:xfrm>
              <a:off x="1417725" y="1700625"/>
              <a:ext cx="56875" cy="141425"/>
            </a:xfrm>
            <a:custGeom>
              <a:rect b="b" l="l" r="r" t="t"/>
              <a:pathLst>
                <a:path extrusionOk="0" h="5657" w="2275">
                  <a:moveTo>
                    <a:pt x="2275" y="1"/>
                  </a:moveTo>
                  <a:cubicBezTo>
                    <a:pt x="1917" y="287"/>
                    <a:pt x="1501" y="441"/>
                    <a:pt x="1048" y="441"/>
                  </a:cubicBezTo>
                  <a:cubicBezTo>
                    <a:pt x="679" y="441"/>
                    <a:pt x="334" y="322"/>
                    <a:pt x="24" y="144"/>
                  </a:cubicBezTo>
                  <a:lnTo>
                    <a:pt x="24" y="144"/>
                  </a:lnTo>
                  <a:cubicBezTo>
                    <a:pt x="0" y="2870"/>
                    <a:pt x="453" y="5133"/>
                    <a:pt x="1096" y="5656"/>
                  </a:cubicBezTo>
                  <a:cubicBezTo>
                    <a:pt x="1727" y="5133"/>
                    <a:pt x="2227" y="2811"/>
                    <a:pt x="2275" y="1"/>
                  </a:cubicBezTo>
                  <a:close/>
                </a:path>
              </a:pathLst>
            </a:custGeom>
            <a:solidFill>
              <a:srgbClr val="7142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1"/>
            <p:cNvSpPr/>
            <p:nvPr/>
          </p:nvSpPr>
          <p:spPr>
            <a:xfrm>
              <a:off x="1441525" y="1538600"/>
              <a:ext cx="34250" cy="18475"/>
            </a:xfrm>
            <a:custGeom>
              <a:rect b="b" l="l" r="r" t="t"/>
              <a:pathLst>
                <a:path extrusionOk="0" h="739" w="1370">
                  <a:moveTo>
                    <a:pt x="472" y="0"/>
                  </a:moveTo>
                  <a:cubicBezTo>
                    <a:pt x="313" y="0"/>
                    <a:pt x="161" y="45"/>
                    <a:pt x="61" y="172"/>
                  </a:cubicBezTo>
                  <a:cubicBezTo>
                    <a:pt x="13" y="231"/>
                    <a:pt x="1" y="291"/>
                    <a:pt x="25" y="362"/>
                  </a:cubicBezTo>
                  <a:cubicBezTo>
                    <a:pt x="25" y="374"/>
                    <a:pt x="37" y="374"/>
                    <a:pt x="37" y="386"/>
                  </a:cubicBezTo>
                  <a:cubicBezTo>
                    <a:pt x="55" y="422"/>
                    <a:pt x="94" y="438"/>
                    <a:pt x="127" y="438"/>
                  </a:cubicBezTo>
                  <a:cubicBezTo>
                    <a:pt x="138" y="438"/>
                    <a:pt x="147" y="436"/>
                    <a:pt x="156" y="434"/>
                  </a:cubicBezTo>
                  <a:cubicBezTo>
                    <a:pt x="251" y="422"/>
                    <a:pt x="299" y="362"/>
                    <a:pt x="382" y="338"/>
                  </a:cubicBezTo>
                  <a:cubicBezTo>
                    <a:pt x="427" y="323"/>
                    <a:pt x="474" y="317"/>
                    <a:pt x="521" y="317"/>
                  </a:cubicBezTo>
                  <a:cubicBezTo>
                    <a:pt x="587" y="317"/>
                    <a:pt x="653" y="329"/>
                    <a:pt x="715" y="350"/>
                  </a:cubicBezTo>
                  <a:cubicBezTo>
                    <a:pt x="894" y="410"/>
                    <a:pt x="1084" y="541"/>
                    <a:pt x="1192" y="696"/>
                  </a:cubicBezTo>
                  <a:cubicBezTo>
                    <a:pt x="1213" y="725"/>
                    <a:pt x="1244" y="739"/>
                    <a:pt x="1272" y="739"/>
                  </a:cubicBezTo>
                  <a:cubicBezTo>
                    <a:pt x="1324" y="739"/>
                    <a:pt x="1369" y="697"/>
                    <a:pt x="1346" y="636"/>
                  </a:cubicBezTo>
                  <a:cubicBezTo>
                    <a:pt x="1263" y="362"/>
                    <a:pt x="1096" y="184"/>
                    <a:pt x="834" y="65"/>
                  </a:cubicBezTo>
                  <a:cubicBezTo>
                    <a:pt x="724" y="28"/>
                    <a:pt x="596" y="0"/>
                    <a:pt x="472" y="0"/>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1"/>
            <p:cNvSpPr/>
            <p:nvPr/>
          </p:nvSpPr>
          <p:spPr>
            <a:xfrm>
              <a:off x="1435200" y="1553250"/>
              <a:ext cx="8850" cy="11700"/>
            </a:xfrm>
            <a:custGeom>
              <a:rect b="b" l="l" r="r" t="t"/>
              <a:pathLst>
                <a:path extrusionOk="0" h="468" w="354">
                  <a:moveTo>
                    <a:pt x="227" y="1"/>
                  </a:moveTo>
                  <a:cubicBezTo>
                    <a:pt x="197" y="1"/>
                    <a:pt x="166" y="15"/>
                    <a:pt x="147" y="50"/>
                  </a:cubicBezTo>
                  <a:cubicBezTo>
                    <a:pt x="87" y="169"/>
                    <a:pt x="28" y="252"/>
                    <a:pt x="16" y="383"/>
                  </a:cubicBezTo>
                  <a:cubicBezTo>
                    <a:pt x="0" y="438"/>
                    <a:pt x="36" y="467"/>
                    <a:pt x="76" y="467"/>
                  </a:cubicBezTo>
                  <a:cubicBezTo>
                    <a:pt x="97" y="467"/>
                    <a:pt x="119" y="459"/>
                    <a:pt x="135" y="443"/>
                  </a:cubicBezTo>
                  <a:cubicBezTo>
                    <a:pt x="218" y="360"/>
                    <a:pt x="266" y="264"/>
                    <a:pt x="314" y="145"/>
                  </a:cubicBezTo>
                  <a:cubicBezTo>
                    <a:pt x="354" y="65"/>
                    <a:pt x="291" y="1"/>
                    <a:pt x="227" y="1"/>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1"/>
            <p:cNvSpPr/>
            <p:nvPr/>
          </p:nvSpPr>
          <p:spPr>
            <a:xfrm>
              <a:off x="1301925" y="1510075"/>
              <a:ext cx="47950" cy="10125"/>
            </a:xfrm>
            <a:custGeom>
              <a:rect b="b" l="l" r="r" t="t"/>
              <a:pathLst>
                <a:path extrusionOk="0" h="405" w="1918">
                  <a:moveTo>
                    <a:pt x="407" y="0"/>
                  </a:moveTo>
                  <a:cubicBezTo>
                    <a:pt x="297" y="0"/>
                    <a:pt x="188" y="15"/>
                    <a:pt x="84" y="63"/>
                  </a:cubicBezTo>
                  <a:cubicBezTo>
                    <a:pt x="1" y="110"/>
                    <a:pt x="13" y="229"/>
                    <a:pt x="84" y="265"/>
                  </a:cubicBezTo>
                  <a:cubicBezTo>
                    <a:pt x="250" y="372"/>
                    <a:pt x="455" y="382"/>
                    <a:pt x="653" y="382"/>
                  </a:cubicBezTo>
                  <a:cubicBezTo>
                    <a:pt x="698" y="382"/>
                    <a:pt x="742" y="382"/>
                    <a:pt x="786" y="382"/>
                  </a:cubicBezTo>
                  <a:cubicBezTo>
                    <a:pt x="827" y="382"/>
                    <a:pt x="867" y="382"/>
                    <a:pt x="906" y="384"/>
                  </a:cubicBezTo>
                  <a:cubicBezTo>
                    <a:pt x="1055" y="396"/>
                    <a:pt x="1206" y="405"/>
                    <a:pt x="1358" y="405"/>
                  </a:cubicBezTo>
                  <a:cubicBezTo>
                    <a:pt x="1510" y="405"/>
                    <a:pt x="1662" y="396"/>
                    <a:pt x="1811" y="372"/>
                  </a:cubicBezTo>
                  <a:cubicBezTo>
                    <a:pt x="1918" y="360"/>
                    <a:pt x="1918" y="193"/>
                    <a:pt x="1811" y="170"/>
                  </a:cubicBezTo>
                  <a:cubicBezTo>
                    <a:pt x="1513" y="74"/>
                    <a:pt x="1215" y="63"/>
                    <a:pt x="906" y="51"/>
                  </a:cubicBezTo>
                  <a:cubicBezTo>
                    <a:pt x="747" y="36"/>
                    <a:pt x="576" y="0"/>
                    <a:pt x="407" y="0"/>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1"/>
            <p:cNvSpPr/>
            <p:nvPr/>
          </p:nvSpPr>
          <p:spPr>
            <a:xfrm>
              <a:off x="1290025" y="1510125"/>
              <a:ext cx="9550" cy="6575"/>
            </a:xfrm>
            <a:custGeom>
              <a:rect b="b" l="l" r="r" t="t"/>
              <a:pathLst>
                <a:path extrusionOk="0" h="263" w="382">
                  <a:moveTo>
                    <a:pt x="227" y="1"/>
                  </a:moveTo>
                  <a:cubicBezTo>
                    <a:pt x="179" y="1"/>
                    <a:pt x="144" y="1"/>
                    <a:pt x="120" y="13"/>
                  </a:cubicBezTo>
                  <a:cubicBezTo>
                    <a:pt x="1" y="61"/>
                    <a:pt x="1" y="203"/>
                    <a:pt x="120" y="251"/>
                  </a:cubicBezTo>
                  <a:cubicBezTo>
                    <a:pt x="167" y="263"/>
                    <a:pt x="191" y="263"/>
                    <a:pt x="227" y="263"/>
                  </a:cubicBezTo>
                  <a:cubicBezTo>
                    <a:pt x="382" y="263"/>
                    <a:pt x="382" y="13"/>
                    <a:pt x="227" y="1"/>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1"/>
            <p:cNvSpPr/>
            <p:nvPr/>
          </p:nvSpPr>
          <p:spPr>
            <a:xfrm>
              <a:off x="1168575" y="1507350"/>
              <a:ext cx="61950" cy="9125"/>
            </a:xfrm>
            <a:custGeom>
              <a:rect b="b" l="l" r="r" t="t"/>
              <a:pathLst>
                <a:path extrusionOk="0" h="365" w="2478">
                  <a:moveTo>
                    <a:pt x="816" y="0"/>
                  </a:moveTo>
                  <a:cubicBezTo>
                    <a:pt x="579" y="0"/>
                    <a:pt x="339" y="22"/>
                    <a:pt x="132" y="112"/>
                  </a:cubicBezTo>
                  <a:cubicBezTo>
                    <a:pt x="49" y="136"/>
                    <a:pt x="1" y="314"/>
                    <a:pt x="132" y="338"/>
                  </a:cubicBezTo>
                  <a:cubicBezTo>
                    <a:pt x="263" y="358"/>
                    <a:pt x="395" y="365"/>
                    <a:pt x="527" y="365"/>
                  </a:cubicBezTo>
                  <a:cubicBezTo>
                    <a:pt x="792" y="365"/>
                    <a:pt x="1057" y="338"/>
                    <a:pt x="1311" y="338"/>
                  </a:cubicBezTo>
                  <a:cubicBezTo>
                    <a:pt x="1441" y="338"/>
                    <a:pt x="1572" y="341"/>
                    <a:pt x="1703" y="341"/>
                  </a:cubicBezTo>
                  <a:cubicBezTo>
                    <a:pt x="1933" y="341"/>
                    <a:pt x="2162" y="332"/>
                    <a:pt x="2382" y="279"/>
                  </a:cubicBezTo>
                  <a:cubicBezTo>
                    <a:pt x="2477" y="255"/>
                    <a:pt x="2477" y="124"/>
                    <a:pt x="2382" y="112"/>
                  </a:cubicBezTo>
                  <a:cubicBezTo>
                    <a:pt x="2037" y="5"/>
                    <a:pt x="1668" y="41"/>
                    <a:pt x="1311" y="17"/>
                  </a:cubicBezTo>
                  <a:cubicBezTo>
                    <a:pt x="1156" y="12"/>
                    <a:pt x="986" y="0"/>
                    <a:pt x="816" y="0"/>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1"/>
            <p:cNvSpPr/>
            <p:nvPr/>
          </p:nvSpPr>
          <p:spPr>
            <a:xfrm>
              <a:off x="1075425" y="1521925"/>
              <a:ext cx="24125" cy="7475"/>
            </a:xfrm>
            <a:custGeom>
              <a:rect b="b" l="l" r="r" t="t"/>
              <a:pathLst>
                <a:path extrusionOk="0" h="299" w="965">
                  <a:moveTo>
                    <a:pt x="760" y="0"/>
                  </a:moveTo>
                  <a:cubicBezTo>
                    <a:pt x="654" y="0"/>
                    <a:pt x="550" y="9"/>
                    <a:pt x="441" y="17"/>
                  </a:cubicBezTo>
                  <a:cubicBezTo>
                    <a:pt x="310" y="29"/>
                    <a:pt x="155" y="53"/>
                    <a:pt x="60" y="136"/>
                  </a:cubicBezTo>
                  <a:cubicBezTo>
                    <a:pt x="0" y="184"/>
                    <a:pt x="36" y="255"/>
                    <a:pt x="84" y="267"/>
                  </a:cubicBezTo>
                  <a:cubicBezTo>
                    <a:pt x="134" y="290"/>
                    <a:pt x="189" y="299"/>
                    <a:pt x="244" y="299"/>
                  </a:cubicBezTo>
                  <a:cubicBezTo>
                    <a:pt x="331" y="299"/>
                    <a:pt x="420" y="277"/>
                    <a:pt x="500" y="255"/>
                  </a:cubicBezTo>
                  <a:cubicBezTo>
                    <a:pt x="655" y="231"/>
                    <a:pt x="786" y="184"/>
                    <a:pt x="917" y="112"/>
                  </a:cubicBezTo>
                  <a:cubicBezTo>
                    <a:pt x="965" y="77"/>
                    <a:pt x="953" y="5"/>
                    <a:pt x="893" y="5"/>
                  </a:cubicBezTo>
                  <a:cubicBezTo>
                    <a:pt x="848" y="2"/>
                    <a:pt x="804" y="0"/>
                    <a:pt x="760" y="0"/>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1"/>
            <p:cNvSpPr/>
            <p:nvPr/>
          </p:nvSpPr>
          <p:spPr>
            <a:xfrm>
              <a:off x="742950" y="1333025"/>
              <a:ext cx="444425" cy="566175"/>
            </a:xfrm>
            <a:custGeom>
              <a:rect b="b" l="l" r="r" t="t"/>
              <a:pathLst>
                <a:path extrusionOk="0" h="22647" w="17777">
                  <a:moveTo>
                    <a:pt x="1334" y="1"/>
                  </a:moveTo>
                  <a:cubicBezTo>
                    <a:pt x="1274" y="203"/>
                    <a:pt x="1226" y="417"/>
                    <a:pt x="1167" y="620"/>
                  </a:cubicBezTo>
                  <a:cubicBezTo>
                    <a:pt x="1119" y="822"/>
                    <a:pt x="1060" y="1025"/>
                    <a:pt x="1012" y="1215"/>
                  </a:cubicBezTo>
                  <a:lnTo>
                    <a:pt x="976" y="1394"/>
                  </a:lnTo>
                  <a:cubicBezTo>
                    <a:pt x="881" y="1739"/>
                    <a:pt x="810" y="2072"/>
                    <a:pt x="750" y="2394"/>
                  </a:cubicBezTo>
                  <a:cubicBezTo>
                    <a:pt x="714" y="2489"/>
                    <a:pt x="702" y="2573"/>
                    <a:pt x="691" y="2668"/>
                  </a:cubicBezTo>
                  <a:cubicBezTo>
                    <a:pt x="583" y="3239"/>
                    <a:pt x="476" y="3799"/>
                    <a:pt x="393" y="4347"/>
                  </a:cubicBezTo>
                  <a:cubicBezTo>
                    <a:pt x="393" y="4394"/>
                    <a:pt x="381" y="4418"/>
                    <a:pt x="381" y="4454"/>
                  </a:cubicBezTo>
                  <a:cubicBezTo>
                    <a:pt x="214" y="5609"/>
                    <a:pt x="95" y="6728"/>
                    <a:pt x="36" y="7799"/>
                  </a:cubicBezTo>
                  <a:cubicBezTo>
                    <a:pt x="0" y="8454"/>
                    <a:pt x="0" y="9073"/>
                    <a:pt x="0" y="9692"/>
                  </a:cubicBezTo>
                  <a:cubicBezTo>
                    <a:pt x="0" y="11133"/>
                    <a:pt x="119" y="12455"/>
                    <a:pt x="298" y="13633"/>
                  </a:cubicBezTo>
                  <a:cubicBezTo>
                    <a:pt x="405" y="14336"/>
                    <a:pt x="524" y="14991"/>
                    <a:pt x="655" y="15598"/>
                  </a:cubicBezTo>
                  <a:cubicBezTo>
                    <a:pt x="929" y="16848"/>
                    <a:pt x="1274" y="17908"/>
                    <a:pt x="1584" y="18717"/>
                  </a:cubicBezTo>
                  <a:cubicBezTo>
                    <a:pt x="1893" y="19527"/>
                    <a:pt x="2179" y="20110"/>
                    <a:pt x="2369" y="20479"/>
                  </a:cubicBezTo>
                  <a:cubicBezTo>
                    <a:pt x="2429" y="20587"/>
                    <a:pt x="2465" y="20670"/>
                    <a:pt x="2500" y="20730"/>
                  </a:cubicBezTo>
                  <a:cubicBezTo>
                    <a:pt x="2584" y="20884"/>
                    <a:pt x="2619" y="20944"/>
                    <a:pt x="2619" y="20944"/>
                  </a:cubicBezTo>
                  <a:cubicBezTo>
                    <a:pt x="2679" y="21027"/>
                    <a:pt x="2762" y="21134"/>
                    <a:pt x="2846" y="21206"/>
                  </a:cubicBezTo>
                  <a:cubicBezTo>
                    <a:pt x="3143" y="21515"/>
                    <a:pt x="3608" y="21789"/>
                    <a:pt x="4215" y="22015"/>
                  </a:cubicBezTo>
                  <a:cubicBezTo>
                    <a:pt x="4310" y="22051"/>
                    <a:pt x="4429" y="22087"/>
                    <a:pt x="4524" y="22111"/>
                  </a:cubicBezTo>
                  <a:cubicBezTo>
                    <a:pt x="4870" y="22218"/>
                    <a:pt x="5263" y="22325"/>
                    <a:pt x="5691" y="22396"/>
                  </a:cubicBezTo>
                  <a:lnTo>
                    <a:pt x="5715" y="22396"/>
                  </a:lnTo>
                  <a:cubicBezTo>
                    <a:pt x="5989" y="22456"/>
                    <a:pt x="6275" y="22504"/>
                    <a:pt x="6572" y="22527"/>
                  </a:cubicBezTo>
                  <a:cubicBezTo>
                    <a:pt x="6656" y="22551"/>
                    <a:pt x="6763" y="22551"/>
                    <a:pt x="6870" y="22563"/>
                  </a:cubicBezTo>
                  <a:cubicBezTo>
                    <a:pt x="7430" y="22623"/>
                    <a:pt x="8037" y="22646"/>
                    <a:pt x="8715" y="22646"/>
                  </a:cubicBezTo>
                  <a:lnTo>
                    <a:pt x="9013" y="22646"/>
                  </a:lnTo>
                  <a:cubicBezTo>
                    <a:pt x="9727" y="22635"/>
                    <a:pt x="10358" y="22611"/>
                    <a:pt x="10954" y="22527"/>
                  </a:cubicBezTo>
                  <a:cubicBezTo>
                    <a:pt x="11061" y="22527"/>
                    <a:pt x="11156" y="22515"/>
                    <a:pt x="11251" y="22504"/>
                  </a:cubicBezTo>
                  <a:cubicBezTo>
                    <a:pt x="11573" y="22456"/>
                    <a:pt x="11847" y="22408"/>
                    <a:pt x="12132" y="22349"/>
                  </a:cubicBezTo>
                  <a:cubicBezTo>
                    <a:pt x="12347" y="22313"/>
                    <a:pt x="12537" y="22265"/>
                    <a:pt x="12728" y="22218"/>
                  </a:cubicBezTo>
                  <a:cubicBezTo>
                    <a:pt x="12942" y="22158"/>
                    <a:pt x="13133" y="22099"/>
                    <a:pt x="13311" y="22039"/>
                  </a:cubicBezTo>
                  <a:cubicBezTo>
                    <a:pt x="13430" y="22015"/>
                    <a:pt x="13537" y="21968"/>
                    <a:pt x="13633" y="21920"/>
                  </a:cubicBezTo>
                  <a:cubicBezTo>
                    <a:pt x="14276" y="21670"/>
                    <a:pt x="14740" y="21384"/>
                    <a:pt x="15002" y="21087"/>
                  </a:cubicBezTo>
                  <a:cubicBezTo>
                    <a:pt x="15050" y="21039"/>
                    <a:pt x="15097" y="21003"/>
                    <a:pt x="15121" y="20956"/>
                  </a:cubicBezTo>
                  <a:cubicBezTo>
                    <a:pt x="15121" y="20956"/>
                    <a:pt x="15157" y="20896"/>
                    <a:pt x="15228" y="20777"/>
                  </a:cubicBezTo>
                  <a:lnTo>
                    <a:pt x="15228" y="20765"/>
                  </a:lnTo>
                  <a:cubicBezTo>
                    <a:pt x="15300" y="20646"/>
                    <a:pt x="15407" y="20468"/>
                    <a:pt x="15526" y="20206"/>
                  </a:cubicBezTo>
                  <a:cubicBezTo>
                    <a:pt x="15526" y="20194"/>
                    <a:pt x="15526" y="20194"/>
                    <a:pt x="15538" y="20194"/>
                  </a:cubicBezTo>
                  <a:cubicBezTo>
                    <a:pt x="15716" y="19837"/>
                    <a:pt x="15942" y="19348"/>
                    <a:pt x="16169" y="18741"/>
                  </a:cubicBezTo>
                  <a:cubicBezTo>
                    <a:pt x="16466" y="17932"/>
                    <a:pt x="16812" y="16920"/>
                    <a:pt x="17074" y="15717"/>
                  </a:cubicBezTo>
                  <a:cubicBezTo>
                    <a:pt x="17205" y="15110"/>
                    <a:pt x="17347" y="14455"/>
                    <a:pt x="17443" y="13741"/>
                  </a:cubicBezTo>
                  <a:cubicBezTo>
                    <a:pt x="17621" y="12574"/>
                    <a:pt x="17740" y="11264"/>
                    <a:pt x="17764" y="9835"/>
                  </a:cubicBezTo>
                  <a:cubicBezTo>
                    <a:pt x="17776" y="9228"/>
                    <a:pt x="17764" y="8585"/>
                    <a:pt x="17717" y="7883"/>
                  </a:cubicBezTo>
                  <a:cubicBezTo>
                    <a:pt x="17669" y="6835"/>
                    <a:pt x="17562" y="5716"/>
                    <a:pt x="17383" y="4537"/>
                  </a:cubicBezTo>
                  <a:cubicBezTo>
                    <a:pt x="17312" y="3942"/>
                    <a:pt x="17193" y="3335"/>
                    <a:pt x="17074" y="2703"/>
                  </a:cubicBezTo>
                  <a:cubicBezTo>
                    <a:pt x="17074" y="2680"/>
                    <a:pt x="17062" y="2668"/>
                    <a:pt x="17062" y="2632"/>
                  </a:cubicBezTo>
                  <a:cubicBezTo>
                    <a:pt x="16931" y="1977"/>
                    <a:pt x="16776" y="1322"/>
                    <a:pt x="16597" y="644"/>
                  </a:cubicBezTo>
                  <a:cubicBezTo>
                    <a:pt x="16550" y="429"/>
                    <a:pt x="16490" y="203"/>
                    <a:pt x="16431" y="1"/>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1"/>
            <p:cNvSpPr/>
            <p:nvPr/>
          </p:nvSpPr>
          <p:spPr>
            <a:xfrm>
              <a:off x="960225" y="1333025"/>
              <a:ext cx="227150" cy="555450"/>
            </a:xfrm>
            <a:custGeom>
              <a:rect b="b" l="l" r="r" t="t"/>
              <a:pathLst>
                <a:path extrusionOk="0" h="22218" w="9086">
                  <a:moveTo>
                    <a:pt x="1" y="1"/>
                  </a:moveTo>
                  <a:cubicBezTo>
                    <a:pt x="2263" y="2965"/>
                    <a:pt x="3870" y="6430"/>
                    <a:pt x="4620" y="10085"/>
                  </a:cubicBezTo>
                  <a:cubicBezTo>
                    <a:pt x="5442" y="14098"/>
                    <a:pt x="5227" y="18301"/>
                    <a:pt x="4037" y="22218"/>
                  </a:cubicBezTo>
                  <a:cubicBezTo>
                    <a:pt x="4251" y="22158"/>
                    <a:pt x="4442" y="22099"/>
                    <a:pt x="4620" y="22039"/>
                  </a:cubicBezTo>
                  <a:cubicBezTo>
                    <a:pt x="4739" y="22015"/>
                    <a:pt x="4846" y="21968"/>
                    <a:pt x="4942" y="21920"/>
                  </a:cubicBezTo>
                  <a:cubicBezTo>
                    <a:pt x="5585" y="21670"/>
                    <a:pt x="6049" y="21384"/>
                    <a:pt x="6311" y="21087"/>
                  </a:cubicBezTo>
                  <a:cubicBezTo>
                    <a:pt x="6359" y="21039"/>
                    <a:pt x="6406" y="21003"/>
                    <a:pt x="6430" y="20956"/>
                  </a:cubicBezTo>
                  <a:cubicBezTo>
                    <a:pt x="6430" y="20956"/>
                    <a:pt x="6466" y="20896"/>
                    <a:pt x="6537" y="20777"/>
                  </a:cubicBezTo>
                  <a:lnTo>
                    <a:pt x="6537" y="20765"/>
                  </a:lnTo>
                  <a:cubicBezTo>
                    <a:pt x="6609" y="20646"/>
                    <a:pt x="6716" y="20468"/>
                    <a:pt x="6835" y="20206"/>
                  </a:cubicBezTo>
                  <a:cubicBezTo>
                    <a:pt x="6835" y="20194"/>
                    <a:pt x="6835" y="20194"/>
                    <a:pt x="6847" y="20194"/>
                  </a:cubicBezTo>
                  <a:cubicBezTo>
                    <a:pt x="7025" y="19837"/>
                    <a:pt x="7251" y="19348"/>
                    <a:pt x="7478" y="18741"/>
                  </a:cubicBezTo>
                  <a:cubicBezTo>
                    <a:pt x="7775" y="17932"/>
                    <a:pt x="8121" y="16920"/>
                    <a:pt x="8383" y="15717"/>
                  </a:cubicBezTo>
                  <a:cubicBezTo>
                    <a:pt x="8514" y="15110"/>
                    <a:pt x="8656" y="14455"/>
                    <a:pt x="8752" y="13741"/>
                  </a:cubicBezTo>
                  <a:cubicBezTo>
                    <a:pt x="8930" y="12574"/>
                    <a:pt x="9049" y="11264"/>
                    <a:pt x="9073" y="9835"/>
                  </a:cubicBezTo>
                  <a:cubicBezTo>
                    <a:pt x="9085" y="9228"/>
                    <a:pt x="9073" y="8585"/>
                    <a:pt x="9037" y="7883"/>
                  </a:cubicBezTo>
                  <a:cubicBezTo>
                    <a:pt x="8990" y="6835"/>
                    <a:pt x="8895" y="5716"/>
                    <a:pt x="8716" y="4537"/>
                  </a:cubicBezTo>
                  <a:cubicBezTo>
                    <a:pt x="8633" y="3942"/>
                    <a:pt x="8514" y="3335"/>
                    <a:pt x="8394" y="2703"/>
                  </a:cubicBezTo>
                  <a:cubicBezTo>
                    <a:pt x="8216" y="1834"/>
                    <a:pt x="8002" y="918"/>
                    <a:pt x="7740"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1"/>
            <p:cNvSpPr/>
            <p:nvPr/>
          </p:nvSpPr>
          <p:spPr>
            <a:xfrm>
              <a:off x="742950" y="1364275"/>
              <a:ext cx="142875" cy="529275"/>
            </a:xfrm>
            <a:custGeom>
              <a:rect b="b" l="l" r="r" t="t"/>
              <a:pathLst>
                <a:path extrusionOk="0" h="21171" w="5715">
                  <a:moveTo>
                    <a:pt x="1000" y="1"/>
                  </a:moveTo>
                  <a:lnTo>
                    <a:pt x="953" y="180"/>
                  </a:lnTo>
                  <a:cubicBezTo>
                    <a:pt x="869" y="608"/>
                    <a:pt x="774" y="1025"/>
                    <a:pt x="691" y="1442"/>
                  </a:cubicBezTo>
                  <a:cubicBezTo>
                    <a:pt x="572" y="2049"/>
                    <a:pt x="464" y="2644"/>
                    <a:pt x="369" y="3228"/>
                  </a:cubicBezTo>
                  <a:cubicBezTo>
                    <a:pt x="214" y="4394"/>
                    <a:pt x="95" y="5502"/>
                    <a:pt x="36" y="6573"/>
                  </a:cubicBezTo>
                  <a:cubicBezTo>
                    <a:pt x="0" y="7228"/>
                    <a:pt x="0" y="7859"/>
                    <a:pt x="0" y="8466"/>
                  </a:cubicBezTo>
                  <a:cubicBezTo>
                    <a:pt x="0" y="9907"/>
                    <a:pt x="119" y="11240"/>
                    <a:pt x="298" y="12407"/>
                  </a:cubicBezTo>
                  <a:cubicBezTo>
                    <a:pt x="405" y="13110"/>
                    <a:pt x="524" y="13765"/>
                    <a:pt x="655" y="14372"/>
                  </a:cubicBezTo>
                  <a:cubicBezTo>
                    <a:pt x="929" y="15622"/>
                    <a:pt x="1262" y="16682"/>
                    <a:pt x="1584" y="17503"/>
                  </a:cubicBezTo>
                  <a:cubicBezTo>
                    <a:pt x="1893" y="18301"/>
                    <a:pt x="2179" y="18884"/>
                    <a:pt x="2369" y="19253"/>
                  </a:cubicBezTo>
                  <a:cubicBezTo>
                    <a:pt x="2429" y="19360"/>
                    <a:pt x="2453" y="19456"/>
                    <a:pt x="2500" y="19515"/>
                  </a:cubicBezTo>
                  <a:cubicBezTo>
                    <a:pt x="2584" y="19658"/>
                    <a:pt x="2619" y="19718"/>
                    <a:pt x="2619" y="19718"/>
                  </a:cubicBezTo>
                  <a:cubicBezTo>
                    <a:pt x="2679" y="19813"/>
                    <a:pt x="2762" y="19908"/>
                    <a:pt x="2846" y="19991"/>
                  </a:cubicBezTo>
                  <a:cubicBezTo>
                    <a:pt x="3143" y="20301"/>
                    <a:pt x="3608" y="20563"/>
                    <a:pt x="4215" y="20789"/>
                  </a:cubicBezTo>
                  <a:cubicBezTo>
                    <a:pt x="4310" y="20837"/>
                    <a:pt x="4429" y="20861"/>
                    <a:pt x="4524" y="20896"/>
                  </a:cubicBezTo>
                  <a:cubicBezTo>
                    <a:pt x="4870" y="21004"/>
                    <a:pt x="5263" y="21099"/>
                    <a:pt x="5691" y="21170"/>
                  </a:cubicBezTo>
                  <a:lnTo>
                    <a:pt x="5715" y="21170"/>
                  </a:lnTo>
                  <a:cubicBezTo>
                    <a:pt x="5453" y="13919"/>
                    <a:pt x="3858" y="6692"/>
                    <a:pt x="1000"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1"/>
            <p:cNvSpPr/>
            <p:nvPr/>
          </p:nvSpPr>
          <p:spPr>
            <a:xfrm>
              <a:off x="752750" y="1393750"/>
              <a:ext cx="425375" cy="89325"/>
            </a:xfrm>
            <a:custGeom>
              <a:rect b="b" l="l" r="r" t="t"/>
              <a:pathLst>
                <a:path extrusionOk="0" h="3573" w="17015">
                  <a:moveTo>
                    <a:pt x="358" y="1"/>
                  </a:moveTo>
                  <a:cubicBezTo>
                    <a:pt x="322" y="84"/>
                    <a:pt x="310" y="179"/>
                    <a:pt x="299" y="263"/>
                  </a:cubicBezTo>
                  <a:cubicBezTo>
                    <a:pt x="191" y="846"/>
                    <a:pt x="84" y="1394"/>
                    <a:pt x="1" y="1941"/>
                  </a:cubicBezTo>
                  <a:cubicBezTo>
                    <a:pt x="346" y="2060"/>
                    <a:pt x="942" y="2275"/>
                    <a:pt x="1692" y="2501"/>
                  </a:cubicBezTo>
                  <a:cubicBezTo>
                    <a:pt x="3382" y="2989"/>
                    <a:pt x="5895" y="3573"/>
                    <a:pt x="8454" y="3573"/>
                  </a:cubicBezTo>
                  <a:cubicBezTo>
                    <a:pt x="12050" y="3573"/>
                    <a:pt x="15765" y="2525"/>
                    <a:pt x="17015" y="2144"/>
                  </a:cubicBezTo>
                  <a:cubicBezTo>
                    <a:pt x="16920" y="1548"/>
                    <a:pt x="16813" y="929"/>
                    <a:pt x="16693" y="298"/>
                  </a:cubicBezTo>
                  <a:cubicBezTo>
                    <a:pt x="16693" y="263"/>
                    <a:pt x="16682" y="251"/>
                    <a:pt x="16682" y="215"/>
                  </a:cubicBezTo>
                  <a:cubicBezTo>
                    <a:pt x="15824" y="725"/>
                    <a:pt x="13477" y="1765"/>
                    <a:pt x="9004" y="1765"/>
                  </a:cubicBezTo>
                  <a:cubicBezTo>
                    <a:pt x="8882" y="1765"/>
                    <a:pt x="8758" y="1764"/>
                    <a:pt x="8633" y="1763"/>
                  </a:cubicBezTo>
                  <a:cubicBezTo>
                    <a:pt x="4430" y="1703"/>
                    <a:pt x="1942" y="798"/>
                    <a:pt x="799" y="239"/>
                  </a:cubicBezTo>
                  <a:cubicBezTo>
                    <a:pt x="620" y="144"/>
                    <a:pt x="477" y="72"/>
                    <a:pt x="358" y="1"/>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1"/>
            <p:cNvSpPr/>
            <p:nvPr/>
          </p:nvSpPr>
          <p:spPr>
            <a:xfrm>
              <a:off x="771525" y="1333625"/>
              <a:ext cx="386375" cy="58600"/>
            </a:xfrm>
            <a:custGeom>
              <a:rect b="b" l="l" r="r" t="t"/>
              <a:pathLst>
                <a:path extrusionOk="0" h="2344" w="15455">
                  <a:moveTo>
                    <a:pt x="167" y="1"/>
                  </a:moveTo>
                  <a:cubicBezTo>
                    <a:pt x="107" y="215"/>
                    <a:pt x="60" y="417"/>
                    <a:pt x="0" y="632"/>
                  </a:cubicBezTo>
                  <a:cubicBezTo>
                    <a:pt x="806" y="1206"/>
                    <a:pt x="2934" y="2344"/>
                    <a:pt x="7202" y="2344"/>
                  </a:cubicBezTo>
                  <a:cubicBezTo>
                    <a:pt x="7534" y="2344"/>
                    <a:pt x="7880" y="2337"/>
                    <a:pt x="8239" y="2322"/>
                  </a:cubicBezTo>
                  <a:cubicBezTo>
                    <a:pt x="12954" y="2144"/>
                    <a:pt x="14799" y="1167"/>
                    <a:pt x="15454" y="644"/>
                  </a:cubicBezTo>
                  <a:cubicBezTo>
                    <a:pt x="15407" y="441"/>
                    <a:pt x="15347" y="227"/>
                    <a:pt x="15276" y="1"/>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1"/>
            <p:cNvSpPr/>
            <p:nvPr/>
          </p:nvSpPr>
          <p:spPr>
            <a:xfrm>
              <a:off x="753950" y="1332725"/>
              <a:ext cx="60150" cy="531650"/>
            </a:xfrm>
            <a:custGeom>
              <a:rect b="b" l="l" r="r" t="t"/>
              <a:pathLst>
                <a:path extrusionOk="0" h="21266" w="2406">
                  <a:moveTo>
                    <a:pt x="1822" y="1"/>
                  </a:moveTo>
                  <a:cubicBezTo>
                    <a:pt x="1822" y="13"/>
                    <a:pt x="1822" y="25"/>
                    <a:pt x="1810" y="60"/>
                  </a:cubicBezTo>
                  <a:cubicBezTo>
                    <a:pt x="1215" y="3347"/>
                    <a:pt x="1" y="12121"/>
                    <a:pt x="1929" y="20551"/>
                  </a:cubicBezTo>
                  <a:cubicBezTo>
                    <a:pt x="2096" y="20849"/>
                    <a:pt x="2179" y="20992"/>
                    <a:pt x="2179" y="20992"/>
                  </a:cubicBezTo>
                  <a:cubicBezTo>
                    <a:pt x="2239" y="21087"/>
                    <a:pt x="2322" y="21170"/>
                    <a:pt x="2406" y="21265"/>
                  </a:cubicBezTo>
                  <a:cubicBezTo>
                    <a:pt x="215" y="12645"/>
                    <a:pt x="1501" y="3477"/>
                    <a:pt x="2108" y="120"/>
                  </a:cubicBezTo>
                  <a:cubicBezTo>
                    <a:pt x="2025" y="72"/>
                    <a:pt x="1917" y="37"/>
                    <a:pt x="1822" y="1"/>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1"/>
            <p:cNvSpPr/>
            <p:nvPr/>
          </p:nvSpPr>
          <p:spPr>
            <a:xfrm>
              <a:off x="798900" y="1322900"/>
              <a:ext cx="57775" cy="563800"/>
            </a:xfrm>
            <a:custGeom>
              <a:rect b="b" l="l" r="r" t="t"/>
              <a:pathLst>
                <a:path extrusionOk="0" h="22552" w="2311">
                  <a:moveTo>
                    <a:pt x="1941" y="1"/>
                  </a:moveTo>
                  <a:cubicBezTo>
                    <a:pt x="1941" y="13"/>
                    <a:pt x="1917" y="168"/>
                    <a:pt x="1870" y="430"/>
                  </a:cubicBezTo>
                  <a:cubicBezTo>
                    <a:pt x="1501" y="2608"/>
                    <a:pt x="0" y="12717"/>
                    <a:pt x="1989" y="22444"/>
                  </a:cubicBezTo>
                  <a:cubicBezTo>
                    <a:pt x="2084" y="22480"/>
                    <a:pt x="2203" y="22516"/>
                    <a:pt x="2310" y="22551"/>
                  </a:cubicBezTo>
                  <a:cubicBezTo>
                    <a:pt x="250" y="12729"/>
                    <a:pt x="1810" y="2477"/>
                    <a:pt x="2167" y="430"/>
                  </a:cubicBezTo>
                  <a:cubicBezTo>
                    <a:pt x="2203" y="215"/>
                    <a:pt x="2227" y="96"/>
                    <a:pt x="2227" y="72"/>
                  </a:cubicBezTo>
                  <a:lnTo>
                    <a:pt x="1941" y="1"/>
                  </a:ln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1"/>
            <p:cNvSpPr/>
            <p:nvPr/>
          </p:nvSpPr>
          <p:spPr>
            <a:xfrm>
              <a:off x="863200" y="1341675"/>
              <a:ext cx="51800" cy="556025"/>
            </a:xfrm>
            <a:custGeom>
              <a:rect b="b" l="l" r="r" t="t"/>
              <a:pathLst>
                <a:path extrusionOk="0" h="22241" w="2072">
                  <a:moveTo>
                    <a:pt x="1738" y="0"/>
                  </a:moveTo>
                  <a:cubicBezTo>
                    <a:pt x="1727" y="95"/>
                    <a:pt x="0" y="11049"/>
                    <a:pt x="1762" y="22217"/>
                  </a:cubicBezTo>
                  <a:cubicBezTo>
                    <a:pt x="1858" y="22229"/>
                    <a:pt x="1965" y="22229"/>
                    <a:pt x="2072" y="22241"/>
                  </a:cubicBezTo>
                  <a:cubicBezTo>
                    <a:pt x="298" y="11132"/>
                    <a:pt x="2024" y="155"/>
                    <a:pt x="2024" y="60"/>
                  </a:cubicBezTo>
                  <a:lnTo>
                    <a:pt x="1738" y="0"/>
                  </a:ln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1"/>
            <p:cNvSpPr/>
            <p:nvPr/>
          </p:nvSpPr>
          <p:spPr>
            <a:xfrm>
              <a:off x="961125" y="1352375"/>
              <a:ext cx="7450" cy="547725"/>
            </a:xfrm>
            <a:custGeom>
              <a:rect b="b" l="l" r="r" t="t"/>
              <a:pathLst>
                <a:path extrusionOk="0" h="21909" w="298">
                  <a:moveTo>
                    <a:pt x="0" y="1"/>
                  </a:moveTo>
                  <a:lnTo>
                    <a:pt x="0" y="21908"/>
                  </a:lnTo>
                  <a:lnTo>
                    <a:pt x="298" y="21908"/>
                  </a:lnTo>
                  <a:lnTo>
                    <a:pt x="298" y="1"/>
                  </a:ln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1"/>
            <p:cNvSpPr/>
            <p:nvPr/>
          </p:nvSpPr>
          <p:spPr>
            <a:xfrm>
              <a:off x="1016775" y="1341075"/>
              <a:ext cx="51525" cy="555750"/>
            </a:xfrm>
            <a:custGeom>
              <a:rect b="b" l="l" r="r" t="t"/>
              <a:pathLst>
                <a:path extrusionOk="0" h="22230" w="2061">
                  <a:moveTo>
                    <a:pt x="322" y="0"/>
                  </a:moveTo>
                  <a:lnTo>
                    <a:pt x="36" y="48"/>
                  </a:lnTo>
                  <a:cubicBezTo>
                    <a:pt x="48" y="167"/>
                    <a:pt x="1775" y="11109"/>
                    <a:pt x="1" y="22229"/>
                  </a:cubicBezTo>
                  <a:cubicBezTo>
                    <a:pt x="108" y="22229"/>
                    <a:pt x="203" y="22205"/>
                    <a:pt x="298" y="22193"/>
                  </a:cubicBezTo>
                  <a:cubicBezTo>
                    <a:pt x="2061" y="11061"/>
                    <a:pt x="334" y="119"/>
                    <a:pt x="322"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1"/>
            <p:cNvSpPr/>
            <p:nvPr/>
          </p:nvSpPr>
          <p:spPr>
            <a:xfrm>
              <a:off x="1076025" y="1322900"/>
              <a:ext cx="57450" cy="562000"/>
            </a:xfrm>
            <a:custGeom>
              <a:rect b="b" l="l" r="r" t="t"/>
              <a:pathLst>
                <a:path extrusionOk="0" h="22480" w="2298">
                  <a:moveTo>
                    <a:pt x="345" y="1"/>
                  </a:moveTo>
                  <a:lnTo>
                    <a:pt x="60" y="72"/>
                  </a:lnTo>
                  <a:cubicBezTo>
                    <a:pt x="60" y="96"/>
                    <a:pt x="95" y="215"/>
                    <a:pt x="119" y="430"/>
                  </a:cubicBezTo>
                  <a:cubicBezTo>
                    <a:pt x="464" y="2454"/>
                    <a:pt x="2024" y="12669"/>
                    <a:pt x="0" y="22480"/>
                  </a:cubicBezTo>
                  <a:cubicBezTo>
                    <a:pt x="119" y="22444"/>
                    <a:pt x="226" y="22397"/>
                    <a:pt x="333" y="22361"/>
                  </a:cubicBezTo>
                  <a:cubicBezTo>
                    <a:pt x="2298" y="12633"/>
                    <a:pt x="786" y="2597"/>
                    <a:pt x="417" y="430"/>
                  </a:cubicBezTo>
                  <a:cubicBezTo>
                    <a:pt x="369" y="168"/>
                    <a:pt x="345" y="13"/>
                    <a:pt x="345" y="1"/>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1"/>
            <p:cNvSpPr/>
            <p:nvPr/>
          </p:nvSpPr>
          <p:spPr>
            <a:xfrm>
              <a:off x="1118275" y="1325900"/>
              <a:ext cx="58675" cy="535200"/>
            </a:xfrm>
            <a:custGeom>
              <a:rect b="b" l="l" r="r" t="t"/>
              <a:pathLst>
                <a:path extrusionOk="0" h="21408" w="2347">
                  <a:moveTo>
                    <a:pt x="513" y="0"/>
                  </a:moveTo>
                  <a:cubicBezTo>
                    <a:pt x="429" y="60"/>
                    <a:pt x="334" y="107"/>
                    <a:pt x="251" y="167"/>
                  </a:cubicBezTo>
                  <a:cubicBezTo>
                    <a:pt x="263" y="214"/>
                    <a:pt x="263" y="274"/>
                    <a:pt x="275" y="310"/>
                  </a:cubicBezTo>
                  <a:cubicBezTo>
                    <a:pt x="870" y="3608"/>
                    <a:pt x="2168" y="12787"/>
                    <a:pt x="1" y="21407"/>
                  </a:cubicBezTo>
                  <a:cubicBezTo>
                    <a:pt x="48" y="21360"/>
                    <a:pt x="96" y="21312"/>
                    <a:pt x="120" y="21265"/>
                  </a:cubicBezTo>
                  <a:cubicBezTo>
                    <a:pt x="120" y="21265"/>
                    <a:pt x="287" y="21015"/>
                    <a:pt x="525" y="20526"/>
                  </a:cubicBezTo>
                  <a:lnTo>
                    <a:pt x="525" y="20514"/>
                  </a:lnTo>
                  <a:cubicBezTo>
                    <a:pt x="2346" y="12180"/>
                    <a:pt x="1156" y="3572"/>
                    <a:pt x="572" y="333"/>
                  </a:cubicBezTo>
                  <a:cubicBezTo>
                    <a:pt x="560" y="202"/>
                    <a:pt x="525" y="107"/>
                    <a:pt x="513"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1"/>
            <p:cNvSpPr/>
            <p:nvPr/>
          </p:nvSpPr>
          <p:spPr>
            <a:xfrm>
              <a:off x="775975" y="1283325"/>
              <a:ext cx="378050" cy="100625"/>
            </a:xfrm>
            <a:custGeom>
              <a:rect b="b" l="l" r="r" t="t"/>
              <a:pathLst>
                <a:path extrusionOk="0" h="4025" w="15122">
                  <a:moveTo>
                    <a:pt x="7561" y="0"/>
                  </a:moveTo>
                  <a:cubicBezTo>
                    <a:pt x="3394" y="0"/>
                    <a:pt x="1" y="905"/>
                    <a:pt x="1" y="2013"/>
                  </a:cubicBezTo>
                  <a:cubicBezTo>
                    <a:pt x="1" y="3120"/>
                    <a:pt x="3394" y="4025"/>
                    <a:pt x="7561" y="4025"/>
                  </a:cubicBezTo>
                  <a:cubicBezTo>
                    <a:pt x="11740" y="4025"/>
                    <a:pt x="15122" y="3120"/>
                    <a:pt x="15122" y="2013"/>
                  </a:cubicBezTo>
                  <a:cubicBezTo>
                    <a:pt x="15122" y="905"/>
                    <a:pt x="11740" y="0"/>
                    <a:pt x="7561"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1"/>
            <p:cNvSpPr/>
            <p:nvPr/>
          </p:nvSpPr>
          <p:spPr>
            <a:xfrm>
              <a:off x="801575" y="1290175"/>
              <a:ext cx="327450" cy="81875"/>
            </a:xfrm>
            <a:custGeom>
              <a:rect b="b" l="l" r="r" t="t"/>
              <a:pathLst>
                <a:path extrusionOk="0" h="3275" w="13098">
                  <a:moveTo>
                    <a:pt x="6635" y="0"/>
                  </a:moveTo>
                  <a:cubicBezTo>
                    <a:pt x="6606" y="0"/>
                    <a:pt x="6578" y="0"/>
                    <a:pt x="6549" y="0"/>
                  </a:cubicBezTo>
                  <a:cubicBezTo>
                    <a:pt x="2929" y="0"/>
                    <a:pt x="1" y="727"/>
                    <a:pt x="1" y="1631"/>
                  </a:cubicBezTo>
                  <a:cubicBezTo>
                    <a:pt x="1" y="1739"/>
                    <a:pt x="36" y="1846"/>
                    <a:pt x="132" y="1953"/>
                  </a:cubicBezTo>
                  <a:cubicBezTo>
                    <a:pt x="703" y="2703"/>
                    <a:pt x="3358" y="3274"/>
                    <a:pt x="6549" y="3274"/>
                  </a:cubicBezTo>
                  <a:cubicBezTo>
                    <a:pt x="9716" y="3274"/>
                    <a:pt x="12383" y="2703"/>
                    <a:pt x="12955" y="1953"/>
                  </a:cubicBezTo>
                  <a:cubicBezTo>
                    <a:pt x="13050" y="1846"/>
                    <a:pt x="13097" y="1739"/>
                    <a:pt x="13097" y="1631"/>
                  </a:cubicBezTo>
                  <a:cubicBezTo>
                    <a:pt x="13097" y="734"/>
                    <a:pt x="10203" y="0"/>
                    <a:pt x="6635"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1"/>
            <p:cNvSpPr/>
            <p:nvPr/>
          </p:nvSpPr>
          <p:spPr>
            <a:xfrm>
              <a:off x="804850" y="1308925"/>
              <a:ext cx="320600" cy="63125"/>
            </a:xfrm>
            <a:custGeom>
              <a:rect b="b" l="l" r="r" t="t"/>
              <a:pathLst>
                <a:path extrusionOk="0" h="2525" w="12824">
                  <a:moveTo>
                    <a:pt x="6418" y="0"/>
                  </a:moveTo>
                  <a:cubicBezTo>
                    <a:pt x="3239" y="0"/>
                    <a:pt x="596" y="512"/>
                    <a:pt x="1" y="1203"/>
                  </a:cubicBezTo>
                  <a:cubicBezTo>
                    <a:pt x="572" y="1965"/>
                    <a:pt x="3227" y="2524"/>
                    <a:pt x="6418" y="2524"/>
                  </a:cubicBezTo>
                  <a:lnTo>
                    <a:pt x="6632" y="2524"/>
                  </a:lnTo>
                  <a:cubicBezTo>
                    <a:pt x="9716" y="2501"/>
                    <a:pt x="12252" y="1941"/>
                    <a:pt x="12824" y="1203"/>
                  </a:cubicBezTo>
                  <a:cubicBezTo>
                    <a:pt x="12228" y="512"/>
                    <a:pt x="9585" y="0"/>
                    <a:pt x="6418"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1"/>
            <p:cNvSpPr/>
            <p:nvPr/>
          </p:nvSpPr>
          <p:spPr>
            <a:xfrm>
              <a:off x="782525" y="1801850"/>
              <a:ext cx="364650" cy="69675"/>
            </a:xfrm>
            <a:custGeom>
              <a:rect b="b" l="l" r="r" t="t"/>
              <a:pathLst>
                <a:path extrusionOk="0" h="2787" w="14586">
                  <a:moveTo>
                    <a:pt x="1" y="0"/>
                  </a:moveTo>
                  <a:lnTo>
                    <a:pt x="1" y="0"/>
                  </a:lnTo>
                  <a:cubicBezTo>
                    <a:pt x="84" y="1084"/>
                    <a:pt x="501" y="1715"/>
                    <a:pt x="917" y="2012"/>
                  </a:cubicBezTo>
                  <a:cubicBezTo>
                    <a:pt x="1870" y="2191"/>
                    <a:pt x="2929" y="2393"/>
                    <a:pt x="4096" y="2560"/>
                  </a:cubicBezTo>
                  <a:cubicBezTo>
                    <a:pt x="5013" y="2691"/>
                    <a:pt x="6001" y="2786"/>
                    <a:pt x="7013" y="2786"/>
                  </a:cubicBezTo>
                  <a:cubicBezTo>
                    <a:pt x="9490" y="2762"/>
                    <a:pt x="11847" y="2310"/>
                    <a:pt x="13657" y="2036"/>
                  </a:cubicBezTo>
                  <a:lnTo>
                    <a:pt x="13657" y="2024"/>
                  </a:lnTo>
                  <a:cubicBezTo>
                    <a:pt x="13836" y="1834"/>
                    <a:pt x="14467" y="834"/>
                    <a:pt x="14586" y="0"/>
                  </a:cubicBezTo>
                  <a:lnTo>
                    <a:pt x="14586" y="0"/>
                  </a:lnTo>
                  <a:cubicBezTo>
                    <a:pt x="12907" y="310"/>
                    <a:pt x="10347" y="893"/>
                    <a:pt x="7263" y="953"/>
                  </a:cubicBezTo>
                  <a:cubicBezTo>
                    <a:pt x="7111" y="956"/>
                    <a:pt x="6960" y="957"/>
                    <a:pt x="6810" y="957"/>
                  </a:cubicBezTo>
                  <a:cubicBezTo>
                    <a:pt x="5791" y="957"/>
                    <a:pt x="4836" y="888"/>
                    <a:pt x="3953" y="774"/>
                  </a:cubicBezTo>
                  <a:cubicBezTo>
                    <a:pt x="2394" y="583"/>
                    <a:pt x="1060" y="250"/>
                    <a:pt x="1" y="0"/>
                  </a:cubicBez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1"/>
            <p:cNvSpPr/>
            <p:nvPr/>
          </p:nvSpPr>
          <p:spPr>
            <a:xfrm>
              <a:off x="750375" y="1674450"/>
              <a:ext cx="431025" cy="81575"/>
            </a:xfrm>
            <a:custGeom>
              <a:rect b="b" l="l" r="r" t="t"/>
              <a:pathLst>
                <a:path extrusionOk="0" h="3263" w="17241">
                  <a:moveTo>
                    <a:pt x="1" y="0"/>
                  </a:moveTo>
                  <a:cubicBezTo>
                    <a:pt x="1" y="869"/>
                    <a:pt x="227" y="1453"/>
                    <a:pt x="358" y="1965"/>
                  </a:cubicBezTo>
                  <a:cubicBezTo>
                    <a:pt x="1537" y="2239"/>
                    <a:pt x="3120" y="2703"/>
                    <a:pt x="4930" y="2977"/>
                  </a:cubicBezTo>
                  <a:cubicBezTo>
                    <a:pt x="5990" y="3155"/>
                    <a:pt x="7121" y="3263"/>
                    <a:pt x="8299" y="3263"/>
                  </a:cubicBezTo>
                  <a:cubicBezTo>
                    <a:pt x="11716" y="3263"/>
                    <a:pt x="14883" y="2429"/>
                    <a:pt x="16777" y="2072"/>
                  </a:cubicBezTo>
                  <a:cubicBezTo>
                    <a:pt x="17074" y="1667"/>
                    <a:pt x="17241" y="1036"/>
                    <a:pt x="17169" y="95"/>
                  </a:cubicBezTo>
                  <a:lnTo>
                    <a:pt x="17169" y="95"/>
                  </a:lnTo>
                  <a:cubicBezTo>
                    <a:pt x="15645" y="441"/>
                    <a:pt x="12538" y="1358"/>
                    <a:pt x="8561" y="1465"/>
                  </a:cubicBezTo>
                  <a:cubicBezTo>
                    <a:pt x="8440" y="1467"/>
                    <a:pt x="8319" y="1468"/>
                    <a:pt x="8199" y="1468"/>
                  </a:cubicBezTo>
                  <a:cubicBezTo>
                    <a:pt x="6912" y="1468"/>
                    <a:pt x="5735" y="1353"/>
                    <a:pt x="4668" y="1179"/>
                  </a:cubicBezTo>
                  <a:cubicBezTo>
                    <a:pt x="2644" y="857"/>
                    <a:pt x="1013" y="298"/>
                    <a:pt x="1" y="0"/>
                  </a:cubicBez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1"/>
            <p:cNvSpPr/>
            <p:nvPr/>
          </p:nvSpPr>
          <p:spPr>
            <a:xfrm>
              <a:off x="738475" y="1528600"/>
              <a:ext cx="453050" cy="82775"/>
            </a:xfrm>
            <a:custGeom>
              <a:rect b="b" l="l" r="r" t="t"/>
              <a:pathLst>
                <a:path extrusionOk="0" h="3311" w="18122">
                  <a:moveTo>
                    <a:pt x="203" y="0"/>
                  </a:moveTo>
                  <a:cubicBezTo>
                    <a:pt x="0" y="762"/>
                    <a:pt x="108" y="1405"/>
                    <a:pt x="167" y="1893"/>
                  </a:cubicBezTo>
                  <a:cubicBezTo>
                    <a:pt x="1155" y="2143"/>
                    <a:pt x="2596" y="2560"/>
                    <a:pt x="4287" y="2881"/>
                  </a:cubicBezTo>
                  <a:cubicBezTo>
                    <a:pt x="5644" y="3131"/>
                    <a:pt x="7168" y="3310"/>
                    <a:pt x="8775" y="3310"/>
                  </a:cubicBezTo>
                  <a:cubicBezTo>
                    <a:pt x="12645" y="3298"/>
                    <a:pt x="16193" y="2370"/>
                    <a:pt x="17943" y="2012"/>
                  </a:cubicBezTo>
                  <a:cubicBezTo>
                    <a:pt x="18086" y="1548"/>
                    <a:pt x="18122" y="929"/>
                    <a:pt x="17907" y="95"/>
                  </a:cubicBezTo>
                  <a:cubicBezTo>
                    <a:pt x="16514" y="417"/>
                    <a:pt x="13264" y="1393"/>
                    <a:pt x="9025" y="1488"/>
                  </a:cubicBezTo>
                  <a:cubicBezTo>
                    <a:pt x="8821" y="1495"/>
                    <a:pt x="8618" y="1498"/>
                    <a:pt x="8418" y="1498"/>
                  </a:cubicBezTo>
                  <a:cubicBezTo>
                    <a:pt x="6695" y="1498"/>
                    <a:pt x="5133" y="1278"/>
                    <a:pt x="3810" y="1000"/>
                  </a:cubicBezTo>
                  <a:cubicBezTo>
                    <a:pt x="2227" y="655"/>
                    <a:pt x="989" y="238"/>
                    <a:pt x="203" y="0"/>
                  </a:cubicBez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1"/>
            <p:cNvSpPr/>
            <p:nvPr/>
          </p:nvSpPr>
          <p:spPr>
            <a:xfrm>
              <a:off x="747100" y="1384225"/>
              <a:ext cx="439075" cy="94675"/>
            </a:xfrm>
            <a:custGeom>
              <a:rect b="b" l="l" r="r" t="t"/>
              <a:pathLst>
                <a:path extrusionOk="0" h="3787" w="17563">
                  <a:moveTo>
                    <a:pt x="608" y="1"/>
                  </a:moveTo>
                  <a:cubicBezTo>
                    <a:pt x="1" y="644"/>
                    <a:pt x="275" y="2049"/>
                    <a:pt x="275" y="2049"/>
                  </a:cubicBezTo>
                  <a:cubicBezTo>
                    <a:pt x="275" y="2049"/>
                    <a:pt x="1013" y="2358"/>
                    <a:pt x="2203" y="2715"/>
                  </a:cubicBezTo>
                  <a:cubicBezTo>
                    <a:pt x="3811" y="3203"/>
                    <a:pt x="6240" y="3787"/>
                    <a:pt x="8680" y="3787"/>
                  </a:cubicBezTo>
                  <a:cubicBezTo>
                    <a:pt x="12931" y="3787"/>
                    <a:pt x="17312" y="2203"/>
                    <a:pt x="17312" y="2203"/>
                  </a:cubicBezTo>
                  <a:cubicBezTo>
                    <a:pt x="17562" y="1132"/>
                    <a:pt x="16943" y="179"/>
                    <a:pt x="16943" y="179"/>
                  </a:cubicBezTo>
                  <a:cubicBezTo>
                    <a:pt x="16943" y="179"/>
                    <a:pt x="14846" y="1992"/>
                    <a:pt x="9235" y="1992"/>
                  </a:cubicBezTo>
                  <a:cubicBezTo>
                    <a:pt x="9111" y="1992"/>
                    <a:pt x="8986" y="1991"/>
                    <a:pt x="8859" y="1989"/>
                  </a:cubicBezTo>
                  <a:cubicBezTo>
                    <a:pt x="4823" y="1929"/>
                    <a:pt x="2453" y="1013"/>
                    <a:pt x="1358" y="453"/>
                  </a:cubicBezTo>
                  <a:cubicBezTo>
                    <a:pt x="846" y="203"/>
                    <a:pt x="608" y="1"/>
                    <a:pt x="608" y="1"/>
                  </a:cubicBez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1"/>
            <p:cNvSpPr/>
            <p:nvPr/>
          </p:nvSpPr>
          <p:spPr>
            <a:xfrm>
              <a:off x="738475" y="1528600"/>
              <a:ext cx="107175" cy="72050"/>
            </a:xfrm>
            <a:custGeom>
              <a:rect b="b" l="l" r="r" t="t"/>
              <a:pathLst>
                <a:path extrusionOk="0" h="2882" w="4287">
                  <a:moveTo>
                    <a:pt x="203" y="0"/>
                  </a:moveTo>
                  <a:cubicBezTo>
                    <a:pt x="0" y="762"/>
                    <a:pt x="108" y="1405"/>
                    <a:pt x="167" y="1893"/>
                  </a:cubicBezTo>
                  <a:cubicBezTo>
                    <a:pt x="1155" y="2143"/>
                    <a:pt x="2596" y="2560"/>
                    <a:pt x="4287" y="2881"/>
                  </a:cubicBezTo>
                  <a:cubicBezTo>
                    <a:pt x="4144" y="2250"/>
                    <a:pt x="3989" y="1631"/>
                    <a:pt x="3810" y="1000"/>
                  </a:cubicBezTo>
                  <a:cubicBezTo>
                    <a:pt x="2227" y="655"/>
                    <a:pt x="989" y="238"/>
                    <a:pt x="203" y="0"/>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1"/>
            <p:cNvSpPr/>
            <p:nvPr/>
          </p:nvSpPr>
          <p:spPr>
            <a:xfrm>
              <a:off x="782525" y="1801850"/>
              <a:ext cx="102425" cy="64000"/>
            </a:xfrm>
            <a:custGeom>
              <a:rect b="b" l="l" r="r" t="t"/>
              <a:pathLst>
                <a:path extrusionOk="0" h="2560" w="4097">
                  <a:moveTo>
                    <a:pt x="1" y="0"/>
                  </a:moveTo>
                  <a:lnTo>
                    <a:pt x="1" y="0"/>
                  </a:lnTo>
                  <a:cubicBezTo>
                    <a:pt x="84" y="1084"/>
                    <a:pt x="501" y="1715"/>
                    <a:pt x="917" y="2012"/>
                  </a:cubicBezTo>
                  <a:cubicBezTo>
                    <a:pt x="1870" y="2179"/>
                    <a:pt x="2929" y="2393"/>
                    <a:pt x="4096" y="2560"/>
                  </a:cubicBezTo>
                  <a:cubicBezTo>
                    <a:pt x="4061" y="1965"/>
                    <a:pt x="4013" y="1381"/>
                    <a:pt x="3953" y="774"/>
                  </a:cubicBezTo>
                  <a:cubicBezTo>
                    <a:pt x="2394" y="572"/>
                    <a:pt x="1060" y="250"/>
                    <a:pt x="1" y="0"/>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1"/>
            <p:cNvSpPr/>
            <p:nvPr/>
          </p:nvSpPr>
          <p:spPr>
            <a:xfrm>
              <a:off x="750375" y="1675050"/>
              <a:ext cx="123250" cy="74425"/>
            </a:xfrm>
            <a:custGeom>
              <a:rect b="b" l="l" r="r" t="t"/>
              <a:pathLst>
                <a:path extrusionOk="0" h="2977" w="4930">
                  <a:moveTo>
                    <a:pt x="1" y="0"/>
                  </a:moveTo>
                  <a:cubicBezTo>
                    <a:pt x="1" y="857"/>
                    <a:pt x="227" y="1441"/>
                    <a:pt x="358" y="1965"/>
                  </a:cubicBezTo>
                  <a:cubicBezTo>
                    <a:pt x="1537" y="2226"/>
                    <a:pt x="3120" y="2691"/>
                    <a:pt x="4930" y="2977"/>
                  </a:cubicBezTo>
                  <a:cubicBezTo>
                    <a:pt x="4858" y="2357"/>
                    <a:pt x="4751" y="1762"/>
                    <a:pt x="4668" y="1167"/>
                  </a:cubicBezTo>
                  <a:cubicBezTo>
                    <a:pt x="2644" y="845"/>
                    <a:pt x="1013" y="298"/>
                    <a:pt x="1" y="0"/>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1"/>
            <p:cNvSpPr/>
            <p:nvPr/>
          </p:nvSpPr>
          <p:spPr>
            <a:xfrm>
              <a:off x="747100" y="1384225"/>
              <a:ext cx="55100" cy="67900"/>
            </a:xfrm>
            <a:custGeom>
              <a:rect b="b" l="l" r="r" t="t"/>
              <a:pathLst>
                <a:path extrusionOk="0" h="2716" w="2204">
                  <a:moveTo>
                    <a:pt x="608" y="1"/>
                  </a:moveTo>
                  <a:cubicBezTo>
                    <a:pt x="1" y="644"/>
                    <a:pt x="275" y="2037"/>
                    <a:pt x="275" y="2037"/>
                  </a:cubicBezTo>
                  <a:cubicBezTo>
                    <a:pt x="275" y="2037"/>
                    <a:pt x="1013" y="2358"/>
                    <a:pt x="2203" y="2715"/>
                  </a:cubicBezTo>
                  <a:cubicBezTo>
                    <a:pt x="1941" y="1953"/>
                    <a:pt x="1656" y="1191"/>
                    <a:pt x="1358" y="453"/>
                  </a:cubicBezTo>
                  <a:cubicBezTo>
                    <a:pt x="846" y="203"/>
                    <a:pt x="608" y="1"/>
                    <a:pt x="608" y="1"/>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1"/>
            <p:cNvSpPr/>
            <p:nvPr/>
          </p:nvSpPr>
          <p:spPr>
            <a:xfrm>
              <a:off x="965575" y="1308925"/>
              <a:ext cx="159875" cy="63125"/>
            </a:xfrm>
            <a:custGeom>
              <a:rect b="b" l="l" r="r" t="t"/>
              <a:pathLst>
                <a:path extrusionOk="0" h="2525" w="6395">
                  <a:moveTo>
                    <a:pt x="1" y="0"/>
                  </a:moveTo>
                  <a:cubicBezTo>
                    <a:pt x="310" y="381"/>
                    <a:pt x="501" y="858"/>
                    <a:pt x="525" y="1370"/>
                  </a:cubicBezTo>
                  <a:cubicBezTo>
                    <a:pt x="525" y="1762"/>
                    <a:pt x="406" y="2167"/>
                    <a:pt x="203" y="2524"/>
                  </a:cubicBezTo>
                  <a:cubicBezTo>
                    <a:pt x="3287" y="2501"/>
                    <a:pt x="5823" y="1941"/>
                    <a:pt x="6395" y="1203"/>
                  </a:cubicBezTo>
                  <a:cubicBezTo>
                    <a:pt x="5799" y="512"/>
                    <a:pt x="3156" y="0"/>
                    <a:pt x="1" y="0"/>
                  </a:cubicBezTo>
                  <a:close/>
                </a:path>
              </a:pathLst>
            </a:custGeom>
            <a:solidFill>
              <a:srgbClr val="7142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1"/>
            <p:cNvSpPr/>
            <p:nvPr/>
          </p:nvSpPr>
          <p:spPr>
            <a:xfrm>
              <a:off x="781325" y="1311175"/>
              <a:ext cx="22425" cy="37975"/>
            </a:xfrm>
            <a:custGeom>
              <a:rect b="b" l="l" r="r" t="t"/>
              <a:pathLst>
                <a:path extrusionOk="0" h="1519" w="897">
                  <a:moveTo>
                    <a:pt x="785" y="0"/>
                  </a:moveTo>
                  <a:cubicBezTo>
                    <a:pt x="774" y="0"/>
                    <a:pt x="763" y="2"/>
                    <a:pt x="751" y="6"/>
                  </a:cubicBezTo>
                  <a:cubicBezTo>
                    <a:pt x="453" y="113"/>
                    <a:pt x="239" y="291"/>
                    <a:pt x="120" y="601"/>
                  </a:cubicBezTo>
                  <a:cubicBezTo>
                    <a:pt x="13" y="875"/>
                    <a:pt x="1" y="1280"/>
                    <a:pt x="251" y="1470"/>
                  </a:cubicBezTo>
                  <a:cubicBezTo>
                    <a:pt x="298" y="1504"/>
                    <a:pt x="337" y="1518"/>
                    <a:pt x="376" y="1518"/>
                  </a:cubicBezTo>
                  <a:cubicBezTo>
                    <a:pt x="405" y="1518"/>
                    <a:pt x="434" y="1509"/>
                    <a:pt x="465" y="1494"/>
                  </a:cubicBezTo>
                  <a:cubicBezTo>
                    <a:pt x="477" y="1494"/>
                    <a:pt x="477" y="1482"/>
                    <a:pt x="489" y="1482"/>
                  </a:cubicBezTo>
                  <a:cubicBezTo>
                    <a:pt x="549" y="1458"/>
                    <a:pt x="549" y="1399"/>
                    <a:pt x="549" y="1351"/>
                  </a:cubicBezTo>
                  <a:cubicBezTo>
                    <a:pt x="537" y="1244"/>
                    <a:pt x="465" y="1196"/>
                    <a:pt x="430" y="1113"/>
                  </a:cubicBezTo>
                  <a:cubicBezTo>
                    <a:pt x="394" y="994"/>
                    <a:pt x="406" y="863"/>
                    <a:pt x="430" y="744"/>
                  </a:cubicBezTo>
                  <a:cubicBezTo>
                    <a:pt x="489" y="541"/>
                    <a:pt x="644" y="327"/>
                    <a:pt x="811" y="184"/>
                  </a:cubicBezTo>
                  <a:cubicBezTo>
                    <a:pt x="896" y="131"/>
                    <a:pt x="876" y="0"/>
                    <a:pt x="785" y="0"/>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1"/>
            <p:cNvSpPr/>
            <p:nvPr/>
          </p:nvSpPr>
          <p:spPr>
            <a:xfrm>
              <a:off x="798125" y="1347625"/>
              <a:ext cx="15375" cy="8950"/>
            </a:xfrm>
            <a:custGeom>
              <a:rect b="b" l="l" r="r" t="t"/>
              <a:pathLst>
                <a:path extrusionOk="0" h="358" w="615">
                  <a:moveTo>
                    <a:pt x="169" y="0"/>
                  </a:moveTo>
                  <a:cubicBezTo>
                    <a:pt x="65" y="0"/>
                    <a:pt x="0" y="141"/>
                    <a:pt x="103" y="203"/>
                  </a:cubicBezTo>
                  <a:cubicBezTo>
                    <a:pt x="234" y="274"/>
                    <a:pt x="341" y="334"/>
                    <a:pt x="484" y="357"/>
                  </a:cubicBezTo>
                  <a:cubicBezTo>
                    <a:pt x="579" y="357"/>
                    <a:pt x="615" y="250"/>
                    <a:pt x="567" y="203"/>
                  </a:cubicBezTo>
                  <a:cubicBezTo>
                    <a:pt x="472" y="95"/>
                    <a:pt x="353" y="60"/>
                    <a:pt x="222" y="12"/>
                  </a:cubicBezTo>
                  <a:cubicBezTo>
                    <a:pt x="204" y="4"/>
                    <a:pt x="186" y="0"/>
                    <a:pt x="169" y="0"/>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1"/>
            <p:cNvSpPr/>
            <p:nvPr/>
          </p:nvSpPr>
          <p:spPr>
            <a:xfrm>
              <a:off x="751575" y="1454425"/>
              <a:ext cx="13700" cy="52525"/>
            </a:xfrm>
            <a:custGeom>
              <a:rect b="b" l="l" r="r" t="t"/>
              <a:pathLst>
                <a:path extrusionOk="0" h="2101" w="548">
                  <a:moveTo>
                    <a:pt x="345" y="1"/>
                  </a:moveTo>
                  <a:cubicBezTo>
                    <a:pt x="292" y="1"/>
                    <a:pt x="239" y="31"/>
                    <a:pt x="227" y="86"/>
                  </a:cubicBezTo>
                  <a:cubicBezTo>
                    <a:pt x="131" y="407"/>
                    <a:pt x="119" y="765"/>
                    <a:pt x="107" y="1110"/>
                  </a:cubicBezTo>
                  <a:cubicBezTo>
                    <a:pt x="96" y="1419"/>
                    <a:pt x="0" y="1753"/>
                    <a:pt x="155" y="2038"/>
                  </a:cubicBezTo>
                  <a:cubicBezTo>
                    <a:pt x="173" y="2080"/>
                    <a:pt x="221" y="2101"/>
                    <a:pt x="270" y="2101"/>
                  </a:cubicBezTo>
                  <a:cubicBezTo>
                    <a:pt x="319" y="2101"/>
                    <a:pt x="369" y="2080"/>
                    <a:pt x="393" y="2038"/>
                  </a:cubicBezTo>
                  <a:cubicBezTo>
                    <a:pt x="548" y="1765"/>
                    <a:pt x="512" y="1407"/>
                    <a:pt x="512" y="1110"/>
                  </a:cubicBezTo>
                  <a:cubicBezTo>
                    <a:pt x="524" y="765"/>
                    <a:pt x="536" y="431"/>
                    <a:pt x="465" y="86"/>
                  </a:cubicBezTo>
                  <a:cubicBezTo>
                    <a:pt x="447" y="28"/>
                    <a:pt x="396" y="1"/>
                    <a:pt x="345" y="1"/>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1"/>
            <p:cNvSpPr/>
            <p:nvPr/>
          </p:nvSpPr>
          <p:spPr>
            <a:xfrm>
              <a:off x="753950" y="1511625"/>
              <a:ext cx="7475" cy="9250"/>
            </a:xfrm>
            <a:custGeom>
              <a:rect b="b" l="l" r="r" t="t"/>
              <a:pathLst>
                <a:path extrusionOk="0" h="370" w="299">
                  <a:moveTo>
                    <a:pt x="154" y="1"/>
                  </a:moveTo>
                  <a:cubicBezTo>
                    <a:pt x="81" y="1"/>
                    <a:pt x="6" y="48"/>
                    <a:pt x="1" y="143"/>
                  </a:cubicBezTo>
                  <a:cubicBezTo>
                    <a:pt x="1" y="191"/>
                    <a:pt x="1" y="239"/>
                    <a:pt x="12" y="262"/>
                  </a:cubicBezTo>
                  <a:cubicBezTo>
                    <a:pt x="36" y="334"/>
                    <a:pt x="90" y="370"/>
                    <a:pt x="143" y="370"/>
                  </a:cubicBezTo>
                  <a:cubicBezTo>
                    <a:pt x="197" y="370"/>
                    <a:pt x="251" y="334"/>
                    <a:pt x="274" y="262"/>
                  </a:cubicBezTo>
                  <a:cubicBezTo>
                    <a:pt x="298" y="227"/>
                    <a:pt x="298" y="191"/>
                    <a:pt x="298" y="143"/>
                  </a:cubicBezTo>
                  <a:cubicBezTo>
                    <a:pt x="298" y="48"/>
                    <a:pt x="227" y="1"/>
                    <a:pt x="154" y="1"/>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1"/>
            <p:cNvSpPr/>
            <p:nvPr/>
          </p:nvSpPr>
          <p:spPr>
            <a:xfrm>
              <a:off x="751875" y="1589900"/>
              <a:ext cx="12525" cy="67400"/>
            </a:xfrm>
            <a:custGeom>
              <a:rect b="b" l="l" r="r" t="t"/>
              <a:pathLst>
                <a:path extrusionOk="0" h="2696" w="501">
                  <a:moveTo>
                    <a:pt x="220" y="1"/>
                  </a:moveTo>
                  <a:cubicBezTo>
                    <a:pt x="179" y="1"/>
                    <a:pt x="137" y="25"/>
                    <a:pt x="119" y="72"/>
                  </a:cubicBezTo>
                  <a:cubicBezTo>
                    <a:pt x="24" y="453"/>
                    <a:pt x="48" y="870"/>
                    <a:pt x="48" y="1275"/>
                  </a:cubicBezTo>
                  <a:cubicBezTo>
                    <a:pt x="48" y="1703"/>
                    <a:pt x="0" y="2192"/>
                    <a:pt x="167" y="2596"/>
                  </a:cubicBezTo>
                  <a:cubicBezTo>
                    <a:pt x="193" y="2655"/>
                    <a:pt x="261" y="2695"/>
                    <a:pt x="320" y="2695"/>
                  </a:cubicBezTo>
                  <a:cubicBezTo>
                    <a:pt x="369" y="2695"/>
                    <a:pt x="411" y="2667"/>
                    <a:pt x="417" y="2596"/>
                  </a:cubicBezTo>
                  <a:cubicBezTo>
                    <a:pt x="500" y="2168"/>
                    <a:pt x="417" y="1703"/>
                    <a:pt x="405" y="1275"/>
                  </a:cubicBezTo>
                  <a:cubicBezTo>
                    <a:pt x="393" y="870"/>
                    <a:pt x="417" y="453"/>
                    <a:pt x="322" y="72"/>
                  </a:cubicBezTo>
                  <a:cubicBezTo>
                    <a:pt x="304" y="25"/>
                    <a:pt x="262" y="1"/>
                    <a:pt x="220" y="1"/>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1"/>
            <p:cNvSpPr/>
            <p:nvPr/>
          </p:nvSpPr>
          <p:spPr>
            <a:xfrm>
              <a:off x="771225" y="1736975"/>
              <a:ext cx="10125" cy="25675"/>
            </a:xfrm>
            <a:custGeom>
              <a:rect b="b" l="l" r="r" t="t"/>
              <a:pathLst>
                <a:path extrusionOk="0" h="1027" w="405">
                  <a:moveTo>
                    <a:pt x="85" y="1"/>
                  </a:moveTo>
                  <a:cubicBezTo>
                    <a:pt x="54" y="1"/>
                    <a:pt x="24" y="24"/>
                    <a:pt x="24" y="59"/>
                  </a:cubicBezTo>
                  <a:cubicBezTo>
                    <a:pt x="0" y="238"/>
                    <a:pt x="24" y="392"/>
                    <a:pt x="48" y="571"/>
                  </a:cubicBezTo>
                  <a:cubicBezTo>
                    <a:pt x="72" y="714"/>
                    <a:pt x="72" y="881"/>
                    <a:pt x="179" y="1000"/>
                  </a:cubicBezTo>
                  <a:cubicBezTo>
                    <a:pt x="194" y="1019"/>
                    <a:pt x="215" y="1027"/>
                    <a:pt x="236" y="1027"/>
                  </a:cubicBezTo>
                  <a:cubicBezTo>
                    <a:pt x="281" y="1027"/>
                    <a:pt x="329" y="992"/>
                    <a:pt x="345" y="952"/>
                  </a:cubicBezTo>
                  <a:cubicBezTo>
                    <a:pt x="405" y="821"/>
                    <a:pt x="345" y="642"/>
                    <a:pt x="322" y="500"/>
                  </a:cubicBezTo>
                  <a:cubicBezTo>
                    <a:pt x="274" y="333"/>
                    <a:pt x="226" y="178"/>
                    <a:pt x="143" y="35"/>
                  </a:cubicBezTo>
                  <a:cubicBezTo>
                    <a:pt x="129" y="11"/>
                    <a:pt x="106" y="1"/>
                    <a:pt x="85" y="1"/>
                  </a:cubicBezTo>
                  <a:close/>
                </a:path>
              </a:pathLst>
            </a:custGeom>
            <a:solidFill>
              <a:srgbClr val="B78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8" name="Google Shape;6068;p61"/>
          <p:cNvGrpSpPr/>
          <p:nvPr/>
        </p:nvGrpSpPr>
        <p:grpSpPr>
          <a:xfrm>
            <a:off x="1143298" y="2420733"/>
            <a:ext cx="760230" cy="1806080"/>
            <a:chOff x="1260275" y="2304275"/>
            <a:chExt cx="453950" cy="1078450"/>
          </a:xfrm>
        </p:grpSpPr>
        <p:sp>
          <p:nvSpPr>
            <p:cNvPr id="6069" name="Google Shape;6069;p61"/>
            <p:cNvSpPr/>
            <p:nvPr/>
          </p:nvSpPr>
          <p:spPr>
            <a:xfrm>
              <a:off x="1443325" y="2775775"/>
              <a:ext cx="86050" cy="81375"/>
            </a:xfrm>
            <a:custGeom>
              <a:rect b="b" l="l" r="r" t="t"/>
              <a:pathLst>
                <a:path extrusionOk="0" h="3255" w="3442">
                  <a:moveTo>
                    <a:pt x="655" y="0"/>
                  </a:moveTo>
                  <a:cubicBezTo>
                    <a:pt x="453" y="405"/>
                    <a:pt x="262" y="822"/>
                    <a:pt x="60" y="1227"/>
                  </a:cubicBezTo>
                  <a:cubicBezTo>
                    <a:pt x="24" y="1286"/>
                    <a:pt x="0" y="1334"/>
                    <a:pt x="0" y="1393"/>
                  </a:cubicBezTo>
                  <a:cubicBezTo>
                    <a:pt x="0" y="1465"/>
                    <a:pt x="24" y="1536"/>
                    <a:pt x="72" y="1596"/>
                  </a:cubicBezTo>
                  <a:cubicBezTo>
                    <a:pt x="358" y="2072"/>
                    <a:pt x="703" y="2501"/>
                    <a:pt x="1096" y="2893"/>
                  </a:cubicBezTo>
                  <a:cubicBezTo>
                    <a:pt x="1340" y="3118"/>
                    <a:pt x="1548" y="3255"/>
                    <a:pt x="1757" y="3255"/>
                  </a:cubicBezTo>
                  <a:cubicBezTo>
                    <a:pt x="1926" y="3255"/>
                    <a:pt x="2095" y="3166"/>
                    <a:pt x="2286" y="2965"/>
                  </a:cubicBezTo>
                  <a:cubicBezTo>
                    <a:pt x="2739" y="2501"/>
                    <a:pt x="3108" y="2000"/>
                    <a:pt x="3406" y="1429"/>
                  </a:cubicBezTo>
                  <a:cubicBezTo>
                    <a:pt x="3418" y="1405"/>
                    <a:pt x="3441" y="1358"/>
                    <a:pt x="3441" y="1334"/>
                  </a:cubicBezTo>
                  <a:cubicBezTo>
                    <a:pt x="3441" y="1286"/>
                    <a:pt x="3418" y="1250"/>
                    <a:pt x="3394" y="1215"/>
                  </a:cubicBezTo>
                  <a:cubicBezTo>
                    <a:pt x="3179" y="822"/>
                    <a:pt x="2977" y="441"/>
                    <a:pt x="2751" y="48"/>
                  </a:cubicBezTo>
                  <a:cubicBezTo>
                    <a:pt x="2447" y="99"/>
                    <a:pt x="2141" y="124"/>
                    <a:pt x="1837" y="124"/>
                  </a:cubicBezTo>
                  <a:cubicBezTo>
                    <a:pt x="1437" y="124"/>
                    <a:pt x="1041" y="81"/>
                    <a:pt x="655"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1"/>
            <p:cNvSpPr/>
            <p:nvPr/>
          </p:nvSpPr>
          <p:spPr>
            <a:xfrm>
              <a:off x="1260275" y="3251425"/>
              <a:ext cx="115800" cy="104800"/>
            </a:xfrm>
            <a:custGeom>
              <a:rect b="b" l="l" r="r" t="t"/>
              <a:pathLst>
                <a:path extrusionOk="0" h="4192" w="4632">
                  <a:moveTo>
                    <a:pt x="2584" y="0"/>
                  </a:moveTo>
                  <a:cubicBezTo>
                    <a:pt x="2488" y="381"/>
                    <a:pt x="2310" y="762"/>
                    <a:pt x="2072" y="1072"/>
                  </a:cubicBezTo>
                  <a:cubicBezTo>
                    <a:pt x="2036" y="1108"/>
                    <a:pt x="2012" y="1143"/>
                    <a:pt x="1965" y="1179"/>
                  </a:cubicBezTo>
                  <a:cubicBezTo>
                    <a:pt x="1917" y="1215"/>
                    <a:pt x="1857" y="1239"/>
                    <a:pt x="1798" y="1262"/>
                  </a:cubicBezTo>
                  <a:cubicBezTo>
                    <a:pt x="1560" y="1382"/>
                    <a:pt x="1393" y="1608"/>
                    <a:pt x="1250" y="1834"/>
                  </a:cubicBezTo>
                  <a:cubicBezTo>
                    <a:pt x="1215" y="1870"/>
                    <a:pt x="1191" y="1917"/>
                    <a:pt x="1131" y="1929"/>
                  </a:cubicBezTo>
                  <a:cubicBezTo>
                    <a:pt x="1095" y="1953"/>
                    <a:pt x="1060" y="1953"/>
                    <a:pt x="1024" y="1965"/>
                  </a:cubicBezTo>
                  <a:cubicBezTo>
                    <a:pt x="786" y="2024"/>
                    <a:pt x="643" y="2263"/>
                    <a:pt x="560" y="2501"/>
                  </a:cubicBezTo>
                  <a:cubicBezTo>
                    <a:pt x="536" y="2584"/>
                    <a:pt x="524" y="2679"/>
                    <a:pt x="464" y="2751"/>
                  </a:cubicBezTo>
                  <a:cubicBezTo>
                    <a:pt x="417" y="2798"/>
                    <a:pt x="369" y="2846"/>
                    <a:pt x="322" y="2870"/>
                  </a:cubicBezTo>
                  <a:cubicBezTo>
                    <a:pt x="107" y="3060"/>
                    <a:pt x="0" y="3417"/>
                    <a:pt x="143" y="3691"/>
                  </a:cubicBezTo>
                  <a:cubicBezTo>
                    <a:pt x="202" y="3810"/>
                    <a:pt x="310" y="3894"/>
                    <a:pt x="429" y="3989"/>
                  </a:cubicBezTo>
                  <a:cubicBezTo>
                    <a:pt x="524" y="4049"/>
                    <a:pt x="607" y="4108"/>
                    <a:pt x="714" y="4156"/>
                  </a:cubicBezTo>
                  <a:cubicBezTo>
                    <a:pt x="834" y="4191"/>
                    <a:pt x="964" y="4191"/>
                    <a:pt x="1095" y="4191"/>
                  </a:cubicBezTo>
                  <a:cubicBezTo>
                    <a:pt x="1917" y="4168"/>
                    <a:pt x="2750" y="3858"/>
                    <a:pt x="3322" y="3263"/>
                  </a:cubicBezTo>
                  <a:cubicBezTo>
                    <a:pt x="3465" y="3108"/>
                    <a:pt x="3441" y="2846"/>
                    <a:pt x="3512" y="2644"/>
                  </a:cubicBezTo>
                  <a:cubicBezTo>
                    <a:pt x="3774" y="2453"/>
                    <a:pt x="4048" y="2251"/>
                    <a:pt x="4298" y="2036"/>
                  </a:cubicBezTo>
                  <a:cubicBezTo>
                    <a:pt x="4405" y="1953"/>
                    <a:pt x="4513" y="1846"/>
                    <a:pt x="4572" y="1715"/>
                  </a:cubicBezTo>
                  <a:cubicBezTo>
                    <a:pt x="4608" y="1596"/>
                    <a:pt x="4632" y="1477"/>
                    <a:pt x="4632" y="1334"/>
                  </a:cubicBezTo>
                  <a:cubicBezTo>
                    <a:pt x="4632" y="917"/>
                    <a:pt x="4548" y="500"/>
                    <a:pt x="4393" y="131"/>
                  </a:cubicBezTo>
                  <a:cubicBezTo>
                    <a:pt x="4358" y="239"/>
                    <a:pt x="4334" y="322"/>
                    <a:pt x="4298" y="441"/>
                  </a:cubicBezTo>
                  <a:cubicBezTo>
                    <a:pt x="3751" y="203"/>
                    <a:pt x="3155" y="84"/>
                    <a:pt x="2584"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1"/>
            <p:cNvSpPr/>
            <p:nvPr/>
          </p:nvSpPr>
          <p:spPr>
            <a:xfrm>
              <a:off x="1271275" y="3313825"/>
              <a:ext cx="56275" cy="32875"/>
            </a:xfrm>
            <a:custGeom>
              <a:rect b="b" l="l" r="r" t="t"/>
              <a:pathLst>
                <a:path extrusionOk="0" h="1315" w="2251">
                  <a:moveTo>
                    <a:pt x="1125" y="0"/>
                  </a:moveTo>
                  <a:cubicBezTo>
                    <a:pt x="987" y="0"/>
                    <a:pt x="851" y="21"/>
                    <a:pt x="715" y="52"/>
                  </a:cubicBezTo>
                  <a:cubicBezTo>
                    <a:pt x="465" y="112"/>
                    <a:pt x="227" y="207"/>
                    <a:pt x="1" y="314"/>
                  </a:cubicBezTo>
                  <a:cubicBezTo>
                    <a:pt x="251" y="255"/>
                    <a:pt x="501" y="195"/>
                    <a:pt x="751" y="171"/>
                  </a:cubicBezTo>
                  <a:cubicBezTo>
                    <a:pt x="858" y="150"/>
                    <a:pt x="967" y="138"/>
                    <a:pt x="1076" y="138"/>
                  </a:cubicBezTo>
                  <a:cubicBezTo>
                    <a:pt x="1209" y="138"/>
                    <a:pt x="1341" y="156"/>
                    <a:pt x="1465" y="195"/>
                  </a:cubicBezTo>
                  <a:cubicBezTo>
                    <a:pt x="1703" y="267"/>
                    <a:pt x="1906" y="386"/>
                    <a:pt x="2025" y="600"/>
                  </a:cubicBezTo>
                  <a:cubicBezTo>
                    <a:pt x="2168" y="802"/>
                    <a:pt x="2179" y="1064"/>
                    <a:pt x="2203" y="1314"/>
                  </a:cubicBezTo>
                  <a:cubicBezTo>
                    <a:pt x="2239" y="1076"/>
                    <a:pt x="2251" y="802"/>
                    <a:pt x="2132" y="552"/>
                  </a:cubicBezTo>
                  <a:cubicBezTo>
                    <a:pt x="2001" y="302"/>
                    <a:pt x="1763" y="136"/>
                    <a:pt x="1513" y="64"/>
                  </a:cubicBezTo>
                  <a:cubicBezTo>
                    <a:pt x="1381" y="18"/>
                    <a:pt x="1252" y="0"/>
                    <a:pt x="1125"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1"/>
            <p:cNvSpPr/>
            <p:nvPr/>
          </p:nvSpPr>
          <p:spPr>
            <a:xfrm>
              <a:off x="1287350" y="3296275"/>
              <a:ext cx="59550" cy="28400"/>
            </a:xfrm>
            <a:custGeom>
              <a:rect b="b" l="l" r="r" t="t"/>
              <a:pathLst>
                <a:path extrusionOk="0" h="1136" w="2382">
                  <a:moveTo>
                    <a:pt x="1030" y="1"/>
                  </a:moveTo>
                  <a:cubicBezTo>
                    <a:pt x="924" y="1"/>
                    <a:pt x="818" y="6"/>
                    <a:pt x="715" y="16"/>
                  </a:cubicBezTo>
                  <a:cubicBezTo>
                    <a:pt x="477" y="64"/>
                    <a:pt x="239" y="123"/>
                    <a:pt x="1" y="195"/>
                  </a:cubicBezTo>
                  <a:cubicBezTo>
                    <a:pt x="251" y="183"/>
                    <a:pt x="489" y="159"/>
                    <a:pt x="715" y="159"/>
                  </a:cubicBezTo>
                  <a:cubicBezTo>
                    <a:pt x="812" y="150"/>
                    <a:pt x="907" y="144"/>
                    <a:pt x="1000" y="144"/>
                  </a:cubicBezTo>
                  <a:cubicBezTo>
                    <a:pt x="1148" y="144"/>
                    <a:pt x="1291" y="158"/>
                    <a:pt x="1429" y="195"/>
                  </a:cubicBezTo>
                  <a:cubicBezTo>
                    <a:pt x="1656" y="242"/>
                    <a:pt x="1870" y="350"/>
                    <a:pt x="2037" y="516"/>
                  </a:cubicBezTo>
                  <a:cubicBezTo>
                    <a:pt x="2203" y="671"/>
                    <a:pt x="2322" y="885"/>
                    <a:pt x="2334" y="1135"/>
                  </a:cubicBezTo>
                  <a:cubicBezTo>
                    <a:pt x="2382" y="885"/>
                    <a:pt x="2298" y="611"/>
                    <a:pt x="2132" y="421"/>
                  </a:cubicBezTo>
                  <a:cubicBezTo>
                    <a:pt x="1965" y="219"/>
                    <a:pt x="1727" y="99"/>
                    <a:pt x="1477" y="40"/>
                  </a:cubicBezTo>
                  <a:cubicBezTo>
                    <a:pt x="1330" y="12"/>
                    <a:pt x="1180" y="1"/>
                    <a:pt x="1030"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1"/>
            <p:cNvSpPr/>
            <p:nvPr/>
          </p:nvSpPr>
          <p:spPr>
            <a:xfrm>
              <a:off x="1306700" y="3277925"/>
              <a:ext cx="46150" cy="36625"/>
            </a:xfrm>
            <a:custGeom>
              <a:rect b="b" l="l" r="r" t="t"/>
              <a:pathLst>
                <a:path extrusionOk="0" h="1465" w="1846">
                  <a:moveTo>
                    <a:pt x="691" y="0"/>
                  </a:moveTo>
                  <a:cubicBezTo>
                    <a:pt x="453" y="12"/>
                    <a:pt x="203" y="71"/>
                    <a:pt x="0" y="155"/>
                  </a:cubicBezTo>
                  <a:cubicBezTo>
                    <a:pt x="172" y="129"/>
                    <a:pt x="338" y="110"/>
                    <a:pt x="501" y="110"/>
                  </a:cubicBezTo>
                  <a:cubicBezTo>
                    <a:pt x="565" y="110"/>
                    <a:pt x="628" y="112"/>
                    <a:pt x="691" y="119"/>
                  </a:cubicBezTo>
                  <a:cubicBezTo>
                    <a:pt x="905" y="131"/>
                    <a:pt x="1120" y="191"/>
                    <a:pt x="1298" y="310"/>
                  </a:cubicBezTo>
                  <a:cubicBezTo>
                    <a:pt x="1477" y="429"/>
                    <a:pt x="1608" y="595"/>
                    <a:pt x="1679" y="798"/>
                  </a:cubicBezTo>
                  <a:cubicBezTo>
                    <a:pt x="1739" y="1012"/>
                    <a:pt x="1763" y="1250"/>
                    <a:pt x="1786" y="1465"/>
                  </a:cubicBezTo>
                  <a:cubicBezTo>
                    <a:pt x="1822" y="1250"/>
                    <a:pt x="1846" y="1012"/>
                    <a:pt x="1786" y="774"/>
                  </a:cubicBezTo>
                  <a:cubicBezTo>
                    <a:pt x="1774" y="655"/>
                    <a:pt x="1715" y="548"/>
                    <a:pt x="1644" y="441"/>
                  </a:cubicBezTo>
                  <a:cubicBezTo>
                    <a:pt x="1560" y="333"/>
                    <a:pt x="1477" y="250"/>
                    <a:pt x="1370" y="191"/>
                  </a:cubicBezTo>
                  <a:cubicBezTo>
                    <a:pt x="1167" y="48"/>
                    <a:pt x="929" y="0"/>
                    <a:pt x="691"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1"/>
            <p:cNvSpPr/>
            <p:nvPr/>
          </p:nvSpPr>
          <p:spPr>
            <a:xfrm>
              <a:off x="1352825" y="2809400"/>
              <a:ext cx="130700" cy="176250"/>
            </a:xfrm>
            <a:custGeom>
              <a:rect b="b" l="l" r="r" t="t"/>
              <a:pathLst>
                <a:path extrusionOk="0" h="7050" w="5228">
                  <a:moveTo>
                    <a:pt x="3870" y="1"/>
                  </a:moveTo>
                  <a:lnTo>
                    <a:pt x="72" y="5597"/>
                  </a:lnTo>
                  <a:cubicBezTo>
                    <a:pt x="49" y="5799"/>
                    <a:pt x="13" y="6013"/>
                    <a:pt x="1" y="6240"/>
                  </a:cubicBezTo>
                  <a:lnTo>
                    <a:pt x="3573" y="7049"/>
                  </a:lnTo>
                  <a:cubicBezTo>
                    <a:pt x="4323" y="5370"/>
                    <a:pt x="4823" y="3573"/>
                    <a:pt x="5228" y="1775"/>
                  </a:cubicBezTo>
                  <a:cubicBezTo>
                    <a:pt x="4573" y="1382"/>
                    <a:pt x="4180" y="679"/>
                    <a:pt x="3870"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1"/>
            <p:cNvSpPr/>
            <p:nvPr/>
          </p:nvSpPr>
          <p:spPr>
            <a:xfrm>
              <a:off x="1315925" y="3071650"/>
              <a:ext cx="94375" cy="191700"/>
            </a:xfrm>
            <a:custGeom>
              <a:rect b="b" l="l" r="r" t="t"/>
              <a:pathLst>
                <a:path extrusionOk="0" h="7668" w="3775">
                  <a:moveTo>
                    <a:pt x="1036" y="0"/>
                  </a:moveTo>
                  <a:cubicBezTo>
                    <a:pt x="810" y="512"/>
                    <a:pt x="691" y="1060"/>
                    <a:pt x="596" y="1607"/>
                  </a:cubicBezTo>
                  <a:cubicBezTo>
                    <a:pt x="477" y="2369"/>
                    <a:pt x="417" y="3143"/>
                    <a:pt x="405" y="3917"/>
                  </a:cubicBezTo>
                  <a:cubicBezTo>
                    <a:pt x="393" y="4227"/>
                    <a:pt x="405" y="4536"/>
                    <a:pt x="393" y="4858"/>
                  </a:cubicBezTo>
                  <a:cubicBezTo>
                    <a:pt x="358" y="5644"/>
                    <a:pt x="227" y="6417"/>
                    <a:pt x="1" y="7156"/>
                  </a:cubicBezTo>
                  <a:cubicBezTo>
                    <a:pt x="739" y="7191"/>
                    <a:pt x="1394" y="7370"/>
                    <a:pt x="2060" y="7668"/>
                  </a:cubicBezTo>
                  <a:cubicBezTo>
                    <a:pt x="2179" y="6798"/>
                    <a:pt x="2358" y="5965"/>
                    <a:pt x="2632" y="5155"/>
                  </a:cubicBezTo>
                  <a:cubicBezTo>
                    <a:pt x="2703" y="4989"/>
                    <a:pt x="2763" y="4810"/>
                    <a:pt x="2834" y="4643"/>
                  </a:cubicBezTo>
                  <a:cubicBezTo>
                    <a:pt x="2906" y="4441"/>
                    <a:pt x="2989" y="4239"/>
                    <a:pt x="3084" y="4048"/>
                  </a:cubicBezTo>
                  <a:cubicBezTo>
                    <a:pt x="3549" y="2953"/>
                    <a:pt x="3715" y="1738"/>
                    <a:pt x="3775" y="548"/>
                  </a:cubicBezTo>
                  <a:lnTo>
                    <a:pt x="3775" y="548"/>
                  </a:lnTo>
                  <a:cubicBezTo>
                    <a:pt x="3606" y="568"/>
                    <a:pt x="3440" y="576"/>
                    <a:pt x="3280" y="576"/>
                  </a:cubicBezTo>
                  <a:cubicBezTo>
                    <a:pt x="1996" y="576"/>
                    <a:pt x="1036" y="11"/>
                    <a:pt x="1036"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1"/>
            <p:cNvSpPr/>
            <p:nvPr/>
          </p:nvSpPr>
          <p:spPr>
            <a:xfrm>
              <a:off x="1337650" y="3084725"/>
              <a:ext cx="70275" cy="20525"/>
            </a:xfrm>
            <a:custGeom>
              <a:rect b="b" l="l" r="r" t="t"/>
              <a:pathLst>
                <a:path extrusionOk="0" h="821" w="2811">
                  <a:moveTo>
                    <a:pt x="1" y="1"/>
                  </a:moveTo>
                  <a:cubicBezTo>
                    <a:pt x="441" y="144"/>
                    <a:pt x="846" y="430"/>
                    <a:pt x="1096" y="787"/>
                  </a:cubicBezTo>
                  <a:cubicBezTo>
                    <a:pt x="1113" y="804"/>
                    <a:pt x="1136" y="820"/>
                    <a:pt x="1160" y="820"/>
                  </a:cubicBezTo>
                  <a:cubicBezTo>
                    <a:pt x="1170" y="820"/>
                    <a:pt x="1181" y="818"/>
                    <a:pt x="1191" y="811"/>
                  </a:cubicBezTo>
                  <a:cubicBezTo>
                    <a:pt x="1691" y="596"/>
                    <a:pt x="2239" y="501"/>
                    <a:pt x="2811" y="501"/>
                  </a:cubicBezTo>
                  <a:cubicBezTo>
                    <a:pt x="2634" y="463"/>
                    <a:pt x="2453" y="444"/>
                    <a:pt x="2270" y="444"/>
                  </a:cubicBezTo>
                  <a:cubicBezTo>
                    <a:pt x="1905" y="444"/>
                    <a:pt x="1536" y="519"/>
                    <a:pt x="1195" y="658"/>
                  </a:cubicBezTo>
                  <a:lnTo>
                    <a:pt x="1195" y="658"/>
                  </a:lnTo>
                  <a:cubicBezTo>
                    <a:pt x="897" y="285"/>
                    <a:pt x="454" y="35"/>
                    <a:pt x="1"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1"/>
            <p:cNvSpPr/>
            <p:nvPr/>
          </p:nvSpPr>
          <p:spPr>
            <a:xfrm>
              <a:off x="1343900" y="2938000"/>
              <a:ext cx="100925" cy="104800"/>
            </a:xfrm>
            <a:custGeom>
              <a:rect b="b" l="l" r="r" t="t"/>
              <a:pathLst>
                <a:path extrusionOk="0" h="4192" w="4037">
                  <a:moveTo>
                    <a:pt x="2239" y="0"/>
                  </a:moveTo>
                  <a:cubicBezTo>
                    <a:pt x="1584" y="417"/>
                    <a:pt x="894" y="810"/>
                    <a:pt x="191" y="1155"/>
                  </a:cubicBezTo>
                  <a:cubicBezTo>
                    <a:pt x="60" y="1881"/>
                    <a:pt x="1" y="2667"/>
                    <a:pt x="191" y="3382"/>
                  </a:cubicBezTo>
                  <a:cubicBezTo>
                    <a:pt x="1168" y="3691"/>
                    <a:pt x="2180" y="3977"/>
                    <a:pt x="3192" y="4191"/>
                  </a:cubicBezTo>
                  <a:cubicBezTo>
                    <a:pt x="3585" y="3596"/>
                    <a:pt x="3942" y="2727"/>
                    <a:pt x="4037" y="2000"/>
                  </a:cubicBezTo>
                  <a:cubicBezTo>
                    <a:pt x="3501" y="1607"/>
                    <a:pt x="3025" y="1167"/>
                    <a:pt x="2620" y="655"/>
                  </a:cubicBezTo>
                  <a:cubicBezTo>
                    <a:pt x="2453" y="464"/>
                    <a:pt x="2311" y="238"/>
                    <a:pt x="2239"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1"/>
            <p:cNvSpPr/>
            <p:nvPr/>
          </p:nvSpPr>
          <p:spPr>
            <a:xfrm>
              <a:off x="1345700" y="2991575"/>
              <a:ext cx="86050" cy="35725"/>
            </a:xfrm>
            <a:custGeom>
              <a:rect b="b" l="l" r="r" t="t"/>
              <a:pathLst>
                <a:path extrusionOk="0" h="1429" w="3442">
                  <a:moveTo>
                    <a:pt x="1548" y="0"/>
                  </a:moveTo>
                  <a:cubicBezTo>
                    <a:pt x="1488" y="0"/>
                    <a:pt x="1465" y="24"/>
                    <a:pt x="1417" y="36"/>
                  </a:cubicBezTo>
                  <a:cubicBezTo>
                    <a:pt x="1250" y="84"/>
                    <a:pt x="1107" y="119"/>
                    <a:pt x="941" y="167"/>
                  </a:cubicBezTo>
                  <a:cubicBezTo>
                    <a:pt x="631" y="274"/>
                    <a:pt x="322" y="357"/>
                    <a:pt x="0" y="477"/>
                  </a:cubicBezTo>
                  <a:cubicBezTo>
                    <a:pt x="334" y="441"/>
                    <a:pt x="643" y="357"/>
                    <a:pt x="965" y="274"/>
                  </a:cubicBezTo>
                  <a:cubicBezTo>
                    <a:pt x="1119" y="226"/>
                    <a:pt x="1286" y="191"/>
                    <a:pt x="1441" y="155"/>
                  </a:cubicBezTo>
                  <a:cubicBezTo>
                    <a:pt x="1489" y="134"/>
                    <a:pt x="1530" y="122"/>
                    <a:pt x="1567" y="122"/>
                  </a:cubicBezTo>
                  <a:cubicBezTo>
                    <a:pt x="1593" y="122"/>
                    <a:pt x="1618" y="128"/>
                    <a:pt x="1643" y="143"/>
                  </a:cubicBezTo>
                  <a:cubicBezTo>
                    <a:pt x="1703" y="155"/>
                    <a:pt x="1774" y="215"/>
                    <a:pt x="1834" y="250"/>
                  </a:cubicBezTo>
                  <a:cubicBezTo>
                    <a:pt x="2096" y="441"/>
                    <a:pt x="2334" y="679"/>
                    <a:pt x="2596" y="881"/>
                  </a:cubicBezTo>
                  <a:cubicBezTo>
                    <a:pt x="2727" y="1000"/>
                    <a:pt x="2858" y="1108"/>
                    <a:pt x="2989" y="1191"/>
                  </a:cubicBezTo>
                  <a:cubicBezTo>
                    <a:pt x="3143" y="1298"/>
                    <a:pt x="3274" y="1369"/>
                    <a:pt x="3441" y="1429"/>
                  </a:cubicBezTo>
                  <a:cubicBezTo>
                    <a:pt x="3286" y="1358"/>
                    <a:pt x="3155" y="1250"/>
                    <a:pt x="3036" y="1155"/>
                  </a:cubicBezTo>
                  <a:cubicBezTo>
                    <a:pt x="2917" y="1048"/>
                    <a:pt x="2798" y="941"/>
                    <a:pt x="2679" y="822"/>
                  </a:cubicBezTo>
                  <a:cubicBezTo>
                    <a:pt x="2441" y="584"/>
                    <a:pt x="2215" y="346"/>
                    <a:pt x="1941" y="155"/>
                  </a:cubicBezTo>
                  <a:cubicBezTo>
                    <a:pt x="1869" y="107"/>
                    <a:pt x="1786" y="48"/>
                    <a:pt x="1703" y="24"/>
                  </a:cubicBezTo>
                  <a:cubicBezTo>
                    <a:pt x="1655" y="0"/>
                    <a:pt x="1596" y="0"/>
                    <a:pt x="1548"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1"/>
            <p:cNvSpPr/>
            <p:nvPr/>
          </p:nvSpPr>
          <p:spPr>
            <a:xfrm>
              <a:off x="1335275" y="3022825"/>
              <a:ext cx="90800" cy="63050"/>
            </a:xfrm>
            <a:custGeom>
              <a:rect b="b" l="l" r="r" t="t"/>
              <a:pathLst>
                <a:path extrusionOk="0" h="2522" w="3632">
                  <a:moveTo>
                    <a:pt x="477" y="0"/>
                  </a:moveTo>
                  <a:cubicBezTo>
                    <a:pt x="108" y="512"/>
                    <a:pt x="0" y="1179"/>
                    <a:pt x="167" y="1786"/>
                  </a:cubicBezTo>
                  <a:cubicBezTo>
                    <a:pt x="203" y="1917"/>
                    <a:pt x="334" y="2001"/>
                    <a:pt x="453" y="2060"/>
                  </a:cubicBezTo>
                  <a:cubicBezTo>
                    <a:pt x="1066" y="2362"/>
                    <a:pt x="1754" y="2522"/>
                    <a:pt x="2434" y="2522"/>
                  </a:cubicBezTo>
                  <a:cubicBezTo>
                    <a:pt x="2612" y="2522"/>
                    <a:pt x="2790" y="2511"/>
                    <a:pt x="2965" y="2489"/>
                  </a:cubicBezTo>
                  <a:cubicBezTo>
                    <a:pt x="3394" y="2060"/>
                    <a:pt x="3632" y="1429"/>
                    <a:pt x="3584" y="822"/>
                  </a:cubicBezTo>
                  <a:lnTo>
                    <a:pt x="477" y="0"/>
                  </a:ln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1"/>
            <p:cNvSpPr/>
            <p:nvPr/>
          </p:nvSpPr>
          <p:spPr>
            <a:xfrm>
              <a:off x="1598400" y="3251425"/>
              <a:ext cx="115825" cy="104800"/>
            </a:xfrm>
            <a:custGeom>
              <a:rect b="b" l="l" r="r" t="t"/>
              <a:pathLst>
                <a:path extrusionOk="0" h="4192" w="4633">
                  <a:moveTo>
                    <a:pt x="2037" y="0"/>
                  </a:moveTo>
                  <a:cubicBezTo>
                    <a:pt x="1465" y="84"/>
                    <a:pt x="870" y="203"/>
                    <a:pt x="334" y="441"/>
                  </a:cubicBezTo>
                  <a:cubicBezTo>
                    <a:pt x="298" y="322"/>
                    <a:pt x="274" y="239"/>
                    <a:pt x="239" y="131"/>
                  </a:cubicBezTo>
                  <a:cubicBezTo>
                    <a:pt x="72" y="500"/>
                    <a:pt x="1" y="917"/>
                    <a:pt x="1" y="1334"/>
                  </a:cubicBezTo>
                  <a:cubicBezTo>
                    <a:pt x="1" y="1477"/>
                    <a:pt x="12" y="1596"/>
                    <a:pt x="60" y="1715"/>
                  </a:cubicBezTo>
                  <a:cubicBezTo>
                    <a:pt x="120" y="1846"/>
                    <a:pt x="227" y="1953"/>
                    <a:pt x="334" y="2036"/>
                  </a:cubicBezTo>
                  <a:cubicBezTo>
                    <a:pt x="584" y="2251"/>
                    <a:pt x="846" y="2453"/>
                    <a:pt x="1120" y="2644"/>
                  </a:cubicBezTo>
                  <a:cubicBezTo>
                    <a:pt x="1191" y="2846"/>
                    <a:pt x="1167" y="3108"/>
                    <a:pt x="1310" y="3263"/>
                  </a:cubicBezTo>
                  <a:cubicBezTo>
                    <a:pt x="1882" y="3858"/>
                    <a:pt x="2715" y="4168"/>
                    <a:pt x="3525" y="4191"/>
                  </a:cubicBezTo>
                  <a:cubicBezTo>
                    <a:pt x="3668" y="4191"/>
                    <a:pt x="3799" y="4191"/>
                    <a:pt x="3918" y="4156"/>
                  </a:cubicBezTo>
                  <a:cubicBezTo>
                    <a:pt x="4025" y="4108"/>
                    <a:pt x="4108" y="4049"/>
                    <a:pt x="4203" y="3989"/>
                  </a:cubicBezTo>
                  <a:cubicBezTo>
                    <a:pt x="4323" y="3894"/>
                    <a:pt x="4418" y="3810"/>
                    <a:pt x="4477" y="3691"/>
                  </a:cubicBezTo>
                  <a:cubicBezTo>
                    <a:pt x="4632" y="3417"/>
                    <a:pt x="4525" y="3060"/>
                    <a:pt x="4299" y="2870"/>
                  </a:cubicBezTo>
                  <a:cubicBezTo>
                    <a:pt x="4263" y="2846"/>
                    <a:pt x="4215" y="2798"/>
                    <a:pt x="4168" y="2751"/>
                  </a:cubicBezTo>
                  <a:cubicBezTo>
                    <a:pt x="4108" y="2679"/>
                    <a:pt x="4096" y="2584"/>
                    <a:pt x="4061" y="2501"/>
                  </a:cubicBezTo>
                  <a:cubicBezTo>
                    <a:pt x="3989" y="2263"/>
                    <a:pt x="3846" y="2024"/>
                    <a:pt x="3608" y="1965"/>
                  </a:cubicBezTo>
                  <a:cubicBezTo>
                    <a:pt x="3572" y="1953"/>
                    <a:pt x="3525" y="1953"/>
                    <a:pt x="3501" y="1929"/>
                  </a:cubicBezTo>
                  <a:cubicBezTo>
                    <a:pt x="3441" y="1917"/>
                    <a:pt x="3406" y="1870"/>
                    <a:pt x="3382" y="1834"/>
                  </a:cubicBezTo>
                  <a:cubicBezTo>
                    <a:pt x="3227" y="1608"/>
                    <a:pt x="3072" y="1382"/>
                    <a:pt x="2834" y="1262"/>
                  </a:cubicBezTo>
                  <a:cubicBezTo>
                    <a:pt x="2775" y="1239"/>
                    <a:pt x="2715" y="1215"/>
                    <a:pt x="2668" y="1179"/>
                  </a:cubicBezTo>
                  <a:cubicBezTo>
                    <a:pt x="2620" y="1143"/>
                    <a:pt x="2596" y="1108"/>
                    <a:pt x="2560" y="1072"/>
                  </a:cubicBezTo>
                  <a:cubicBezTo>
                    <a:pt x="2322" y="762"/>
                    <a:pt x="2144" y="381"/>
                    <a:pt x="2037"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1"/>
            <p:cNvSpPr/>
            <p:nvPr/>
          </p:nvSpPr>
          <p:spPr>
            <a:xfrm>
              <a:off x="1646925" y="3313475"/>
              <a:ext cx="55675" cy="32925"/>
            </a:xfrm>
            <a:custGeom>
              <a:rect b="b" l="l" r="r" t="t"/>
              <a:pathLst>
                <a:path extrusionOk="0" h="1317" w="2227">
                  <a:moveTo>
                    <a:pt x="1165" y="0"/>
                  </a:moveTo>
                  <a:cubicBezTo>
                    <a:pt x="1020" y="0"/>
                    <a:pt x="874" y="21"/>
                    <a:pt x="738" y="66"/>
                  </a:cubicBezTo>
                  <a:cubicBezTo>
                    <a:pt x="488" y="138"/>
                    <a:pt x="238" y="304"/>
                    <a:pt x="119" y="554"/>
                  </a:cubicBezTo>
                  <a:cubicBezTo>
                    <a:pt x="0" y="793"/>
                    <a:pt x="12" y="1055"/>
                    <a:pt x="36" y="1316"/>
                  </a:cubicBezTo>
                  <a:cubicBezTo>
                    <a:pt x="72" y="1055"/>
                    <a:pt x="96" y="805"/>
                    <a:pt x="215" y="602"/>
                  </a:cubicBezTo>
                  <a:cubicBezTo>
                    <a:pt x="357" y="388"/>
                    <a:pt x="560" y="269"/>
                    <a:pt x="786" y="197"/>
                  </a:cubicBezTo>
                  <a:cubicBezTo>
                    <a:pt x="925" y="161"/>
                    <a:pt x="1072" y="147"/>
                    <a:pt x="1220" y="147"/>
                  </a:cubicBezTo>
                  <a:cubicBezTo>
                    <a:pt x="1314" y="147"/>
                    <a:pt x="1408" y="152"/>
                    <a:pt x="1500" y="162"/>
                  </a:cubicBezTo>
                  <a:cubicBezTo>
                    <a:pt x="1739" y="209"/>
                    <a:pt x="1977" y="269"/>
                    <a:pt x="2227" y="328"/>
                  </a:cubicBezTo>
                  <a:cubicBezTo>
                    <a:pt x="2001" y="209"/>
                    <a:pt x="1762" y="126"/>
                    <a:pt x="1524" y="43"/>
                  </a:cubicBezTo>
                  <a:cubicBezTo>
                    <a:pt x="1410" y="15"/>
                    <a:pt x="1288" y="0"/>
                    <a:pt x="1165"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1"/>
            <p:cNvSpPr/>
            <p:nvPr/>
          </p:nvSpPr>
          <p:spPr>
            <a:xfrm>
              <a:off x="1626675" y="3295500"/>
              <a:ext cx="59850" cy="28875"/>
            </a:xfrm>
            <a:custGeom>
              <a:rect b="b" l="l" r="r" t="t"/>
              <a:pathLst>
                <a:path extrusionOk="0" h="1155" w="2394">
                  <a:moveTo>
                    <a:pt x="1308" y="1"/>
                  </a:moveTo>
                  <a:cubicBezTo>
                    <a:pt x="1173" y="1"/>
                    <a:pt x="1038" y="16"/>
                    <a:pt x="906" y="47"/>
                  </a:cubicBezTo>
                  <a:cubicBezTo>
                    <a:pt x="667" y="107"/>
                    <a:pt x="417" y="250"/>
                    <a:pt x="251" y="440"/>
                  </a:cubicBezTo>
                  <a:cubicBezTo>
                    <a:pt x="96" y="642"/>
                    <a:pt x="1" y="916"/>
                    <a:pt x="48" y="1154"/>
                  </a:cubicBezTo>
                  <a:cubicBezTo>
                    <a:pt x="60" y="916"/>
                    <a:pt x="179" y="690"/>
                    <a:pt x="346" y="523"/>
                  </a:cubicBezTo>
                  <a:cubicBezTo>
                    <a:pt x="513" y="369"/>
                    <a:pt x="727" y="273"/>
                    <a:pt x="953" y="214"/>
                  </a:cubicBezTo>
                  <a:cubicBezTo>
                    <a:pt x="1135" y="177"/>
                    <a:pt x="1317" y="162"/>
                    <a:pt x="1499" y="162"/>
                  </a:cubicBezTo>
                  <a:cubicBezTo>
                    <a:pt x="1555" y="162"/>
                    <a:pt x="1611" y="163"/>
                    <a:pt x="1668" y="166"/>
                  </a:cubicBezTo>
                  <a:cubicBezTo>
                    <a:pt x="1906" y="190"/>
                    <a:pt x="2144" y="214"/>
                    <a:pt x="2394" y="226"/>
                  </a:cubicBezTo>
                  <a:cubicBezTo>
                    <a:pt x="2156" y="154"/>
                    <a:pt x="1918" y="83"/>
                    <a:pt x="1668" y="35"/>
                  </a:cubicBezTo>
                  <a:cubicBezTo>
                    <a:pt x="1549" y="13"/>
                    <a:pt x="1429" y="1"/>
                    <a:pt x="1308"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1"/>
            <p:cNvSpPr/>
            <p:nvPr/>
          </p:nvSpPr>
          <p:spPr>
            <a:xfrm>
              <a:off x="1621625" y="3277625"/>
              <a:ext cx="45550" cy="36925"/>
            </a:xfrm>
            <a:custGeom>
              <a:rect b="b" l="l" r="r" t="t"/>
              <a:pathLst>
                <a:path extrusionOk="0" h="1477" w="1822">
                  <a:moveTo>
                    <a:pt x="1155" y="0"/>
                  </a:moveTo>
                  <a:cubicBezTo>
                    <a:pt x="917" y="0"/>
                    <a:pt x="679" y="60"/>
                    <a:pt x="477" y="203"/>
                  </a:cubicBezTo>
                  <a:cubicBezTo>
                    <a:pt x="369" y="274"/>
                    <a:pt x="274" y="345"/>
                    <a:pt x="203" y="453"/>
                  </a:cubicBezTo>
                  <a:cubicBezTo>
                    <a:pt x="131" y="536"/>
                    <a:pt x="84" y="667"/>
                    <a:pt x="60" y="774"/>
                  </a:cubicBezTo>
                  <a:cubicBezTo>
                    <a:pt x="0" y="1024"/>
                    <a:pt x="24" y="1262"/>
                    <a:pt x="60" y="1477"/>
                  </a:cubicBezTo>
                  <a:cubicBezTo>
                    <a:pt x="72" y="1238"/>
                    <a:pt x="84" y="1024"/>
                    <a:pt x="155" y="810"/>
                  </a:cubicBezTo>
                  <a:cubicBezTo>
                    <a:pt x="215" y="607"/>
                    <a:pt x="369" y="441"/>
                    <a:pt x="548" y="322"/>
                  </a:cubicBezTo>
                  <a:cubicBezTo>
                    <a:pt x="727" y="203"/>
                    <a:pt x="929" y="143"/>
                    <a:pt x="1155" y="131"/>
                  </a:cubicBezTo>
                  <a:cubicBezTo>
                    <a:pt x="1215" y="124"/>
                    <a:pt x="1277" y="122"/>
                    <a:pt x="1339" y="122"/>
                  </a:cubicBezTo>
                  <a:cubicBezTo>
                    <a:pt x="1501" y="122"/>
                    <a:pt x="1667" y="141"/>
                    <a:pt x="1822" y="167"/>
                  </a:cubicBezTo>
                  <a:cubicBezTo>
                    <a:pt x="1620" y="83"/>
                    <a:pt x="1381" y="24"/>
                    <a:pt x="1155"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1"/>
            <p:cNvSpPr/>
            <p:nvPr/>
          </p:nvSpPr>
          <p:spPr>
            <a:xfrm>
              <a:off x="1490650" y="2809400"/>
              <a:ext cx="130400" cy="176250"/>
            </a:xfrm>
            <a:custGeom>
              <a:rect b="b" l="l" r="r" t="t"/>
              <a:pathLst>
                <a:path extrusionOk="0" h="7050" w="5216">
                  <a:moveTo>
                    <a:pt x="1346" y="1"/>
                  </a:moveTo>
                  <a:cubicBezTo>
                    <a:pt x="1036" y="679"/>
                    <a:pt x="655" y="1382"/>
                    <a:pt x="1" y="1775"/>
                  </a:cubicBezTo>
                  <a:cubicBezTo>
                    <a:pt x="393" y="3573"/>
                    <a:pt x="905" y="5370"/>
                    <a:pt x="1644" y="7049"/>
                  </a:cubicBezTo>
                  <a:lnTo>
                    <a:pt x="5215" y="6240"/>
                  </a:lnTo>
                  <a:cubicBezTo>
                    <a:pt x="5204" y="6013"/>
                    <a:pt x="5180" y="5799"/>
                    <a:pt x="5144" y="5597"/>
                  </a:cubicBezTo>
                  <a:lnTo>
                    <a:pt x="1346" y="1"/>
                  </a:ln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1"/>
            <p:cNvSpPr/>
            <p:nvPr/>
          </p:nvSpPr>
          <p:spPr>
            <a:xfrm>
              <a:off x="1563875" y="3071650"/>
              <a:ext cx="94075" cy="191700"/>
            </a:xfrm>
            <a:custGeom>
              <a:rect b="b" l="l" r="r" t="t"/>
              <a:pathLst>
                <a:path extrusionOk="0" h="7668" w="3763">
                  <a:moveTo>
                    <a:pt x="2739" y="0"/>
                  </a:moveTo>
                  <a:cubicBezTo>
                    <a:pt x="2739" y="11"/>
                    <a:pt x="1770" y="576"/>
                    <a:pt x="492" y="576"/>
                  </a:cubicBezTo>
                  <a:cubicBezTo>
                    <a:pt x="333" y="576"/>
                    <a:pt x="168" y="568"/>
                    <a:pt x="0" y="548"/>
                  </a:cubicBezTo>
                  <a:lnTo>
                    <a:pt x="0" y="548"/>
                  </a:lnTo>
                  <a:cubicBezTo>
                    <a:pt x="60" y="1738"/>
                    <a:pt x="227" y="2953"/>
                    <a:pt x="679" y="4048"/>
                  </a:cubicBezTo>
                  <a:cubicBezTo>
                    <a:pt x="774" y="4239"/>
                    <a:pt x="858" y="4441"/>
                    <a:pt x="941" y="4643"/>
                  </a:cubicBezTo>
                  <a:cubicBezTo>
                    <a:pt x="1012" y="4810"/>
                    <a:pt x="1072" y="4989"/>
                    <a:pt x="1132" y="5155"/>
                  </a:cubicBezTo>
                  <a:cubicBezTo>
                    <a:pt x="1417" y="5965"/>
                    <a:pt x="1596" y="6798"/>
                    <a:pt x="1715" y="7668"/>
                  </a:cubicBezTo>
                  <a:cubicBezTo>
                    <a:pt x="2382" y="7370"/>
                    <a:pt x="3037" y="7191"/>
                    <a:pt x="3763" y="7156"/>
                  </a:cubicBezTo>
                  <a:cubicBezTo>
                    <a:pt x="3537" y="6417"/>
                    <a:pt x="3406" y="5644"/>
                    <a:pt x="3382" y="4858"/>
                  </a:cubicBezTo>
                  <a:cubicBezTo>
                    <a:pt x="3358" y="4536"/>
                    <a:pt x="3382" y="4227"/>
                    <a:pt x="3358" y="3917"/>
                  </a:cubicBezTo>
                  <a:cubicBezTo>
                    <a:pt x="3346" y="3143"/>
                    <a:pt x="3287" y="2369"/>
                    <a:pt x="3168" y="1607"/>
                  </a:cubicBezTo>
                  <a:cubicBezTo>
                    <a:pt x="3072" y="1060"/>
                    <a:pt x="2965" y="512"/>
                    <a:pt x="2739"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1"/>
            <p:cNvSpPr/>
            <p:nvPr/>
          </p:nvSpPr>
          <p:spPr>
            <a:xfrm>
              <a:off x="1565950" y="3084950"/>
              <a:ext cx="69975" cy="23150"/>
            </a:xfrm>
            <a:custGeom>
              <a:rect b="b" l="l" r="r" t="t"/>
              <a:pathLst>
                <a:path extrusionOk="0" h="926" w="2799">
                  <a:moveTo>
                    <a:pt x="2731" y="1"/>
                  </a:moveTo>
                  <a:cubicBezTo>
                    <a:pt x="2623" y="1"/>
                    <a:pt x="2516" y="24"/>
                    <a:pt x="2418" y="63"/>
                  </a:cubicBezTo>
                  <a:cubicBezTo>
                    <a:pt x="2299" y="111"/>
                    <a:pt x="2180" y="170"/>
                    <a:pt x="2072" y="242"/>
                  </a:cubicBezTo>
                  <a:cubicBezTo>
                    <a:pt x="1884" y="386"/>
                    <a:pt x="1716" y="561"/>
                    <a:pt x="1559" y="738"/>
                  </a:cubicBezTo>
                  <a:lnTo>
                    <a:pt x="1559" y="738"/>
                  </a:lnTo>
                  <a:cubicBezTo>
                    <a:pt x="1290" y="592"/>
                    <a:pt x="985" y="516"/>
                    <a:pt x="683" y="516"/>
                  </a:cubicBezTo>
                  <a:cubicBezTo>
                    <a:pt x="447" y="516"/>
                    <a:pt x="213" y="563"/>
                    <a:pt x="1" y="659"/>
                  </a:cubicBezTo>
                  <a:cubicBezTo>
                    <a:pt x="157" y="627"/>
                    <a:pt x="315" y="611"/>
                    <a:pt x="472" y="611"/>
                  </a:cubicBezTo>
                  <a:cubicBezTo>
                    <a:pt x="854" y="611"/>
                    <a:pt x="1228" y="706"/>
                    <a:pt x="1549" y="909"/>
                  </a:cubicBezTo>
                  <a:cubicBezTo>
                    <a:pt x="1565" y="919"/>
                    <a:pt x="1578" y="925"/>
                    <a:pt x="1592" y="925"/>
                  </a:cubicBezTo>
                  <a:cubicBezTo>
                    <a:pt x="1608" y="925"/>
                    <a:pt x="1624" y="916"/>
                    <a:pt x="1644" y="897"/>
                  </a:cubicBezTo>
                  <a:cubicBezTo>
                    <a:pt x="1811" y="706"/>
                    <a:pt x="1953" y="516"/>
                    <a:pt x="2144" y="349"/>
                  </a:cubicBezTo>
                  <a:cubicBezTo>
                    <a:pt x="2346" y="182"/>
                    <a:pt x="2549" y="51"/>
                    <a:pt x="2799" y="4"/>
                  </a:cubicBezTo>
                  <a:cubicBezTo>
                    <a:pt x="2776" y="2"/>
                    <a:pt x="2754" y="1"/>
                    <a:pt x="2731"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1"/>
            <p:cNvSpPr/>
            <p:nvPr/>
          </p:nvSpPr>
          <p:spPr>
            <a:xfrm>
              <a:off x="1529350" y="2938000"/>
              <a:ext cx="100625" cy="104800"/>
            </a:xfrm>
            <a:custGeom>
              <a:rect b="b" l="l" r="r" t="t"/>
              <a:pathLst>
                <a:path extrusionOk="0" h="4192" w="4025">
                  <a:moveTo>
                    <a:pt x="1798" y="0"/>
                  </a:moveTo>
                  <a:cubicBezTo>
                    <a:pt x="1727" y="238"/>
                    <a:pt x="1572" y="464"/>
                    <a:pt x="1405" y="655"/>
                  </a:cubicBezTo>
                  <a:cubicBezTo>
                    <a:pt x="1012" y="1167"/>
                    <a:pt x="536" y="1607"/>
                    <a:pt x="0" y="2000"/>
                  </a:cubicBezTo>
                  <a:cubicBezTo>
                    <a:pt x="84" y="2727"/>
                    <a:pt x="441" y="3596"/>
                    <a:pt x="846" y="4191"/>
                  </a:cubicBezTo>
                  <a:cubicBezTo>
                    <a:pt x="1858" y="3977"/>
                    <a:pt x="2870" y="3691"/>
                    <a:pt x="3834" y="3382"/>
                  </a:cubicBezTo>
                  <a:cubicBezTo>
                    <a:pt x="4025" y="2667"/>
                    <a:pt x="3965" y="1881"/>
                    <a:pt x="3834" y="1155"/>
                  </a:cubicBezTo>
                  <a:cubicBezTo>
                    <a:pt x="3132" y="810"/>
                    <a:pt x="2453" y="417"/>
                    <a:pt x="1798"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1"/>
            <p:cNvSpPr/>
            <p:nvPr/>
          </p:nvSpPr>
          <p:spPr>
            <a:xfrm>
              <a:off x="1543050" y="2997050"/>
              <a:ext cx="85150" cy="30850"/>
            </a:xfrm>
            <a:custGeom>
              <a:rect b="b" l="l" r="r" t="t"/>
              <a:pathLst>
                <a:path extrusionOk="0" h="1234" w="3406">
                  <a:moveTo>
                    <a:pt x="1736" y="1"/>
                  </a:moveTo>
                  <a:cubicBezTo>
                    <a:pt x="1670" y="1"/>
                    <a:pt x="1603" y="11"/>
                    <a:pt x="1548" y="43"/>
                  </a:cubicBezTo>
                  <a:cubicBezTo>
                    <a:pt x="1453" y="67"/>
                    <a:pt x="1381" y="127"/>
                    <a:pt x="1322" y="174"/>
                  </a:cubicBezTo>
                  <a:lnTo>
                    <a:pt x="1131" y="317"/>
                  </a:lnTo>
                  <a:cubicBezTo>
                    <a:pt x="1000" y="424"/>
                    <a:pt x="857" y="519"/>
                    <a:pt x="738" y="615"/>
                  </a:cubicBezTo>
                  <a:cubicBezTo>
                    <a:pt x="488" y="817"/>
                    <a:pt x="238" y="1020"/>
                    <a:pt x="0" y="1234"/>
                  </a:cubicBezTo>
                  <a:cubicBezTo>
                    <a:pt x="286" y="1067"/>
                    <a:pt x="548" y="889"/>
                    <a:pt x="810" y="722"/>
                  </a:cubicBezTo>
                  <a:lnTo>
                    <a:pt x="1214" y="448"/>
                  </a:lnTo>
                  <a:cubicBezTo>
                    <a:pt x="1345" y="365"/>
                    <a:pt x="1488" y="258"/>
                    <a:pt x="1607" y="198"/>
                  </a:cubicBezTo>
                  <a:cubicBezTo>
                    <a:pt x="1650" y="176"/>
                    <a:pt x="1697" y="167"/>
                    <a:pt x="1745" y="167"/>
                  </a:cubicBezTo>
                  <a:cubicBezTo>
                    <a:pt x="1831" y="167"/>
                    <a:pt x="1925" y="196"/>
                    <a:pt x="2024" y="234"/>
                  </a:cubicBezTo>
                  <a:cubicBezTo>
                    <a:pt x="2179" y="293"/>
                    <a:pt x="2334" y="353"/>
                    <a:pt x="2477" y="388"/>
                  </a:cubicBezTo>
                  <a:lnTo>
                    <a:pt x="2941" y="543"/>
                  </a:lnTo>
                  <a:cubicBezTo>
                    <a:pt x="3096" y="591"/>
                    <a:pt x="3239" y="627"/>
                    <a:pt x="3405" y="674"/>
                  </a:cubicBezTo>
                  <a:cubicBezTo>
                    <a:pt x="3274" y="603"/>
                    <a:pt x="3119" y="543"/>
                    <a:pt x="2977" y="472"/>
                  </a:cubicBezTo>
                  <a:lnTo>
                    <a:pt x="2524" y="269"/>
                  </a:lnTo>
                  <a:cubicBezTo>
                    <a:pt x="2381" y="198"/>
                    <a:pt x="2226" y="138"/>
                    <a:pt x="2084" y="79"/>
                  </a:cubicBezTo>
                  <a:cubicBezTo>
                    <a:pt x="1988" y="55"/>
                    <a:pt x="1917" y="19"/>
                    <a:pt x="1834" y="7"/>
                  </a:cubicBezTo>
                  <a:cubicBezTo>
                    <a:pt x="1802" y="4"/>
                    <a:pt x="1769" y="1"/>
                    <a:pt x="1736"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1"/>
            <p:cNvSpPr/>
            <p:nvPr/>
          </p:nvSpPr>
          <p:spPr>
            <a:xfrm>
              <a:off x="1548100" y="3022825"/>
              <a:ext cx="90800" cy="63050"/>
            </a:xfrm>
            <a:custGeom>
              <a:rect b="b" l="l" r="r" t="t"/>
              <a:pathLst>
                <a:path extrusionOk="0" h="2522" w="3632">
                  <a:moveTo>
                    <a:pt x="3156" y="0"/>
                  </a:moveTo>
                  <a:lnTo>
                    <a:pt x="48" y="822"/>
                  </a:lnTo>
                  <a:cubicBezTo>
                    <a:pt x="0" y="1429"/>
                    <a:pt x="239" y="2060"/>
                    <a:pt x="679" y="2489"/>
                  </a:cubicBezTo>
                  <a:cubicBezTo>
                    <a:pt x="854" y="2511"/>
                    <a:pt x="1032" y="2522"/>
                    <a:pt x="1210" y="2522"/>
                  </a:cubicBezTo>
                  <a:cubicBezTo>
                    <a:pt x="1890" y="2522"/>
                    <a:pt x="2578" y="2362"/>
                    <a:pt x="3191" y="2060"/>
                  </a:cubicBezTo>
                  <a:cubicBezTo>
                    <a:pt x="3310" y="2001"/>
                    <a:pt x="3441" y="1917"/>
                    <a:pt x="3477" y="1786"/>
                  </a:cubicBezTo>
                  <a:cubicBezTo>
                    <a:pt x="3632" y="1179"/>
                    <a:pt x="3537" y="512"/>
                    <a:pt x="3156"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1"/>
            <p:cNvSpPr/>
            <p:nvPr/>
          </p:nvSpPr>
          <p:spPr>
            <a:xfrm>
              <a:off x="1331700" y="2882025"/>
              <a:ext cx="56575" cy="85450"/>
            </a:xfrm>
            <a:custGeom>
              <a:rect b="b" l="l" r="r" t="t"/>
              <a:pathLst>
                <a:path extrusionOk="0" h="3418" w="2263">
                  <a:moveTo>
                    <a:pt x="549" y="0"/>
                  </a:moveTo>
                  <a:cubicBezTo>
                    <a:pt x="548" y="0"/>
                    <a:pt x="548" y="0"/>
                    <a:pt x="548" y="1"/>
                  </a:cubicBezTo>
                  <a:cubicBezTo>
                    <a:pt x="382" y="394"/>
                    <a:pt x="227" y="870"/>
                    <a:pt x="60" y="1275"/>
                  </a:cubicBezTo>
                  <a:cubicBezTo>
                    <a:pt x="1" y="1406"/>
                    <a:pt x="108" y="1572"/>
                    <a:pt x="179" y="1703"/>
                  </a:cubicBezTo>
                  <a:cubicBezTo>
                    <a:pt x="560" y="2358"/>
                    <a:pt x="1072" y="2954"/>
                    <a:pt x="1667" y="3418"/>
                  </a:cubicBezTo>
                  <a:cubicBezTo>
                    <a:pt x="1870" y="2882"/>
                    <a:pt x="2037" y="2180"/>
                    <a:pt x="2263" y="1644"/>
                  </a:cubicBezTo>
                  <a:cubicBezTo>
                    <a:pt x="1110" y="927"/>
                    <a:pt x="562" y="0"/>
                    <a:pt x="549" y="0"/>
                  </a:cubicBezTo>
                  <a:close/>
                </a:path>
              </a:pathLst>
            </a:custGeom>
            <a:solidFill>
              <a:srgbClr val="EBE8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1"/>
            <p:cNvSpPr/>
            <p:nvPr/>
          </p:nvSpPr>
          <p:spPr>
            <a:xfrm>
              <a:off x="1341525" y="2838275"/>
              <a:ext cx="66100" cy="88425"/>
            </a:xfrm>
            <a:custGeom>
              <a:rect b="b" l="l" r="r" t="t"/>
              <a:pathLst>
                <a:path extrusionOk="0" h="3537" w="2644">
                  <a:moveTo>
                    <a:pt x="667" y="1"/>
                  </a:moveTo>
                  <a:cubicBezTo>
                    <a:pt x="667" y="1"/>
                    <a:pt x="667" y="1"/>
                    <a:pt x="667" y="2"/>
                  </a:cubicBezTo>
                  <a:lnTo>
                    <a:pt x="667" y="2"/>
                  </a:lnTo>
                  <a:cubicBezTo>
                    <a:pt x="667" y="1"/>
                    <a:pt x="667" y="1"/>
                    <a:pt x="667" y="1"/>
                  </a:cubicBezTo>
                  <a:close/>
                  <a:moveTo>
                    <a:pt x="667" y="2"/>
                  </a:moveTo>
                  <a:cubicBezTo>
                    <a:pt x="452" y="394"/>
                    <a:pt x="215" y="834"/>
                    <a:pt x="48" y="1251"/>
                  </a:cubicBezTo>
                  <a:cubicBezTo>
                    <a:pt x="24" y="1310"/>
                    <a:pt x="0" y="1394"/>
                    <a:pt x="0" y="1453"/>
                  </a:cubicBezTo>
                  <a:cubicBezTo>
                    <a:pt x="0" y="1513"/>
                    <a:pt x="48" y="1572"/>
                    <a:pt x="84" y="1608"/>
                  </a:cubicBezTo>
                  <a:cubicBezTo>
                    <a:pt x="584" y="2406"/>
                    <a:pt x="1286" y="3049"/>
                    <a:pt x="2108" y="3537"/>
                  </a:cubicBezTo>
                  <a:cubicBezTo>
                    <a:pt x="2251" y="3025"/>
                    <a:pt x="2453" y="2382"/>
                    <a:pt x="2644" y="1894"/>
                  </a:cubicBezTo>
                  <a:cubicBezTo>
                    <a:pt x="1382" y="1017"/>
                    <a:pt x="670" y="38"/>
                    <a:pt x="667" y="2"/>
                  </a:cubicBezTo>
                  <a:close/>
                </a:path>
              </a:pathLst>
            </a:custGeom>
            <a:solidFill>
              <a:srgbClr val="E2E0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1"/>
            <p:cNvSpPr/>
            <p:nvPr/>
          </p:nvSpPr>
          <p:spPr>
            <a:xfrm>
              <a:off x="1354625" y="2798700"/>
              <a:ext cx="76525" cy="89900"/>
            </a:xfrm>
            <a:custGeom>
              <a:rect b="b" l="l" r="r" t="t"/>
              <a:pathLst>
                <a:path extrusionOk="0" h="3596" w="3061">
                  <a:moveTo>
                    <a:pt x="584" y="0"/>
                  </a:moveTo>
                  <a:cubicBezTo>
                    <a:pt x="417" y="381"/>
                    <a:pt x="238" y="774"/>
                    <a:pt x="84" y="1155"/>
                  </a:cubicBezTo>
                  <a:cubicBezTo>
                    <a:pt x="48" y="1226"/>
                    <a:pt x="0" y="1322"/>
                    <a:pt x="24" y="1393"/>
                  </a:cubicBezTo>
                  <a:cubicBezTo>
                    <a:pt x="36" y="1464"/>
                    <a:pt x="84" y="1524"/>
                    <a:pt x="119" y="1584"/>
                  </a:cubicBezTo>
                  <a:cubicBezTo>
                    <a:pt x="715" y="2381"/>
                    <a:pt x="1465" y="3060"/>
                    <a:pt x="2286" y="3596"/>
                  </a:cubicBezTo>
                  <a:cubicBezTo>
                    <a:pt x="2501" y="3036"/>
                    <a:pt x="2775" y="2334"/>
                    <a:pt x="3060" y="1798"/>
                  </a:cubicBezTo>
                  <a:cubicBezTo>
                    <a:pt x="1608" y="1191"/>
                    <a:pt x="596" y="0"/>
                    <a:pt x="584"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1"/>
            <p:cNvSpPr/>
            <p:nvPr/>
          </p:nvSpPr>
          <p:spPr>
            <a:xfrm>
              <a:off x="1368025" y="2749875"/>
              <a:ext cx="94675" cy="95575"/>
            </a:xfrm>
            <a:custGeom>
              <a:rect b="b" l="l" r="r" t="t"/>
              <a:pathLst>
                <a:path extrusionOk="0" h="3823" w="3787">
                  <a:moveTo>
                    <a:pt x="810" y="0"/>
                  </a:moveTo>
                  <a:cubicBezTo>
                    <a:pt x="810" y="0"/>
                    <a:pt x="810" y="0"/>
                    <a:pt x="810" y="0"/>
                  </a:cubicBezTo>
                  <a:cubicBezTo>
                    <a:pt x="560" y="560"/>
                    <a:pt x="298" y="1143"/>
                    <a:pt x="48" y="1715"/>
                  </a:cubicBezTo>
                  <a:cubicBezTo>
                    <a:pt x="36" y="1774"/>
                    <a:pt x="0" y="1810"/>
                    <a:pt x="24" y="1870"/>
                  </a:cubicBezTo>
                  <a:cubicBezTo>
                    <a:pt x="36" y="1917"/>
                    <a:pt x="60" y="1965"/>
                    <a:pt x="95" y="1989"/>
                  </a:cubicBezTo>
                  <a:cubicBezTo>
                    <a:pt x="810" y="2786"/>
                    <a:pt x="1703" y="3417"/>
                    <a:pt x="2679" y="3822"/>
                  </a:cubicBezTo>
                  <a:cubicBezTo>
                    <a:pt x="2965" y="2989"/>
                    <a:pt x="3393" y="2048"/>
                    <a:pt x="3786" y="1262"/>
                  </a:cubicBezTo>
                  <a:cubicBezTo>
                    <a:pt x="2072" y="802"/>
                    <a:pt x="840" y="0"/>
                    <a:pt x="810"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1"/>
            <p:cNvSpPr/>
            <p:nvPr/>
          </p:nvSpPr>
          <p:spPr>
            <a:xfrm>
              <a:off x="1585900" y="2882025"/>
              <a:ext cx="56575" cy="85450"/>
            </a:xfrm>
            <a:custGeom>
              <a:rect b="b" l="l" r="r" t="t"/>
              <a:pathLst>
                <a:path extrusionOk="0" h="3418" w="2263">
                  <a:moveTo>
                    <a:pt x="1703" y="0"/>
                  </a:moveTo>
                  <a:cubicBezTo>
                    <a:pt x="1689" y="0"/>
                    <a:pt x="1141" y="927"/>
                    <a:pt x="1" y="1644"/>
                  </a:cubicBezTo>
                  <a:cubicBezTo>
                    <a:pt x="215" y="2180"/>
                    <a:pt x="382" y="2882"/>
                    <a:pt x="596" y="3418"/>
                  </a:cubicBezTo>
                  <a:cubicBezTo>
                    <a:pt x="1191" y="2954"/>
                    <a:pt x="1691" y="2358"/>
                    <a:pt x="2084" y="1703"/>
                  </a:cubicBezTo>
                  <a:cubicBezTo>
                    <a:pt x="2156" y="1572"/>
                    <a:pt x="2263" y="1406"/>
                    <a:pt x="2203" y="1275"/>
                  </a:cubicBezTo>
                  <a:cubicBezTo>
                    <a:pt x="2036" y="870"/>
                    <a:pt x="1870" y="394"/>
                    <a:pt x="1703" y="1"/>
                  </a:cubicBezTo>
                  <a:cubicBezTo>
                    <a:pt x="1703" y="0"/>
                    <a:pt x="1703" y="0"/>
                    <a:pt x="1703" y="0"/>
                  </a:cubicBezTo>
                  <a:close/>
                </a:path>
              </a:pathLst>
            </a:custGeom>
            <a:solidFill>
              <a:srgbClr val="EBE8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1"/>
            <p:cNvSpPr/>
            <p:nvPr/>
          </p:nvSpPr>
          <p:spPr>
            <a:xfrm>
              <a:off x="1566550" y="2838275"/>
              <a:ext cx="65800" cy="88425"/>
            </a:xfrm>
            <a:custGeom>
              <a:rect b="b" l="l" r="r" t="t"/>
              <a:pathLst>
                <a:path extrusionOk="0" h="3537" w="2632">
                  <a:moveTo>
                    <a:pt x="1977" y="1"/>
                  </a:moveTo>
                  <a:cubicBezTo>
                    <a:pt x="1977" y="1"/>
                    <a:pt x="1977" y="1"/>
                    <a:pt x="1977" y="1"/>
                  </a:cubicBezTo>
                  <a:lnTo>
                    <a:pt x="1977" y="1"/>
                  </a:lnTo>
                  <a:cubicBezTo>
                    <a:pt x="1977" y="1"/>
                    <a:pt x="1977" y="1"/>
                    <a:pt x="1977" y="1"/>
                  </a:cubicBezTo>
                  <a:close/>
                  <a:moveTo>
                    <a:pt x="1977" y="1"/>
                  </a:moveTo>
                  <a:cubicBezTo>
                    <a:pt x="1975" y="20"/>
                    <a:pt x="1262" y="1009"/>
                    <a:pt x="1" y="1894"/>
                  </a:cubicBezTo>
                  <a:cubicBezTo>
                    <a:pt x="191" y="2382"/>
                    <a:pt x="382" y="3025"/>
                    <a:pt x="536" y="3537"/>
                  </a:cubicBezTo>
                  <a:cubicBezTo>
                    <a:pt x="1346" y="3049"/>
                    <a:pt x="2048" y="2406"/>
                    <a:pt x="2560" y="1608"/>
                  </a:cubicBezTo>
                  <a:cubicBezTo>
                    <a:pt x="2584" y="1572"/>
                    <a:pt x="2632" y="1513"/>
                    <a:pt x="2632" y="1453"/>
                  </a:cubicBezTo>
                  <a:cubicBezTo>
                    <a:pt x="2632" y="1394"/>
                    <a:pt x="2620" y="1310"/>
                    <a:pt x="2584" y="1251"/>
                  </a:cubicBezTo>
                  <a:cubicBezTo>
                    <a:pt x="2418" y="834"/>
                    <a:pt x="2180" y="394"/>
                    <a:pt x="1977" y="1"/>
                  </a:cubicBezTo>
                  <a:close/>
                </a:path>
              </a:pathLst>
            </a:custGeom>
            <a:solidFill>
              <a:srgbClr val="E2E0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1"/>
            <p:cNvSpPr/>
            <p:nvPr/>
          </p:nvSpPr>
          <p:spPr>
            <a:xfrm>
              <a:off x="1543050" y="2798700"/>
              <a:ext cx="76200" cy="89900"/>
            </a:xfrm>
            <a:custGeom>
              <a:rect b="b" l="l" r="r" t="t"/>
              <a:pathLst>
                <a:path extrusionOk="0" h="3596" w="3048">
                  <a:moveTo>
                    <a:pt x="2465" y="0"/>
                  </a:moveTo>
                  <a:cubicBezTo>
                    <a:pt x="2465" y="0"/>
                    <a:pt x="1441" y="1191"/>
                    <a:pt x="0" y="1798"/>
                  </a:cubicBezTo>
                  <a:cubicBezTo>
                    <a:pt x="286" y="2334"/>
                    <a:pt x="548" y="3036"/>
                    <a:pt x="774" y="3596"/>
                  </a:cubicBezTo>
                  <a:cubicBezTo>
                    <a:pt x="1595" y="3060"/>
                    <a:pt x="2334" y="2381"/>
                    <a:pt x="2929" y="1584"/>
                  </a:cubicBezTo>
                  <a:cubicBezTo>
                    <a:pt x="2977" y="1524"/>
                    <a:pt x="3024" y="1464"/>
                    <a:pt x="3036" y="1393"/>
                  </a:cubicBezTo>
                  <a:cubicBezTo>
                    <a:pt x="3048" y="1322"/>
                    <a:pt x="3000" y="1226"/>
                    <a:pt x="2977" y="1155"/>
                  </a:cubicBezTo>
                  <a:cubicBezTo>
                    <a:pt x="2810" y="774"/>
                    <a:pt x="2631" y="381"/>
                    <a:pt x="2465"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1"/>
            <p:cNvSpPr/>
            <p:nvPr/>
          </p:nvSpPr>
          <p:spPr>
            <a:xfrm>
              <a:off x="1511475" y="2749875"/>
              <a:ext cx="94400" cy="95575"/>
            </a:xfrm>
            <a:custGeom>
              <a:rect b="b" l="l" r="r" t="t"/>
              <a:pathLst>
                <a:path extrusionOk="0" h="3823" w="3776">
                  <a:moveTo>
                    <a:pt x="2965" y="0"/>
                  </a:moveTo>
                  <a:cubicBezTo>
                    <a:pt x="2936" y="0"/>
                    <a:pt x="1715" y="802"/>
                    <a:pt x="1" y="1262"/>
                  </a:cubicBezTo>
                  <a:cubicBezTo>
                    <a:pt x="382" y="2048"/>
                    <a:pt x="811" y="2989"/>
                    <a:pt x="1096" y="3822"/>
                  </a:cubicBezTo>
                  <a:cubicBezTo>
                    <a:pt x="2085" y="3417"/>
                    <a:pt x="2978" y="2786"/>
                    <a:pt x="3680" y="1989"/>
                  </a:cubicBezTo>
                  <a:cubicBezTo>
                    <a:pt x="3716" y="1965"/>
                    <a:pt x="3740" y="1917"/>
                    <a:pt x="3763" y="1870"/>
                  </a:cubicBezTo>
                  <a:cubicBezTo>
                    <a:pt x="3775" y="1810"/>
                    <a:pt x="3740" y="1774"/>
                    <a:pt x="3728" y="1715"/>
                  </a:cubicBezTo>
                  <a:cubicBezTo>
                    <a:pt x="3478" y="1143"/>
                    <a:pt x="3228" y="560"/>
                    <a:pt x="2966" y="0"/>
                  </a:cubicBezTo>
                  <a:cubicBezTo>
                    <a:pt x="2966" y="0"/>
                    <a:pt x="2965" y="0"/>
                    <a:pt x="2965" y="0"/>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1"/>
            <p:cNvSpPr/>
            <p:nvPr/>
          </p:nvSpPr>
          <p:spPr>
            <a:xfrm>
              <a:off x="1400750" y="2459550"/>
              <a:ext cx="203025" cy="173375"/>
            </a:xfrm>
            <a:custGeom>
              <a:rect b="b" l="l" r="r" t="t"/>
              <a:pathLst>
                <a:path extrusionOk="0" h="6935" w="8121">
                  <a:moveTo>
                    <a:pt x="4491" y="0"/>
                  </a:moveTo>
                  <a:cubicBezTo>
                    <a:pt x="4390" y="0"/>
                    <a:pt x="4290" y="2"/>
                    <a:pt x="4192" y="5"/>
                  </a:cubicBezTo>
                  <a:cubicBezTo>
                    <a:pt x="3847" y="5"/>
                    <a:pt x="3513" y="17"/>
                    <a:pt x="3192" y="17"/>
                  </a:cubicBezTo>
                  <a:cubicBezTo>
                    <a:pt x="2727" y="17"/>
                    <a:pt x="2239" y="17"/>
                    <a:pt x="1775" y="136"/>
                  </a:cubicBezTo>
                  <a:cubicBezTo>
                    <a:pt x="1465" y="243"/>
                    <a:pt x="1287" y="505"/>
                    <a:pt x="1084" y="767"/>
                  </a:cubicBezTo>
                  <a:cubicBezTo>
                    <a:pt x="596" y="1434"/>
                    <a:pt x="298" y="2219"/>
                    <a:pt x="168" y="3041"/>
                  </a:cubicBezTo>
                  <a:cubicBezTo>
                    <a:pt x="1" y="4101"/>
                    <a:pt x="120" y="5184"/>
                    <a:pt x="418" y="6208"/>
                  </a:cubicBezTo>
                  <a:cubicBezTo>
                    <a:pt x="2299" y="6422"/>
                    <a:pt x="6109" y="6422"/>
                    <a:pt x="7907" y="6934"/>
                  </a:cubicBezTo>
                  <a:cubicBezTo>
                    <a:pt x="8121" y="5351"/>
                    <a:pt x="6692" y="3172"/>
                    <a:pt x="6359" y="1612"/>
                  </a:cubicBezTo>
                  <a:cubicBezTo>
                    <a:pt x="6287" y="1219"/>
                    <a:pt x="5644" y="672"/>
                    <a:pt x="5656" y="291"/>
                  </a:cubicBezTo>
                  <a:cubicBezTo>
                    <a:pt x="5656" y="255"/>
                    <a:pt x="5656" y="231"/>
                    <a:pt x="5644" y="195"/>
                  </a:cubicBezTo>
                  <a:cubicBezTo>
                    <a:pt x="5632" y="183"/>
                    <a:pt x="5597" y="172"/>
                    <a:pt x="5573" y="148"/>
                  </a:cubicBezTo>
                  <a:cubicBezTo>
                    <a:pt x="5228" y="27"/>
                    <a:pt x="4854" y="0"/>
                    <a:pt x="4491"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1"/>
            <p:cNvSpPr/>
            <p:nvPr/>
          </p:nvSpPr>
          <p:spPr>
            <a:xfrm>
              <a:off x="1313850" y="2486150"/>
              <a:ext cx="79500" cy="79200"/>
            </a:xfrm>
            <a:custGeom>
              <a:rect b="b" l="l" r="r" t="t"/>
              <a:pathLst>
                <a:path extrusionOk="0" h="3168" w="3180">
                  <a:moveTo>
                    <a:pt x="1227" y="0"/>
                  </a:moveTo>
                  <a:cubicBezTo>
                    <a:pt x="798" y="512"/>
                    <a:pt x="655" y="1215"/>
                    <a:pt x="536" y="1882"/>
                  </a:cubicBezTo>
                  <a:cubicBezTo>
                    <a:pt x="512" y="1977"/>
                    <a:pt x="500" y="2084"/>
                    <a:pt x="476" y="2167"/>
                  </a:cubicBezTo>
                  <a:cubicBezTo>
                    <a:pt x="441" y="2263"/>
                    <a:pt x="381" y="2346"/>
                    <a:pt x="322" y="2441"/>
                  </a:cubicBezTo>
                  <a:cubicBezTo>
                    <a:pt x="191" y="2656"/>
                    <a:pt x="72" y="2918"/>
                    <a:pt x="0" y="3168"/>
                  </a:cubicBezTo>
                  <a:cubicBezTo>
                    <a:pt x="548" y="3060"/>
                    <a:pt x="1084" y="3001"/>
                    <a:pt x="1631" y="2894"/>
                  </a:cubicBezTo>
                  <a:cubicBezTo>
                    <a:pt x="1893" y="2846"/>
                    <a:pt x="2131" y="2810"/>
                    <a:pt x="2370" y="2703"/>
                  </a:cubicBezTo>
                  <a:cubicBezTo>
                    <a:pt x="2631" y="2584"/>
                    <a:pt x="2905" y="2608"/>
                    <a:pt x="3120" y="2417"/>
                  </a:cubicBezTo>
                  <a:cubicBezTo>
                    <a:pt x="3155" y="2394"/>
                    <a:pt x="3155" y="2156"/>
                    <a:pt x="3167" y="2108"/>
                  </a:cubicBezTo>
                  <a:cubicBezTo>
                    <a:pt x="3179" y="2084"/>
                    <a:pt x="3167" y="2036"/>
                    <a:pt x="3167" y="2001"/>
                  </a:cubicBezTo>
                  <a:cubicBezTo>
                    <a:pt x="3036" y="1322"/>
                    <a:pt x="2453" y="834"/>
                    <a:pt x="1917" y="393"/>
                  </a:cubicBezTo>
                  <a:cubicBezTo>
                    <a:pt x="1715" y="203"/>
                    <a:pt x="1488" y="72"/>
                    <a:pt x="1227"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1"/>
            <p:cNvSpPr/>
            <p:nvPr/>
          </p:nvSpPr>
          <p:spPr>
            <a:xfrm>
              <a:off x="1580850" y="2486150"/>
              <a:ext cx="79775" cy="79200"/>
            </a:xfrm>
            <a:custGeom>
              <a:rect b="b" l="l" r="r" t="t"/>
              <a:pathLst>
                <a:path extrusionOk="0" h="3168" w="3191">
                  <a:moveTo>
                    <a:pt x="1953" y="0"/>
                  </a:moveTo>
                  <a:cubicBezTo>
                    <a:pt x="1691" y="72"/>
                    <a:pt x="1465" y="203"/>
                    <a:pt x="1274" y="393"/>
                  </a:cubicBezTo>
                  <a:cubicBezTo>
                    <a:pt x="738" y="834"/>
                    <a:pt x="155" y="1322"/>
                    <a:pt x="24" y="2001"/>
                  </a:cubicBezTo>
                  <a:cubicBezTo>
                    <a:pt x="24" y="2036"/>
                    <a:pt x="0" y="2084"/>
                    <a:pt x="24" y="2108"/>
                  </a:cubicBezTo>
                  <a:cubicBezTo>
                    <a:pt x="36" y="2144"/>
                    <a:pt x="60" y="2167"/>
                    <a:pt x="95" y="2203"/>
                  </a:cubicBezTo>
                  <a:cubicBezTo>
                    <a:pt x="322" y="2394"/>
                    <a:pt x="560" y="2584"/>
                    <a:pt x="822" y="2703"/>
                  </a:cubicBezTo>
                  <a:cubicBezTo>
                    <a:pt x="1060" y="2810"/>
                    <a:pt x="1298" y="2846"/>
                    <a:pt x="1548" y="2894"/>
                  </a:cubicBezTo>
                  <a:cubicBezTo>
                    <a:pt x="2096" y="3001"/>
                    <a:pt x="2643" y="3060"/>
                    <a:pt x="3191" y="3168"/>
                  </a:cubicBezTo>
                  <a:cubicBezTo>
                    <a:pt x="3108" y="2918"/>
                    <a:pt x="2989" y="2656"/>
                    <a:pt x="2858" y="2441"/>
                  </a:cubicBezTo>
                  <a:cubicBezTo>
                    <a:pt x="2798" y="2346"/>
                    <a:pt x="2739" y="2263"/>
                    <a:pt x="2715" y="2167"/>
                  </a:cubicBezTo>
                  <a:cubicBezTo>
                    <a:pt x="2679" y="2084"/>
                    <a:pt x="2667" y="1977"/>
                    <a:pt x="2655" y="1882"/>
                  </a:cubicBezTo>
                  <a:cubicBezTo>
                    <a:pt x="2536" y="1215"/>
                    <a:pt x="2381" y="512"/>
                    <a:pt x="1953"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1"/>
            <p:cNvSpPr/>
            <p:nvPr/>
          </p:nvSpPr>
          <p:spPr>
            <a:xfrm>
              <a:off x="1327525" y="2447375"/>
              <a:ext cx="128625" cy="103700"/>
            </a:xfrm>
            <a:custGeom>
              <a:rect b="b" l="l" r="r" t="t"/>
              <a:pathLst>
                <a:path extrusionOk="0" h="4148" w="5145">
                  <a:moveTo>
                    <a:pt x="2435" y="1"/>
                  </a:moveTo>
                  <a:cubicBezTo>
                    <a:pt x="2327" y="1"/>
                    <a:pt x="2217" y="6"/>
                    <a:pt x="2108" y="16"/>
                  </a:cubicBezTo>
                  <a:cubicBezTo>
                    <a:pt x="1322" y="87"/>
                    <a:pt x="537" y="492"/>
                    <a:pt x="1" y="1051"/>
                  </a:cubicBezTo>
                  <a:cubicBezTo>
                    <a:pt x="441" y="1504"/>
                    <a:pt x="1037" y="1813"/>
                    <a:pt x="1537" y="2218"/>
                  </a:cubicBezTo>
                  <a:cubicBezTo>
                    <a:pt x="2025" y="2623"/>
                    <a:pt x="2465" y="3195"/>
                    <a:pt x="2442" y="3837"/>
                  </a:cubicBezTo>
                  <a:cubicBezTo>
                    <a:pt x="2442" y="3945"/>
                    <a:pt x="2311" y="4052"/>
                    <a:pt x="2311" y="4147"/>
                  </a:cubicBezTo>
                  <a:cubicBezTo>
                    <a:pt x="3323" y="3957"/>
                    <a:pt x="4370" y="3730"/>
                    <a:pt x="5144" y="3064"/>
                  </a:cubicBezTo>
                  <a:cubicBezTo>
                    <a:pt x="4894" y="2230"/>
                    <a:pt x="4644" y="1397"/>
                    <a:pt x="4347" y="575"/>
                  </a:cubicBezTo>
                  <a:cubicBezTo>
                    <a:pt x="3792" y="195"/>
                    <a:pt x="3121" y="1"/>
                    <a:pt x="2435"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1"/>
            <p:cNvSpPr/>
            <p:nvPr/>
          </p:nvSpPr>
          <p:spPr>
            <a:xfrm>
              <a:off x="1402850" y="2449250"/>
              <a:ext cx="26800" cy="89900"/>
            </a:xfrm>
            <a:custGeom>
              <a:rect b="b" l="l" r="r" t="t"/>
              <a:pathLst>
                <a:path extrusionOk="0" h="3596" w="1072">
                  <a:moveTo>
                    <a:pt x="0" y="0"/>
                  </a:moveTo>
                  <a:lnTo>
                    <a:pt x="0" y="0"/>
                  </a:lnTo>
                  <a:cubicBezTo>
                    <a:pt x="95" y="298"/>
                    <a:pt x="203" y="584"/>
                    <a:pt x="310" y="893"/>
                  </a:cubicBezTo>
                  <a:cubicBezTo>
                    <a:pt x="393" y="1191"/>
                    <a:pt x="500" y="1488"/>
                    <a:pt x="595" y="1786"/>
                  </a:cubicBezTo>
                  <a:cubicBezTo>
                    <a:pt x="679" y="2084"/>
                    <a:pt x="774" y="2393"/>
                    <a:pt x="846" y="2691"/>
                  </a:cubicBezTo>
                  <a:cubicBezTo>
                    <a:pt x="917" y="2989"/>
                    <a:pt x="988" y="3286"/>
                    <a:pt x="1072" y="3596"/>
                  </a:cubicBezTo>
                  <a:cubicBezTo>
                    <a:pt x="1036" y="3286"/>
                    <a:pt x="988" y="2977"/>
                    <a:pt x="929" y="2667"/>
                  </a:cubicBezTo>
                  <a:cubicBezTo>
                    <a:pt x="869" y="2346"/>
                    <a:pt x="798" y="2036"/>
                    <a:pt x="715" y="1738"/>
                  </a:cubicBezTo>
                  <a:cubicBezTo>
                    <a:pt x="619" y="1441"/>
                    <a:pt x="512" y="1143"/>
                    <a:pt x="393" y="845"/>
                  </a:cubicBezTo>
                  <a:cubicBezTo>
                    <a:pt x="274" y="560"/>
                    <a:pt x="143" y="286"/>
                    <a:pt x="0"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1"/>
            <p:cNvSpPr/>
            <p:nvPr/>
          </p:nvSpPr>
          <p:spPr>
            <a:xfrm>
              <a:off x="1517725" y="2447375"/>
              <a:ext cx="128625" cy="103700"/>
            </a:xfrm>
            <a:custGeom>
              <a:rect b="b" l="l" r="r" t="t"/>
              <a:pathLst>
                <a:path extrusionOk="0" h="4148" w="5145">
                  <a:moveTo>
                    <a:pt x="2714" y="1"/>
                  </a:moveTo>
                  <a:cubicBezTo>
                    <a:pt x="2033" y="1"/>
                    <a:pt x="1354" y="195"/>
                    <a:pt x="799" y="575"/>
                  </a:cubicBezTo>
                  <a:cubicBezTo>
                    <a:pt x="501" y="1397"/>
                    <a:pt x="251" y="2230"/>
                    <a:pt x="1" y="3064"/>
                  </a:cubicBezTo>
                  <a:cubicBezTo>
                    <a:pt x="775" y="3730"/>
                    <a:pt x="1835" y="3957"/>
                    <a:pt x="2847" y="4147"/>
                  </a:cubicBezTo>
                  <a:cubicBezTo>
                    <a:pt x="2847" y="4052"/>
                    <a:pt x="2704" y="3945"/>
                    <a:pt x="2704" y="3837"/>
                  </a:cubicBezTo>
                  <a:cubicBezTo>
                    <a:pt x="2680" y="3195"/>
                    <a:pt x="3120" y="2623"/>
                    <a:pt x="3620" y="2218"/>
                  </a:cubicBezTo>
                  <a:cubicBezTo>
                    <a:pt x="4109" y="1813"/>
                    <a:pt x="4704" y="1504"/>
                    <a:pt x="5144" y="1051"/>
                  </a:cubicBezTo>
                  <a:cubicBezTo>
                    <a:pt x="4609" y="492"/>
                    <a:pt x="3823" y="87"/>
                    <a:pt x="3037" y="16"/>
                  </a:cubicBezTo>
                  <a:cubicBezTo>
                    <a:pt x="2930" y="6"/>
                    <a:pt x="2822" y="1"/>
                    <a:pt x="2714"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1"/>
            <p:cNvSpPr/>
            <p:nvPr/>
          </p:nvSpPr>
          <p:spPr>
            <a:xfrm>
              <a:off x="1541550" y="2447750"/>
              <a:ext cx="35750" cy="90525"/>
            </a:xfrm>
            <a:custGeom>
              <a:rect b="b" l="l" r="r" t="t"/>
              <a:pathLst>
                <a:path extrusionOk="0" h="3621" w="1430">
                  <a:moveTo>
                    <a:pt x="1429" y="1"/>
                  </a:moveTo>
                  <a:cubicBezTo>
                    <a:pt x="1263" y="286"/>
                    <a:pt x="1120" y="560"/>
                    <a:pt x="977" y="846"/>
                  </a:cubicBezTo>
                  <a:cubicBezTo>
                    <a:pt x="834" y="1144"/>
                    <a:pt x="691" y="1441"/>
                    <a:pt x="560" y="1739"/>
                  </a:cubicBezTo>
                  <a:cubicBezTo>
                    <a:pt x="429" y="2037"/>
                    <a:pt x="310" y="2346"/>
                    <a:pt x="215" y="2668"/>
                  </a:cubicBezTo>
                  <a:cubicBezTo>
                    <a:pt x="120" y="2977"/>
                    <a:pt x="48" y="3287"/>
                    <a:pt x="0" y="3620"/>
                  </a:cubicBezTo>
                  <a:cubicBezTo>
                    <a:pt x="84" y="3299"/>
                    <a:pt x="179" y="2989"/>
                    <a:pt x="298" y="2691"/>
                  </a:cubicBezTo>
                  <a:cubicBezTo>
                    <a:pt x="393" y="2382"/>
                    <a:pt x="512" y="2084"/>
                    <a:pt x="655" y="1787"/>
                  </a:cubicBezTo>
                  <a:cubicBezTo>
                    <a:pt x="774" y="1489"/>
                    <a:pt x="905" y="1191"/>
                    <a:pt x="1036" y="894"/>
                  </a:cubicBezTo>
                  <a:cubicBezTo>
                    <a:pt x="1155" y="596"/>
                    <a:pt x="1310" y="298"/>
                    <a:pt x="1429"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1"/>
            <p:cNvSpPr/>
            <p:nvPr/>
          </p:nvSpPr>
          <p:spPr>
            <a:xfrm>
              <a:off x="1511775" y="2526925"/>
              <a:ext cx="35750" cy="50525"/>
            </a:xfrm>
            <a:custGeom>
              <a:rect b="b" l="l" r="r" t="t"/>
              <a:pathLst>
                <a:path extrusionOk="0" h="2021" w="1430">
                  <a:moveTo>
                    <a:pt x="1310" y="0"/>
                  </a:moveTo>
                  <a:cubicBezTo>
                    <a:pt x="1295" y="0"/>
                    <a:pt x="845" y="335"/>
                    <a:pt x="799" y="370"/>
                  </a:cubicBezTo>
                  <a:cubicBezTo>
                    <a:pt x="525" y="644"/>
                    <a:pt x="299" y="965"/>
                    <a:pt x="168" y="1322"/>
                  </a:cubicBezTo>
                  <a:cubicBezTo>
                    <a:pt x="108" y="1465"/>
                    <a:pt x="1" y="1703"/>
                    <a:pt x="48" y="1846"/>
                  </a:cubicBezTo>
                  <a:cubicBezTo>
                    <a:pt x="77" y="1978"/>
                    <a:pt x="217" y="2021"/>
                    <a:pt x="346" y="2021"/>
                  </a:cubicBezTo>
                  <a:cubicBezTo>
                    <a:pt x="379" y="2021"/>
                    <a:pt x="412" y="2018"/>
                    <a:pt x="441" y="2013"/>
                  </a:cubicBezTo>
                  <a:cubicBezTo>
                    <a:pt x="846" y="1918"/>
                    <a:pt x="1156" y="1596"/>
                    <a:pt x="1299" y="1203"/>
                  </a:cubicBezTo>
                  <a:cubicBezTo>
                    <a:pt x="1430" y="822"/>
                    <a:pt x="1418" y="405"/>
                    <a:pt x="1311" y="1"/>
                  </a:cubicBezTo>
                  <a:cubicBezTo>
                    <a:pt x="1311" y="0"/>
                    <a:pt x="1310" y="0"/>
                    <a:pt x="1310" y="0"/>
                  </a:cubicBez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1"/>
            <p:cNvSpPr/>
            <p:nvPr/>
          </p:nvSpPr>
          <p:spPr>
            <a:xfrm>
              <a:off x="1467425" y="2492100"/>
              <a:ext cx="80100" cy="76525"/>
            </a:xfrm>
            <a:custGeom>
              <a:rect b="b" l="l" r="r" t="t"/>
              <a:pathLst>
                <a:path extrusionOk="0" h="3061" w="3204">
                  <a:moveTo>
                    <a:pt x="1346" y="1"/>
                  </a:moveTo>
                  <a:cubicBezTo>
                    <a:pt x="1049" y="274"/>
                    <a:pt x="751" y="536"/>
                    <a:pt x="537" y="870"/>
                  </a:cubicBezTo>
                  <a:cubicBezTo>
                    <a:pt x="310" y="1227"/>
                    <a:pt x="13" y="1667"/>
                    <a:pt x="1" y="2060"/>
                  </a:cubicBezTo>
                  <a:cubicBezTo>
                    <a:pt x="159" y="1981"/>
                    <a:pt x="445" y="1881"/>
                    <a:pt x="637" y="1881"/>
                  </a:cubicBezTo>
                  <a:cubicBezTo>
                    <a:pt x="648" y="1881"/>
                    <a:pt x="658" y="1881"/>
                    <a:pt x="668" y="1882"/>
                  </a:cubicBezTo>
                  <a:cubicBezTo>
                    <a:pt x="870" y="1906"/>
                    <a:pt x="1049" y="2025"/>
                    <a:pt x="1251" y="2048"/>
                  </a:cubicBezTo>
                  <a:cubicBezTo>
                    <a:pt x="1299" y="2048"/>
                    <a:pt x="1346" y="2048"/>
                    <a:pt x="1382" y="2084"/>
                  </a:cubicBezTo>
                  <a:cubicBezTo>
                    <a:pt x="1418" y="2096"/>
                    <a:pt x="1430" y="2144"/>
                    <a:pt x="1453" y="2168"/>
                  </a:cubicBezTo>
                  <a:cubicBezTo>
                    <a:pt x="1680" y="2572"/>
                    <a:pt x="2025" y="2941"/>
                    <a:pt x="2465" y="3061"/>
                  </a:cubicBezTo>
                  <a:cubicBezTo>
                    <a:pt x="2465" y="3061"/>
                    <a:pt x="3204" y="2513"/>
                    <a:pt x="3120" y="1679"/>
                  </a:cubicBezTo>
                  <a:cubicBezTo>
                    <a:pt x="2977" y="1334"/>
                    <a:pt x="2799" y="989"/>
                    <a:pt x="2620" y="655"/>
                  </a:cubicBezTo>
                  <a:cubicBezTo>
                    <a:pt x="2549" y="501"/>
                    <a:pt x="2501" y="298"/>
                    <a:pt x="2334" y="239"/>
                  </a:cubicBezTo>
                  <a:cubicBezTo>
                    <a:pt x="2025" y="120"/>
                    <a:pt x="1680" y="24"/>
                    <a:pt x="1346"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1"/>
            <p:cNvSpPr/>
            <p:nvPr/>
          </p:nvSpPr>
          <p:spPr>
            <a:xfrm>
              <a:off x="1500175" y="2522175"/>
              <a:ext cx="14900" cy="3425"/>
            </a:xfrm>
            <a:custGeom>
              <a:rect b="b" l="l" r="r" t="t"/>
              <a:pathLst>
                <a:path extrusionOk="0" h="137" w="596">
                  <a:moveTo>
                    <a:pt x="160" y="0"/>
                  </a:moveTo>
                  <a:cubicBezTo>
                    <a:pt x="108" y="0"/>
                    <a:pt x="54" y="6"/>
                    <a:pt x="1" y="24"/>
                  </a:cubicBezTo>
                  <a:cubicBezTo>
                    <a:pt x="96" y="72"/>
                    <a:pt x="191" y="83"/>
                    <a:pt x="298" y="119"/>
                  </a:cubicBezTo>
                  <a:cubicBezTo>
                    <a:pt x="366" y="128"/>
                    <a:pt x="433" y="136"/>
                    <a:pt x="504" y="136"/>
                  </a:cubicBezTo>
                  <a:cubicBezTo>
                    <a:pt x="534" y="136"/>
                    <a:pt x="564" y="135"/>
                    <a:pt x="596" y="131"/>
                  </a:cubicBezTo>
                  <a:cubicBezTo>
                    <a:pt x="524" y="72"/>
                    <a:pt x="417" y="24"/>
                    <a:pt x="310" y="12"/>
                  </a:cubicBezTo>
                  <a:cubicBezTo>
                    <a:pt x="262" y="6"/>
                    <a:pt x="212" y="0"/>
                    <a:pt x="160"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1"/>
            <p:cNvSpPr/>
            <p:nvPr/>
          </p:nvSpPr>
          <p:spPr>
            <a:xfrm>
              <a:off x="1502850" y="2505750"/>
              <a:ext cx="13725" cy="3825"/>
            </a:xfrm>
            <a:custGeom>
              <a:rect b="b" l="l" r="r" t="t"/>
              <a:pathLst>
                <a:path extrusionOk="0" h="153" w="549">
                  <a:moveTo>
                    <a:pt x="126" y="0"/>
                  </a:moveTo>
                  <a:cubicBezTo>
                    <a:pt x="87" y="0"/>
                    <a:pt x="46" y="4"/>
                    <a:pt x="1" y="14"/>
                  </a:cubicBezTo>
                  <a:cubicBezTo>
                    <a:pt x="72" y="74"/>
                    <a:pt x="167" y="109"/>
                    <a:pt x="263" y="133"/>
                  </a:cubicBezTo>
                  <a:cubicBezTo>
                    <a:pt x="320" y="141"/>
                    <a:pt x="374" y="152"/>
                    <a:pt x="431" y="152"/>
                  </a:cubicBezTo>
                  <a:cubicBezTo>
                    <a:pt x="468" y="152"/>
                    <a:pt x="506" y="147"/>
                    <a:pt x="548" y="133"/>
                  </a:cubicBezTo>
                  <a:cubicBezTo>
                    <a:pt x="453" y="62"/>
                    <a:pt x="370" y="26"/>
                    <a:pt x="275" y="14"/>
                  </a:cubicBezTo>
                  <a:cubicBezTo>
                    <a:pt x="226" y="7"/>
                    <a:pt x="178" y="0"/>
                    <a:pt x="126"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1"/>
            <p:cNvSpPr/>
            <p:nvPr/>
          </p:nvSpPr>
          <p:spPr>
            <a:xfrm>
              <a:off x="1510300" y="2495975"/>
              <a:ext cx="1500" cy="11925"/>
            </a:xfrm>
            <a:custGeom>
              <a:rect b="b" l="l" r="r" t="t"/>
              <a:pathLst>
                <a:path extrusionOk="0" fill="none" h="477" w="60">
                  <a:moveTo>
                    <a:pt x="60" y="0"/>
                  </a:moveTo>
                  <a:cubicBezTo>
                    <a:pt x="60" y="167"/>
                    <a:pt x="48" y="322"/>
                    <a:pt x="0" y="477"/>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1"/>
            <p:cNvSpPr/>
            <p:nvPr/>
          </p:nvSpPr>
          <p:spPr>
            <a:xfrm>
              <a:off x="1500475" y="2506975"/>
              <a:ext cx="11025" cy="36350"/>
            </a:xfrm>
            <a:custGeom>
              <a:rect b="b" l="l" r="r" t="t"/>
              <a:pathLst>
                <a:path extrusionOk="0" fill="none" h="1454" w="441">
                  <a:moveTo>
                    <a:pt x="0" y="1453"/>
                  </a:moveTo>
                  <a:cubicBezTo>
                    <a:pt x="96" y="1346"/>
                    <a:pt x="179" y="1251"/>
                    <a:pt x="239" y="1108"/>
                  </a:cubicBezTo>
                  <a:cubicBezTo>
                    <a:pt x="298" y="989"/>
                    <a:pt x="346" y="846"/>
                    <a:pt x="322" y="715"/>
                  </a:cubicBezTo>
                  <a:cubicBezTo>
                    <a:pt x="274" y="489"/>
                    <a:pt x="441" y="239"/>
                    <a:pt x="393" y="1"/>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1"/>
            <p:cNvSpPr/>
            <p:nvPr/>
          </p:nvSpPr>
          <p:spPr>
            <a:xfrm>
              <a:off x="1512975" y="2526925"/>
              <a:ext cx="176225" cy="122425"/>
            </a:xfrm>
            <a:custGeom>
              <a:rect b="b" l="l" r="r" t="t"/>
              <a:pathLst>
                <a:path extrusionOk="0" h="4897" w="7049">
                  <a:moveTo>
                    <a:pt x="1227" y="1"/>
                  </a:moveTo>
                  <a:cubicBezTo>
                    <a:pt x="1370" y="310"/>
                    <a:pt x="1322" y="667"/>
                    <a:pt x="1191" y="989"/>
                  </a:cubicBezTo>
                  <a:cubicBezTo>
                    <a:pt x="1048" y="1298"/>
                    <a:pt x="810" y="1548"/>
                    <a:pt x="536" y="1727"/>
                  </a:cubicBezTo>
                  <a:cubicBezTo>
                    <a:pt x="404" y="1806"/>
                    <a:pt x="272" y="1873"/>
                    <a:pt x="139" y="1873"/>
                  </a:cubicBezTo>
                  <a:cubicBezTo>
                    <a:pt x="93" y="1873"/>
                    <a:pt x="47" y="1865"/>
                    <a:pt x="0" y="1846"/>
                  </a:cubicBezTo>
                  <a:lnTo>
                    <a:pt x="0" y="1846"/>
                  </a:lnTo>
                  <a:cubicBezTo>
                    <a:pt x="1167" y="2930"/>
                    <a:pt x="2560" y="3751"/>
                    <a:pt x="3941" y="4537"/>
                  </a:cubicBezTo>
                  <a:cubicBezTo>
                    <a:pt x="4234" y="4706"/>
                    <a:pt x="4559" y="4896"/>
                    <a:pt x="4895" y="4896"/>
                  </a:cubicBezTo>
                  <a:cubicBezTo>
                    <a:pt x="4915" y="4896"/>
                    <a:pt x="4934" y="4895"/>
                    <a:pt x="4953" y="4894"/>
                  </a:cubicBezTo>
                  <a:cubicBezTo>
                    <a:pt x="5156" y="4894"/>
                    <a:pt x="5370" y="4823"/>
                    <a:pt x="5561" y="4763"/>
                  </a:cubicBezTo>
                  <a:cubicBezTo>
                    <a:pt x="5751" y="4692"/>
                    <a:pt x="5954" y="4620"/>
                    <a:pt x="6085" y="4465"/>
                  </a:cubicBezTo>
                  <a:cubicBezTo>
                    <a:pt x="6168" y="4358"/>
                    <a:pt x="6227" y="4227"/>
                    <a:pt x="6311" y="4120"/>
                  </a:cubicBezTo>
                  <a:cubicBezTo>
                    <a:pt x="6454" y="3882"/>
                    <a:pt x="6680" y="3668"/>
                    <a:pt x="6942" y="3573"/>
                  </a:cubicBezTo>
                  <a:cubicBezTo>
                    <a:pt x="7049" y="2858"/>
                    <a:pt x="6704" y="2132"/>
                    <a:pt x="6144" y="1703"/>
                  </a:cubicBezTo>
                  <a:cubicBezTo>
                    <a:pt x="5671" y="1338"/>
                    <a:pt x="5075" y="1170"/>
                    <a:pt x="4486" y="1170"/>
                  </a:cubicBezTo>
                  <a:cubicBezTo>
                    <a:pt x="4363" y="1170"/>
                    <a:pt x="4241" y="1177"/>
                    <a:pt x="4120" y="1191"/>
                  </a:cubicBezTo>
                  <a:cubicBezTo>
                    <a:pt x="3179" y="751"/>
                    <a:pt x="2179" y="405"/>
                    <a:pt x="1227"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1"/>
            <p:cNvSpPr/>
            <p:nvPr/>
          </p:nvSpPr>
          <p:spPr>
            <a:xfrm>
              <a:off x="1423375" y="2530800"/>
              <a:ext cx="32775" cy="46400"/>
            </a:xfrm>
            <a:custGeom>
              <a:rect b="b" l="l" r="r" t="t"/>
              <a:pathLst>
                <a:path extrusionOk="0" h="1856" w="1311">
                  <a:moveTo>
                    <a:pt x="96" y="0"/>
                  </a:moveTo>
                  <a:cubicBezTo>
                    <a:pt x="48" y="131"/>
                    <a:pt x="36" y="262"/>
                    <a:pt x="25" y="393"/>
                  </a:cubicBezTo>
                  <a:cubicBezTo>
                    <a:pt x="1" y="489"/>
                    <a:pt x="1" y="596"/>
                    <a:pt x="25" y="679"/>
                  </a:cubicBezTo>
                  <a:cubicBezTo>
                    <a:pt x="36" y="786"/>
                    <a:pt x="84" y="893"/>
                    <a:pt x="120" y="989"/>
                  </a:cubicBezTo>
                  <a:cubicBezTo>
                    <a:pt x="251" y="1227"/>
                    <a:pt x="370" y="1465"/>
                    <a:pt x="572" y="1643"/>
                  </a:cubicBezTo>
                  <a:cubicBezTo>
                    <a:pt x="716" y="1770"/>
                    <a:pt x="902" y="1855"/>
                    <a:pt x="1087" y="1855"/>
                  </a:cubicBezTo>
                  <a:cubicBezTo>
                    <a:pt x="1163" y="1855"/>
                    <a:pt x="1238" y="1841"/>
                    <a:pt x="1310" y="1810"/>
                  </a:cubicBezTo>
                  <a:cubicBezTo>
                    <a:pt x="1227" y="1048"/>
                    <a:pt x="751" y="370"/>
                    <a:pt x="96" y="0"/>
                  </a:cubicBez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1"/>
            <p:cNvSpPr/>
            <p:nvPr/>
          </p:nvSpPr>
          <p:spPr>
            <a:xfrm>
              <a:off x="1424575" y="2487025"/>
              <a:ext cx="81850" cy="83975"/>
            </a:xfrm>
            <a:custGeom>
              <a:rect b="b" l="l" r="r" t="t"/>
              <a:pathLst>
                <a:path extrusionOk="0" h="3359" w="3274">
                  <a:moveTo>
                    <a:pt x="2826" y="0"/>
                  </a:moveTo>
                  <a:cubicBezTo>
                    <a:pt x="2817" y="0"/>
                    <a:pt x="2808" y="1"/>
                    <a:pt x="2798" y="1"/>
                  </a:cubicBezTo>
                  <a:cubicBezTo>
                    <a:pt x="2620" y="1"/>
                    <a:pt x="2465" y="96"/>
                    <a:pt x="2286" y="156"/>
                  </a:cubicBezTo>
                  <a:cubicBezTo>
                    <a:pt x="2167" y="180"/>
                    <a:pt x="2048" y="216"/>
                    <a:pt x="1941" y="275"/>
                  </a:cubicBezTo>
                  <a:cubicBezTo>
                    <a:pt x="1834" y="335"/>
                    <a:pt x="1751" y="442"/>
                    <a:pt x="1691" y="537"/>
                  </a:cubicBezTo>
                  <a:cubicBezTo>
                    <a:pt x="1536" y="775"/>
                    <a:pt x="1453" y="1049"/>
                    <a:pt x="1250" y="1251"/>
                  </a:cubicBezTo>
                  <a:cubicBezTo>
                    <a:pt x="1120" y="1406"/>
                    <a:pt x="941" y="1513"/>
                    <a:pt x="774" y="1597"/>
                  </a:cubicBezTo>
                  <a:cubicBezTo>
                    <a:pt x="536" y="1728"/>
                    <a:pt x="298" y="1870"/>
                    <a:pt x="60" y="1990"/>
                  </a:cubicBezTo>
                  <a:cubicBezTo>
                    <a:pt x="24" y="2144"/>
                    <a:pt x="0" y="2323"/>
                    <a:pt x="36" y="2490"/>
                  </a:cubicBezTo>
                  <a:cubicBezTo>
                    <a:pt x="119" y="2799"/>
                    <a:pt x="369" y="3097"/>
                    <a:pt x="619" y="3359"/>
                  </a:cubicBezTo>
                  <a:cubicBezTo>
                    <a:pt x="1155" y="3085"/>
                    <a:pt x="1715" y="2775"/>
                    <a:pt x="2001" y="2251"/>
                  </a:cubicBezTo>
                  <a:cubicBezTo>
                    <a:pt x="2048" y="2168"/>
                    <a:pt x="2084" y="2073"/>
                    <a:pt x="2143" y="2001"/>
                  </a:cubicBezTo>
                  <a:cubicBezTo>
                    <a:pt x="2233" y="1905"/>
                    <a:pt x="2361" y="1861"/>
                    <a:pt x="2490" y="1861"/>
                  </a:cubicBezTo>
                  <a:cubicBezTo>
                    <a:pt x="2600" y="1861"/>
                    <a:pt x="2710" y="1893"/>
                    <a:pt x="2798" y="1954"/>
                  </a:cubicBezTo>
                  <a:cubicBezTo>
                    <a:pt x="2882" y="2001"/>
                    <a:pt x="2953" y="2073"/>
                    <a:pt x="3036" y="2085"/>
                  </a:cubicBezTo>
                  <a:cubicBezTo>
                    <a:pt x="3045" y="2086"/>
                    <a:pt x="3054" y="2087"/>
                    <a:pt x="3062" y="2087"/>
                  </a:cubicBezTo>
                  <a:cubicBezTo>
                    <a:pt x="3200" y="2087"/>
                    <a:pt x="3273" y="1910"/>
                    <a:pt x="3251" y="1775"/>
                  </a:cubicBezTo>
                  <a:cubicBezTo>
                    <a:pt x="3215" y="1644"/>
                    <a:pt x="3096" y="1525"/>
                    <a:pt x="3001" y="1430"/>
                  </a:cubicBezTo>
                  <a:cubicBezTo>
                    <a:pt x="3120" y="1382"/>
                    <a:pt x="3203" y="1263"/>
                    <a:pt x="3239" y="1156"/>
                  </a:cubicBezTo>
                  <a:cubicBezTo>
                    <a:pt x="3263" y="1013"/>
                    <a:pt x="3215" y="882"/>
                    <a:pt x="3132" y="799"/>
                  </a:cubicBezTo>
                  <a:cubicBezTo>
                    <a:pt x="3191" y="704"/>
                    <a:pt x="3203" y="585"/>
                    <a:pt x="3155" y="477"/>
                  </a:cubicBezTo>
                  <a:cubicBezTo>
                    <a:pt x="3144" y="430"/>
                    <a:pt x="3096" y="394"/>
                    <a:pt x="3096" y="335"/>
                  </a:cubicBezTo>
                  <a:cubicBezTo>
                    <a:pt x="3096" y="294"/>
                    <a:pt x="3134" y="265"/>
                    <a:pt x="3166" y="265"/>
                  </a:cubicBezTo>
                  <a:cubicBezTo>
                    <a:pt x="3182" y="265"/>
                    <a:pt x="3195" y="272"/>
                    <a:pt x="3203" y="287"/>
                  </a:cubicBezTo>
                  <a:cubicBezTo>
                    <a:pt x="3192" y="117"/>
                    <a:pt x="3018" y="0"/>
                    <a:pt x="2826"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1"/>
            <p:cNvSpPr/>
            <p:nvPr/>
          </p:nvSpPr>
          <p:spPr>
            <a:xfrm>
              <a:off x="1462375" y="2517400"/>
              <a:ext cx="37525" cy="9850"/>
            </a:xfrm>
            <a:custGeom>
              <a:rect b="b" l="l" r="r" t="t"/>
              <a:pathLst>
                <a:path extrusionOk="0" h="394" w="1501">
                  <a:moveTo>
                    <a:pt x="715" y="1"/>
                  </a:moveTo>
                  <a:cubicBezTo>
                    <a:pt x="631" y="1"/>
                    <a:pt x="560" y="1"/>
                    <a:pt x="489" y="24"/>
                  </a:cubicBezTo>
                  <a:cubicBezTo>
                    <a:pt x="429" y="60"/>
                    <a:pt x="370" y="96"/>
                    <a:pt x="310" y="144"/>
                  </a:cubicBezTo>
                  <a:cubicBezTo>
                    <a:pt x="203" y="239"/>
                    <a:pt x="119" y="334"/>
                    <a:pt x="0" y="394"/>
                  </a:cubicBezTo>
                  <a:cubicBezTo>
                    <a:pt x="131" y="370"/>
                    <a:pt x="250" y="274"/>
                    <a:pt x="358" y="203"/>
                  </a:cubicBezTo>
                  <a:cubicBezTo>
                    <a:pt x="443" y="139"/>
                    <a:pt x="548" y="94"/>
                    <a:pt x="654" y="94"/>
                  </a:cubicBezTo>
                  <a:cubicBezTo>
                    <a:pt x="666" y="94"/>
                    <a:pt x="679" y="95"/>
                    <a:pt x="691" y="96"/>
                  </a:cubicBezTo>
                  <a:cubicBezTo>
                    <a:pt x="834" y="132"/>
                    <a:pt x="965" y="155"/>
                    <a:pt x="1096" y="179"/>
                  </a:cubicBezTo>
                  <a:cubicBezTo>
                    <a:pt x="1227" y="203"/>
                    <a:pt x="1370" y="203"/>
                    <a:pt x="1501" y="215"/>
                  </a:cubicBezTo>
                  <a:cubicBezTo>
                    <a:pt x="1382" y="155"/>
                    <a:pt x="1251" y="120"/>
                    <a:pt x="1108" y="84"/>
                  </a:cubicBezTo>
                  <a:cubicBezTo>
                    <a:pt x="977" y="60"/>
                    <a:pt x="858" y="13"/>
                    <a:pt x="715"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1"/>
            <p:cNvSpPr/>
            <p:nvPr/>
          </p:nvSpPr>
          <p:spPr>
            <a:xfrm>
              <a:off x="1456125" y="2503425"/>
              <a:ext cx="47050" cy="14900"/>
            </a:xfrm>
            <a:custGeom>
              <a:rect b="b" l="l" r="r" t="t"/>
              <a:pathLst>
                <a:path extrusionOk="0" h="596" w="1882">
                  <a:moveTo>
                    <a:pt x="1393" y="0"/>
                  </a:moveTo>
                  <a:cubicBezTo>
                    <a:pt x="1298" y="0"/>
                    <a:pt x="1215" y="0"/>
                    <a:pt x="1120" y="24"/>
                  </a:cubicBezTo>
                  <a:cubicBezTo>
                    <a:pt x="1036" y="36"/>
                    <a:pt x="965" y="36"/>
                    <a:pt x="870" y="36"/>
                  </a:cubicBezTo>
                  <a:cubicBezTo>
                    <a:pt x="786" y="48"/>
                    <a:pt x="691" y="48"/>
                    <a:pt x="608" y="95"/>
                  </a:cubicBezTo>
                  <a:cubicBezTo>
                    <a:pt x="524" y="143"/>
                    <a:pt x="453" y="179"/>
                    <a:pt x="381" y="238"/>
                  </a:cubicBezTo>
                  <a:cubicBezTo>
                    <a:pt x="250" y="345"/>
                    <a:pt x="131" y="476"/>
                    <a:pt x="0" y="595"/>
                  </a:cubicBezTo>
                  <a:cubicBezTo>
                    <a:pt x="155" y="512"/>
                    <a:pt x="286" y="405"/>
                    <a:pt x="441" y="298"/>
                  </a:cubicBezTo>
                  <a:cubicBezTo>
                    <a:pt x="572" y="214"/>
                    <a:pt x="715" y="155"/>
                    <a:pt x="881" y="155"/>
                  </a:cubicBezTo>
                  <a:cubicBezTo>
                    <a:pt x="977" y="143"/>
                    <a:pt x="1060" y="143"/>
                    <a:pt x="1155" y="119"/>
                  </a:cubicBezTo>
                  <a:cubicBezTo>
                    <a:pt x="1227" y="107"/>
                    <a:pt x="1322" y="95"/>
                    <a:pt x="1393" y="95"/>
                  </a:cubicBezTo>
                  <a:cubicBezTo>
                    <a:pt x="1560" y="95"/>
                    <a:pt x="1715" y="155"/>
                    <a:pt x="1882" y="202"/>
                  </a:cubicBezTo>
                  <a:cubicBezTo>
                    <a:pt x="1739" y="107"/>
                    <a:pt x="1572" y="36"/>
                    <a:pt x="1393"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1"/>
            <p:cNvSpPr/>
            <p:nvPr/>
          </p:nvSpPr>
          <p:spPr>
            <a:xfrm>
              <a:off x="1470100" y="2491500"/>
              <a:ext cx="32775" cy="5400"/>
            </a:xfrm>
            <a:custGeom>
              <a:rect b="b" l="l" r="r" t="t"/>
              <a:pathLst>
                <a:path extrusionOk="0" h="216" w="1311">
                  <a:moveTo>
                    <a:pt x="834" y="1"/>
                  </a:moveTo>
                  <a:cubicBezTo>
                    <a:pt x="763" y="1"/>
                    <a:pt x="715" y="25"/>
                    <a:pt x="656" y="25"/>
                  </a:cubicBezTo>
                  <a:cubicBezTo>
                    <a:pt x="430" y="48"/>
                    <a:pt x="203" y="84"/>
                    <a:pt x="1" y="156"/>
                  </a:cubicBezTo>
                  <a:cubicBezTo>
                    <a:pt x="42" y="158"/>
                    <a:pt x="84" y="159"/>
                    <a:pt x="125" y="159"/>
                  </a:cubicBezTo>
                  <a:cubicBezTo>
                    <a:pt x="307" y="159"/>
                    <a:pt x="485" y="139"/>
                    <a:pt x="680" y="120"/>
                  </a:cubicBezTo>
                  <a:cubicBezTo>
                    <a:pt x="741" y="113"/>
                    <a:pt x="799" y="106"/>
                    <a:pt x="856" y="106"/>
                  </a:cubicBezTo>
                  <a:cubicBezTo>
                    <a:pt x="897" y="106"/>
                    <a:pt x="937" y="110"/>
                    <a:pt x="977" y="120"/>
                  </a:cubicBezTo>
                  <a:cubicBezTo>
                    <a:pt x="1084" y="156"/>
                    <a:pt x="1204" y="203"/>
                    <a:pt x="1311" y="215"/>
                  </a:cubicBezTo>
                  <a:cubicBezTo>
                    <a:pt x="1204" y="156"/>
                    <a:pt x="1120" y="96"/>
                    <a:pt x="1013" y="48"/>
                  </a:cubicBezTo>
                  <a:cubicBezTo>
                    <a:pt x="953" y="25"/>
                    <a:pt x="894" y="1"/>
                    <a:pt x="834"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1"/>
            <p:cNvSpPr/>
            <p:nvPr/>
          </p:nvSpPr>
          <p:spPr>
            <a:xfrm>
              <a:off x="1490950" y="2492700"/>
              <a:ext cx="625" cy="11625"/>
            </a:xfrm>
            <a:custGeom>
              <a:rect b="b" l="l" r="r" t="t"/>
              <a:pathLst>
                <a:path extrusionOk="0" fill="none" h="465" w="25">
                  <a:moveTo>
                    <a:pt x="24" y="0"/>
                  </a:moveTo>
                  <a:cubicBezTo>
                    <a:pt x="0" y="155"/>
                    <a:pt x="0" y="310"/>
                    <a:pt x="12" y="465"/>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1"/>
            <p:cNvSpPr/>
            <p:nvPr/>
          </p:nvSpPr>
          <p:spPr>
            <a:xfrm>
              <a:off x="1492425" y="2523650"/>
              <a:ext cx="1225" cy="9550"/>
            </a:xfrm>
            <a:custGeom>
              <a:rect b="b" l="l" r="r" t="t"/>
              <a:pathLst>
                <a:path extrusionOk="0" fill="none" h="382" w="49">
                  <a:moveTo>
                    <a:pt x="49" y="1"/>
                  </a:moveTo>
                  <a:cubicBezTo>
                    <a:pt x="25" y="132"/>
                    <a:pt x="13" y="251"/>
                    <a:pt x="1" y="382"/>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1"/>
            <p:cNvSpPr/>
            <p:nvPr/>
          </p:nvSpPr>
          <p:spPr>
            <a:xfrm>
              <a:off x="1491550" y="2506975"/>
              <a:ext cx="900" cy="12825"/>
            </a:xfrm>
            <a:custGeom>
              <a:rect b="b" l="l" r="r" t="t"/>
              <a:pathLst>
                <a:path extrusionOk="0" fill="none" h="513" w="36">
                  <a:moveTo>
                    <a:pt x="36" y="1"/>
                  </a:moveTo>
                  <a:cubicBezTo>
                    <a:pt x="24" y="180"/>
                    <a:pt x="24" y="334"/>
                    <a:pt x="0" y="513"/>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1"/>
            <p:cNvSpPr/>
            <p:nvPr/>
          </p:nvSpPr>
          <p:spPr>
            <a:xfrm>
              <a:off x="1495425" y="2486750"/>
              <a:ext cx="1500" cy="5675"/>
            </a:xfrm>
            <a:custGeom>
              <a:rect b="b" l="l" r="r" t="t"/>
              <a:pathLst>
                <a:path extrusionOk="0" fill="none" h="227" w="60">
                  <a:moveTo>
                    <a:pt x="60" y="0"/>
                  </a:moveTo>
                  <a:cubicBezTo>
                    <a:pt x="48" y="72"/>
                    <a:pt x="24" y="155"/>
                    <a:pt x="0" y="227"/>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1"/>
            <p:cNvSpPr/>
            <p:nvPr/>
          </p:nvSpPr>
          <p:spPr>
            <a:xfrm>
              <a:off x="1468625" y="2499850"/>
              <a:ext cx="10750" cy="36325"/>
            </a:xfrm>
            <a:custGeom>
              <a:rect b="b" l="l" r="r" t="t"/>
              <a:pathLst>
                <a:path extrusionOk="0" fill="none" h="1453" w="430">
                  <a:moveTo>
                    <a:pt x="0" y="0"/>
                  </a:moveTo>
                  <a:cubicBezTo>
                    <a:pt x="0" y="119"/>
                    <a:pt x="48" y="286"/>
                    <a:pt x="120" y="369"/>
                  </a:cubicBezTo>
                  <a:cubicBezTo>
                    <a:pt x="108" y="524"/>
                    <a:pt x="131" y="667"/>
                    <a:pt x="203" y="798"/>
                  </a:cubicBezTo>
                  <a:cubicBezTo>
                    <a:pt x="179" y="1036"/>
                    <a:pt x="262" y="1298"/>
                    <a:pt x="429" y="1453"/>
                  </a:cubicBezTo>
                </a:path>
              </a:pathLst>
            </a:custGeom>
            <a:noFill/>
            <a:ln cap="rnd" cmpd="sng" w="3875">
              <a:solidFill>
                <a:srgbClr val="9A95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1"/>
            <p:cNvSpPr/>
            <p:nvPr/>
          </p:nvSpPr>
          <p:spPr>
            <a:xfrm>
              <a:off x="1279600" y="2529300"/>
              <a:ext cx="177150" cy="121500"/>
            </a:xfrm>
            <a:custGeom>
              <a:rect b="b" l="l" r="r" t="t"/>
              <a:pathLst>
                <a:path extrusionOk="0" h="4860" w="7086">
                  <a:moveTo>
                    <a:pt x="5883" y="1"/>
                  </a:moveTo>
                  <a:cubicBezTo>
                    <a:pt x="4906" y="382"/>
                    <a:pt x="3894" y="715"/>
                    <a:pt x="2966" y="1144"/>
                  </a:cubicBezTo>
                  <a:cubicBezTo>
                    <a:pt x="2820" y="1122"/>
                    <a:pt x="2673" y="1111"/>
                    <a:pt x="2525" y="1111"/>
                  </a:cubicBezTo>
                  <a:cubicBezTo>
                    <a:pt x="1949" y="1111"/>
                    <a:pt x="1373" y="1279"/>
                    <a:pt x="918" y="1620"/>
                  </a:cubicBezTo>
                  <a:cubicBezTo>
                    <a:pt x="358" y="2037"/>
                    <a:pt x="1" y="2763"/>
                    <a:pt x="84" y="3478"/>
                  </a:cubicBezTo>
                  <a:cubicBezTo>
                    <a:pt x="358" y="3585"/>
                    <a:pt x="561" y="3799"/>
                    <a:pt x="715" y="4049"/>
                  </a:cubicBezTo>
                  <a:cubicBezTo>
                    <a:pt x="787" y="4156"/>
                    <a:pt x="846" y="4299"/>
                    <a:pt x="942" y="4394"/>
                  </a:cubicBezTo>
                  <a:cubicBezTo>
                    <a:pt x="1073" y="4561"/>
                    <a:pt x="1263" y="4644"/>
                    <a:pt x="1454" y="4716"/>
                  </a:cubicBezTo>
                  <a:cubicBezTo>
                    <a:pt x="1656" y="4787"/>
                    <a:pt x="1858" y="4859"/>
                    <a:pt x="2073" y="4859"/>
                  </a:cubicBezTo>
                  <a:cubicBezTo>
                    <a:pt x="2084" y="4859"/>
                    <a:pt x="2096" y="4859"/>
                    <a:pt x="2108" y="4859"/>
                  </a:cubicBezTo>
                  <a:cubicBezTo>
                    <a:pt x="2463" y="4859"/>
                    <a:pt x="2785" y="4687"/>
                    <a:pt x="3097" y="4525"/>
                  </a:cubicBezTo>
                  <a:cubicBezTo>
                    <a:pt x="4490" y="3751"/>
                    <a:pt x="5895" y="2942"/>
                    <a:pt x="7085" y="1882"/>
                  </a:cubicBezTo>
                  <a:lnTo>
                    <a:pt x="7085" y="1882"/>
                  </a:lnTo>
                  <a:cubicBezTo>
                    <a:pt x="7047" y="1892"/>
                    <a:pt x="7009" y="1897"/>
                    <a:pt x="6971" y="1897"/>
                  </a:cubicBezTo>
                  <a:cubicBezTo>
                    <a:pt x="6830" y="1897"/>
                    <a:pt x="6690" y="1833"/>
                    <a:pt x="6549" y="1739"/>
                  </a:cubicBezTo>
                  <a:cubicBezTo>
                    <a:pt x="6264" y="1549"/>
                    <a:pt x="6037" y="1287"/>
                    <a:pt x="5906" y="977"/>
                  </a:cubicBezTo>
                  <a:cubicBezTo>
                    <a:pt x="5787" y="668"/>
                    <a:pt x="5728" y="299"/>
                    <a:pt x="5883" y="1"/>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1"/>
            <p:cNvSpPr/>
            <p:nvPr/>
          </p:nvSpPr>
          <p:spPr>
            <a:xfrm>
              <a:off x="1375450" y="2586750"/>
              <a:ext cx="222975" cy="199525"/>
            </a:xfrm>
            <a:custGeom>
              <a:rect b="b" l="l" r="r" t="t"/>
              <a:pathLst>
                <a:path extrusionOk="0" h="7981" w="8919">
                  <a:moveTo>
                    <a:pt x="4466" y="1"/>
                  </a:moveTo>
                  <a:cubicBezTo>
                    <a:pt x="3477" y="382"/>
                    <a:pt x="2144" y="584"/>
                    <a:pt x="1191" y="1060"/>
                  </a:cubicBezTo>
                  <a:cubicBezTo>
                    <a:pt x="775" y="1275"/>
                    <a:pt x="382" y="1537"/>
                    <a:pt x="1" y="1811"/>
                  </a:cubicBezTo>
                  <a:cubicBezTo>
                    <a:pt x="167" y="2525"/>
                    <a:pt x="346" y="3215"/>
                    <a:pt x="513" y="3930"/>
                  </a:cubicBezTo>
                  <a:cubicBezTo>
                    <a:pt x="179" y="4632"/>
                    <a:pt x="96" y="5513"/>
                    <a:pt x="96" y="6287"/>
                  </a:cubicBezTo>
                  <a:cubicBezTo>
                    <a:pt x="1299" y="7025"/>
                    <a:pt x="2644" y="7621"/>
                    <a:pt x="4025" y="7918"/>
                  </a:cubicBezTo>
                  <a:cubicBezTo>
                    <a:pt x="4144" y="7954"/>
                    <a:pt x="4251" y="7942"/>
                    <a:pt x="4347" y="7966"/>
                  </a:cubicBezTo>
                  <a:cubicBezTo>
                    <a:pt x="4404" y="7976"/>
                    <a:pt x="4457" y="7981"/>
                    <a:pt x="4509" y="7981"/>
                  </a:cubicBezTo>
                  <a:cubicBezTo>
                    <a:pt x="4641" y="7981"/>
                    <a:pt x="4761" y="7953"/>
                    <a:pt x="4906" y="7918"/>
                  </a:cubicBezTo>
                  <a:cubicBezTo>
                    <a:pt x="6287" y="7621"/>
                    <a:pt x="7621" y="7025"/>
                    <a:pt x="8835" y="6287"/>
                  </a:cubicBezTo>
                  <a:cubicBezTo>
                    <a:pt x="8835" y="5513"/>
                    <a:pt x="8740" y="4632"/>
                    <a:pt x="8419" y="3930"/>
                  </a:cubicBezTo>
                  <a:cubicBezTo>
                    <a:pt x="8573" y="3215"/>
                    <a:pt x="8752" y="2525"/>
                    <a:pt x="8919" y="1811"/>
                  </a:cubicBezTo>
                  <a:cubicBezTo>
                    <a:pt x="8549" y="1537"/>
                    <a:pt x="8145" y="1275"/>
                    <a:pt x="7728" y="1060"/>
                  </a:cubicBezTo>
                  <a:cubicBezTo>
                    <a:pt x="6656" y="537"/>
                    <a:pt x="5585" y="441"/>
                    <a:pt x="4466"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1"/>
            <p:cNvSpPr/>
            <p:nvPr/>
          </p:nvSpPr>
          <p:spPr>
            <a:xfrm>
              <a:off x="1425175" y="2309000"/>
              <a:ext cx="122950" cy="158050"/>
            </a:xfrm>
            <a:custGeom>
              <a:rect b="b" l="l" r="r" t="t"/>
              <a:pathLst>
                <a:path extrusionOk="0" h="6322" w="4918">
                  <a:moveTo>
                    <a:pt x="2372" y="1"/>
                  </a:moveTo>
                  <a:cubicBezTo>
                    <a:pt x="1756" y="1"/>
                    <a:pt x="1149" y="259"/>
                    <a:pt x="738" y="693"/>
                  </a:cubicBezTo>
                  <a:cubicBezTo>
                    <a:pt x="274" y="1157"/>
                    <a:pt x="12" y="1788"/>
                    <a:pt x="12" y="2419"/>
                  </a:cubicBezTo>
                  <a:cubicBezTo>
                    <a:pt x="0" y="3467"/>
                    <a:pt x="143" y="4479"/>
                    <a:pt x="179" y="5515"/>
                  </a:cubicBezTo>
                  <a:lnTo>
                    <a:pt x="203" y="5551"/>
                  </a:lnTo>
                  <a:cubicBezTo>
                    <a:pt x="417" y="5777"/>
                    <a:pt x="631" y="5979"/>
                    <a:pt x="845" y="6205"/>
                  </a:cubicBezTo>
                  <a:cubicBezTo>
                    <a:pt x="1469" y="6293"/>
                    <a:pt x="2035" y="6322"/>
                    <a:pt x="2513" y="6322"/>
                  </a:cubicBezTo>
                  <a:cubicBezTo>
                    <a:pt x="3469" y="6322"/>
                    <a:pt x="4072" y="6205"/>
                    <a:pt x="4072" y="6205"/>
                  </a:cubicBezTo>
                  <a:cubicBezTo>
                    <a:pt x="4286" y="5979"/>
                    <a:pt x="4501" y="5777"/>
                    <a:pt x="4715" y="5551"/>
                  </a:cubicBezTo>
                  <a:cubicBezTo>
                    <a:pt x="4727" y="5551"/>
                    <a:pt x="4763" y="5515"/>
                    <a:pt x="4739" y="5515"/>
                  </a:cubicBezTo>
                  <a:cubicBezTo>
                    <a:pt x="4775" y="4479"/>
                    <a:pt x="4917" y="3467"/>
                    <a:pt x="4906" y="2419"/>
                  </a:cubicBezTo>
                  <a:cubicBezTo>
                    <a:pt x="4906" y="1788"/>
                    <a:pt x="4644" y="1145"/>
                    <a:pt x="4179" y="693"/>
                  </a:cubicBezTo>
                  <a:cubicBezTo>
                    <a:pt x="3727" y="252"/>
                    <a:pt x="3096" y="2"/>
                    <a:pt x="2453" y="2"/>
                  </a:cubicBezTo>
                  <a:cubicBezTo>
                    <a:pt x="2426" y="1"/>
                    <a:pt x="2399" y="1"/>
                    <a:pt x="2372"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1"/>
            <p:cNvSpPr/>
            <p:nvPr/>
          </p:nvSpPr>
          <p:spPr>
            <a:xfrm>
              <a:off x="1440650" y="2375425"/>
              <a:ext cx="91700" cy="8650"/>
            </a:xfrm>
            <a:custGeom>
              <a:rect b="b" l="l" r="r" t="t"/>
              <a:pathLst>
                <a:path extrusionOk="0" h="346" w="3668">
                  <a:moveTo>
                    <a:pt x="0" y="0"/>
                  </a:moveTo>
                  <a:lnTo>
                    <a:pt x="226" y="346"/>
                  </a:lnTo>
                  <a:lnTo>
                    <a:pt x="1798" y="298"/>
                  </a:lnTo>
                  <a:lnTo>
                    <a:pt x="3465" y="346"/>
                  </a:lnTo>
                  <a:lnTo>
                    <a:pt x="3667" y="0"/>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1"/>
            <p:cNvSpPr/>
            <p:nvPr/>
          </p:nvSpPr>
          <p:spPr>
            <a:xfrm>
              <a:off x="1446000" y="2399225"/>
              <a:ext cx="81000" cy="6875"/>
            </a:xfrm>
            <a:custGeom>
              <a:rect b="b" l="l" r="r" t="t"/>
              <a:pathLst>
                <a:path extrusionOk="0" h="275" w="3240">
                  <a:moveTo>
                    <a:pt x="1644" y="1"/>
                  </a:moveTo>
                  <a:lnTo>
                    <a:pt x="1" y="108"/>
                  </a:lnTo>
                  <a:lnTo>
                    <a:pt x="1" y="275"/>
                  </a:lnTo>
                  <a:lnTo>
                    <a:pt x="1644" y="168"/>
                  </a:lnTo>
                  <a:lnTo>
                    <a:pt x="3227" y="275"/>
                  </a:lnTo>
                  <a:lnTo>
                    <a:pt x="3239" y="108"/>
                  </a:lnTo>
                  <a:lnTo>
                    <a:pt x="1644" y="1"/>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1"/>
            <p:cNvSpPr/>
            <p:nvPr/>
          </p:nvSpPr>
          <p:spPr>
            <a:xfrm>
              <a:off x="1446300" y="2412025"/>
              <a:ext cx="80100" cy="6575"/>
            </a:xfrm>
            <a:custGeom>
              <a:rect b="b" l="l" r="r" t="t"/>
              <a:pathLst>
                <a:path extrusionOk="0" h="263" w="3204">
                  <a:moveTo>
                    <a:pt x="1632" y="1"/>
                  </a:moveTo>
                  <a:lnTo>
                    <a:pt x="0" y="108"/>
                  </a:lnTo>
                  <a:lnTo>
                    <a:pt x="12" y="263"/>
                  </a:lnTo>
                  <a:lnTo>
                    <a:pt x="1632" y="168"/>
                  </a:lnTo>
                  <a:lnTo>
                    <a:pt x="3179" y="263"/>
                  </a:lnTo>
                  <a:lnTo>
                    <a:pt x="3203" y="108"/>
                  </a:lnTo>
                  <a:lnTo>
                    <a:pt x="1632" y="1"/>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1"/>
            <p:cNvSpPr/>
            <p:nvPr/>
          </p:nvSpPr>
          <p:spPr>
            <a:xfrm>
              <a:off x="1446900" y="2424225"/>
              <a:ext cx="78600" cy="6875"/>
            </a:xfrm>
            <a:custGeom>
              <a:rect b="b" l="l" r="r" t="t"/>
              <a:pathLst>
                <a:path extrusionOk="0" h="275" w="3144">
                  <a:moveTo>
                    <a:pt x="1608" y="1"/>
                  </a:moveTo>
                  <a:lnTo>
                    <a:pt x="0" y="108"/>
                  </a:lnTo>
                  <a:lnTo>
                    <a:pt x="24" y="275"/>
                  </a:lnTo>
                  <a:lnTo>
                    <a:pt x="1608" y="180"/>
                  </a:lnTo>
                  <a:lnTo>
                    <a:pt x="3144" y="275"/>
                  </a:lnTo>
                  <a:lnTo>
                    <a:pt x="3144" y="108"/>
                  </a:lnTo>
                  <a:lnTo>
                    <a:pt x="1608" y="1"/>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1"/>
            <p:cNvSpPr/>
            <p:nvPr/>
          </p:nvSpPr>
          <p:spPr>
            <a:xfrm>
              <a:off x="1447800" y="2437025"/>
              <a:ext cx="77400" cy="6575"/>
            </a:xfrm>
            <a:custGeom>
              <a:rect b="b" l="l" r="r" t="t"/>
              <a:pathLst>
                <a:path extrusionOk="0" h="263" w="3096">
                  <a:moveTo>
                    <a:pt x="1572" y="1"/>
                  </a:moveTo>
                  <a:lnTo>
                    <a:pt x="0" y="96"/>
                  </a:lnTo>
                  <a:lnTo>
                    <a:pt x="0" y="263"/>
                  </a:lnTo>
                  <a:lnTo>
                    <a:pt x="1572" y="156"/>
                  </a:lnTo>
                  <a:lnTo>
                    <a:pt x="3084" y="263"/>
                  </a:lnTo>
                  <a:lnTo>
                    <a:pt x="3096" y="96"/>
                  </a:lnTo>
                  <a:lnTo>
                    <a:pt x="1572" y="1"/>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1"/>
            <p:cNvSpPr/>
            <p:nvPr/>
          </p:nvSpPr>
          <p:spPr>
            <a:xfrm>
              <a:off x="1448375" y="2449550"/>
              <a:ext cx="75925" cy="6275"/>
            </a:xfrm>
            <a:custGeom>
              <a:rect b="b" l="l" r="r" t="t"/>
              <a:pathLst>
                <a:path extrusionOk="0" h="251" w="3037">
                  <a:moveTo>
                    <a:pt x="1549" y="0"/>
                  </a:moveTo>
                  <a:lnTo>
                    <a:pt x="1" y="95"/>
                  </a:lnTo>
                  <a:lnTo>
                    <a:pt x="1" y="250"/>
                  </a:lnTo>
                  <a:lnTo>
                    <a:pt x="1549" y="167"/>
                  </a:lnTo>
                  <a:lnTo>
                    <a:pt x="3025" y="250"/>
                  </a:lnTo>
                  <a:lnTo>
                    <a:pt x="3037" y="95"/>
                  </a:lnTo>
                  <a:lnTo>
                    <a:pt x="1549" y="0"/>
                  </a:ln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1"/>
            <p:cNvSpPr/>
            <p:nvPr/>
          </p:nvSpPr>
          <p:spPr>
            <a:xfrm>
              <a:off x="1482025" y="2304275"/>
              <a:ext cx="9550" cy="68800"/>
            </a:xfrm>
            <a:custGeom>
              <a:rect b="b" l="l" r="r" t="t"/>
              <a:pathLst>
                <a:path extrusionOk="0" h="2752" w="382">
                  <a:moveTo>
                    <a:pt x="179" y="1"/>
                  </a:moveTo>
                  <a:cubicBezTo>
                    <a:pt x="84" y="227"/>
                    <a:pt x="60" y="465"/>
                    <a:pt x="24" y="691"/>
                  </a:cubicBezTo>
                  <a:cubicBezTo>
                    <a:pt x="0" y="918"/>
                    <a:pt x="48" y="1156"/>
                    <a:pt x="60" y="1370"/>
                  </a:cubicBezTo>
                  <a:lnTo>
                    <a:pt x="107" y="2061"/>
                  </a:lnTo>
                  <a:cubicBezTo>
                    <a:pt x="119" y="2287"/>
                    <a:pt x="131" y="2525"/>
                    <a:pt x="167" y="2751"/>
                  </a:cubicBezTo>
                  <a:lnTo>
                    <a:pt x="226" y="2751"/>
                  </a:lnTo>
                  <a:cubicBezTo>
                    <a:pt x="238" y="2525"/>
                    <a:pt x="250" y="2287"/>
                    <a:pt x="286" y="2061"/>
                  </a:cubicBezTo>
                  <a:lnTo>
                    <a:pt x="322" y="1370"/>
                  </a:lnTo>
                  <a:cubicBezTo>
                    <a:pt x="346" y="1156"/>
                    <a:pt x="381" y="918"/>
                    <a:pt x="357" y="691"/>
                  </a:cubicBezTo>
                  <a:cubicBezTo>
                    <a:pt x="346" y="465"/>
                    <a:pt x="298" y="227"/>
                    <a:pt x="203" y="1"/>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1"/>
            <p:cNvSpPr/>
            <p:nvPr/>
          </p:nvSpPr>
          <p:spPr>
            <a:xfrm>
              <a:off x="1470400" y="2700750"/>
              <a:ext cx="32175" cy="681975"/>
            </a:xfrm>
            <a:custGeom>
              <a:rect b="b" l="l" r="r" t="t"/>
              <a:pathLst>
                <a:path extrusionOk="0" h="27279" w="1287">
                  <a:moveTo>
                    <a:pt x="1" y="1"/>
                  </a:moveTo>
                  <a:lnTo>
                    <a:pt x="418" y="26099"/>
                  </a:lnTo>
                  <a:lnTo>
                    <a:pt x="644" y="27278"/>
                  </a:lnTo>
                  <a:lnTo>
                    <a:pt x="870" y="26099"/>
                  </a:lnTo>
                  <a:lnTo>
                    <a:pt x="1287" y="1"/>
                  </a:lnTo>
                  <a:close/>
                </a:path>
              </a:pathLst>
            </a:custGeom>
            <a:solidFill>
              <a:srgbClr val="E2E0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1"/>
            <p:cNvSpPr/>
            <p:nvPr/>
          </p:nvSpPr>
          <p:spPr>
            <a:xfrm>
              <a:off x="1485000" y="2702550"/>
              <a:ext cx="3000" cy="680175"/>
            </a:xfrm>
            <a:custGeom>
              <a:rect b="b" l="l" r="r" t="t"/>
              <a:pathLst>
                <a:path extrusionOk="0" h="27207" w="120">
                  <a:moveTo>
                    <a:pt x="60" y="0"/>
                  </a:moveTo>
                  <a:lnTo>
                    <a:pt x="24" y="3405"/>
                  </a:lnTo>
                  <a:lnTo>
                    <a:pt x="24" y="6799"/>
                  </a:lnTo>
                  <a:lnTo>
                    <a:pt x="0" y="13609"/>
                  </a:lnTo>
                  <a:lnTo>
                    <a:pt x="24" y="20408"/>
                  </a:lnTo>
                  <a:lnTo>
                    <a:pt x="24" y="23801"/>
                  </a:lnTo>
                  <a:lnTo>
                    <a:pt x="60" y="27206"/>
                  </a:lnTo>
                  <a:lnTo>
                    <a:pt x="84" y="23801"/>
                  </a:lnTo>
                  <a:lnTo>
                    <a:pt x="107" y="20408"/>
                  </a:lnTo>
                  <a:lnTo>
                    <a:pt x="119" y="13609"/>
                  </a:lnTo>
                  <a:lnTo>
                    <a:pt x="107" y="6799"/>
                  </a:lnTo>
                  <a:lnTo>
                    <a:pt x="84" y="3405"/>
                  </a:lnTo>
                  <a:lnTo>
                    <a:pt x="60" y="0"/>
                  </a:ln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1"/>
            <p:cNvSpPr/>
            <p:nvPr/>
          </p:nvSpPr>
          <p:spPr>
            <a:xfrm>
              <a:off x="1467125" y="2539200"/>
              <a:ext cx="39325" cy="149375"/>
            </a:xfrm>
            <a:custGeom>
              <a:rect b="b" l="l" r="r" t="t"/>
              <a:pathLst>
                <a:path extrusionOk="0" h="5975" w="1573">
                  <a:moveTo>
                    <a:pt x="647" y="1"/>
                  </a:moveTo>
                  <a:cubicBezTo>
                    <a:pt x="576" y="1"/>
                    <a:pt x="525" y="24"/>
                    <a:pt x="525" y="93"/>
                  </a:cubicBezTo>
                  <a:lnTo>
                    <a:pt x="382" y="2820"/>
                  </a:lnTo>
                  <a:cubicBezTo>
                    <a:pt x="1" y="3129"/>
                    <a:pt x="322" y="3498"/>
                    <a:pt x="322" y="3498"/>
                  </a:cubicBezTo>
                  <a:lnTo>
                    <a:pt x="191" y="5975"/>
                  </a:lnTo>
                  <a:lnTo>
                    <a:pt x="1382" y="5975"/>
                  </a:lnTo>
                  <a:lnTo>
                    <a:pt x="1251" y="3498"/>
                  </a:lnTo>
                  <a:cubicBezTo>
                    <a:pt x="1251" y="3498"/>
                    <a:pt x="1573" y="3129"/>
                    <a:pt x="1192" y="2820"/>
                  </a:cubicBezTo>
                  <a:lnTo>
                    <a:pt x="1037" y="105"/>
                  </a:lnTo>
                  <a:cubicBezTo>
                    <a:pt x="1029" y="105"/>
                    <a:pt x="796" y="1"/>
                    <a:pt x="647" y="1"/>
                  </a:cubicBezTo>
                  <a:close/>
                </a:path>
              </a:pathLst>
            </a:custGeom>
            <a:solidFill>
              <a:srgbClr val="3028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1"/>
            <p:cNvSpPr/>
            <p:nvPr/>
          </p:nvSpPr>
          <p:spPr>
            <a:xfrm>
              <a:off x="1416525" y="2688525"/>
              <a:ext cx="138450" cy="12900"/>
            </a:xfrm>
            <a:custGeom>
              <a:rect b="b" l="l" r="r" t="t"/>
              <a:pathLst>
                <a:path extrusionOk="0" h="516" w="5538">
                  <a:moveTo>
                    <a:pt x="2932" y="0"/>
                  </a:moveTo>
                  <a:cubicBezTo>
                    <a:pt x="1292" y="0"/>
                    <a:pt x="1" y="180"/>
                    <a:pt x="1" y="180"/>
                  </a:cubicBezTo>
                  <a:lnTo>
                    <a:pt x="1" y="335"/>
                  </a:lnTo>
                  <a:cubicBezTo>
                    <a:pt x="1" y="335"/>
                    <a:pt x="1292" y="515"/>
                    <a:pt x="2932" y="515"/>
                  </a:cubicBezTo>
                  <a:cubicBezTo>
                    <a:pt x="3753" y="515"/>
                    <a:pt x="4660" y="470"/>
                    <a:pt x="5537" y="335"/>
                  </a:cubicBezTo>
                  <a:lnTo>
                    <a:pt x="5537" y="180"/>
                  </a:lnTo>
                  <a:cubicBezTo>
                    <a:pt x="4660" y="45"/>
                    <a:pt x="3753" y="0"/>
                    <a:pt x="2932"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1"/>
            <p:cNvSpPr/>
            <p:nvPr/>
          </p:nvSpPr>
          <p:spPr>
            <a:xfrm>
              <a:off x="1404925" y="2688550"/>
              <a:ext cx="12525" cy="12525"/>
            </a:xfrm>
            <a:custGeom>
              <a:rect b="b" l="l" r="r" t="t"/>
              <a:pathLst>
                <a:path extrusionOk="0" h="501" w="501">
                  <a:moveTo>
                    <a:pt x="251" y="1"/>
                  </a:moveTo>
                  <a:cubicBezTo>
                    <a:pt x="120" y="1"/>
                    <a:pt x="1" y="108"/>
                    <a:pt x="1" y="251"/>
                  </a:cubicBezTo>
                  <a:cubicBezTo>
                    <a:pt x="1" y="382"/>
                    <a:pt x="120" y="501"/>
                    <a:pt x="251" y="501"/>
                  </a:cubicBezTo>
                  <a:cubicBezTo>
                    <a:pt x="393" y="501"/>
                    <a:pt x="501" y="382"/>
                    <a:pt x="501" y="251"/>
                  </a:cubicBezTo>
                  <a:cubicBezTo>
                    <a:pt x="501" y="108"/>
                    <a:pt x="393" y="1"/>
                    <a:pt x="251"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1"/>
            <p:cNvSpPr/>
            <p:nvPr/>
          </p:nvSpPr>
          <p:spPr>
            <a:xfrm>
              <a:off x="1553450" y="2688550"/>
              <a:ext cx="12525" cy="12525"/>
            </a:xfrm>
            <a:custGeom>
              <a:rect b="b" l="l" r="r" t="t"/>
              <a:pathLst>
                <a:path extrusionOk="0" h="501" w="501">
                  <a:moveTo>
                    <a:pt x="251" y="1"/>
                  </a:moveTo>
                  <a:cubicBezTo>
                    <a:pt x="108" y="1"/>
                    <a:pt x="1" y="108"/>
                    <a:pt x="1" y="251"/>
                  </a:cubicBezTo>
                  <a:cubicBezTo>
                    <a:pt x="1" y="382"/>
                    <a:pt x="108" y="501"/>
                    <a:pt x="251" y="501"/>
                  </a:cubicBezTo>
                  <a:cubicBezTo>
                    <a:pt x="394" y="501"/>
                    <a:pt x="501" y="382"/>
                    <a:pt x="501" y="251"/>
                  </a:cubicBezTo>
                  <a:cubicBezTo>
                    <a:pt x="501" y="108"/>
                    <a:pt x="394" y="1"/>
                    <a:pt x="251" y="1"/>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1"/>
            <p:cNvSpPr/>
            <p:nvPr/>
          </p:nvSpPr>
          <p:spPr>
            <a:xfrm>
              <a:off x="1380825" y="2765350"/>
              <a:ext cx="13100" cy="29500"/>
            </a:xfrm>
            <a:custGeom>
              <a:rect b="b" l="l" r="r" t="t"/>
              <a:pathLst>
                <a:path extrusionOk="0" h="1180" w="524">
                  <a:moveTo>
                    <a:pt x="524" y="1"/>
                  </a:moveTo>
                  <a:lnTo>
                    <a:pt x="524" y="1"/>
                  </a:lnTo>
                  <a:cubicBezTo>
                    <a:pt x="357" y="167"/>
                    <a:pt x="250" y="358"/>
                    <a:pt x="167" y="560"/>
                  </a:cubicBezTo>
                  <a:cubicBezTo>
                    <a:pt x="72" y="751"/>
                    <a:pt x="12" y="953"/>
                    <a:pt x="0" y="1179"/>
                  </a:cubicBezTo>
                  <a:cubicBezTo>
                    <a:pt x="119" y="1001"/>
                    <a:pt x="203" y="810"/>
                    <a:pt x="298" y="620"/>
                  </a:cubicBezTo>
                  <a:cubicBezTo>
                    <a:pt x="381" y="417"/>
                    <a:pt x="464" y="227"/>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1"/>
            <p:cNvSpPr/>
            <p:nvPr/>
          </p:nvSpPr>
          <p:spPr>
            <a:xfrm>
              <a:off x="1364450" y="2811475"/>
              <a:ext cx="13125" cy="29500"/>
            </a:xfrm>
            <a:custGeom>
              <a:rect b="b" l="l" r="r" t="t"/>
              <a:pathLst>
                <a:path extrusionOk="0" h="1180" w="525">
                  <a:moveTo>
                    <a:pt x="524" y="1"/>
                  </a:moveTo>
                  <a:cubicBezTo>
                    <a:pt x="357" y="168"/>
                    <a:pt x="250" y="358"/>
                    <a:pt x="167" y="549"/>
                  </a:cubicBezTo>
                  <a:cubicBezTo>
                    <a:pt x="72" y="751"/>
                    <a:pt x="12" y="953"/>
                    <a:pt x="0" y="1180"/>
                  </a:cubicBezTo>
                  <a:cubicBezTo>
                    <a:pt x="119" y="1001"/>
                    <a:pt x="203" y="811"/>
                    <a:pt x="298" y="620"/>
                  </a:cubicBezTo>
                  <a:cubicBezTo>
                    <a:pt x="381" y="418"/>
                    <a:pt x="465" y="227"/>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1"/>
            <p:cNvSpPr/>
            <p:nvPr/>
          </p:nvSpPr>
          <p:spPr>
            <a:xfrm>
              <a:off x="1351350" y="2852275"/>
              <a:ext cx="13125" cy="29175"/>
            </a:xfrm>
            <a:custGeom>
              <a:rect b="b" l="l" r="r" t="t"/>
              <a:pathLst>
                <a:path extrusionOk="0" h="1167" w="525">
                  <a:moveTo>
                    <a:pt x="524" y="0"/>
                  </a:moveTo>
                  <a:lnTo>
                    <a:pt x="524" y="0"/>
                  </a:lnTo>
                  <a:cubicBezTo>
                    <a:pt x="358" y="155"/>
                    <a:pt x="250" y="357"/>
                    <a:pt x="167" y="548"/>
                  </a:cubicBezTo>
                  <a:cubicBezTo>
                    <a:pt x="72" y="738"/>
                    <a:pt x="12" y="953"/>
                    <a:pt x="0" y="1167"/>
                  </a:cubicBezTo>
                  <a:cubicBezTo>
                    <a:pt x="119" y="988"/>
                    <a:pt x="203" y="798"/>
                    <a:pt x="298" y="607"/>
                  </a:cubicBezTo>
                  <a:cubicBezTo>
                    <a:pt x="393" y="405"/>
                    <a:pt x="465" y="214"/>
                    <a:pt x="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1"/>
            <p:cNvSpPr/>
            <p:nvPr/>
          </p:nvSpPr>
          <p:spPr>
            <a:xfrm>
              <a:off x="1339150" y="2895425"/>
              <a:ext cx="12825" cy="29200"/>
            </a:xfrm>
            <a:custGeom>
              <a:rect b="b" l="l" r="r" t="t"/>
              <a:pathLst>
                <a:path extrusionOk="0" h="1168" w="513">
                  <a:moveTo>
                    <a:pt x="512" y="1"/>
                  </a:moveTo>
                  <a:lnTo>
                    <a:pt x="512" y="1"/>
                  </a:lnTo>
                  <a:cubicBezTo>
                    <a:pt x="369" y="155"/>
                    <a:pt x="250" y="334"/>
                    <a:pt x="167" y="548"/>
                  </a:cubicBezTo>
                  <a:cubicBezTo>
                    <a:pt x="72" y="739"/>
                    <a:pt x="12" y="953"/>
                    <a:pt x="0" y="1167"/>
                  </a:cubicBezTo>
                  <a:cubicBezTo>
                    <a:pt x="119" y="989"/>
                    <a:pt x="203" y="798"/>
                    <a:pt x="298" y="608"/>
                  </a:cubicBezTo>
                  <a:cubicBezTo>
                    <a:pt x="381" y="417"/>
                    <a:pt x="465" y="215"/>
                    <a:pt x="5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1"/>
            <p:cNvSpPr/>
            <p:nvPr/>
          </p:nvSpPr>
          <p:spPr>
            <a:xfrm>
              <a:off x="1334975" y="3082950"/>
              <a:ext cx="11325" cy="89325"/>
            </a:xfrm>
            <a:custGeom>
              <a:rect b="b" l="l" r="r" t="t"/>
              <a:pathLst>
                <a:path extrusionOk="0" h="3573" w="453">
                  <a:moveTo>
                    <a:pt x="453" y="0"/>
                  </a:moveTo>
                  <a:lnTo>
                    <a:pt x="453" y="0"/>
                  </a:lnTo>
                  <a:cubicBezTo>
                    <a:pt x="274" y="572"/>
                    <a:pt x="155" y="1167"/>
                    <a:pt x="96" y="1763"/>
                  </a:cubicBezTo>
                  <a:cubicBezTo>
                    <a:pt x="36" y="2358"/>
                    <a:pt x="1" y="2977"/>
                    <a:pt x="48" y="3572"/>
                  </a:cubicBezTo>
                  <a:lnTo>
                    <a:pt x="239" y="1786"/>
                  </a:lnTo>
                  <a:cubicBezTo>
                    <a:pt x="298" y="1191"/>
                    <a:pt x="393" y="596"/>
                    <a:pt x="453"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1"/>
            <p:cNvSpPr/>
            <p:nvPr/>
          </p:nvSpPr>
          <p:spPr>
            <a:xfrm>
              <a:off x="1345700" y="3035925"/>
              <a:ext cx="6275" cy="22350"/>
            </a:xfrm>
            <a:custGeom>
              <a:rect b="b" l="l" r="r" t="t"/>
              <a:pathLst>
                <a:path extrusionOk="0" h="894" w="251">
                  <a:moveTo>
                    <a:pt x="250" y="0"/>
                  </a:moveTo>
                  <a:lnTo>
                    <a:pt x="250" y="0"/>
                  </a:lnTo>
                  <a:cubicBezTo>
                    <a:pt x="143" y="119"/>
                    <a:pt x="84" y="274"/>
                    <a:pt x="36" y="417"/>
                  </a:cubicBezTo>
                  <a:cubicBezTo>
                    <a:pt x="0" y="584"/>
                    <a:pt x="12" y="750"/>
                    <a:pt x="107" y="893"/>
                  </a:cubicBezTo>
                  <a:cubicBezTo>
                    <a:pt x="131" y="727"/>
                    <a:pt x="155" y="596"/>
                    <a:pt x="179" y="453"/>
                  </a:cubicBezTo>
                  <a:cubicBezTo>
                    <a:pt x="214" y="298"/>
                    <a:pt x="238" y="167"/>
                    <a:pt x="250" y="0"/>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1"/>
            <p:cNvSpPr/>
            <p:nvPr/>
          </p:nvSpPr>
          <p:spPr>
            <a:xfrm>
              <a:off x="1354325" y="2975200"/>
              <a:ext cx="4500" cy="41100"/>
            </a:xfrm>
            <a:custGeom>
              <a:rect b="b" l="l" r="r" t="t"/>
              <a:pathLst>
                <a:path extrusionOk="0" h="1644" w="180">
                  <a:moveTo>
                    <a:pt x="131" y="0"/>
                  </a:moveTo>
                  <a:cubicBezTo>
                    <a:pt x="36" y="274"/>
                    <a:pt x="0" y="548"/>
                    <a:pt x="0" y="822"/>
                  </a:cubicBezTo>
                  <a:cubicBezTo>
                    <a:pt x="0" y="1108"/>
                    <a:pt x="48" y="1393"/>
                    <a:pt x="167" y="1643"/>
                  </a:cubicBezTo>
                  <a:cubicBezTo>
                    <a:pt x="179" y="1358"/>
                    <a:pt x="155" y="1096"/>
                    <a:pt x="155" y="822"/>
                  </a:cubicBezTo>
                  <a:cubicBezTo>
                    <a:pt x="155" y="560"/>
                    <a:pt x="155" y="286"/>
                    <a:pt x="131" y="0"/>
                  </a:cubicBezTo>
                  <a:close/>
                </a:path>
              </a:pathLst>
            </a:custGeom>
            <a:solidFill>
              <a:srgbClr val="C9C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1"/>
            <p:cNvSpPr/>
            <p:nvPr/>
          </p:nvSpPr>
          <p:spPr>
            <a:xfrm>
              <a:off x="1270075" y="3330300"/>
              <a:ext cx="18500" cy="15100"/>
            </a:xfrm>
            <a:custGeom>
              <a:rect b="b" l="l" r="r" t="t"/>
              <a:pathLst>
                <a:path extrusionOk="0" h="604" w="740">
                  <a:moveTo>
                    <a:pt x="72" y="1"/>
                  </a:moveTo>
                  <a:cubicBezTo>
                    <a:pt x="1" y="72"/>
                    <a:pt x="1" y="191"/>
                    <a:pt x="25" y="262"/>
                  </a:cubicBezTo>
                  <a:cubicBezTo>
                    <a:pt x="49" y="370"/>
                    <a:pt x="108" y="441"/>
                    <a:pt x="203" y="501"/>
                  </a:cubicBezTo>
                  <a:cubicBezTo>
                    <a:pt x="287" y="548"/>
                    <a:pt x="382" y="584"/>
                    <a:pt x="465" y="596"/>
                  </a:cubicBezTo>
                  <a:cubicBezTo>
                    <a:pt x="505" y="601"/>
                    <a:pt x="542" y="604"/>
                    <a:pt x="579" y="604"/>
                  </a:cubicBezTo>
                  <a:cubicBezTo>
                    <a:pt x="632" y="604"/>
                    <a:pt x="683" y="598"/>
                    <a:pt x="739" y="584"/>
                  </a:cubicBezTo>
                  <a:cubicBezTo>
                    <a:pt x="572" y="501"/>
                    <a:pt x="406" y="477"/>
                    <a:pt x="287" y="382"/>
                  </a:cubicBezTo>
                  <a:cubicBezTo>
                    <a:pt x="227" y="346"/>
                    <a:pt x="191" y="286"/>
                    <a:pt x="144" y="227"/>
                  </a:cubicBezTo>
                  <a:cubicBezTo>
                    <a:pt x="96" y="167"/>
                    <a:pt x="72" y="84"/>
                    <a:pt x="72"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1"/>
            <p:cNvSpPr/>
            <p:nvPr/>
          </p:nvSpPr>
          <p:spPr>
            <a:xfrm>
              <a:off x="1345700" y="2456725"/>
              <a:ext cx="48525" cy="16050"/>
            </a:xfrm>
            <a:custGeom>
              <a:rect b="b" l="l" r="r" t="t"/>
              <a:pathLst>
                <a:path extrusionOk="0" h="642" w="1941">
                  <a:moveTo>
                    <a:pt x="1545" y="0"/>
                  </a:moveTo>
                  <a:cubicBezTo>
                    <a:pt x="1327" y="0"/>
                    <a:pt x="1108" y="39"/>
                    <a:pt x="893" y="106"/>
                  </a:cubicBezTo>
                  <a:cubicBezTo>
                    <a:pt x="572" y="201"/>
                    <a:pt x="238" y="380"/>
                    <a:pt x="0" y="642"/>
                  </a:cubicBezTo>
                  <a:cubicBezTo>
                    <a:pt x="322" y="475"/>
                    <a:pt x="631" y="344"/>
                    <a:pt x="941" y="249"/>
                  </a:cubicBezTo>
                  <a:cubicBezTo>
                    <a:pt x="1250" y="142"/>
                    <a:pt x="1596" y="82"/>
                    <a:pt x="1941" y="46"/>
                  </a:cubicBezTo>
                  <a:cubicBezTo>
                    <a:pt x="1810" y="15"/>
                    <a:pt x="1678" y="0"/>
                    <a:pt x="1545" y="0"/>
                  </a:cubicBezTo>
                  <a:close/>
                </a:path>
              </a:pathLst>
            </a:custGeom>
            <a:solidFill>
              <a:srgbClr val="7D7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1"/>
            <p:cNvSpPr/>
            <p:nvPr/>
          </p:nvSpPr>
          <p:spPr>
            <a:xfrm>
              <a:off x="1436475" y="2319750"/>
              <a:ext cx="33375" cy="42900"/>
            </a:xfrm>
            <a:custGeom>
              <a:rect b="b" l="l" r="r" t="t"/>
              <a:pathLst>
                <a:path extrusionOk="0" h="1716" w="1335">
                  <a:moveTo>
                    <a:pt x="1334" y="1"/>
                  </a:moveTo>
                  <a:lnTo>
                    <a:pt x="1334" y="1"/>
                  </a:lnTo>
                  <a:cubicBezTo>
                    <a:pt x="977" y="108"/>
                    <a:pt x="644" y="358"/>
                    <a:pt x="405" y="656"/>
                  </a:cubicBezTo>
                  <a:cubicBezTo>
                    <a:pt x="167" y="965"/>
                    <a:pt x="24" y="1334"/>
                    <a:pt x="1" y="1715"/>
                  </a:cubicBezTo>
                  <a:cubicBezTo>
                    <a:pt x="143" y="1358"/>
                    <a:pt x="298" y="1025"/>
                    <a:pt x="524" y="739"/>
                  </a:cubicBezTo>
                  <a:cubicBezTo>
                    <a:pt x="751" y="441"/>
                    <a:pt x="1013" y="203"/>
                    <a:pt x="1334" y="1"/>
                  </a:cubicBezTo>
                  <a:close/>
                </a:path>
              </a:pathLst>
            </a:custGeom>
            <a:solidFill>
              <a:srgbClr val="A9A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1"/>
            <p:cNvSpPr/>
            <p:nvPr/>
          </p:nvSpPr>
          <p:spPr>
            <a:xfrm>
              <a:off x="1337650" y="2498650"/>
              <a:ext cx="9250" cy="30100"/>
            </a:xfrm>
            <a:custGeom>
              <a:rect b="b" l="l" r="r" t="t"/>
              <a:pathLst>
                <a:path extrusionOk="0" h="1204" w="370">
                  <a:moveTo>
                    <a:pt x="370" y="1"/>
                  </a:moveTo>
                  <a:cubicBezTo>
                    <a:pt x="227" y="167"/>
                    <a:pt x="120" y="358"/>
                    <a:pt x="60" y="572"/>
                  </a:cubicBezTo>
                  <a:cubicBezTo>
                    <a:pt x="13" y="774"/>
                    <a:pt x="1" y="1001"/>
                    <a:pt x="60" y="1203"/>
                  </a:cubicBezTo>
                  <a:cubicBezTo>
                    <a:pt x="120" y="1001"/>
                    <a:pt x="144" y="786"/>
                    <a:pt x="203" y="596"/>
                  </a:cubicBezTo>
                  <a:cubicBezTo>
                    <a:pt x="251" y="405"/>
                    <a:pt x="310" y="215"/>
                    <a:pt x="370" y="1"/>
                  </a:cubicBezTo>
                  <a:close/>
                </a:path>
              </a:pathLst>
            </a:custGeom>
            <a:solidFill>
              <a:srgbClr val="524C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1"/>
            <p:cNvSpPr/>
            <p:nvPr/>
          </p:nvSpPr>
          <p:spPr>
            <a:xfrm>
              <a:off x="1295100" y="2568100"/>
              <a:ext cx="44375" cy="30600"/>
            </a:xfrm>
            <a:custGeom>
              <a:rect b="b" l="l" r="r" t="t"/>
              <a:pathLst>
                <a:path extrusionOk="0" h="1224" w="1775">
                  <a:moveTo>
                    <a:pt x="1515" y="0"/>
                  </a:moveTo>
                  <a:cubicBezTo>
                    <a:pt x="1211" y="0"/>
                    <a:pt x="899" y="83"/>
                    <a:pt x="631" y="259"/>
                  </a:cubicBezTo>
                  <a:cubicBezTo>
                    <a:pt x="453" y="366"/>
                    <a:pt x="298" y="509"/>
                    <a:pt x="203" y="675"/>
                  </a:cubicBezTo>
                  <a:cubicBezTo>
                    <a:pt x="95" y="842"/>
                    <a:pt x="24" y="1033"/>
                    <a:pt x="0" y="1223"/>
                  </a:cubicBezTo>
                  <a:cubicBezTo>
                    <a:pt x="143" y="866"/>
                    <a:pt x="393" y="568"/>
                    <a:pt x="714" y="378"/>
                  </a:cubicBezTo>
                  <a:cubicBezTo>
                    <a:pt x="1036" y="187"/>
                    <a:pt x="1381" y="80"/>
                    <a:pt x="1774" y="21"/>
                  </a:cubicBezTo>
                  <a:cubicBezTo>
                    <a:pt x="1689" y="7"/>
                    <a:pt x="1603" y="0"/>
                    <a:pt x="1515" y="0"/>
                  </a:cubicBezTo>
                  <a:close/>
                </a:path>
              </a:pathLst>
            </a:custGeom>
            <a:solidFill>
              <a:srgbClr val="9A9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1"/>
            <p:cNvSpPr/>
            <p:nvPr/>
          </p:nvSpPr>
          <p:spPr>
            <a:xfrm>
              <a:off x="1387950" y="2644200"/>
              <a:ext cx="12225" cy="78600"/>
            </a:xfrm>
            <a:custGeom>
              <a:rect b="b" l="l" r="r" t="t"/>
              <a:pathLst>
                <a:path extrusionOk="0" h="3144" w="489">
                  <a:moveTo>
                    <a:pt x="1" y="1"/>
                  </a:moveTo>
                  <a:lnTo>
                    <a:pt x="1" y="1"/>
                  </a:lnTo>
                  <a:cubicBezTo>
                    <a:pt x="37" y="263"/>
                    <a:pt x="84" y="536"/>
                    <a:pt x="144" y="798"/>
                  </a:cubicBezTo>
                  <a:cubicBezTo>
                    <a:pt x="191" y="1060"/>
                    <a:pt x="263" y="1322"/>
                    <a:pt x="322" y="1572"/>
                  </a:cubicBezTo>
                  <a:cubicBezTo>
                    <a:pt x="334" y="1632"/>
                    <a:pt x="334" y="1679"/>
                    <a:pt x="322" y="1739"/>
                  </a:cubicBezTo>
                  <a:lnTo>
                    <a:pt x="263" y="1930"/>
                  </a:lnTo>
                  <a:lnTo>
                    <a:pt x="179" y="2334"/>
                  </a:lnTo>
                  <a:cubicBezTo>
                    <a:pt x="132" y="2608"/>
                    <a:pt x="96" y="2870"/>
                    <a:pt x="120" y="3144"/>
                  </a:cubicBezTo>
                  <a:cubicBezTo>
                    <a:pt x="156" y="2870"/>
                    <a:pt x="215" y="2608"/>
                    <a:pt x="299" y="2346"/>
                  </a:cubicBezTo>
                  <a:cubicBezTo>
                    <a:pt x="334" y="2215"/>
                    <a:pt x="370" y="2084"/>
                    <a:pt x="418" y="1965"/>
                  </a:cubicBezTo>
                  <a:cubicBezTo>
                    <a:pt x="429" y="1906"/>
                    <a:pt x="453" y="1846"/>
                    <a:pt x="477" y="1775"/>
                  </a:cubicBezTo>
                  <a:cubicBezTo>
                    <a:pt x="489" y="1691"/>
                    <a:pt x="489" y="1608"/>
                    <a:pt x="477" y="1537"/>
                  </a:cubicBezTo>
                  <a:cubicBezTo>
                    <a:pt x="394" y="1263"/>
                    <a:pt x="322" y="1013"/>
                    <a:pt x="251" y="763"/>
                  </a:cubicBezTo>
                  <a:cubicBezTo>
                    <a:pt x="179" y="501"/>
                    <a:pt x="84" y="251"/>
                    <a:pt x="1" y="1"/>
                  </a:cubicBezTo>
                  <a:close/>
                </a:path>
              </a:pathLst>
            </a:custGeom>
            <a:solidFill>
              <a:srgbClr val="8883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61"/>
          <p:cNvGrpSpPr/>
          <p:nvPr/>
        </p:nvGrpSpPr>
        <p:grpSpPr>
          <a:xfrm>
            <a:off x="2351417" y="1487820"/>
            <a:ext cx="1119595" cy="1054975"/>
            <a:chOff x="1006375" y="3747600"/>
            <a:chExt cx="458700" cy="432225"/>
          </a:xfrm>
        </p:grpSpPr>
        <p:sp>
          <p:nvSpPr>
            <p:cNvPr id="6152" name="Google Shape;6152;p61"/>
            <p:cNvSpPr/>
            <p:nvPr/>
          </p:nvSpPr>
          <p:spPr>
            <a:xfrm>
              <a:off x="1306400" y="3902400"/>
              <a:ext cx="144975" cy="277425"/>
            </a:xfrm>
            <a:custGeom>
              <a:rect b="b" l="l" r="r" t="t"/>
              <a:pathLst>
                <a:path extrusionOk="0" h="11097" w="5799">
                  <a:moveTo>
                    <a:pt x="5799" y="0"/>
                  </a:moveTo>
                  <a:lnTo>
                    <a:pt x="5477" y="155"/>
                  </a:lnTo>
                  <a:lnTo>
                    <a:pt x="251" y="2596"/>
                  </a:lnTo>
                  <a:lnTo>
                    <a:pt x="1" y="2715"/>
                  </a:lnTo>
                  <a:lnTo>
                    <a:pt x="1" y="11097"/>
                  </a:lnTo>
                  <a:lnTo>
                    <a:pt x="251" y="10954"/>
                  </a:lnTo>
                  <a:lnTo>
                    <a:pt x="3691" y="9335"/>
                  </a:lnTo>
                  <a:lnTo>
                    <a:pt x="5477" y="8489"/>
                  </a:lnTo>
                  <a:lnTo>
                    <a:pt x="5799" y="8323"/>
                  </a:lnTo>
                  <a:lnTo>
                    <a:pt x="5799" y="0"/>
                  </a:ln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1"/>
            <p:cNvSpPr/>
            <p:nvPr/>
          </p:nvSpPr>
          <p:spPr>
            <a:xfrm>
              <a:off x="1306400" y="3902400"/>
              <a:ext cx="144975" cy="233375"/>
            </a:xfrm>
            <a:custGeom>
              <a:rect b="b" l="l" r="r" t="t"/>
              <a:pathLst>
                <a:path extrusionOk="0" h="9335" w="5799">
                  <a:moveTo>
                    <a:pt x="5799" y="0"/>
                  </a:moveTo>
                  <a:lnTo>
                    <a:pt x="5466" y="167"/>
                  </a:lnTo>
                  <a:lnTo>
                    <a:pt x="251" y="2608"/>
                  </a:lnTo>
                  <a:lnTo>
                    <a:pt x="1" y="2727"/>
                  </a:lnTo>
                  <a:lnTo>
                    <a:pt x="1" y="3834"/>
                  </a:lnTo>
                  <a:cubicBezTo>
                    <a:pt x="1453" y="4453"/>
                    <a:pt x="2453" y="5632"/>
                    <a:pt x="3084" y="7120"/>
                  </a:cubicBezTo>
                  <a:cubicBezTo>
                    <a:pt x="3382" y="7835"/>
                    <a:pt x="3584" y="8573"/>
                    <a:pt x="3691" y="9335"/>
                  </a:cubicBezTo>
                  <a:lnTo>
                    <a:pt x="5477" y="8489"/>
                  </a:lnTo>
                  <a:lnTo>
                    <a:pt x="5799" y="8323"/>
                  </a:lnTo>
                  <a:lnTo>
                    <a:pt x="5799" y="0"/>
                  </a:lnTo>
                  <a:close/>
                </a:path>
              </a:pathLst>
            </a:custGeom>
            <a:solidFill>
              <a:srgbClr val="5137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1"/>
            <p:cNvSpPr/>
            <p:nvPr/>
          </p:nvSpPr>
          <p:spPr>
            <a:xfrm>
              <a:off x="1306400" y="3907450"/>
              <a:ext cx="144975" cy="100650"/>
            </a:xfrm>
            <a:custGeom>
              <a:rect b="b" l="l" r="r" t="t"/>
              <a:pathLst>
                <a:path extrusionOk="0" h="4026" w="5799">
                  <a:moveTo>
                    <a:pt x="5799" y="1"/>
                  </a:moveTo>
                  <a:lnTo>
                    <a:pt x="1" y="2715"/>
                  </a:lnTo>
                  <a:lnTo>
                    <a:pt x="1" y="4025"/>
                  </a:lnTo>
                  <a:lnTo>
                    <a:pt x="5799" y="1322"/>
                  </a:lnTo>
                  <a:lnTo>
                    <a:pt x="5799" y="1"/>
                  </a:lnTo>
                  <a:close/>
                </a:path>
              </a:pathLst>
            </a:custGeom>
            <a:solidFill>
              <a:srgbClr val="432B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1"/>
            <p:cNvSpPr/>
            <p:nvPr/>
          </p:nvSpPr>
          <p:spPr>
            <a:xfrm>
              <a:off x="1306400" y="4074450"/>
              <a:ext cx="144975" cy="100925"/>
            </a:xfrm>
            <a:custGeom>
              <a:rect b="b" l="l" r="r" t="t"/>
              <a:pathLst>
                <a:path extrusionOk="0" h="4037" w="5799">
                  <a:moveTo>
                    <a:pt x="5799" y="0"/>
                  </a:moveTo>
                  <a:lnTo>
                    <a:pt x="1" y="2703"/>
                  </a:lnTo>
                  <a:lnTo>
                    <a:pt x="1" y="4036"/>
                  </a:lnTo>
                  <a:lnTo>
                    <a:pt x="5799" y="1310"/>
                  </a:lnTo>
                  <a:lnTo>
                    <a:pt x="5799" y="0"/>
                  </a:lnTo>
                  <a:close/>
                </a:path>
              </a:pathLst>
            </a:custGeom>
            <a:solidFill>
              <a:srgbClr val="432B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1"/>
            <p:cNvSpPr/>
            <p:nvPr/>
          </p:nvSpPr>
          <p:spPr>
            <a:xfrm>
              <a:off x="1306400" y="3902400"/>
              <a:ext cx="144975" cy="100925"/>
            </a:xfrm>
            <a:custGeom>
              <a:rect b="b" l="l" r="r" t="t"/>
              <a:pathLst>
                <a:path extrusionOk="0" h="4037" w="5799">
                  <a:moveTo>
                    <a:pt x="5799" y="0"/>
                  </a:moveTo>
                  <a:lnTo>
                    <a:pt x="1" y="2715"/>
                  </a:lnTo>
                  <a:lnTo>
                    <a:pt x="1" y="4037"/>
                  </a:lnTo>
                  <a:lnTo>
                    <a:pt x="5799" y="1310"/>
                  </a:lnTo>
                  <a:lnTo>
                    <a:pt x="5799" y="0"/>
                  </a:lnTo>
                  <a:close/>
                </a:path>
              </a:pathLst>
            </a:custGeom>
            <a:solidFill>
              <a:srgbClr val="5137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1"/>
            <p:cNvSpPr/>
            <p:nvPr/>
          </p:nvSpPr>
          <p:spPr>
            <a:xfrm>
              <a:off x="1306400" y="4078000"/>
              <a:ext cx="144975" cy="100950"/>
            </a:xfrm>
            <a:custGeom>
              <a:rect b="b" l="l" r="r" t="t"/>
              <a:pathLst>
                <a:path extrusionOk="0" h="4038" w="5799">
                  <a:moveTo>
                    <a:pt x="5799" y="1"/>
                  </a:moveTo>
                  <a:lnTo>
                    <a:pt x="1" y="2728"/>
                  </a:lnTo>
                  <a:lnTo>
                    <a:pt x="1" y="4037"/>
                  </a:lnTo>
                  <a:lnTo>
                    <a:pt x="5799" y="1311"/>
                  </a:lnTo>
                  <a:lnTo>
                    <a:pt x="5799" y="1"/>
                  </a:lnTo>
                  <a:close/>
                </a:path>
              </a:pathLst>
            </a:custGeom>
            <a:solidFill>
              <a:srgbClr val="5137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1"/>
            <p:cNvSpPr/>
            <p:nvPr/>
          </p:nvSpPr>
          <p:spPr>
            <a:xfrm>
              <a:off x="1006950" y="3851500"/>
              <a:ext cx="145000" cy="277150"/>
            </a:xfrm>
            <a:custGeom>
              <a:rect b="b" l="l" r="r" t="t"/>
              <a:pathLst>
                <a:path extrusionOk="0" h="11086" w="5800">
                  <a:moveTo>
                    <a:pt x="5799" y="0"/>
                  </a:moveTo>
                  <a:lnTo>
                    <a:pt x="1" y="2715"/>
                  </a:lnTo>
                  <a:lnTo>
                    <a:pt x="1" y="11085"/>
                  </a:lnTo>
                  <a:lnTo>
                    <a:pt x="5799" y="8073"/>
                  </a:lnTo>
                  <a:lnTo>
                    <a:pt x="5799" y="0"/>
                  </a:lnTo>
                  <a:close/>
                </a:path>
              </a:pathLst>
            </a:custGeom>
            <a:solidFill>
              <a:srgbClr val="A97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1"/>
            <p:cNvSpPr/>
            <p:nvPr/>
          </p:nvSpPr>
          <p:spPr>
            <a:xfrm>
              <a:off x="1006950" y="3919350"/>
              <a:ext cx="299475" cy="260475"/>
            </a:xfrm>
            <a:custGeom>
              <a:rect b="b" l="l" r="r" t="t"/>
              <a:pathLst>
                <a:path extrusionOk="0" h="10419" w="11979">
                  <a:moveTo>
                    <a:pt x="1" y="1"/>
                  </a:moveTo>
                  <a:lnTo>
                    <a:pt x="1" y="8371"/>
                  </a:lnTo>
                  <a:lnTo>
                    <a:pt x="322" y="8419"/>
                  </a:lnTo>
                  <a:lnTo>
                    <a:pt x="6990" y="9562"/>
                  </a:lnTo>
                  <a:lnTo>
                    <a:pt x="11717" y="10371"/>
                  </a:lnTo>
                  <a:lnTo>
                    <a:pt x="11979" y="10419"/>
                  </a:lnTo>
                  <a:lnTo>
                    <a:pt x="11979" y="2037"/>
                  </a:lnTo>
                  <a:lnTo>
                    <a:pt x="11717" y="1989"/>
                  </a:lnTo>
                  <a:lnTo>
                    <a:pt x="322" y="60"/>
                  </a:lnTo>
                  <a:lnTo>
                    <a:pt x="1"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1"/>
            <p:cNvSpPr/>
            <p:nvPr/>
          </p:nvSpPr>
          <p:spPr>
            <a:xfrm>
              <a:off x="1006950" y="3919350"/>
              <a:ext cx="299175" cy="260475"/>
            </a:xfrm>
            <a:custGeom>
              <a:rect b="b" l="l" r="r" t="t"/>
              <a:pathLst>
                <a:path extrusionOk="0" h="10419" w="11967">
                  <a:moveTo>
                    <a:pt x="1" y="1"/>
                  </a:moveTo>
                  <a:lnTo>
                    <a:pt x="1" y="3156"/>
                  </a:lnTo>
                  <a:cubicBezTo>
                    <a:pt x="121" y="3149"/>
                    <a:pt x="241" y="3146"/>
                    <a:pt x="360" y="3146"/>
                  </a:cubicBezTo>
                  <a:cubicBezTo>
                    <a:pt x="2087" y="3146"/>
                    <a:pt x="3801" y="3860"/>
                    <a:pt x="5025" y="5085"/>
                  </a:cubicBezTo>
                  <a:cubicBezTo>
                    <a:pt x="6204" y="6264"/>
                    <a:pt x="6906" y="7895"/>
                    <a:pt x="6978" y="9562"/>
                  </a:cubicBezTo>
                  <a:lnTo>
                    <a:pt x="11705" y="10371"/>
                  </a:lnTo>
                  <a:lnTo>
                    <a:pt x="11967" y="10419"/>
                  </a:lnTo>
                  <a:lnTo>
                    <a:pt x="11967" y="2049"/>
                  </a:lnTo>
                  <a:lnTo>
                    <a:pt x="11705" y="2001"/>
                  </a:lnTo>
                  <a:lnTo>
                    <a:pt x="310" y="60"/>
                  </a:lnTo>
                  <a:lnTo>
                    <a:pt x="1"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1"/>
            <p:cNvSpPr/>
            <p:nvPr/>
          </p:nvSpPr>
          <p:spPr>
            <a:xfrm>
              <a:off x="1006950" y="3922925"/>
              <a:ext cx="299475" cy="83375"/>
            </a:xfrm>
            <a:custGeom>
              <a:rect b="b" l="l" r="r" t="t"/>
              <a:pathLst>
                <a:path extrusionOk="0" h="3335" w="11979">
                  <a:moveTo>
                    <a:pt x="1" y="1"/>
                  </a:moveTo>
                  <a:lnTo>
                    <a:pt x="1" y="1287"/>
                  </a:lnTo>
                  <a:lnTo>
                    <a:pt x="11979" y="3335"/>
                  </a:lnTo>
                  <a:lnTo>
                    <a:pt x="11979" y="2061"/>
                  </a:lnTo>
                  <a:lnTo>
                    <a:pt x="1" y="1"/>
                  </a:ln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1"/>
            <p:cNvSpPr/>
            <p:nvPr/>
          </p:nvSpPr>
          <p:spPr>
            <a:xfrm>
              <a:off x="1006950" y="4093800"/>
              <a:ext cx="299475" cy="83050"/>
            </a:xfrm>
            <a:custGeom>
              <a:rect b="b" l="l" r="r" t="t"/>
              <a:pathLst>
                <a:path extrusionOk="0" h="3322" w="11979">
                  <a:moveTo>
                    <a:pt x="1" y="0"/>
                  </a:moveTo>
                  <a:lnTo>
                    <a:pt x="1" y="1274"/>
                  </a:lnTo>
                  <a:lnTo>
                    <a:pt x="11979" y="3322"/>
                  </a:lnTo>
                  <a:lnTo>
                    <a:pt x="11979" y="2036"/>
                  </a:lnTo>
                  <a:lnTo>
                    <a:pt x="1" y="0"/>
                  </a:ln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1"/>
            <p:cNvSpPr/>
            <p:nvPr/>
          </p:nvSpPr>
          <p:spPr>
            <a:xfrm>
              <a:off x="1006950" y="3919350"/>
              <a:ext cx="299475" cy="82775"/>
            </a:xfrm>
            <a:custGeom>
              <a:rect b="b" l="l" r="r" t="t"/>
              <a:pathLst>
                <a:path extrusionOk="0" h="3311" w="11979">
                  <a:moveTo>
                    <a:pt x="1" y="1"/>
                  </a:moveTo>
                  <a:lnTo>
                    <a:pt x="1" y="1275"/>
                  </a:lnTo>
                  <a:lnTo>
                    <a:pt x="11979" y="3311"/>
                  </a:lnTo>
                  <a:lnTo>
                    <a:pt x="11979" y="2037"/>
                  </a:lnTo>
                  <a:lnTo>
                    <a:pt x="1"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1"/>
            <p:cNvSpPr/>
            <p:nvPr/>
          </p:nvSpPr>
          <p:spPr>
            <a:xfrm>
              <a:off x="1132875" y="3955225"/>
              <a:ext cx="46750" cy="73825"/>
            </a:xfrm>
            <a:custGeom>
              <a:rect b="b" l="l" r="r" t="t"/>
              <a:pathLst>
                <a:path extrusionOk="0" h="2953" w="1870">
                  <a:moveTo>
                    <a:pt x="1023" y="1"/>
                  </a:moveTo>
                  <a:cubicBezTo>
                    <a:pt x="711" y="1"/>
                    <a:pt x="438" y="238"/>
                    <a:pt x="405" y="566"/>
                  </a:cubicBezTo>
                  <a:lnTo>
                    <a:pt x="345" y="1150"/>
                  </a:lnTo>
                  <a:cubicBezTo>
                    <a:pt x="226" y="1185"/>
                    <a:pt x="143" y="1281"/>
                    <a:pt x="119" y="1400"/>
                  </a:cubicBezTo>
                  <a:lnTo>
                    <a:pt x="48" y="2078"/>
                  </a:lnTo>
                  <a:cubicBezTo>
                    <a:pt x="0" y="2495"/>
                    <a:pt x="298" y="2864"/>
                    <a:pt x="715" y="2924"/>
                  </a:cubicBezTo>
                  <a:lnTo>
                    <a:pt x="929" y="2947"/>
                  </a:lnTo>
                  <a:cubicBezTo>
                    <a:pt x="958" y="2951"/>
                    <a:pt x="987" y="2952"/>
                    <a:pt x="1016" y="2952"/>
                  </a:cubicBezTo>
                  <a:cubicBezTo>
                    <a:pt x="1396" y="2952"/>
                    <a:pt x="1719" y="2668"/>
                    <a:pt x="1774" y="2281"/>
                  </a:cubicBezTo>
                  <a:lnTo>
                    <a:pt x="1846" y="1614"/>
                  </a:lnTo>
                  <a:cubicBezTo>
                    <a:pt x="1869" y="1447"/>
                    <a:pt x="1762" y="1304"/>
                    <a:pt x="1608" y="1269"/>
                  </a:cubicBezTo>
                  <a:lnTo>
                    <a:pt x="1667" y="709"/>
                  </a:lnTo>
                  <a:cubicBezTo>
                    <a:pt x="1715" y="364"/>
                    <a:pt x="1465" y="30"/>
                    <a:pt x="1107" y="7"/>
                  </a:cubicBezTo>
                  <a:cubicBezTo>
                    <a:pt x="1079" y="3"/>
                    <a:pt x="1051" y="1"/>
                    <a:pt x="1023" y="1"/>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1"/>
            <p:cNvSpPr/>
            <p:nvPr/>
          </p:nvSpPr>
          <p:spPr>
            <a:xfrm>
              <a:off x="1006950" y="4097050"/>
              <a:ext cx="299475" cy="82775"/>
            </a:xfrm>
            <a:custGeom>
              <a:rect b="b" l="l" r="r" t="t"/>
              <a:pathLst>
                <a:path extrusionOk="0" h="3311" w="11979">
                  <a:moveTo>
                    <a:pt x="1" y="1"/>
                  </a:moveTo>
                  <a:lnTo>
                    <a:pt x="1" y="1287"/>
                  </a:lnTo>
                  <a:lnTo>
                    <a:pt x="11979" y="3311"/>
                  </a:lnTo>
                  <a:lnTo>
                    <a:pt x="11979" y="2037"/>
                  </a:lnTo>
                  <a:lnTo>
                    <a:pt x="1"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1"/>
            <p:cNvSpPr/>
            <p:nvPr/>
          </p:nvSpPr>
          <p:spPr>
            <a:xfrm>
              <a:off x="1006950" y="3851500"/>
              <a:ext cx="444425" cy="118775"/>
            </a:xfrm>
            <a:custGeom>
              <a:rect b="b" l="l" r="r" t="t"/>
              <a:pathLst>
                <a:path extrusionOk="0" h="4751" w="17777">
                  <a:moveTo>
                    <a:pt x="5799" y="0"/>
                  </a:moveTo>
                  <a:lnTo>
                    <a:pt x="1" y="2715"/>
                  </a:lnTo>
                  <a:lnTo>
                    <a:pt x="2144" y="3084"/>
                  </a:lnTo>
                  <a:lnTo>
                    <a:pt x="11979" y="4751"/>
                  </a:lnTo>
                  <a:lnTo>
                    <a:pt x="17777" y="2036"/>
                  </a:lnTo>
                  <a:lnTo>
                    <a:pt x="7954" y="358"/>
                  </a:lnTo>
                  <a:lnTo>
                    <a:pt x="5799" y="0"/>
                  </a:lnTo>
                  <a:close/>
                </a:path>
              </a:pathLst>
            </a:custGeom>
            <a:solidFill>
              <a:srgbClr val="5137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1"/>
            <p:cNvSpPr/>
            <p:nvPr/>
          </p:nvSpPr>
          <p:spPr>
            <a:xfrm>
              <a:off x="1060525" y="3860425"/>
              <a:ext cx="390850" cy="109850"/>
            </a:xfrm>
            <a:custGeom>
              <a:rect b="b" l="l" r="r" t="t"/>
              <a:pathLst>
                <a:path extrusionOk="0" h="4394" w="15634">
                  <a:moveTo>
                    <a:pt x="5811" y="1"/>
                  </a:moveTo>
                  <a:lnTo>
                    <a:pt x="1" y="2727"/>
                  </a:lnTo>
                  <a:lnTo>
                    <a:pt x="9836" y="4394"/>
                  </a:lnTo>
                  <a:lnTo>
                    <a:pt x="15634" y="1679"/>
                  </a:lnTo>
                  <a:lnTo>
                    <a:pt x="5811" y="1"/>
                  </a:lnTo>
                  <a:close/>
                </a:path>
              </a:pathLst>
            </a:custGeom>
            <a:solidFill>
              <a:srgbClr val="D0A5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1"/>
            <p:cNvSpPr/>
            <p:nvPr/>
          </p:nvSpPr>
          <p:spPr>
            <a:xfrm>
              <a:off x="1096250" y="3896350"/>
              <a:ext cx="50925" cy="20850"/>
            </a:xfrm>
            <a:custGeom>
              <a:rect b="b" l="l" r="r" t="t"/>
              <a:pathLst>
                <a:path extrusionOk="0" h="834" w="2037">
                  <a:moveTo>
                    <a:pt x="662" y="1"/>
                  </a:moveTo>
                  <a:cubicBezTo>
                    <a:pt x="504" y="1"/>
                    <a:pt x="367" y="19"/>
                    <a:pt x="263" y="52"/>
                  </a:cubicBezTo>
                  <a:lnTo>
                    <a:pt x="72" y="28"/>
                  </a:lnTo>
                  <a:lnTo>
                    <a:pt x="25" y="242"/>
                  </a:lnTo>
                  <a:cubicBezTo>
                    <a:pt x="1" y="457"/>
                    <a:pt x="394" y="695"/>
                    <a:pt x="941" y="802"/>
                  </a:cubicBezTo>
                  <a:cubicBezTo>
                    <a:pt x="1079" y="823"/>
                    <a:pt x="1214" y="834"/>
                    <a:pt x="1338" y="834"/>
                  </a:cubicBezTo>
                  <a:cubicBezTo>
                    <a:pt x="1697" y="834"/>
                    <a:pt x="1971" y="747"/>
                    <a:pt x="1989" y="588"/>
                  </a:cubicBezTo>
                  <a:lnTo>
                    <a:pt x="2037" y="361"/>
                  </a:lnTo>
                  <a:lnTo>
                    <a:pt x="1858" y="338"/>
                  </a:lnTo>
                  <a:cubicBezTo>
                    <a:pt x="1691" y="218"/>
                    <a:pt x="1406" y="99"/>
                    <a:pt x="1084" y="40"/>
                  </a:cubicBezTo>
                  <a:cubicBezTo>
                    <a:pt x="934" y="13"/>
                    <a:pt x="791" y="1"/>
                    <a:pt x="662" y="1"/>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1"/>
            <p:cNvSpPr/>
            <p:nvPr/>
          </p:nvSpPr>
          <p:spPr>
            <a:xfrm>
              <a:off x="1097750" y="3890875"/>
              <a:ext cx="50625" cy="20675"/>
            </a:xfrm>
            <a:custGeom>
              <a:rect b="b" l="l" r="r" t="t"/>
              <a:pathLst>
                <a:path extrusionOk="0" h="827" w="2025">
                  <a:moveTo>
                    <a:pt x="677" y="1"/>
                  </a:moveTo>
                  <a:cubicBezTo>
                    <a:pt x="320" y="1"/>
                    <a:pt x="51" y="88"/>
                    <a:pt x="24" y="247"/>
                  </a:cubicBezTo>
                  <a:cubicBezTo>
                    <a:pt x="0" y="449"/>
                    <a:pt x="417" y="699"/>
                    <a:pt x="953" y="795"/>
                  </a:cubicBezTo>
                  <a:cubicBezTo>
                    <a:pt x="1090" y="816"/>
                    <a:pt x="1224" y="827"/>
                    <a:pt x="1347" y="827"/>
                  </a:cubicBezTo>
                  <a:cubicBezTo>
                    <a:pt x="1704" y="827"/>
                    <a:pt x="1971" y="740"/>
                    <a:pt x="1989" y="580"/>
                  </a:cubicBezTo>
                  <a:cubicBezTo>
                    <a:pt x="2024" y="378"/>
                    <a:pt x="1620" y="140"/>
                    <a:pt x="1072" y="33"/>
                  </a:cubicBezTo>
                  <a:cubicBezTo>
                    <a:pt x="934" y="11"/>
                    <a:pt x="800" y="1"/>
                    <a:pt x="677"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1"/>
            <p:cNvSpPr/>
            <p:nvPr/>
          </p:nvSpPr>
          <p:spPr>
            <a:xfrm>
              <a:off x="1126025" y="3913925"/>
              <a:ext cx="50925" cy="20675"/>
            </a:xfrm>
            <a:custGeom>
              <a:rect b="b" l="l" r="r" t="t"/>
              <a:pathLst>
                <a:path extrusionOk="0" h="827" w="2037">
                  <a:moveTo>
                    <a:pt x="662" y="0"/>
                  </a:moveTo>
                  <a:cubicBezTo>
                    <a:pt x="504" y="0"/>
                    <a:pt x="367" y="19"/>
                    <a:pt x="262" y="51"/>
                  </a:cubicBezTo>
                  <a:lnTo>
                    <a:pt x="72" y="16"/>
                  </a:lnTo>
                  <a:lnTo>
                    <a:pt x="24" y="242"/>
                  </a:lnTo>
                  <a:cubicBezTo>
                    <a:pt x="0" y="456"/>
                    <a:pt x="393" y="694"/>
                    <a:pt x="941" y="789"/>
                  </a:cubicBezTo>
                  <a:cubicBezTo>
                    <a:pt x="1083" y="815"/>
                    <a:pt x="1222" y="827"/>
                    <a:pt x="1350" y="827"/>
                  </a:cubicBezTo>
                  <a:cubicBezTo>
                    <a:pt x="1703" y="827"/>
                    <a:pt x="1971" y="736"/>
                    <a:pt x="1989" y="587"/>
                  </a:cubicBezTo>
                  <a:lnTo>
                    <a:pt x="2036" y="361"/>
                  </a:lnTo>
                  <a:lnTo>
                    <a:pt x="1858" y="337"/>
                  </a:lnTo>
                  <a:cubicBezTo>
                    <a:pt x="1691" y="218"/>
                    <a:pt x="1405" y="99"/>
                    <a:pt x="1084" y="39"/>
                  </a:cubicBezTo>
                  <a:cubicBezTo>
                    <a:pt x="934" y="13"/>
                    <a:pt x="791" y="0"/>
                    <a:pt x="662"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1"/>
            <p:cNvSpPr/>
            <p:nvPr/>
          </p:nvSpPr>
          <p:spPr>
            <a:xfrm>
              <a:off x="1127500" y="3908325"/>
              <a:ext cx="50625" cy="20775"/>
            </a:xfrm>
            <a:custGeom>
              <a:rect b="b" l="l" r="r" t="t"/>
              <a:pathLst>
                <a:path extrusionOk="0" h="831" w="2025">
                  <a:moveTo>
                    <a:pt x="666" y="0"/>
                  </a:moveTo>
                  <a:cubicBezTo>
                    <a:pt x="315" y="0"/>
                    <a:pt x="51" y="91"/>
                    <a:pt x="25" y="240"/>
                  </a:cubicBezTo>
                  <a:cubicBezTo>
                    <a:pt x="1" y="454"/>
                    <a:pt x="418" y="704"/>
                    <a:pt x="953" y="799"/>
                  </a:cubicBezTo>
                  <a:cubicBezTo>
                    <a:pt x="1091" y="821"/>
                    <a:pt x="1225" y="831"/>
                    <a:pt x="1348" y="831"/>
                  </a:cubicBezTo>
                  <a:cubicBezTo>
                    <a:pt x="1704" y="831"/>
                    <a:pt x="1972" y="744"/>
                    <a:pt x="1989" y="585"/>
                  </a:cubicBezTo>
                  <a:cubicBezTo>
                    <a:pt x="2025" y="382"/>
                    <a:pt x="1608" y="144"/>
                    <a:pt x="1072" y="37"/>
                  </a:cubicBezTo>
                  <a:cubicBezTo>
                    <a:pt x="930" y="12"/>
                    <a:pt x="792" y="0"/>
                    <a:pt x="666"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1"/>
            <p:cNvSpPr/>
            <p:nvPr/>
          </p:nvSpPr>
          <p:spPr>
            <a:xfrm>
              <a:off x="1132575" y="3895250"/>
              <a:ext cx="50625" cy="19325"/>
            </a:xfrm>
            <a:custGeom>
              <a:rect b="b" l="l" r="r" t="t"/>
              <a:pathLst>
                <a:path extrusionOk="0" h="773" w="2025">
                  <a:moveTo>
                    <a:pt x="1209" y="0"/>
                  </a:moveTo>
                  <a:cubicBezTo>
                    <a:pt x="1138" y="0"/>
                    <a:pt x="1064" y="4"/>
                    <a:pt x="989" y="12"/>
                  </a:cubicBezTo>
                  <a:cubicBezTo>
                    <a:pt x="655" y="36"/>
                    <a:pt x="357" y="132"/>
                    <a:pt x="191" y="227"/>
                  </a:cubicBezTo>
                  <a:lnTo>
                    <a:pt x="0" y="251"/>
                  </a:lnTo>
                  <a:lnTo>
                    <a:pt x="12" y="465"/>
                  </a:lnTo>
                  <a:cubicBezTo>
                    <a:pt x="22" y="650"/>
                    <a:pt x="369" y="772"/>
                    <a:pt x="814" y="772"/>
                  </a:cubicBezTo>
                  <a:cubicBezTo>
                    <a:pt x="886" y="772"/>
                    <a:pt x="960" y="769"/>
                    <a:pt x="1036" y="763"/>
                  </a:cubicBezTo>
                  <a:cubicBezTo>
                    <a:pt x="1596" y="727"/>
                    <a:pt x="2024" y="513"/>
                    <a:pt x="2012" y="310"/>
                  </a:cubicBezTo>
                  <a:lnTo>
                    <a:pt x="2001" y="84"/>
                  </a:lnTo>
                  <a:lnTo>
                    <a:pt x="1798" y="96"/>
                  </a:lnTo>
                  <a:cubicBezTo>
                    <a:pt x="1652" y="41"/>
                    <a:pt x="1443" y="0"/>
                    <a:pt x="1209"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1"/>
            <p:cNvSpPr/>
            <p:nvPr/>
          </p:nvSpPr>
          <p:spPr>
            <a:xfrm>
              <a:off x="1132275" y="3889650"/>
              <a:ext cx="50625" cy="19475"/>
            </a:xfrm>
            <a:custGeom>
              <a:rect b="b" l="l" r="r" t="t"/>
              <a:pathLst>
                <a:path extrusionOk="0" h="779" w="2025">
                  <a:moveTo>
                    <a:pt x="1202" y="0"/>
                  </a:moveTo>
                  <a:cubicBezTo>
                    <a:pt x="1130" y="0"/>
                    <a:pt x="1054" y="4"/>
                    <a:pt x="977" y="10"/>
                  </a:cubicBezTo>
                  <a:cubicBezTo>
                    <a:pt x="429" y="58"/>
                    <a:pt x="0" y="260"/>
                    <a:pt x="12" y="475"/>
                  </a:cubicBezTo>
                  <a:cubicBezTo>
                    <a:pt x="23" y="655"/>
                    <a:pt x="391" y="778"/>
                    <a:pt x="858" y="778"/>
                  </a:cubicBezTo>
                  <a:cubicBezTo>
                    <a:pt x="916" y="778"/>
                    <a:pt x="976" y="776"/>
                    <a:pt x="1036" y="772"/>
                  </a:cubicBezTo>
                  <a:cubicBezTo>
                    <a:pt x="1596" y="725"/>
                    <a:pt x="2024" y="510"/>
                    <a:pt x="2013" y="308"/>
                  </a:cubicBezTo>
                  <a:cubicBezTo>
                    <a:pt x="1992" y="123"/>
                    <a:pt x="1653" y="0"/>
                    <a:pt x="1202"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1"/>
            <p:cNvSpPr/>
            <p:nvPr/>
          </p:nvSpPr>
          <p:spPr>
            <a:xfrm>
              <a:off x="1162050" y="3917575"/>
              <a:ext cx="50625" cy="19325"/>
            </a:xfrm>
            <a:custGeom>
              <a:rect b="b" l="l" r="r" t="t"/>
              <a:pathLst>
                <a:path extrusionOk="0" h="773" w="2025">
                  <a:moveTo>
                    <a:pt x="1203" y="0"/>
                  </a:moveTo>
                  <a:cubicBezTo>
                    <a:pt x="1130" y="0"/>
                    <a:pt x="1054" y="4"/>
                    <a:pt x="976" y="12"/>
                  </a:cubicBezTo>
                  <a:cubicBezTo>
                    <a:pt x="655" y="36"/>
                    <a:pt x="357" y="131"/>
                    <a:pt x="191" y="227"/>
                  </a:cubicBezTo>
                  <a:lnTo>
                    <a:pt x="0" y="251"/>
                  </a:lnTo>
                  <a:lnTo>
                    <a:pt x="12" y="465"/>
                  </a:lnTo>
                  <a:cubicBezTo>
                    <a:pt x="22" y="650"/>
                    <a:pt x="368" y="772"/>
                    <a:pt x="814" y="772"/>
                  </a:cubicBezTo>
                  <a:cubicBezTo>
                    <a:pt x="886" y="772"/>
                    <a:pt x="960" y="769"/>
                    <a:pt x="1036" y="763"/>
                  </a:cubicBezTo>
                  <a:cubicBezTo>
                    <a:pt x="1584" y="727"/>
                    <a:pt x="2024" y="512"/>
                    <a:pt x="2000" y="310"/>
                  </a:cubicBezTo>
                  <a:lnTo>
                    <a:pt x="1988" y="84"/>
                  </a:lnTo>
                  <a:lnTo>
                    <a:pt x="1798" y="96"/>
                  </a:lnTo>
                  <a:cubicBezTo>
                    <a:pt x="1652" y="41"/>
                    <a:pt x="1443" y="0"/>
                    <a:pt x="1203"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1"/>
            <p:cNvSpPr/>
            <p:nvPr/>
          </p:nvSpPr>
          <p:spPr>
            <a:xfrm>
              <a:off x="1161750" y="3911975"/>
              <a:ext cx="50625" cy="19475"/>
            </a:xfrm>
            <a:custGeom>
              <a:rect b="b" l="l" r="r" t="t"/>
              <a:pathLst>
                <a:path extrusionOk="0" h="779" w="2025">
                  <a:moveTo>
                    <a:pt x="1198" y="0"/>
                  </a:moveTo>
                  <a:cubicBezTo>
                    <a:pt x="1126" y="0"/>
                    <a:pt x="1052" y="4"/>
                    <a:pt x="976" y="10"/>
                  </a:cubicBezTo>
                  <a:cubicBezTo>
                    <a:pt x="429" y="58"/>
                    <a:pt x="0" y="260"/>
                    <a:pt x="12" y="475"/>
                  </a:cubicBezTo>
                  <a:cubicBezTo>
                    <a:pt x="23" y="655"/>
                    <a:pt x="391" y="778"/>
                    <a:pt x="858" y="778"/>
                  </a:cubicBezTo>
                  <a:cubicBezTo>
                    <a:pt x="916" y="778"/>
                    <a:pt x="975" y="776"/>
                    <a:pt x="1036" y="772"/>
                  </a:cubicBezTo>
                  <a:cubicBezTo>
                    <a:pt x="1584" y="725"/>
                    <a:pt x="2024" y="510"/>
                    <a:pt x="2000" y="308"/>
                  </a:cubicBezTo>
                  <a:cubicBezTo>
                    <a:pt x="1990" y="123"/>
                    <a:pt x="1644" y="0"/>
                    <a:pt x="1198"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1"/>
            <p:cNvSpPr/>
            <p:nvPr/>
          </p:nvSpPr>
          <p:spPr>
            <a:xfrm>
              <a:off x="1163825" y="3897725"/>
              <a:ext cx="50325" cy="19850"/>
            </a:xfrm>
            <a:custGeom>
              <a:rect b="b" l="l" r="r" t="t"/>
              <a:pathLst>
                <a:path extrusionOk="0" h="794" w="2013">
                  <a:moveTo>
                    <a:pt x="819" y="0"/>
                  </a:moveTo>
                  <a:cubicBezTo>
                    <a:pt x="580" y="0"/>
                    <a:pt x="372" y="31"/>
                    <a:pt x="227" y="104"/>
                  </a:cubicBezTo>
                  <a:lnTo>
                    <a:pt x="36" y="92"/>
                  </a:lnTo>
                  <a:lnTo>
                    <a:pt x="12" y="306"/>
                  </a:lnTo>
                  <a:cubicBezTo>
                    <a:pt x="0" y="521"/>
                    <a:pt x="417" y="723"/>
                    <a:pt x="965" y="783"/>
                  </a:cubicBezTo>
                  <a:cubicBezTo>
                    <a:pt x="1048" y="790"/>
                    <a:pt x="1129" y="793"/>
                    <a:pt x="1206" y="793"/>
                  </a:cubicBezTo>
                  <a:cubicBezTo>
                    <a:pt x="1649" y="793"/>
                    <a:pt x="1980" y="681"/>
                    <a:pt x="2001" y="509"/>
                  </a:cubicBezTo>
                  <a:lnTo>
                    <a:pt x="2013" y="283"/>
                  </a:lnTo>
                  <a:lnTo>
                    <a:pt x="1834" y="247"/>
                  </a:lnTo>
                  <a:cubicBezTo>
                    <a:pt x="1655" y="128"/>
                    <a:pt x="1370" y="44"/>
                    <a:pt x="1048" y="9"/>
                  </a:cubicBezTo>
                  <a:cubicBezTo>
                    <a:pt x="969" y="3"/>
                    <a:pt x="893" y="0"/>
                    <a:pt x="819"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1"/>
            <p:cNvSpPr/>
            <p:nvPr/>
          </p:nvSpPr>
          <p:spPr>
            <a:xfrm>
              <a:off x="1164125" y="3892025"/>
              <a:ext cx="50625" cy="19675"/>
            </a:xfrm>
            <a:custGeom>
              <a:rect b="b" l="l" r="r" t="t"/>
              <a:pathLst>
                <a:path extrusionOk="0" h="787" w="2025">
                  <a:moveTo>
                    <a:pt x="837" y="1"/>
                  </a:moveTo>
                  <a:cubicBezTo>
                    <a:pt x="392" y="1"/>
                    <a:pt x="46" y="122"/>
                    <a:pt x="36" y="296"/>
                  </a:cubicBezTo>
                  <a:cubicBezTo>
                    <a:pt x="0" y="522"/>
                    <a:pt x="441" y="737"/>
                    <a:pt x="989" y="772"/>
                  </a:cubicBezTo>
                  <a:cubicBezTo>
                    <a:pt x="1079" y="782"/>
                    <a:pt x="1167" y="787"/>
                    <a:pt x="1251" y="787"/>
                  </a:cubicBezTo>
                  <a:cubicBezTo>
                    <a:pt x="1677" y="787"/>
                    <a:pt x="2003" y="668"/>
                    <a:pt x="2013" y="499"/>
                  </a:cubicBezTo>
                  <a:cubicBezTo>
                    <a:pt x="2024" y="284"/>
                    <a:pt x="1608" y="82"/>
                    <a:pt x="1060" y="10"/>
                  </a:cubicBezTo>
                  <a:cubicBezTo>
                    <a:pt x="984" y="4"/>
                    <a:pt x="909" y="1"/>
                    <a:pt x="837"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1"/>
            <p:cNvSpPr/>
            <p:nvPr/>
          </p:nvSpPr>
          <p:spPr>
            <a:xfrm>
              <a:off x="1144775" y="3881800"/>
              <a:ext cx="50325" cy="19875"/>
            </a:xfrm>
            <a:custGeom>
              <a:rect b="b" l="l" r="r" t="t"/>
              <a:pathLst>
                <a:path extrusionOk="0" h="795" w="2013">
                  <a:moveTo>
                    <a:pt x="795" y="1"/>
                  </a:moveTo>
                  <a:cubicBezTo>
                    <a:pt x="567" y="1"/>
                    <a:pt x="367" y="36"/>
                    <a:pt x="227" y="98"/>
                  </a:cubicBezTo>
                  <a:lnTo>
                    <a:pt x="36" y="86"/>
                  </a:lnTo>
                  <a:lnTo>
                    <a:pt x="24" y="312"/>
                  </a:lnTo>
                  <a:cubicBezTo>
                    <a:pt x="0" y="515"/>
                    <a:pt x="417" y="717"/>
                    <a:pt x="977" y="789"/>
                  </a:cubicBezTo>
                  <a:cubicBezTo>
                    <a:pt x="1042" y="793"/>
                    <a:pt x="1106" y="795"/>
                    <a:pt x="1168" y="795"/>
                  </a:cubicBezTo>
                  <a:cubicBezTo>
                    <a:pt x="1628" y="795"/>
                    <a:pt x="1990" y="681"/>
                    <a:pt x="2001" y="503"/>
                  </a:cubicBezTo>
                  <a:lnTo>
                    <a:pt x="2013" y="277"/>
                  </a:lnTo>
                  <a:lnTo>
                    <a:pt x="1834" y="253"/>
                  </a:lnTo>
                  <a:cubicBezTo>
                    <a:pt x="1655" y="134"/>
                    <a:pt x="1370" y="38"/>
                    <a:pt x="1048" y="15"/>
                  </a:cubicBezTo>
                  <a:cubicBezTo>
                    <a:pt x="961" y="5"/>
                    <a:pt x="876" y="1"/>
                    <a:pt x="795" y="1"/>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1"/>
            <p:cNvSpPr/>
            <p:nvPr/>
          </p:nvSpPr>
          <p:spPr>
            <a:xfrm>
              <a:off x="1144775" y="3876150"/>
              <a:ext cx="50625" cy="19775"/>
            </a:xfrm>
            <a:custGeom>
              <a:rect b="b" l="l" r="r" t="t"/>
              <a:pathLst>
                <a:path extrusionOk="0" h="791" w="2025">
                  <a:moveTo>
                    <a:pt x="799" y="0"/>
                  </a:moveTo>
                  <a:cubicBezTo>
                    <a:pt x="372" y="0"/>
                    <a:pt x="46" y="121"/>
                    <a:pt x="36" y="300"/>
                  </a:cubicBezTo>
                  <a:cubicBezTo>
                    <a:pt x="0" y="515"/>
                    <a:pt x="441" y="729"/>
                    <a:pt x="989" y="776"/>
                  </a:cubicBezTo>
                  <a:cubicBezTo>
                    <a:pt x="1074" y="786"/>
                    <a:pt x="1157" y="790"/>
                    <a:pt x="1237" y="790"/>
                  </a:cubicBezTo>
                  <a:cubicBezTo>
                    <a:pt x="1670" y="790"/>
                    <a:pt x="2003" y="662"/>
                    <a:pt x="2013" y="491"/>
                  </a:cubicBezTo>
                  <a:cubicBezTo>
                    <a:pt x="2025" y="276"/>
                    <a:pt x="1608" y="62"/>
                    <a:pt x="1060" y="14"/>
                  </a:cubicBezTo>
                  <a:cubicBezTo>
                    <a:pt x="970" y="5"/>
                    <a:pt x="883" y="0"/>
                    <a:pt x="799"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1"/>
            <p:cNvSpPr/>
            <p:nvPr/>
          </p:nvSpPr>
          <p:spPr>
            <a:xfrm>
              <a:off x="1196275" y="3929525"/>
              <a:ext cx="50625" cy="20000"/>
            </a:xfrm>
            <a:custGeom>
              <a:rect b="b" l="l" r="r" t="t"/>
              <a:pathLst>
                <a:path extrusionOk="0" h="800" w="2025">
                  <a:moveTo>
                    <a:pt x="1278" y="1"/>
                  </a:moveTo>
                  <a:cubicBezTo>
                    <a:pt x="1182" y="1"/>
                    <a:pt x="1081" y="8"/>
                    <a:pt x="977" y="23"/>
                  </a:cubicBezTo>
                  <a:cubicBezTo>
                    <a:pt x="655" y="70"/>
                    <a:pt x="369" y="154"/>
                    <a:pt x="191" y="273"/>
                  </a:cubicBezTo>
                  <a:lnTo>
                    <a:pt x="0" y="285"/>
                  </a:lnTo>
                  <a:lnTo>
                    <a:pt x="24" y="511"/>
                  </a:lnTo>
                  <a:cubicBezTo>
                    <a:pt x="54" y="688"/>
                    <a:pt x="376" y="800"/>
                    <a:pt x="782" y="800"/>
                  </a:cubicBezTo>
                  <a:cubicBezTo>
                    <a:pt x="868" y="800"/>
                    <a:pt x="957" y="795"/>
                    <a:pt x="1048" y="785"/>
                  </a:cubicBezTo>
                  <a:cubicBezTo>
                    <a:pt x="1608" y="725"/>
                    <a:pt x="2024" y="499"/>
                    <a:pt x="2000" y="285"/>
                  </a:cubicBezTo>
                  <a:lnTo>
                    <a:pt x="1977" y="70"/>
                  </a:lnTo>
                  <a:lnTo>
                    <a:pt x="1798" y="82"/>
                  </a:lnTo>
                  <a:cubicBezTo>
                    <a:pt x="1667" y="33"/>
                    <a:pt x="1486" y="1"/>
                    <a:pt x="1278" y="1"/>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1"/>
            <p:cNvSpPr/>
            <p:nvPr/>
          </p:nvSpPr>
          <p:spPr>
            <a:xfrm>
              <a:off x="1195375" y="3924050"/>
              <a:ext cx="51225" cy="19825"/>
            </a:xfrm>
            <a:custGeom>
              <a:rect b="b" l="l" r="r" t="t"/>
              <a:pathLst>
                <a:path extrusionOk="0" h="793" w="2049">
                  <a:moveTo>
                    <a:pt x="1265" y="0"/>
                  </a:moveTo>
                  <a:cubicBezTo>
                    <a:pt x="1176" y="0"/>
                    <a:pt x="1084" y="5"/>
                    <a:pt x="989" y="15"/>
                  </a:cubicBezTo>
                  <a:cubicBezTo>
                    <a:pt x="441" y="75"/>
                    <a:pt x="1" y="301"/>
                    <a:pt x="36" y="504"/>
                  </a:cubicBezTo>
                  <a:cubicBezTo>
                    <a:pt x="46" y="681"/>
                    <a:pt x="365" y="793"/>
                    <a:pt x="784" y="793"/>
                  </a:cubicBezTo>
                  <a:cubicBezTo>
                    <a:pt x="872" y="793"/>
                    <a:pt x="965" y="788"/>
                    <a:pt x="1060" y="777"/>
                  </a:cubicBezTo>
                  <a:cubicBezTo>
                    <a:pt x="1608" y="718"/>
                    <a:pt x="2048" y="492"/>
                    <a:pt x="2013" y="289"/>
                  </a:cubicBezTo>
                  <a:cubicBezTo>
                    <a:pt x="2003" y="112"/>
                    <a:pt x="1684" y="0"/>
                    <a:pt x="1265"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1"/>
            <p:cNvSpPr/>
            <p:nvPr/>
          </p:nvSpPr>
          <p:spPr>
            <a:xfrm>
              <a:off x="1204000" y="3919225"/>
              <a:ext cx="49450" cy="18975"/>
            </a:xfrm>
            <a:custGeom>
              <a:rect b="b" l="l" r="r" t="t"/>
              <a:pathLst>
                <a:path extrusionOk="0" h="759" w="1978">
                  <a:moveTo>
                    <a:pt x="854" y="1"/>
                  </a:moveTo>
                  <a:cubicBezTo>
                    <a:pt x="581" y="1"/>
                    <a:pt x="343" y="56"/>
                    <a:pt x="191" y="137"/>
                  </a:cubicBezTo>
                  <a:lnTo>
                    <a:pt x="1" y="137"/>
                  </a:lnTo>
                  <a:lnTo>
                    <a:pt x="1" y="363"/>
                  </a:lnTo>
                  <a:cubicBezTo>
                    <a:pt x="1" y="566"/>
                    <a:pt x="429" y="744"/>
                    <a:pt x="989" y="756"/>
                  </a:cubicBezTo>
                  <a:cubicBezTo>
                    <a:pt x="1024" y="758"/>
                    <a:pt x="1059" y="758"/>
                    <a:pt x="1093" y="758"/>
                  </a:cubicBezTo>
                  <a:cubicBezTo>
                    <a:pt x="1591" y="758"/>
                    <a:pt x="1977" y="599"/>
                    <a:pt x="1977" y="399"/>
                  </a:cubicBezTo>
                  <a:lnTo>
                    <a:pt x="1977" y="185"/>
                  </a:lnTo>
                  <a:lnTo>
                    <a:pt x="1799" y="185"/>
                  </a:lnTo>
                  <a:cubicBezTo>
                    <a:pt x="1620" y="77"/>
                    <a:pt x="1322" y="18"/>
                    <a:pt x="1001" y="6"/>
                  </a:cubicBezTo>
                  <a:cubicBezTo>
                    <a:pt x="951" y="2"/>
                    <a:pt x="902" y="1"/>
                    <a:pt x="854" y="1"/>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1"/>
            <p:cNvSpPr/>
            <p:nvPr/>
          </p:nvSpPr>
          <p:spPr>
            <a:xfrm>
              <a:off x="1204000" y="3914000"/>
              <a:ext cx="50050" cy="19100"/>
            </a:xfrm>
            <a:custGeom>
              <a:rect b="b" l="l" r="r" t="t"/>
              <a:pathLst>
                <a:path extrusionOk="0" h="764" w="2002">
                  <a:moveTo>
                    <a:pt x="959" y="0"/>
                  </a:moveTo>
                  <a:cubicBezTo>
                    <a:pt x="446" y="0"/>
                    <a:pt x="13" y="162"/>
                    <a:pt x="13" y="358"/>
                  </a:cubicBezTo>
                  <a:cubicBezTo>
                    <a:pt x="1" y="572"/>
                    <a:pt x="453" y="751"/>
                    <a:pt x="1001" y="763"/>
                  </a:cubicBezTo>
                  <a:cubicBezTo>
                    <a:pt x="1019" y="763"/>
                    <a:pt x="1037" y="763"/>
                    <a:pt x="1055" y="763"/>
                  </a:cubicBezTo>
                  <a:cubicBezTo>
                    <a:pt x="1568" y="763"/>
                    <a:pt x="2001" y="601"/>
                    <a:pt x="2001" y="405"/>
                  </a:cubicBezTo>
                  <a:cubicBezTo>
                    <a:pt x="2001" y="179"/>
                    <a:pt x="1549" y="13"/>
                    <a:pt x="1013" y="1"/>
                  </a:cubicBezTo>
                  <a:cubicBezTo>
                    <a:pt x="995" y="0"/>
                    <a:pt x="977" y="0"/>
                    <a:pt x="959"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1"/>
            <p:cNvSpPr/>
            <p:nvPr/>
          </p:nvSpPr>
          <p:spPr>
            <a:xfrm>
              <a:off x="1200425" y="3900900"/>
              <a:ext cx="50925" cy="22300"/>
            </a:xfrm>
            <a:custGeom>
              <a:rect b="b" l="l" r="r" t="t"/>
              <a:pathLst>
                <a:path extrusionOk="0" h="892" w="2037">
                  <a:moveTo>
                    <a:pt x="96" y="1"/>
                  </a:moveTo>
                  <a:lnTo>
                    <a:pt x="37" y="215"/>
                  </a:lnTo>
                  <a:cubicBezTo>
                    <a:pt x="1" y="417"/>
                    <a:pt x="382" y="691"/>
                    <a:pt x="918" y="822"/>
                  </a:cubicBezTo>
                  <a:cubicBezTo>
                    <a:pt x="1111" y="869"/>
                    <a:pt x="1296" y="892"/>
                    <a:pt x="1456" y="892"/>
                  </a:cubicBezTo>
                  <a:cubicBezTo>
                    <a:pt x="1741" y="892"/>
                    <a:pt x="1947" y="821"/>
                    <a:pt x="1977" y="691"/>
                  </a:cubicBezTo>
                  <a:lnTo>
                    <a:pt x="2037" y="477"/>
                  </a:lnTo>
                  <a:lnTo>
                    <a:pt x="1846" y="453"/>
                  </a:lnTo>
                  <a:cubicBezTo>
                    <a:pt x="1692" y="322"/>
                    <a:pt x="1430" y="179"/>
                    <a:pt x="1096" y="96"/>
                  </a:cubicBezTo>
                  <a:cubicBezTo>
                    <a:pt x="908" y="40"/>
                    <a:pt x="728" y="17"/>
                    <a:pt x="570" y="17"/>
                  </a:cubicBezTo>
                  <a:cubicBezTo>
                    <a:pt x="459" y="17"/>
                    <a:pt x="359" y="29"/>
                    <a:pt x="275" y="48"/>
                  </a:cubicBezTo>
                  <a:lnTo>
                    <a:pt x="96" y="1"/>
                  </a:ln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1"/>
            <p:cNvSpPr/>
            <p:nvPr/>
          </p:nvSpPr>
          <p:spPr>
            <a:xfrm>
              <a:off x="1201325" y="3896200"/>
              <a:ext cx="50625" cy="22250"/>
            </a:xfrm>
            <a:custGeom>
              <a:rect b="b" l="l" r="r" t="t"/>
              <a:pathLst>
                <a:path extrusionOk="0" h="890" w="2025">
                  <a:moveTo>
                    <a:pt x="576" y="1"/>
                  </a:moveTo>
                  <a:cubicBezTo>
                    <a:pt x="288" y="1"/>
                    <a:pt x="79" y="74"/>
                    <a:pt x="48" y="213"/>
                  </a:cubicBezTo>
                  <a:cubicBezTo>
                    <a:pt x="1" y="415"/>
                    <a:pt x="394" y="689"/>
                    <a:pt x="929" y="820"/>
                  </a:cubicBezTo>
                  <a:cubicBezTo>
                    <a:pt x="1122" y="867"/>
                    <a:pt x="1307" y="889"/>
                    <a:pt x="1468" y="889"/>
                  </a:cubicBezTo>
                  <a:cubicBezTo>
                    <a:pt x="1752" y="889"/>
                    <a:pt x="1958" y="818"/>
                    <a:pt x="1989" y="689"/>
                  </a:cubicBezTo>
                  <a:cubicBezTo>
                    <a:pt x="2025" y="486"/>
                    <a:pt x="1644" y="213"/>
                    <a:pt x="1108" y="70"/>
                  </a:cubicBezTo>
                  <a:cubicBezTo>
                    <a:pt x="917" y="23"/>
                    <a:pt x="734" y="1"/>
                    <a:pt x="576"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1"/>
            <p:cNvSpPr/>
            <p:nvPr/>
          </p:nvSpPr>
          <p:spPr>
            <a:xfrm>
              <a:off x="1233475" y="3930375"/>
              <a:ext cx="50925" cy="22300"/>
            </a:xfrm>
            <a:custGeom>
              <a:rect b="b" l="l" r="r" t="t"/>
              <a:pathLst>
                <a:path extrusionOk="0" h="892" w="2037">
                  <a:moveTo>
                    <a:pt x="108" y="0"/>
                  </a:moveTo>
                  <a:lnTo>
                    <a:pt x="48" y="215"/>
                  </a:lnTo>
                  <a:cubicBezTo>
                    <a:pt x="1" y="417"/>
                    <a:pt x="382" y="691"/>
                    <a:pt x="917" y="822"/>
                  </a:cubicBezTo>
                  <a:cubicBezTo>
                    <a:pt x="1110" y="869"/>
                    <a:pt x="1295" y="892"/>
                    <a:pt x="1455" y="892"/>
                  </a:cubicBezTo>
                  <a:cubicBezTo>
                    <a:pt x="1740" y="892"/>
                    <a:pt x="1946" y="821"/>
                    <a:pt x="1977" y="691"/>
                  </a:cubicBezTo>
                  <a:lnTo>
                    <a:pt x="2036" y="477"/>
                  </a:lnTo>
                  <a:lnTo>
                    <a:pt x="1846" y="453"/>
                  </a:lnTo>
                  <a:cubicBezTo>
                    <a:pt x="1691" y="310"/>
                    <a:pt x="1429" y="179"/>
                    <a:pt x="1096" y="96"/>
                  </a:cubicBezTo>
                  <a:cubicBezTo>
                    <a:pt x="898" y="45"/>
                    <a:pt x="710" y="20"/>
                    <a:pt x="547" y="20"/>
                  </a:cubicBezTo>
                  <a:cubicBezTo>
                    <a:pt x="444" y="20"/>
                    <a:pt x="352" y="30"/>
                    <a:pt x="274" y="48"/>
                  </a:cubicBezTo>
                  <a:lnTo>
                    <a:pt x="108" y="0"/>
                  </a:ln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1"/>
            <p:cNvSpPr/>
            <p:nvPr/>
          </p:nvSpPr>
          <p:spPr>
            <a:xfrm>
              <a:off x="1234675" y="3925650"/>
              <a:ext cx="50925" cy="22250"/>
            </a:xfrm>
            <a:custGeom>
              <a:rect b="b" l="l" r="r" t="t"/>
              <a:pathLst>
                <a:path extrusionOk="0" h="890" w="2037">
                  <a:moveTo>
                    <a:pt x="557" y="1"/>
                  </a:moveTo>
                  <a:cubicBezTo>
                    <a:pt x="272" y="1"/>
                    <a:pt x="66" y="72"/>
                    <a:pt x="36" y="201"/>
                  </a:cubicBezTo>
                  <a:cubicBezTo>
                    <a:pt x="0" y="416"/>
                    <a:pt x="381" y="678"/>
                    <a:pt x="917" y="821"/>
                  </a:cubicBezTo>
                  <a:cubicBezTo>
                    <a:pt x="1107" y="867"/>
                    <a:pt x="1290" y="890"/>
                    <a:pt x="1449" y="890"/>
                  </a:cubicBezTo>
                  <a:cubicBezTo>
                    <a:pt x="1737" y="890"/>
                    <a:pt x="1946" y="816"/>
                    <a:pt x="1977" y="678"/>
                  </a:cubicBezTo>
                  <a:cubicBezTo>
                    <a:pt x="2036" y="487"/>
                    <a:pt x="1643" y="201"/>
                    <a:pt x="1096" y="70"/>
                  </a:cubicBezTo>
                  <a:cubicBezTo>
                    <a:pt x="903" y="23"/>
                    <a:pt x="718" y="1"/>
                    <a:pt x="557"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1"/>
            <p:cNvSpPr/>
            <p:nvPr/>
          </p:nvSpPr>
          <p:spPr>
            <a:xfrm>
              <a:off x="1250450" y="3916675"/>
              <a:ext cx="50625" cy="23575"/>
            </a:xfrm>
            <a:custGeom>
              <a:rect b="b" l="l" r="r" t="t"/>
              <a:pathLst>
                <a:path extrusionOk="0" h="943" w="2025">
                  <a:moveTo>
                    <a:pt x="1905" y="1"/>
                  </a:moveTo>
                  <a:lnTo>
                    <a:pt x="1727" y="48"/>
                  </a:lnTo>
                  <a:cubicBezTo>
                    <a:pt x="1663" y="33"/>
                    <a:pt x="1586" y="25"/>
                    <a:pt x="1501" y="25"/>
                  </a:cubicBezTo>
                  <a:cubicBezTo>
                    <a:pt x="1330" y="25"/>
                    <a:pt x="1123" y="56"/>
                    <a:pt x="917" y="120"/>
                  </a:cubicBezTo>
                  <a:cubicBezTo>
                    <a:pt x="595" y="203"/>
                    <a:pt x="334" y="358"/>
                    <a:pt x="179" y="489"/>
                  </a:cubicBezTo>
                  <a:lnTo>
                    <a:pt x="0" y="548"/>
                  </a:lnTo>
                  <a:lnTo>
                    <a:pt x="60" y="763"/>
                  </a:lnTo>
                  <a:cubicBezTo>
                    <a:pt x="94" y="881"/>
                    <a:pt x="271" y="942"/>
                    <a:pt x="515" y="942"/>
                  </a:cubicBezTo>
                  <a:cubicBezTo>
                    <a:pt x="691" y="942"/>
                    <a:pt x="901" y="911"/>
                    <a:pt x="1119" y="846"/>
                  </a:cubicBezTo>
                  <a:cubicBezTo>
                    <a:pt x="1643" y="703"/>
                    <a:pt x="2024" y="406"/>
                    <a:pt x="1965" y="203"/>
                  </a:cubicBezTo>
                  <a:lnTo>
                    <a:pt x="1905" y="1"/>
                  </a:ln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1"/>
            <p:cNvSpPr/>
            <p:nvPr/>
          </p:nvSpPr>
          <p:spPr>
            <a:xfrm>
              <a:off x="1249550" y="3911925"/>
              <a:ext cx="50325" cy="23100"/>
            </a:xfrm>
            <a:custGeom>
              <a:rect b="b" l="l" r="r" t="t"/>
              <a:pathLst>
                <a:path extrusionOk="0" h="924" w="2013">
                  <a:moveTo>
                    <a:pt x="1497" y="0"/>
                  </a:moveTo>
                  <a:cubicBezTo>
                    <a:pt x="1323" y="0"/>
                    <a:pt x="1116" y="32"/>
                    <a:pt x="905" y="96"/>
                  </a:cubicBezTo>
                  <a:cubicBezTo>
                    <a:pt x="381" y="250"/>
                    <a:pt x="0" y="536"/>
                    <a:pt x="60" y="738"/>
                  </a:cubicBezTo>
                  <a:cubicBezTo>
                    <a:pt x="95" y="864"/>
                    <a:pt x="272" y="924"/>
                    <a:pt x="515" y="924"/>
                  </a:cubicBezTo>
                  <a:cubicBezTo>
                    <a:pt x="688" y="924"/>
                    <a:pt x="895" y="893"/>
                    <a:pt x="1108" y="834"/>
                  </a:cubicBezTo>
                  <a:cubicBezTo>
                    <a:pt x="1632" y="679"/>
                    <a:pt x="2013" y="393"/>
                    <a:pt x="1965" y="191"/>
                  </a:cubicBezTo>
                  <a:cubicBezTo>
                    <a:pt x="1930" y="65"/>
                    <a:pt x="1746" y="0"/>
                    <a:pt x="1497"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1"/>
            <p:cNvSpPr/>
            <p:nvPr/>
          </p:nvSpPr>
          <p:spPr>
            <a:xfrm>
              <a:off x="1275150" y="3936875"/>
              <a:ext cx="50625" cy="19800"/>
            </a:xfrm>
            <a:custGeom>
              <a:rect b="b" l="l" r="r" t="t"/>
              <a:pathLst>
                <a:path extrusionOk="0" h="792" w="2025">
                  <a:moveTo>
                    <a:pt x="1100" y="0"/>
                  </a:moveTo>
                  <a:cubicBezTo>
                    <a:pt x="1059" y="0"/>
                    <a:pt x="1018" y="1"/>
                    <a:pt x="977" y="2"/>
                  </a:cubicBezTo>
                  <a:cubicBezTo>
                    <a:pt x="655" y="38"/>
                    <a:pt x="358" y="110"/>
                    <a:pt x="191" y="229"/>
                  </a:cubicBezTo>
                  <a:lnTo>
                    <a:pt x="0" y="252"/>
                  </a:lnTo>
                  <a:lnTo>
                    <a:pt x="12" y="467"/>
                  </a:lnTo>
                  <a:cubicBezTo>
                    <a:pt x="23" y="664"/>
                    <a:pt x="419" y="791"/>
                    <a:pt x="909" y="791"/>
                  </a:cubicBezTo>
                  <a:cubicBezTo>
                    <a:pt x="951" y="791"/>
                    <a:pt x="993" y="790"/>
                    <a:pt x="1036" y="788"/>
                  </a:cubicBezTo>
                  <a:cubicBezTo>
                    <a:pt x="1584" y="741"/>
                    <a:pt x="2024" y="550"/>
                    <a:pt x="2013" y="336"/>
                  </a:cubicBezTo>
                  <a:lnTo>
                    <a:pt x="1989" y="110"/>
                  </a:lnTo>
                  <a:lnTo>
                    <a:pt x="1798" y="110"/>
                  </a:lnTo>
                  <a:cubicBezTo>
                    <a:pt x="1632" y="37"/>
                    <a:pt x="1383" y="0"/>
                    <a:pt x="1100"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1"/>
            <p:cNvSpPr/>
            <p:nvPr/>
          </p:nvSpPr>
          <p:spPr>
            <a:xfrm>
              <a:off x="1274250" y="3931425"/>
              <a:ext cx="50625" cy="19350"/>
            </a:xfrm>
            <a:custGeom>
              <a:rect b="b" l="l" r="r" t="t"/>
              <a:pathLst>
                <a:path extrusionOk="0" h="774" w="2025">
                  <a:moveTo>
                    <a:pt x="1156" y="1"/>
                  </a:moveTo>
                  <a:cubicBezTo>
                    <a:pt x="1101" y="1"/>
                    <a:pt x="1046" y="2"/>
                    <a:pt x="989" y="6"/>
                  </a:cubicBezTo>
                  <a:cubicBezTo>
                    <a:pt x="441" y="30"/>
                    <a:pt x="1" y="244"/>
                    <a:pt x="24" y="447"/>
                  </a:cubicBezTo>
                  <a:cubicBezTo>
                    <a:pt x="35" y="639"/>
                    <a:pt x="410" y="774"/>
                    <a:pt x="882" y="774"/>
                  </a:cubicBezTo>
                  <a:cubicBezTo>
                    <a:pt x="936" y="774"/>
                    <a:pt x="992" y="772"/>
                    <a:pt x="1048" y="768"/>
                  </a:cubicBezTo>
                  <a:cubicBezTo>
                    <a:pt x="1596" y="732"/>
                    <a:pt x="2025" y="530"/>
                    <a:pt x="2013" y="316"/>
                  </a:cubicBezTo>
                  <a:cubicBezTo>
                    <a:pt x="2002" y="134"/>
                    <a:pt x="1628" y="1"/>
                    <a:pt x="1156"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1"/>
            <p:cNvSpPr/>
            <p:nvPr/>
          </p:nvSpPr>
          <p:spPr>
            <a:xfrm>
              <a:off x="1294200" y="3926475"/>
              <a:ext cx="50325" cy="20750"/>
            </a:xfrm>
            <a:custGeom>
              <a:rect b="b" l="l" r="r" t="t"/>
              <a:pathLst>
                <a:path extrusionOk="0" h="830" w="2013">
                  <a:moveTo>
                    <a:pt x="1349" y="0"/>
                  </a:moveTo>
                  <a:cubicBezTo>
                    <a:pt x="1229" y="0"/>
                    <a:pt x="1099" y="13"/>
                    <a:pt x="965" y="37"/>
                  </a:cubicBezTo>
                  <a:cubicBezTo>
                    <a:pt x="631" y="85"/>
                    <a:pt x="358" y="204"/>
                    <a:pt x="191" y="323"/>
                  </a:cubicBezTo>
                  <a:lnTo>
                    <a:pt x="0" y="347"/>
                  </a:lnTo>
                  <a:lnTo>
                    <a:pt x="24" y="573"/>
                  </a:lnTo>
                  <a:cubicBezTo>
                    <a:pt x="51" y="735"/>
                    <a:pt x="317" y="829"/>
                    <a:pt x="687" y="829"/>
                  </a:cubicBezTo>
                  <a:cubicBezTo>
                    <a:pt x="806" y="829"/>
                    <a:pt x="936" y="820"/>
                    <a:pt x="1072" y="799"/>
                  </a:cubicBezTo>
                  <a:cubicBezTo>
                    <a:pt x="1608" y="704"/>
                    <a:pt x="2013" y="466"/>
                    <a:pt x="1989" y="264"/>
                  </a:cubicBezTo>
                  <a:lnTo>
                    <a:pt x="1965" y="37"/>
                  </a:lnTo>
                  <a:lnTo>
                    <a:pt x="1786" y="73"/>
                  </a:lnTo>
                  <a:cubicBezTo>
                    <a:pt x="1668" y="25"/>
                    <a:pt x="1518" y="0"/>
                    <a:pt x="1349"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1"/>
            <p:cNvSpPr/>
            <p:nvPr/>
          </p:nvSpPr>
          <p:spPr>
            <a:xfrm>
              <a:off x="1293600" y="3921025"/>
              <a:ext cx="50625" cy="20675"/>
            </a:xfrm>
            <a:custGeom>
              <a:rect b="b" l="l" r="r" t="t"/>
              <a:pathLst>
                <a:path extrusionOk="0" h="827" w="2025">
                  <a:moveTo>
                    <a:pt x="1310" y="1"/>
                  </a:moveTo>
                  <a:cubicBezTo>
                    <a:pt x="1198" y="1"/>
                    <a:pt x="1077" y="10"/>
                    <a:pt x="953" y="29"/>
                  </a:cubicBezTo>
                  <a:cubicBezTo>
                    <a:pt x="417" y="124"/>
                    <a:pt x="1" y="363"/>
                    <a:pt x="36" y="565"/>
                  </a:cubicBezTo>
                  <a:cubicBezTo>
                    <a:pt x="54" y="726"/>
                    <a:pt x="326" y="826"/>
                    <a:pt x="688" y="826"/>
                  </a:cubicBezTo>
                  <a:cubicBezTo>
                    <a:pt x="808" y="826"/>
                    <a:pt x="938" y="815"/>
                    <a:pt x="1072" y="791"/>
                  </a:cubicBezTo>
                  <a:cubicBezTo>
                    <a:pt x="1608" y="708"/>
                    <a:pt x="2025" y="470"/>
                    <a:pt x="2001" y="255"/>
                  </a:cubicBezTo>
                  <a:cubicBezTo>
                    <a:pt x="1964" y="100"/>
                    <a:pt x="1682" y="1"/>
                    <a:pt x="1310"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1"/>
            <p:cNvSpPr/>
            <p:nvPr/>
          </p:nvSpPr>
          <p:spPr>
            <a:xfrm>
              <a:off x="1293300" y="3916775"/>
              <a:ext cx="50625" cy="20025"/>
            </a:xfrm>
            <a:custGeom>
              <a:rect b="b" l="l" r="r" t="t"/>
              <a:pathLst>
                <a:path extrusionOk="0" h="801" w="2025">
                  <a:moveTo>
                    <a:pt x="724" y="1"/>
                  </a:moveTo>
                  <a:cubicBezTo>
                    <a:pt x="541" y="1"/>
                    <a:pt x="377" y="19"/>
                    <a:pt x="251" y="56"/>
                  </a:cubicBezTo>
                  <a:lnTo>
                    <a:pt x="60" y="21"/>
                  </a:lnTo>
                  <a:lnTo>
                    <a:pt x="36" y="247"/>
                  </a:lnTo>
                  <a:cubicBezTo>
                    <a:pt x="1" y="461"/>
                    <a:pt x="417" y="699"/>
                    <a:pt x="953" y="771"/>
                  </a:cubicBezTo>
                  <a:cubicBezTo>
                    <a:pt x="1086" y="791"/>
                    <a:pt x="1215" y="801"/>
                    <a:pt x="1333" y="801"/>
                  </a:cubicBezTo>
                  <a:cubicBezTo>
                    <a:pt x="1701" y="801"/>
                    <a:pt x="1974" y="707"/>
                    <a:pt x="2001" y="544"/>
                  </a:cubicBezTo>
                  <a:lnTo>
                    <a:pt x="2025" y="318"/>
                  </a:lnTo>
                  <a:lnTo>
                    <a:pt x="1846" y="306"/>
                  </a:lnTo>
                  <a:cubicBezTo>
                    <a:pt x="1679" y="187"/>
                    <a:pt x="1406" y="80"/>
                    <a:pt x="1072" y="21"/>
                  </a:cubicBezTo>
                  <a:cubicBezTo>
                    <a:pt x="952" y="7"/>
                    <a:pt x="834" y="1"/>
                    <a:pt x="724" y="1"/>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1"/>
            <p:cNvSpPr/>
            <p:nvPr/>
          </p:nvSpPr>
          <p:spPr>
            <a:xfrm>
              <a:off x="1294200" y="3911225"/>
              <a:ext cx="50925" cy="20525"/>
            </a:xfrm>
            <a:custGeom>
              <a:rect b="b" l="l" r="r" t="t"/>
              <a:pathLst>
                <a:path extrusionOk="0" h="821" w="2037">
                  <a:moveTo>
                    <a:pt x="716" y="0"/>
                  </a:moveTo>
                  <a:cubicBezTo>
                    <a:pt x="341" y="0"/>
                    <a:pt x="54" y="101"/>
                    <a:pt x="36" y="266"/>
                  </a:cubicBezTo>
                  <a:cubicBezTo>
                    <a:pt x="0" y="481"/>
                    <a:pt x="417" y="719"/>
                    <a:pt x="953" y="790"/>
                  </a:cubicBezTo>
                  <a:cubicBezTo>
                    <a:pt x="1086" y="811"/>
                    <a:pt x="1214" y="820"/>
                    <a:pt x="1333" y="820"/>
                  </a:cubicBezTo>
                  <a:cubicBezTo>
                    <a:pt x="1701" y="820"/>
                    <a:pt x="1974" y="726"/>
                    <a:pt x="2001" y="564"/>
                  </a:cubicBezTo>
                  <a:cubicBezTo>
                    <a:pt x="2036" y="350"/>
                    <a:pt x="1620" y="112"/>
                    <a:pt x="1072" y="28"/>
                  </a:cubicBezTo>
                  <a:cubicBezTo>
                    <a:pt x="949" y="9"/>
                    <a:pt x="828" y="0"/>
                    <a:pt x="716"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1"/>
            <p:cNvSpPr/>
            <p:nvPr/>
          </p:nvSpPr>
          <p:spPr>
            <a:xfrm>
              <a:off x="1328425" y="3907850"/>
              <a:ext cx="50325" cy="20025"/>
            </a:xfrm>
            <a:custGeom>
              <a:rect b="b" l="l" r="r" t="t"/>
              <a:pathLst>
                <a:path extrusionOk="0" h="801" w="2013">
                  <a:moveTo>
                    <a:pt x="716" y="0"/>
                  </a:moveTo>
                  <a:cubicBezTo>
                    <a:pt x="531" y="0"/>
                    <a:pt x="370" y="19"/>
                    <a:pt x="251" y="56"/>
                  </a:cubicBezTo>
                  <a:lnTo>
                    <a:pt x="48" y="20"/>
                  </a:lnTo>
                  <a:lnTo>
                    <a:pt x="24" y="247"/>
                  </a:lnTo>
                  <a:cubicBezTo>
                    <a:pt x="1" y="461"/>
                    <a:pt x="417" y="699"/>
                    <a:pt x="941" y="771"/>
                  </a:cubicBezTo>
                  <a:cubicBezTo>
                    <a:pt x="1077" y="791"/>
                    <a:pt x="1208" y="801"/>
                    <a:pt x="1328" y="801"/>
                  </a:cubicBezTo>
                  <a:cubicBezTo>
                    <a:pt x="1701" y="801"/>
                    <a:pt x="1971" y="707"/>
                    <a:pt x="1989" y="544"/>
                  </a:cubicBezTo>
                  <a:lnTo>
                    <a:pt x="2013" y="318"/>
                  </a:lnTo>
                  <a:lnTo>
                    <a:pt x="1834" y="306"/>
                  </a:lnTo>
                  <a:cubicBezTo>
                    <a:pt x="1679" y="187"/>
                    <a:pt x="1394" y="80"/>
                    <a:pt x="1072" y="20"/>
                  </a:cubicBezTo>
                  <a:cubicBezTo>
                    <a:pt x="947" y="7"/>
                    <a:pt x="827" y="0"/>
                    <a:pt x="716"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1"/>
            <p:cNvSpPr/>
            <p:nvPr/>
          </p:nvSpPr>
          <p:spPr>
            <a:xfrm>
              <a:off x="1329025" y="3902425"/>
              <a:ext cx="50625" cy="20225"/>
            </a:xfrm>
            <a:custGeom>
              <a:rect b="b" l="l" r="r" t="t"/>
              <a:pathLst>
                <a:path extrusionOk="0" h="809" w="2025">
                  <a:moveTo>
                    <a:pt x="682" y="0"/>
                  </a:moveTo>
                  <a:cubicBezTo>
                    <a:pt x="320" y="0"/>
                    <a:pt x="54" y="101"/>
                    <a:pt x="36" y="261"/>
                  </a:cubicBezTo>
                  <a:cubicBezTo>
                    <a:pt x="0" y="464"/>
                    <a:pt x="405" y="690"/>
                    <a:pt x="953" y="773"/>
                  </a:cubicBezTo>
                  <a:cubicBezTo>
                    <a:pt x="1091" y="797"/>
                    <a:pt x="1224" y="808"/>
                    <a:pt x="1346" y="808"/>
                  </a:cubicBezTo>
                  <a:cubicBezTo>
                    <a:pt x="1707" y="808"/>
                    <a:pt x="1974" y="710"/>
                    <a:pt x="2001" y="559"/>
                  </a:cubicBezTo>
                  <a:cubicBezTo>
                    <a:pt x="2024" y="345"/>
                    <a:pt x="1608" y="106"/>
                    <a:pt x="1072" y="35"/>
                  </a:cubicBezTo>
                  <a:cubicBezTo>
                    <a:pt x="935" y="11"/>
                    <a:pt x="803" y="0"/>
                    <a:pt x="682"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1"/>
            <p:cNvSpPr/>
            <p:nvPr/>
          </p:nvSpPr>
          <p:spPr>
            <a:xfrm>
              <a:off x="1320400" y="3904950"/>
              <a:ext cx="50625" cy="20025"/>
            </a:xfrm>
            <a:custGeom>
              <a:rect b="b" l="l" r="r" t="t"/>
              <a:pathLst>
                <a:path extrusionOk="0" h="801" w="2025">
                  <a:moveTo>
                    <a:pt x="1262" y="1"/>
                  </a:moveTo>
                  <a:cubicBezTo>
                    <a:pt x="1168" y="1"/>
                    <a:pt x="1068" y="6"/>
                    <a:pt x="965" y="17"/>
                  </a:cubicBezTo>
                  <a:cubicBezTo>
                    <a:pt x="643" y="65"/>
                    <a:pt x="357" y="160"/>
                    <a:pt x="203" y="279"/>
                  </a:cubicBezTo>
                  <a:lnTo>
                    <a:pt x="0" y="303"/>
                  </a:lnTo>
                  <a:lnTo>
                    <a:pt x="36" y="529"/>
                  </a:lnTo>
                  <a:cubicBezTo>
                    <a:pt x="55" y="692"/>
                    <a:pt x="357" y="800"/>
                    <a:pt x="752" y="800"/>
                  </a:cubicBezTo>
                  <a:cubicBezTo>
                    <a:pt x="850" y="800"/>
                    <a:pt x="953" y="794"/>
                    <a:pt x="1060" y="779"/>
                  </a:cubicBezTo>
                  <a:cubicBezTo>
                    <a:pt x="1607" y="720"/>
                    <a:pt x="2024" y="494"/>
                    <a:pt x="2000" y="291"/>
                  </a:cubicBezTo>
                  <a:lnTo>
                    <a:pt x="1965" y="65"/>
                  </a:lnTo>
                  <a:lnTo>
                    <a:pt x="1786" y="77"/>
                  </a:lnTo>
                  <a:cubicBezTo>
                    <a:pt x="1655" y="28"/>
                    <a:pt x="1472" y="1"/>
                    <a:pt x="1262" y="1"/>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1"/>
            <p:cNvSpPr/>
            <p:nvPr/>
          </p:nvSpPr>
          <p:spPr>
            <a:xfrm>
              <a:off x="1320100" y="3899200"/>
              <a:ext cx="50625" cy="19700"/>
            </a:xfrm>
            <a:custGeom>
              <a:rect b="b" l="l" r="r" t="t"/>
              <a:pathLst>
                <a:path extrusionOk="0" h="788" w="2025">
                  <a:moveTo>
                    <a:pt x="1271" y="0"/>
                  </a:moveTo>
                  <a:cubicBezTo>
                    <a:pt x="1173" y="0"/>
                    <a:pt x="1070" y="7"/>
                    <a:pt x="965" y="21"/>
                  </a:cubicBezTo>
                  <a:cubicBezTo>
                    <a:pt x="429" y="81"/>
                    <a:pt x="0" y="307"/>
                    <a:pt x="36" y="521"/>
                  </a:cubicBezTo>
                  <a:cubicBezTo>
                    <a:pt x="46" y="686"/>
                    <a:pt x="355" y="788"/>
                    <a:pt x="765" y="788"/>
                  </a:cubicBezTo>
                  <a:cubicBezTo>
                    <a:pt x="859" y="788"/>
                    <a:pt x="958" y="782"/>
                    <a:pt x="1060" y="771"/>
                  </a:cubicBezTo>
                  <a:cubicBezTo>
                    <a:pt x="1596" y="712"/>
                    <a:pt x="2024" y="485"/>
                    <a:pt x="2000" y="283"/>
                  </a:cubicBezTo>
                  <a:cubicBezTo>
                    <a:pt x="1972" y="111"/>
                    <a:pt x="1667" y="0"/>
                    <a:pt x="1271"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1"/>
            <p:cNvSpPr/>
            <p:nvPr/>
          </p:nvSpPr>
          <p:spPr>
            <a:xfrm>
              <a:off x="1233475" y="3905225"/>
              <a:ext cx="50625" cy="20100"/>
            </a:xfrm>
            <a:custGeom>
              <a:rect b="b" l="l" r="r" t="t"/>
              <a:pathLst>
                <a:path extrusionOk="0" h="804" w="2025">
                  <a:moveTo>
                    <a:pt x="678" y="1"/>
                  </a:moveTo>
                  <a:cubicBezTo>
                    <a:pt x="509" y="1"/>
                    <a:pt x="362" y="19"/>
                    <a:pt x="251" y="54"/>
                  </a:cubicBezTo>
                  <a:lnTo>
                    <a:pt x="60" y="30"/>
                  </a:lnTo>
                  <a:lnTo>
                    <a:pt x="24" y="244"/>
                  </a:lnTo>
                  <a:cubicBezTo>
                    <a:pt x="1" y="459"/>
                    <a:pt x="417" y="697"/>
                    <a:pt x="953" y="768"/>
                  </a:cubicBezTo>
                  <a:cubicBezTo>
                    <a:pt x="1090" y="792"/>
                    <a:pt x="1222" y="803"/>
                    <a:pt x="1343" y="803"/>
                  </a:cubicBezTo>
                  <a:cubicBezTo>
                    <a:pt x="1705" y="803"/>
                    <a:pt x="1971" y="703"/>
                    <a:pt x="1989" y="542"/>
                  </a:cubicBezTo>
                  <a:lnTo>
                    <a:pt x="2025" y="328"/>
                  </a:lnTo>
                  <a:lnTo>
                    <a:pt x="1846" y="304"/>
                  </a:lnTo>
                  <a:cubicBezTo>
                    <a:pt x="1679" y="185"/>
                    <a:pt x="1394" y="90"/>
                    <a:pt x="1072" y="30"/>
                  </a:cubicBezTo>
                  <a:cubicBezTo>
                    <a:pt x="933" y="10"/>
                    <a:pt x="800" y="1"/>
                    <a:pt x="678" y="1"/>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1"/>
            <p:cNvSpPr/>
            <p:nvPr/>
          </p:nvSpPr>
          <p:spPr>
            <a:xfrm>
              <a:off x="1234675" y="3899850"/>
              <a:ext cx="50325" cy="20250"/>
            </a:xfrm>
            <a:custGeom>
              <a:rect b="b" l="l" r="r" t="t"/>
              <a:pathLst>
                <a:path extrusionOk="0" h="810" w="2013">
                  <a:moveTo>
                    <a:pt x="687" y="1"/>
                  </a:moveTo>
                  <a:cubicBezTo>
                    <a:pt x="317" y="1"/>
                    <a:pt x="51" y="95"/>
                    <a:pt x="24" y="257"/>
                  </a:cubicBezTo>
                  <a:cubicBezTo>
                    <a:pt x="0" y="459"/>
                    <a:pt x="393" y="686"/>
                    <a:pt x="953" y="781"/>
                  </a:cubicBezTo>
                  <a:cubicBezTo>
                    <a:pt x="1080" y="800"/>
                    <a:pt x="1203" y="809"/>
                    <a:pt x="1316" y="809"/>
                  </a:cubicBezTo>
                  <a:cubicBezTo>
                    <a:pt x="1692" y="809"/>
                    <a:pt x="1970" y="710"/>
                    <a:pt x="1988" y="555"/>
                  </a:cubicBezTo>
                  <a:cubicBezTo>
                    <a:pt x="2012" y="340"/>
                    <a:pt x="1607" y="102"/>
                    <a:pt x="1072" y="31"/>
                  </a:cubicBezTo>
                  <a:cubicBezTo>
                    <a:pt x="936" y="11"/>
                    <a:pt x="806" y="1"/>
                    <a:pt x="687"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1"/>
            <p:cNvSpPr/>
            <p:nvPr/>
          </p:nvSpPr>
          <p:spPr>
            <a:xfrm>
              <a:off x="1225150" y="3901900"/>
              <a:ext cx="50625" cy="20025"/>
            </a:xfrm>
            <a:custGeom>
              <a:rect b="b" l="l" r="r" t="t"/>
              <a:pathLst>
                <a:path extrusionOk="0" h="801" w="2025">
                  <a:moveTo>
                    <a:pt x="724" y="0"/>
                  </a:moveTo>
                  <a:cubicBezTo>
                    <a:pt x="542" y="0"/>
                    <a:pt x="381" y="19"/>
                    <a:pt x="262" y="56"/>
                  </a:cubicBezTo>
                  <a:lnTo>
                    <a:pt x="60" y="20"/>
                  </a:lnTo>
                  <a:lnTo>
                    <a:pt x="36" y="247"/>
                  </a:lnTo>
                  <a:cubicBezTo>
                    <a:pt x="0" y="461"/>
                    <a:pt x="417" y="699"/>
                    <a:pt x="953" y="770"/>
                  </a:cubicBezTo>
                  <a:cubicBezTo>
                    <a:pt x="1086" y="791"/>
                    <a:pt x="1214" y="800"/>
                    <a:pt x="1332" y="800"/>
                  </a:cubicBezTo>
                  <a:cubicBezTo>
                    <a:pt x="1701" y="800"/>
                    <a:pt x="1973" y="706"/>
                    <a:pt x="2000" y="544"/>
                  </a:cubicBezTo>
                  <a:lnTo>
                    <a:pt x="2024" y="318"/>
                  </a:lnTo>
                  <a:lnTo>
                    <a:pt x="1846" y="306"/>
                  </a:lnTo>
                  <a:cubicBezTo>
                    <a:pt x="1679" y="187"/>
                    <a:pt x="1405" y="80"/>
                    <a:pt x="1072" y="20"/>
                  </a:cubicBezTo>
                  <a:cubicBezTo>
                    <a:pt x="951" y="7"/>
                    <a:pt x="834" y="0"/>
                    <a:pt x="724"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1"/>
            <p:cNvSpPr/>
            <p:nvPr/>
          </p:nvSpPr>
          <p:spPr>
            <a:xfrm>
              <a:off x="1226025" y="3896450"/>
              <a:ext cx="50625" cy="20250"/>
            </a:xfrm>
            <a:custGeom>
              <a:rect b="b" l="l" r="r" t="t"/>
              <a:pathLst>
                <a:path extrusionOk="0" h="810" w="2025">
                  <a:moveTo>
                    <a:pt x="683" y="1"/>
                  </a:moveTo>
                  <a:cubicBezTo>
                    <a:pt x="319" y="1"/>
                    <a:pt x="51" y="101"/>
                    <a:pt x="25" y="262"/>
                  </a:cubicBezTo>
                  <a:cubicBezTo>
                    <a:pt x="1" y="465"/>
                    <a:pt x="406" y="691"/>
                    <a:pt x="953" y="774"/>
                  </a:cubicBezTo>
                  <a:cubicBezTo>
                    <a:pt x="1091" y="798"/>
                    <a:pt x="1224" y="809"/>
                    <a:pt x="1346" y="809"/>
                  </a:cubicBezTo>
                  <a:cubicBezTo>
                    <a:pt x="1707" y="809"/>
                    <a:pt x="1971" y="711"/>
                    <a:pt x="1989" y="560"/>
                  </a:cubicBezTo>
                  <a:cubicBezTo>
                    <a:pt x="2025" y="345"/>
                    <a:pt x="1608" y="107"/>
                    <a:pt x="1072" y="36"/>
                  </a:cubicBezTo>
                  <a:cubicBezTo>
                    <a:pt x="935" y="12"/>
                    <a:pt x="804" y="1"/>
                    <a:pt x="683"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1"/>
            <p:cNvSpPr/>
            <p:nvPr/>
          </p:nvSpPr>
          <p:spPr>
            <a:xfrm>
              <a:off x="1208475" y="3887675"/>
              <a:ext cx="50625" cy="20100"/>
            </a:xfrm>
            <a:custGeom>
              <a:rect b="b" l="l" r="r" t="t"/>
              <a:pathLst>
                <a:path extrusionOk="0" h="804" w="2025">
                  <a:moveTo>
                    <a:pt x="687" y="0"/>
                  </a:moveTo>
                  <a:cubicBezTo>
                    <a:pt x="519" y="0"/>
                    <a:pt x="368" y="19"/>
                    <a:pt x="250" y="54"/>
                  </a:cubicBezTo>
                  <a:lnTo>
                    <a:pt x="60" y="30"/>
                  </a:lnTo>
                  <a:lnTo>
                    <a:pt x="36" y="256"/>
                  </a:lnTo>
                  <a:cubicBezTo>
                    <a:pt x="0" y="458"/>
                    <a:pt x="417" y="696"/>
                    <a:pt x="953" y="768"/>
                  </a:cubicBezTo>
                  <a:cubicBezTo>
                    <a:pt x="1091" y="792"/>
                    <a:pt x="1224" y="803"/>
                    <a:pt x="1346" y="803"/>
                  </a:cubicBezTo>
                  <a:cubicBezTo>
                    <a:pt x="1707" y="803"/>
                    <a:pt x="1974" y="705"/>
                    <a:pt x="2001" y="554"/>
                  </a:cubicBezTo>
                  <a:lnTo>
                    <a:pt x="2024" y="327"/>
                  </a:lnTo>
                  <a:lnTo>
                    <a:pt x="1846" y="315"/>
                  </a:lnTo>
                  <a:cubicBezTo>
                    <a:pt x="1679" y="196"/>
                    <a:pt x="1405" y="89"/>
                    <a:pt x="1072" y="30"/>
                  </a:cubicBezTo>
                  <a:cubicBezTo>
                    <a:pt x="938" y="10"/>
                    <a:pt x="808" y="0"/>
                    <a:pt x="687"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1"/>
            <p:cNvSpPr/>
            <p:nvPr/>
          </p:nvSpPr>
          <p:spPr>
            <a:xfrm>
              <a:off x="1209675" y="3882325"/>
              <a:ext cx="50625" cy="20250"/>
            </a:xfrm>
            <a:custGeom>
              <a:rect b="b" l="l" r="r" t="t"/>
              <a:pathLst>
                <a:path extrusionOk="0" h="810" w="2025">
                  <a:moveTo>
                    <a:pt x="708" y="1"/>
                  </a:moveTo>
                  <a:cubicBezTo>
                    <a:pt x="331" y="1"/>
                    <a:pt x="51" y="100"/>
                    <a:pt x="24" y="256"/>
                  </a:cubicBezTo>
                  <a:cubicBezTo>
                    <a:pt x="0" y="470"/>
                    <a:pt x="405" y="684"/>
                    <a:pt x="953" y="779"/>
                  </a:cubicBezTo>
                  <a:cubicBezTo>
                    <a:pt x="1086" y="800"/>
                    <a:pt x="1214" y="809"/>
                    <a:pt x="1332" y="809"/>
                  </a:cubicBezTo>
                  <a:cubicBezTo>
                    <a:pt x="1700" y="809"/>
                    <a:pt x="1970" y="715"/>
                    <a:pt x="1988" y="553"/>
                  </a:cubicBezTo>
                  <a:cubicBezTo>
                    <a:pt x="2024" y="351"/>
                    <a:pt x="1607" y="113"/>
                    <a:pt x="1072" y="29"/>
                  </a:cubicBezTo>
                  <a:cubicBezTo>
                    <a:pt x="944" y="10"/>
                    <a:pt x="822" y="1"/>
                    <a:pt x="708"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1"/>
            <p:cNvSpPr/>
            <p:nvPr/>
          </p:nvSpPr>
          <p:spPr>
            <a:xfrm>
              <a:off x="1087925" y="3905225"/>
              <a:ext cx="50625" cy="19475"/>
            </a:xfrm>
            <a:custGeom>
              <a:rect b="b" l="l" r="r" t="t"/>
              <a:pathLst>
                <a:path extrusionOk="0" h="779" w="2025">
                  <a:moveTo>
                    <a:pt x="1157" y="0"/>
                  </a:moveTo>
                  <a:cubicBezTo>
                    <a:pt x="1102" y="0"/>
                    <a:pt x="1046" y="2"/>
                    <a:pt x="989" y="6"/>
                  </a:cubicBezTo>
                  <a:cubicBezTo>
                    <a:pt x="655" y="42"/>
                    <a:pt x="358" y="125"/>
                    <a:pt x="191" y="233"/>
                  </a:cubicBezTo>
                  <a:lnTo>
                    <a:pt x="0" y="244"/>
                  </a:lnTo>
                  <a:lnTo>
                    <a:pt x="12" y="471"/>
                  </a:lnTo>
                  <a:cubicBezTo>
                    <a:pt x="23" y="655"/>
                    <a:pt x="369" y="778"/>
                    <a:pt x="814" y="778"/>
                  </a:cubicBezTo>
                  <a:cubicBezTo>
                    <a:pt x="886" y="778"/>
                    <a:pt x="960" y="775"/>
                    <a:pt x="1036" y="768"/>
                  </a:cubicBezTo>
                  <a:cubicBezTo>
                    <a:pt x="1596" y="721"/>
                    <a:pt x="2024" y="518"/>
                    <a:pt x="2013" y="304"/>
                  </a:cubicBezTo>
                  <a:lnTo>
                    <a:pt x="2001" y="90"/>
                  </a:lnTo>
                  <a:lnTo>
                    <a:pt x="1798" y="102"/>
                  </a:lnTo>
                  <a:cubicBezTo>
                    <a:pt x="1641" y="43"/>
                    <a:pt x="1412" y="0"/>
                    <a:pt x="1157"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1"/>
            <p:cNvSpPr/>
            <p:nvPr/>
          </p:nvSpPr>
          <p:spPr>
            <a:xfrm>
              <a:off x="1087625" y="3899675"/>
              <a:ext cx="50625" cy="19350"/>
            </a:xfrm>
            <a:custGeom>
              <a:rect b="b" l="l" r="r" t="t"/>
              <a:pathLst>
                <a:path extrusionOk="0" h="774" w="2025">
                  <a:moveTo>
                    <a:pt x="1228" y="0"/>
                  </a:moveTo>
                  <a:cubicBezTo>
                    <a:pt x="1147" y="0"/>
                    <a:pt x="1063" y="5"/>
                    <a:pt x="977" y="14"/>
                  </a:cubicBezTo>
                  <a:cubicBezTo>
                    <a:pt x="429" y="50"/>
                    <a:pt x="0" y="264"/>
                    <a:pt x="12" y="466"/>
                  </a:cubicBezTo>
                  <a:cubicBezTo>
                    <a:pt x="23" y="651"/>
                    <a:pt x="369" y="774"/>
                    <a:pt x="815" y="774"/>
                  </a:cubicBezTo>
                  <a:cubicBezTo>
                    <a:pt x="886" y="774"/>
                    <a:pt x="960" y="771"/>
                    <a:pt x="1036" y="764"/>
                  </a:cubicBezTo>
                  <a:cubicBezTo>
                    <a:pt x="1596" y="728"/>
                    <a:pt x="2025" y="514"/>
                    <a:pt x="2013" y="312"/>
                  </a:cubicBezTo>
                  <a:cubicBezTo>
                    <a:pt x="1992" y="131"/>
                    <a:pt x="1666" y="0"/>
                    <a:pt x="1228"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1"/>
            <p:cNvSpPr/>
            <p:nvPr/>
          </p:nvSpPr>
          <p:spPr>
            <a:xfrm>
              <a:off x="1299850" y="3967275"/>
              <a:ext cx="12825" cy="212550"/>
            </a:xfrm>
            <a:custGeom>
              <a:rect b="b" l="l" r="r" t="t"/>
              <a:pathLst>
                <a:path extrusionOk="0" h="8502" w="513">
                  <a:moveTo>
                    <a:pt x="513" y="1"/>
                  </a:moveTo>
                  <a:lnTo>
                    <a:pt x="263" y="120"/>
                  </a:lnTo>
                  <a:lnTo>
                    <a:pt x="1" y="72"/>
                  </a:lnTo>
                  <a:lnTo>
                    <a:pt x="1" y="8454"/>
                  </a:lnTo>
                  <a:lnTo>
                    <a:pt x="263" y="8502"/>
                  </a:lnTo>
                  <a:lnTo>
                    <a:pt x="513" y="8359"/>
                  </a:lnTo>
                  <a:lnTo>
                    <a:pt x="513" y="1"/>
                  </a:ln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1"/>
            <p:cNvSpPr/>
            <p:nvPr/>
          </p:nvSpPr>
          <p:spPr>
            <a:xfrm>
              <a:off x="1306400" y="3967275"/>
              <a:ext cx="6275" cy="212550"/>
            </a:xfrm>
            <a:custGeom>
              <a:rect b="b" l="l" r="r" t="t"/>
              <a:pathLst>
                <a:path extrusionOk="0" h="8502" w="251">
                  <a:moveTo>
                    <a:pt x="251" y="1"/>
                  </a:moveTo>
                  <a:lnTo>
                    <a:pt x="1" y="120"/>
                  </a:lnTo>
                  <a:lnTo>
                    <a:pt x="1" y="8502"/>
                  </a:lnTo>
                  <a:lnTo>
                    <a:pt x="251" y="8359"/>
                  </a:lnTo>
                  <a:lnTo>
                    <a:pt x="251" y="1"/>
                  </a:lnTo>
                  <a:close/>
                </a:path>
              </a:pathLst>
            </a:custGeom>
            <a:solidFill>
              <a:srgbClr val="D0A5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1"/>
            <p:cNvSpPr/>
            <p:nvPr/>
          </p:nvSpPr>
          <p:spPr>
            <a:xfrm>
              <a:off x="1006950" y="3919350"/>
              <a:ext cx="8075" cy="210475"/>
            </a:xfrm>
            <a:custGeom>
              <a:rect b="b" l="l" r="r" t="t"/>
              <a:pathLst>
                <a:path extrusionOk="0" h="8419" w="323">
                  <a:moveTo>
                    <a:pt x="1" y="1"/>
                  </a:moveTo>
                  <a:lnTo>
                    <a:pt x="1" y="8371"/>
                  </a:lnTo>
                  <a:lnTo>
                    <a:pt x="322" y="8419"/>
                  </a:lnTo>
                  <a:lnTo>
                    <a:pt x="322" y="60"/>
                  </a:lnTo>
                  <a:lnTo>
                    <a:pt x="1" y="1"/>
                  </a:ln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1"/>
            <p:cNvSpPr/>
            <p:nvPr/>
          </p:nvSpPr>
          <p:spPr>
            <a:xfrm>
              <a:off x="1443325" y="3902400"/>
              <a:ext cx="8050" cy="212550"/>
            </a:xfrm>
            <a:custGeom>
              <a:rect b="b" l="l" r="r" t="t"/>
              <a:pathLst>
                <a:path extrusionOk="0" h="8502" w="322">
                  <a:moveTo>
                    <a:pt x="322" y="0"/>
                  </a:moveTo>
                  <a:lnTo>
                    <a:pt x="0" y="155"/>
                  </a:lnTo>
                  <a:lnTo>
                    <a:pt x="0" y="8501"/>
                  </a:lnTo>
                  <a:lnTo>
                    <a:pt x="322" y="8335"/>
                  </a:lnTo>
                  <a:lnTo>
                    <a:pt x="322" y="0"/>
                  </a:lnTo>
                  <a:close/>
                </a:path>
              </a:pathLst>
            </a:custGeom>
            <a:solidFill>
              <a:srgbClr val="D0A5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1"/>
            <p:cNvSpPr/>
            <p:nvPr/>
          </p:nvSpPr>
          <p:spPr>
            <a:xfrm>
              <a:off x="1265025" y="4113350"/>
              <a:ext cx="77425" cy="65900"/>
            </a:xfrm>
            <a:custGeom>
              <a:rect b="b" l="l" r="r" t="t"/>
              <a:pathLst>
                <a:path extrusionOk="0" h="2636" w="3097">
                  <a:moveTo>
                    <a:pt x="2257" y="0"/>
                  </a:moveTo>
                  <a:cubicBezTo>
                    <a:pt x="2231" y="0"/>
                    <a:pt x="2205" y="5"/>
                    <a:pt x="2179" y="16"/>
                  </a:cubicBezTo>
                  <a:lnTo>
                    <a:pt x="1667" y="194"/>
                  </a:lnTo>
                  <a:lnTo>
                    <a:pt x="989" y="194"/>
                  </a:lnTo>
                  <a:cubicBezTo>
                    <a:pt x="870" y="194"/>
                    <a:pt x="763" y="301"/>
                    <a:pt x="763" y="421"/>
                  </a:cubicBezTo>
                  <a:lnTo>
                    <a:pt x="763" y="706"/>
                  </a:lnTo>
                  <a:cubicBezTo>
                    <a:pt x="763" y="954"/>
                    <a:pt x="548" y="1153"/>
                    <a:pt x="304" y="1153"/>
                  </a:cubicBezTo>
                  <a:cubicBezTo>
                    <a:pt x="278" y="1153"/>
                    <a:pt x="253" y="1151"/>
                    <a:pt x="227" y="1147"/>
                  </a:cubicBezTo>
                  <a:lnTo>
                    <a:pt x="1" y="1111"/>
                  </a:lnTo>
                  <a:lnTo>
                    <a:pt x="1" y="2385"/>
                  </a:lnTo>
                  <a:lnTo>
                    <a:pt x="1656" y="2635"/>
                  </a:lnTo>
                  <a:lnTo>
                    <a:pt x="3096" y="1945"/>
                  </a:lnTo>
                  <a:lnTo>
                    <a:pt x="3096" y="635"/>
                  </a:lnTo>
                  <a:cubicBezTo>
                    <a:pt x="3037" y="659"/>
                    <a:pt x="2977" y="671"/>
                    <a:pt x="2918" y="671"/>
                  </a:cubicBezTo>
                  <a:cubicBezTo>
                    <a:pt x="2679" y="671"/>
                    <a:pt x="2477" y="492"/>
                    <a:pt x="2477" y="230"/>
                  </a:cubicBezTo>
                  <a:cubicBezTo>
                    <a:pt x="2477" y="103"/>
                    <a:pt x="2373" y="0"/>
                    <a:pt x="2257"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1"/>
            <p:cNvSpPr/>
            <p:nvPr/>
          </p:nvSpPr>
          <p:spPr>
            <a:xfrm>
              <a:off x="1422775" y="4059550"/>
              <a:ext cx="28600" cy="64625"/>
            </a:xfrm>
            <a:custGeom>
              <a:rect b="b" l="l" r="r" t="t"/>
              <a:pathLst>
                <a:path extrusionOk="0" h="2585" w="1144">
                  <a:moveTo>
                    <a:pt x="1144" y="1"/>
                  </a:moveTo>
                  <a:lnTo>
                    <a:pt x="906" y="72"/>
                  </a:lnTo>
                  <a:cubicBezTo>
                    <a:pt x="620" y="167"/>
                    <a:pt x="441" y="418"/>
                    <a:pt x="441" y="703"/>
                  </a:cubicBezTo>
                  <a:cubicBezTo>
                    <a:pt x="441" y="918"/>
                    <a:pt x="322" y="1132"/>
                    <a:pt x="120" y="1215"/>
                  </a:cubicBezTo>
                  <a:lnTo>
                    <a:pt x="1" y="1275"/>
                  </a:lnTo>
                  <a:lnTo>
                    <a:pt x="1" y="2584"/>
                  </a:lnTo>
                  <a:lnTo>
                    <a:pt x="1144" y="2049"/>
                  </a:lnTo>
                  <a:lnTo>
                    <a:pt x="1144" y="1"/>
                  </a:lnTo>
                  <a:close/>
                </a:path>
              </a:pathLst>
            </a:custGeom>
            <a:solidFill>
              <a:srgbClr val="D0A5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1"/>
            <p:cNvSpPr/>
            <p:nvPr/>
          </p:nvSpPr>
          <p:spPr>
            <a:xfrm>
              <a:off x="1006375" y="4077725"/>
              <a:ext cx="29475" cy="56275"/>
            </a:xfrm>
            <a:custGeom>
              <a:rect b="b" l="l" r="r" t="t"/>
              <a:pathLst>
                <a:path extrusionOk="0" h="2251" w="1179">
                  <a:moveTo>
                    <a:pt x="0" y="0"/>
                  </a:moveTo>
                  <a:lnTo>
                    <a:pt x="0" y="2060"/>
                  </a:lnTo>
                  <a:lnTo>
                    <a:pt x="1179" y="2250"/>
                  </a:lnTo>
                  <a:lnTo>
                    <a:pt x="1179" y="953"/>
                  </a:lnTo>
                  <a:lnTo>
                    <a:pt x="1060" y="941"/>
                  </a:lnTo>
                  <a:cubicBezTo>
                    <a:pt x="857" y="893"/>
                    <a:pt x="714" y="726"/>
                    <a:pt x="714" y="512"/>
                  </a:cubicBezTo>
                  <a:cubicBezTo>
                    <a:pt x="714" y="226"/>
                    <a:pt x="524" y="12"/>
                    <a:pt x="262" y="12"/>
                  </a:cubicBezTo>
                  <a:lnTo>
                    <a:pt x="0" y="0"/>
                  </a:ln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1"/>
            <p:cNvSpPr/>
            <p:nvPr/>
          </p:nvSpPr>
          <p:spPr>
            <a:xfrm>
              <a:off x="1306400" y="4113050"/>
              <a:ext cx="36050" cy="66200"/>
            </a:xfrm>
            <a:custGeom>
              <a:rect b="b" l="l" r="r" t="t"/>
              <a:pathLst>
                <a:path extrusionOk="0" h="2648" w="1442">
                  <a:moveTo>
                    <a:pt x="582" y="0"/>
                  </a:moveTo>
                  <a:cubicBezTo>
                    <a:pt x="556" y="0"/>
                    <a:pt x="528" y="5"/>
                    <a:pt x="501" y="16"/>
                  </a:cubicBezTo>
                  <a:lnTo>
                    <a:pt x="1" y="194"/>
                  </a:lnTo>
                  <a:lnTo>
                    <a:pt x="1" y="2647"/>
                  </a:lnTo>
                  <a:lnTo>
                    <a:pt x="1441" y="1957"/>
                  </a:lnTo>
                  <a:lnTo>
                    <a:pt x="1441" y="647"/>
                  </a:lnTo>
                  <a:cubicBezTo>
                    <a:pt x="1398" y="664"/>
                    <a:pt x="1354" y="675"/>
                    <a:pt x="1306" y="675"/>
                  </a:cubicBezTo>
                  <a:cubicBezTo>
                    <a:pt x="1288" y="675"/>
                    <a:pt x="1270" y="674"/>
                    <a:pt x="1251" y="671"/>
                  </a:cubicBezTo>
                  <a:cubicBezTo>
                    <a:pt x="1013" y="671"/>
                    <a:pt x="798" y="492"/>
                    <a:pt x="798" y="230"/>
                  </a:cubicBezTo>
                  <a:cubicBezTo>
                    <a:pt x="798" y="103"/>
                    <a:pt x="702" y="0"/>
                    <a:pt x="582" y="0"/>
                  </a:cubicBezTo>
                  <a:close/>
                </a:path>
              </a:pathLst>
            </a:custGeom>
            <a:solidFill>
              <a:srgbClr val="D0A5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1"/>
            <p:cNvSpPr/>
            <p:nvPr/>
          </p:nvSpPr>
          <p:spPr>
            <a:xfrm>
              <a:off x="1015450" y="3747600"/>
              <a:ext cx="179650" cy="133100"/>
            </a:xfrm>
            <a:custGeom>
              <a:rect b="b" l="l" r="r" t="t"/>
              <a:pathLst>
                <a:path extrusionOk="0" h="5324" w="7186">
                  <a:moveTo>
                    <a:pt x="3525" y="1"/>
                  </a:moveTo>
                  <a:cubicBezTo>
                    <a:pt x="1853" y="1"/>
                    <a:pt x="0" y="1341"/>
                    <a:pt x="30" y="4490"/>
                  </a:cubicBezTo>
                  <a:cubicBezTo>
                    <a:pt x="30" y="4585"/>
                    <a:pt x="42" y="4680"/>
                    <a:pt x="42" y="4787"/>
                  </a:cubicBezTo>
                  <a:cubicBezTo>
                    <a:pt x="42" y="4883"/>
                    <a:pt x="42" y="4990"/>
                    <a:pt x="54" y="5097"/>
                  </a:cubicBezTo>
                  <a:lnTo>
                    <a:pt x="530" y="5168"/>
                  </a:lnTo>
                  <a:lnTo>
                    <a:pt x="1399" y="5323"/>
                  </a:lnTo>
                  <a:lnTo>
                    <a:pt x="6721" y="4525"/>
                  </a:lnTo>
                  <a:cubicBezTo>
                    <a:pt x="6721" y="4525"/>
                    <a:pt x="7186" y="1108"/>
                    <a:pt x="4542" y="168"/>
                  </a:cubicBezTo>
                  <a:lnTo>
                    <a:pt x="4519" y="168"/>
                  </a:lnTo>
                  <a:cubicBezTo>
                    <a:pt x="4207" y="58"/>
                    <a:pt x="3870" y="1"/>
                    <a:pt x="3525"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1"/>
            <p:cNvSpPr/>
            <p:nvPr/>
          </p:nvSpPr>
          <p:spPr>
            <a:xfrm>
              <a:off x="1042075" y="3767550"/>
              <a:ext cx="336975" cy="158375"/>
            </a:xfrm>
            <a:custGeom>
              <a:rect b="b" l="l" r="r" t="t"/>
              <a:pathLst>
                <a:path extrusionOk="0" h="6335" w="13479">
                  <a:moveTo>
                    <a:pt x="3370" y="1"/>
                  </a:moveTo>
                  <a:cubicBezTo>
                    <a:pt x="560" y="1"/>
                    <a:pt x="1" y="2596"/>
                    <a:pt x="322" y="4430"/>
                  </a:cubicBezTo>
                  <a:cubicBezTo>
                    <a:pt x="322" y="4442"/>
                    <a:pt x="334" y="4478"/>
                    <a:pt x="334" y="4501"/>
                  </a:cubicBezTo>
                  <a:lnTo>
                    <a:pt x="572" y="4478"/>
                  </a:lnTo>
                  <a:lnTo>
                    <a:pt x="10990" y="6335"/>
                  </a:lnTo>
                  <a:cubicBezTo>
                    <a:pt x="10990" y="6335"/>
                    <a:pt x="12133" y="4144"/>
                    <a:pt x="12883" y="2751"/>
                  </a:cubicBezTo>
                  <a:cubicBezTo>
                    <a:pt x="13217" y="2108"/>
                    <a:pt x="13479" y="1632"/>
                    <a:pt x="13479" y="1620"/>
                  </a:cubicBezTo>
                  <a:lnTo>
                    <a:pt x="13479" y="1620"/>
                  </a:lnTo>
                  <a:cubicBezTo>
                    <a:pt x="13478" y="1620"/>
                    <a:pt x="13477" y="1620"/>
                    <a:pt x="13474" y="1620"/>
                  </a:cubicBezTo>
                  <a:cubicBezTo>
                    <a:pt x="13246" y="1620"/>
                    <a:pt x="5355" y="738"/>
                    <a:pt x="5085" y="656"/>
                  </a:cubicBezTo>
                  <a:cubicBezTo>
                    <a:pt x="4811" y="370"/>
                    <a:pt x="4442" y="132"/>
                    <a:pt x="3930" y="37"/>
                  </a:cubicBezTo>
                  <a:cubicBezTo>
                    <a:pt x="3775" y="13"/>
                    <a:pt x="3573" y="1"/>
                    <a:pt x="3370"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1"/>
            <p:cNvSpPr/>
            <p:nvPr/>
          </p:nvSpPr>
          <p:spPr>
            <a:xfrm>
              <a:off x="1101625" y="3784525"/>
              <a:ext cx="277425" cy="74425"/>
            </a:xfrm>
            <a:custGeom>
              <a:rect b="b" l="l" r="r" t="t"/>
              <a:pathLst>
                <a:path extrusionOk="0" h="2977" w="11097">
                  <a:moveTo>
                    <a:pt x="2703" y="0"/>
                  </a:moveTo>
                  <a:cubicBezTo>
                    <a:pt x="2703" y="0"/>
                    <a:pt x="512" y="179"/>
                    <a:pt x="0" y="1667"/>
                  </a:cubicBezTo>
                  <a:lnTo>
                    <a:pt x="9132" y="2977"/>
                  </a:lnTo>
                  <a:lnTo>
                    <a:pt x="10501" y="2072"/>
                  </a:lnTo>
                  <a:cubicBezTo>
                    <a:pt x="10835" y="1429"/>
                    <a:pt x="11097" y="953"/>
                    <a:pt x="11097" y="941"/>
                  </a:cubicBezTo>
                  <a:lnTo>
                    <a:pt x="11097" y="941"/>
                  </a:lnTo>
                  <a:cubicBezTo>
                    <a:pt x="11096" y="941"/>
                    <a:pt x="11095" y="941"/>
                    <a:pt x="11092" y="941"/>
                  </a:cubicBezTo>
                  <a:cubicBezTo>
                    <a:pt x="10864" y="941"/>
                    <a:pt x="2973" y="59"/>
                    <a:pt x="2703"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1"/>
            <p:cNvSpPr/>
            <p:nvPr/>
          </p:nvSpPr>
          <p:spPr>
            <a:xfrm>
              <a:off x="1284975" y="3791675"/>
              <a:ext cx="180100" cy="134550"/>
            </a:xfrm>
            <a:custGeom>
              <a:rect b="b" l="l" r="r" t="t"/>
              <a:pathLst>
                <a:path extrusionOk="0" h="5382" w="7204">
                  <a:moveTo>
                    <a:pt x="3756" y="1"/>
                  </a:moveTo>
                  <a:cubicBezTo>
                    <a:pt x="1992" y="1"/>
                    <a:pt x="52" y="1781"/>
                    <a:pt x="0" y="4001"/>
                  </a:cubicBezTo>
                  <a:lnTo>
                    <a:pt x="1298" y="5382"/>
                  </a:lnTo>
                  <a:lnTo>
                    <a:pt x="6632" y="4596"/>
                  </a:lnTo>
                  <a:cubicBezTo>
                    <a:pt x="6632" y="4596"/>
                    <a:pt x="7204" y="1060"/>
                    <a:pt x="4548" y="131"/>
                  </a:cubicBezTo>
                  <a:cubicBezTo>
                    <a:pt x="4293" y="42"/>
                    <a:pt x="4027" y="1"/>
                    <a:pt x="3756"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1"/>
            <p:cNvSpPr/>
            <p:nvPr/>
          </p:nvSpPr>
          <p:spPr>
            <a:xfrm>
              <a:off x="1017375" y="3842875"/>
              <a:ext cx="300075" cy="83350"/>
            </a:xfrm>
            <a:custGeom>
              <a:rect b="b" l="l" r="r" t="t"/>
              <a:pathLst>
                <a:path extrusionOk="0" h="3334" w="12003">
                  <a:moveTo>
                    <a:pt x="1" y="0"/>
                  </a:moveTo>
                  <a:lnTo>
                    <a:pt x="1" y="1286"/>
                  </a:lnTo>
                  <a:lnTo>
                    <a:pt x="12002" y="3334"/>
                  </a:lnTo>
                  <a:lnTo>
                    <a:pt x="11966" y="2738"/>
                  </a:lnTo>
                  <a:lnTo>
                    <a:pt x="11919" y="2048"/>
                  </a:lnTo>
                  <a:lnTo>
                    <a:pt x="1" y="0"/>
                  </a:ln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1"/>
            <p:cNvSpPr/>
            <p:nvPr/>
          </p:nvSpPr>
          <p:spPr>
            <a:xfrm>
              <a:off x="1144175" y="3866375"/>
              <a:ext cx="45875" cy="14625"/>
            </a:xfrm>
            <a:custGeom>
              <a:rect b="b" l="l" r="r" t="t"/>
              <a:pathLst>
                <a:path extrusionOk="0" h="585" w="1835">
                  <a:moveTo>
                    <a:pt x="167" y="1"/>
                  </a:moveTo>
                  <a:lnTo>
                    <a:pt x="1" y="251"/>
                  </a:lnTo>
                  <a:cubicBezTo>
                    <a:pt x="1" y="251"/>
                    <a:pt x="1668" y="572"/>
                    <a:pt x="1668" y="584"/>
                  </a:cubicBezTo>
                  <a:cubicBezTo>
                    <a:pt x="1668" y="584"/>
                    <a:pt x="1668" y="585"/>
                    <a:pt x="1669" y="585"/>
                  </a:cubicBezTo>
                  <a:cubicBezTo>
                    <a:pt x="1689" y="585"/>
                    <a:pt x="1834" y="405"/>
                    <a:pt x="1834" y="405"/>
                  </a:cubicBezTo>
                  <a:lnTo>
                    <a:pt x="167" y="1"/>
                  </a:ln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1"/>
            <p:cNvSpPr/>
            <p:nvPr/>
          </p:nvSpPr>
          <p:spPr>
            <a:xfrm>
              <a:off x="1314150" y="3813100"/>
              <a:ext cx="148850" cy="112825"/>
            </a:xfrm>
            <a:custGeom>
              <a:rect b="b" l="l" r="r" t="t"/>
              <a:pathLst>
                <a:path extrusionOk="0" h="4513" w="5954">
                  <a:moveTo>
                    <a:pt x="3191" y="0"/>
                  </a:moveTo>
                  <a:cubicBezTo>
                    <a:pt x="3108" y="0"/>
                    <a:pt x="3024" y="24"/>
                    <a:pt x="2953" y="24"/>
                  </a:cubicBezTo>
                  <a:cubicBezTo>
                    <a:pt x="2858" y="24"/>
                    <a:pt x="2786" y="24"/>
                    <a:pt x="2703" y="36"/>
                  </a:cubicBezTo>
                  <a:cubicBezTo>
                    <a:pt x="2096" y="108"/>
                    <a:pt x="1619" y="322"/>
                    <a:pt x="1238" y="620"/>
                  </a:cubicBezTo>
                  <a:cubicBezTo>
                    <a:pt x="1167" y="679"/>
                    <a:pt x="1084" y="739"/>
                    <a:pt x="1012" y="810"/>
                  </a:cubicBezTo>
                  <a:cubicBezTo>
                    <a:pt x="703" y="1108"/>
                    <a:pt x="476" y="1489"/>
                    <a:pt x="322" y="1894"/>
                  </a:cubicBezTo>
                  <a:cubicBezTo>
                    <a:pt x="12" y="2727"/>
                    <a:pt x="0" y="3715"/>
                    <a:pt x="155" y="4513"/>
                  </a:cubicBezTo>
                  <a:lnTo>
                    <a:pt x="1012" y="4382"/>
                  </a:lnTo>
                  <a:lnTo>
                    <a:pt x="1238" y="4346"/>
                  </a:lnTo>
                  <a:lnTo>
                    <a:pt x="2703" y="4132"/>
                  </a:lnTo>
                  <a:lnTo>
                    <a:pt x="2953" y="4096"/>
                  </a:lnTo>
                  <a:lnTo>
                    <a:pt x="3643" y="3989"/>
                  </a:lnTo>
                  <a:lnTo>
                    <a:pt x="4286" y="3906"/>
                  </a:lnTo>
                  <a:lnTo>
                    <a:pt x="4513" y="3870"/>
                  </a:lnTo>
                  <a:lnTo>
                    <a:pt x="5465" y="3739"/>
                  </a:lnTo>
                  <a:cubicBezTo>
                    <a:pt x="5465" y="3739"/>
                    <a:pt x="5953" y="1274"/>
                    <a:pt x="4513" y="346"/>
                  </a:cubicBezTo>
                  <a:cubicBezTo>
                    <a:pt x="4441" y="298"/>
                    <a:pt x="4358" y="262"/>
                    <a:pt x="4286" y="227"/>
                  </a:cubicBezTo>
                  <a:cubicBezTo>
                    <a:pt x="3989" y="84"/>
                    <a:pt x="3632" y="0"/>
                    <a:pt x="3191" y="0"/>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1"/>
            <p:cNvSpPr/>
            <p:nvPr/>
          </p:nvSpPr>
          <p:spPr>
            <a:xfrm>
              <a:off x="1322175" y="3812800"/>
              <a:ext cx="140825" cy="100050"/>
            </a:xfrm>
            <a:custGeom>
              <a:rect b="b" l="l" r="r" t="t"/>
              <a:pathLst>
                <a:path extrusionOk="0" h="4002" w="5633">
                  <a:moveTo>
                    <a:pt x="2870" y="1"/>
                  </a:moveTo>
                  <a:cubicBezTo>
                    <a:pt x="2787" y="1"/>
                    <a:pt x="2703" y="12"/>
                    <a:pt x="2632" y="12"/>
                  </a:cubicBezTo>
                  <a:cubicBezTo>
                    <a:pt x="2537" y="12"/>
                    <a:pt x="2465" y="12"/>
                    <a:pt x="2382" y="36"/>
                  </a:cubicBezTo>
                  <a:cubicBezTo>
                    <a:pt x="1775" y="108"/>
                    <a:pt x="1298" y="310"/>
                    <a:pt x="917" y="608"/>
                  </a:cubicBezTo>
                  <a:cubicBezTo>
                    <a:pt x="846" y="667"/>
                    <a:pt x="763" y="727"/>
                    <a:pt x="691" y="810"/>
                  </a:cubicBezTo>
                  <a:cubicBezTo>
                    <a:pt x="382" y="1108"/>
                    <a:pt x="155" y="1489"/>
                    <a:pt x="1" y="1894"/>
                  </a:cubicBezTo>
                  <a:cubicBezTo>
                    <a:pt x="207" y="1836"/>
                    <a:pt x="423" y="1809"/>
                    <a:pt x="640" y="1809"/>
                  </a:cubicBezTo>
                  <a:cubicBezTo>
                    <a:pt x="1234" y="1809"/>
                    <a:pt x="1839" y="2015"/>
                    <a:pt x="2310" y="2382"/>
                  </a:cubicBezTo>
                  <a:cubicBezTo>
                    <a:pt x="2822" y="2798"/>
                    <a:pt x="3156" y="3382"/>
                    <a:pt x="3322" y="4001"/>
                  </a:cubicBezTo>
                  <a:lnTo>
                    <a:pt x="3965" y="3918"/>
                  </a:lnTo>
                  <a:lnTo>
                    <a:pt x="4192" y="3882"/>
                  </a:lnTo>
                  <a:lnTo>
                    <a:pt x="5144" y="3751"/>
                  </a:lnTo>
                  <a:cubicBezTo>
                    <a:pt x="5144" y="3751"/>
                    <a:pt x="5632" y="1286"/>
                    <a:pt x="4192" y="346"/>
                  </a:cubicBezTo>
                  <a:cubicBezTo>
                    <a:pt x="4120" y="298"/>
                    <a:pt x="4037" y="251"/>
                    <a:pt x="3965" y="227"/>
                  </a:cubicBezTo>
                  <a:cubicBezTo>
                    <a:pt x="3668" y="72"/>
                    <a:pt x="3311" y="1"/>
                    <a:pt x="2870" y="1"/>
                  </a:cubicBezTo>
                  <a:close/>
                </a:path>
              </a:pathLst>
            </a:custGeom>
            <a:solidFill>
              <a:srgbClr val="5137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1"/>
            <p:cNvSpPr/>
            <p:nvPr/>
          </p:nvSpPr>
          <p:spPr>
            <a:xfrm>
              <a:off x="1137925" y="3948450"/>
              <a:ext cx="34250" cy="36725"/>
            </a:xfrm>
            <a:custGeom>
              <a:rect b="b" l="l" r="r" t="t"/>
              <a:pathLst>
                <a:path extrusionOk="0" h="1469" w="1370">
                  <a:moveTo>
                    <a:pt x="709" y="0"/>
                  </a:moveTo>
                  <a:cubicBezTo>
                    <a:pt x="391" y="0"/>
                    <a:pt x="117" y="240"/>
                    <a:pt x="84" y="563"/>
                  </a:cubicBezTo>
                  <a:lnTo>
                    <a:pt x="1" y="1313"/>
                  </a:lnTo>
                  <a:lnTo>
                    <a:pt x="358" y="1361"/>
                  </a:lnTo>
                  <a:lnTo>
                    <a:pt x="429" y="647"/>
                  </a:lnTo>
                  <a:cubicBezTo>
                    <a:pt x="441" y="511"/>
                    <a:pt x="559" y="408"/>
                    <a:pt x="703" y="408"/>
                  </a:cubicBezTo>
                  <a:cubicBezTo>
                    <a:pt x="711" y="408"/>
                    <a:pt x="719" y="408"/>
                    <a:pt x="727" y="409"/>
                  </a:cubicBezTo>
                  <a:cubicBezTo>
                    <a:pt x="870" y="420"/>
                    <a:pt x="977" y="563"/>
                    <a:pt x="965" y="706"/>
                  </a:cubicBezTo>
                  <a:lnTo>
                    <a:pt x="894" y="1421"/>
                  </a:lnTo>
                  <a:lnTo>
                    <a:pt x="1251" y="1468"/>
                  </a:lnTo>
                  <a:lnTo>
                    <a:pt x="1334" y="706"/>
                  </a:lnTo>
                  <a:cubicBezTo>
                    <a:pt x="1370" y="361"/>
                    <a:pt x="1108" y="51"/>
                    <a:pt x="775" y="4"/>
                  </a:cubicBezTo>
                  <a:cubicBezTo>
                    <a:pt x="752" y="1"/>
                    <a:pt x="731" y="0"/>
                    <a:pt x="709" y="0"/>
                  </a:cubicBezTo>
                  <a:close/>
                </a:path>
              </a:pathLst>
            </a:custGeom>
            <a:solidFill>
              <a:srgbClr val="3E3A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1"/>
            <p:cNvSpPr/>
            <p:nvPr/>
          </p:nvSpPr>
          <p:spPr>
            <a:xfrm>
              <a:off x="1132875" y="3947825"/>
              <a:ext cx="33650" cy="37050"/>
            </a:xfrm>
            <a:custGeom>
              <a:rect b="b" l="l" r="r" t="t"/>
              <a:pathLst>
                <a:path extrusionOk="0" h="1482" w="1346">
                  <a:moveTo>
                    <a:pt x="727" y="0"/>
                  </a:moveTo>
                  <a:cubicBezTo>
                    <a:pt x="673" y="0"/>
                    <a:pt x="622" y="8"/>
                    <a:pt x="572" y="17"/>
                  </a:cubicBezTo>
                  <a:cubicBezTo>
                    <a:pt x="322" y="76"/>
                    <a:pt x="119" y="303"/>
                    <a:pt x="95" y="565"/>
                  </a:cubicBezTo>
                  <a:lnTo>
                    <a:pt x="60" y="791"/>
                  </a:lnTo>
                  <a:lnTo>
                    <a:pt x="48" y="969"/>
                  </a:lnTo>
                  <a:lnTo>
                    <a:pt x="0" y="1327"/>
                  </a:lnTo>
                  <a:lnTo>
                    <a:pt x="357" y="1374"/>
                  </a:lnTo>
                  <a:lnTo>
                    <a:pt x="405" y="910"/>
                  </a:lnTo>
                  <a:lnTo>
                    <a:pt x="441" y="648"/>
                  </a:lnTo>
                  <a:cubicBezTo>
                    <a:pt x="452" y="508"/>
                    <a:pt x="560" y="406"/>
                    <a:pt x="696" y="406"/>
                  </a:cubicBezTo>
                  <a:cubicBezTo>
                    <a:pt x="710" y="406"/>
                    <a:pt x="724" y="408"/>
                    <a:pt x="738" y="410"/>
                  </a:cubicBezTo>
                  <a:cubicBezTo>
                    <a:pt x="881" y="422"/>
                    <a:pt x="988" y="553"/>
                    <a:pt x="977" y="707"/>
                  </a:cubicBezTo>
                  <a:lnTo>
                    <a:pt x="941" y="946"/>
                  </a:lnTo>
                  <a:lnTo>
                    <a:pt x="881" y="1434"/>
                  </a:lnTo>
                  <a:lnTo>
                    <a:pt x="1238" y="1481"/>
                  </a:lnTo>
                  <a:lnTo>
                    <a:pt x="1286" y="1041"/>
                  </a:lnTo>
                  <a:lnTo>
                    <a:pt x="1310" y="719"/>
                  </a:lnTo>
                  <a:cubicBezTo>
                    <a:pt x="1346" y="362"/>
                    <a:pt x="1096" y="53"/>
                    <a:pt x="798" y="5"/>
                  </a:cubicBezTo>
                  <a:cubicBezTo>
                    <a:pt x="773" y="1"/>
                    <a:pt x="750" y="0"/>
                    <a:pt x="727" y="0"/>
                  </a:cubicBez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1"/>
            <p:cNvSpPr/>
            <p:nvPr/>
          </p:nvSpPr>
          <p:spPr>
            <a:xfrm>
              <a:off x="1132275" y="3970550"/>
              <a:ext cx="10150" cy="11650"/>
            </a:xfrm>
            <a:custGeom>
              <a:rect b="b" l="l" r="r" t="t"/>
              <a:pathLst>
                <a:path extrusionOk="0" h="466" w="406">
                  <a:moveTo>
                    <a:pt x="405" y="1"/>
                  </a:moveTo>
                  <a:lnTo>
                    <a:pt x="405" y="1"/>
                  </a:lnTo>
                  <a:cubicBezTo>
                    <a:pt x="262" y="13"/>
                    <a:pt x="143" y="37"/>
                    <a:pt x="24" y="60"/>
                  </a:cubicBezTo>
                  <a:lnTo>
                    <a:pt x="0" y="418"/>
                  </a:lnTo>
                  <a:lnTo>
                    <a:pt x="358" y="465"/>
                  </a:lnTo>
                  <a:lnTo>
                    <a:pt x="405" y="1"/>
                  </a:lnTo>
                  <a:close/>
                </a:path>
              </a:pathLst>
            </a:custGeom>
            <a:solidFill>
              <a:srgbClr val="4E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1"/>
            <p:cNvSpPr/>
            <p:nvPr/>
          </p:nvSpPr>
          <p:spPr>
            <a:xfrm>
              <a:off x="1154600" y="3971450"/>
              <a:ext cx="10150" cy="13425"/>
            </a:xfrm>
            <a:custGeom>
              <a:rect b="b" l="l" r="r" t="t"/>
              <a:pathLst>
                <a:path extrusionOk="0" h="537" w="406">
                  <a:moveTo>
                    <a:pt x="60" y="1"/>
                  </a:moveTo>
                  <a:lnTo>
                    <a:pt x="0" y="489"/>
                  </a:lnTo>
                  <a:lnTo>
                    <a:pt x="358" y="536"/>
                  </a:lnTo>
                  <a:lnTo>
                    <a:pt x="405" y="96"/>
                  </a:lnTo>
                  <a:cubicBezTo>
                    <a:pt x="346" y="72"/>
                    <a:pt x="262" y="36"/>
                    <a:pt x="203" y="24"/>
                  </a:cubicBezTo>
                  <a:cubicBezTo>
                    <a:pt x="155" y="12"/>
                    <a:pt x="108" y="12"/>
                    <a:pt x="60" y="1"/>
                  </a:cubicBezTo>
                  <a:close/>
                </a:path>
              </a:pathLst>
            </a:custGeom>
            <a:solidFill>
              <a:srgbClr val="4E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1"/>
            <p:cNvSpPr/>
            <p:nvPr/>
          </p:nvSpPr>
          <p:spPr>
            <a:xfrm>
              <a:off x="1129300" y="3977325"/>
              <a:ext cx="46450" cy="45200"/>
            </a:xfrm>
            <a:custGeom>
              <a:rect b="b" l="l" r="r" t="t"/>
              <a:pathLst>
                <a:path extrusionOk="0" h="1808" w="1858">
                  <a:moveTo>
                    <a:pt x="353" y="0"/>
                  </a:moveTo>
                  <a:cubicBezTo>
                    <a:pt x="239" y="0"/>
                    <a:pt x="142" y="89"/>
                    <a:pt x="131" y="206"/>
                  </a:cubicBezTo>
                  <a:lnTo>
                    <a:pt x="36" y="1051"/>
                  </a:lnTo>
                  <a:cubicBezTo>
                    <a:pt x="0" y="1397"/>
                    <a:pt x="250" y="1694"/>
                    <a:pt x="596" y="1742"/>
                  </a:cubicBezTo>
                  <a:lnTo>
                    <a:pt x="1072" y="1802"/>
                  </a:lnTo>
                  <a:cubicBezTo>
                    <a:pt x="1099" y="1805"/>
                    <a:pt x="1126" y="1807"/>
                    <a:pt x="1153" y="1807"/>
                  </a:cubicBezTo>
                  <a:cubicBezTo>
                    <a:pt x="1464" y="1807"/>
                    <a:pt x="1729" y="1561"/>
                    <a:pt x="1751" y="1254"/>
                  </a:cubicBezTo>
                  <a:lnTo>
                    <a:pt x="1846" y="397"/>
                  </a:lnTo>
                  <a:cubicBezTo>
                    <a:pt x="1858" y="266"/>
                    <a:pt x="1762" y="147"/>
                    <a:pt x="1631" y="135"/>
                  </a:cubicBezTo>
                  <a:lnTo>
                    <a:pt x="393" y="4"/>
                  </a:lnTo>
                  <a:cubicBezTo>
                    <a:pt x="380" y="1"/>
                    <a:pt x="366" y="0"/>
                    <a:pt x="353" y="0"/>
                  </a:cubicBezTo>
                  <a:close/>
                </a:path>
              </a:pathLst>
            </a:custGeom>
            <a:solidFill>
              <a:srgbClr val="3E3A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1"/>
            <p:cNvSpPr/>
            <p:nvPr/>
          </p:nvSpPr>
          <p:spPr>
            <a:xfrm>
              <a:off x="1123350" y="3975625"/>
              <a:ext cx="46750" cy="45675"/>
            </a:xfrm>
            <a:custGeom>
              <a:rect b="b" l="l" r="r" t="t"/>
              <a:pathLst>
                <a:path extrusionOk="0" h="1827" w="1870">
                  <a:moveTo>
                    <a:pt x="441" y="0"/>
                  </a:moveTo>
                  <a:cubicBezTo>
                    <a:pt x="405" y="0"/>
                    <a:pt x="345" y="24"/>
                    <a:pt x="298" y="36"/>
                  </a:cubicBezTo>
                  <a:cubicBezTo>
                    <a:pt x="191" y="84"/>
                    <a:pt x="131" y="167"/>
                    <a:pt x="119" y="274"/>
                  </a:cubicBezTo>
                  <a:lnTo>
                    <a:pt x="48" y="941"/>
                  </a:lnTo>
                  <a:cubicBezTo>
                    <a:pt x="0" y="1262"/>
                    <a:pt x="167" y="1536"/>
                    <a:pt x="417" y="1691"/>
                  </a:cubicBezTo>
                  <a:cubicBezTo>
                    <a:pt x="500" y="1750"/>
                    <a:pt x="607" y="1774"/>
                    <a:pt x="715" y="1798"/>
                  </a:cubicBezTo>
                  <a:lnTo>
                    <a:pt x="917" y="1822"/>
                  </a:lnTo>
                  <a:cubicBezTo>
                    <a:pt x="946" y="1825"/>
                    <a:pt x="976" y="1827"/>
                    <a:pt x="1005" y="1827"/>
                  </a:cubicBezTo>
                  <a:cubicBezTo>
                    <a:pt x="1387" y="1827"/>
                    <a:pt x="1730" y="1542"/>
                    <a:pt x="1774" y="1155"/>
                  </a:cubicBezTo>
                  <a:lnTo>
                    <a:pt x="1846" y="488"/>
                  </a:lnTo>
                  <a:cubicBezTo>
                    <a:pt x="1869" y="322"/>
                    <a:pt x="1750" y="167"/>
                    <a:pt x="1572" y="119"/>
                  </a:cubicBezTo>
                  <a:lnTo>
                    <a:pt x="441" y="0"/>
                  </a:lnTo>
                  <a:close/>
                </a:path>
              </a:pathLst>
            </a:custGeom>
            <a:solidFill>
              <a:srgbClr val="5D5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1"/>
            <p:cNvSpPr/>
            <p:nvPr/>
          </p:nvSpPr>
          <p:spPr>
            <a:xfrm>
              <a:off x="1139125" y="3988725"/>
              <a:ext cx="11325" cy="20250"/>
            </a:xfrm>
            <a:custGeom>
              <a:rect b="b" l="l" r="r" t="t"/>
              <a:pathLst>
                <a:path extrusionOk="0" h="810" w="453">
                  <a:moveTo>
                    <a:pt x="262" y="0"/>
                  </a:moveTo>
                  <a:cubicBezTo>
                    <a:pt x="155" y="0"/>
                    <a:pt x="60" y="95"/>
                    <a:pt x="60" y="203"/>
                  </a:cubicBezTo>
                  <a:cubicBezTo>
                    <a:pt x="60" y="262"/>
                    <a:pt x="95" y="310"/>
                    <a:pt x="143" y="345"/>
                  </a:cubicBezTo>
                  <a:lnTo>
                    <a:pt x="0" y="750"/>
                  </a:lnTo>
                  <a:lnTo>
                    <a:pt x="381" y="810"/>
                  </a:lnTo>
                  <a:lnTo>
                    <a:pt x="334" y="393"/>
                  </a:lnTo>
                  <a:cubicBezTo>
                    <a:pt x="393" y="345"/>
                    <a:pt x="453" y="274"/>
                    <a:pt x="453" y="203"/>
                  </a:cubicBezTo>
                  <a:cubicBezTo>
                    <a:pt x="453" y="95"/>
                    <a:pt x="369" y="0"/>
                    <a:pt x="262" y="0"/>
                  </a:cubicBezTo>
                  <a:close/>
                </a:path>
              </a:pathLst>
            </a:custGeom>
            <a:solidFill>
              <a:srgbClr val="3E3A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1"/>
            <p:cNvSpPr/>
            <p:nvPr/>
          </p:nvSpPr>
          <p:spPr>
            <a:xfrm>
              <a:off x="1123650" y="3976500"/>
              <a:ext cx="13400" cy="41400"/>
            </a:xfrm>
            <a:custGeom>
              <a:rect b="b" l="l" r="r" t="t"/>
              <a:pathLst>
                <a:path extrusionOk="0" h="1656" w="536">
                  <a:moveTo>
                    <a:pt x="298" y="1"/>
                  </a:moveTo>
                  <a:cubicBezTo>
                    <a:pt x="191" y="49"/>
                    <a:pt x="131" y="132"/>
                    <a:pt x="119" y="239"/>
                  </a:cubicBezTo>
                  <a:lnTo>
                    <a:pt x="48" y="906"/>
                  </a:lnTo>
                  <a:cubicBezTo>
                    <a:pt x="0" y="1227"/>
                    <a:pt x="167" y="1501"/>
                    <a:pt x="417" y="1656"/>
                  </a:cubicBezTo>
                  <a:lnTo>
                    <a:pt x="464" y="1561"/>
                  </a:lnTo>
                  <a:cubicBezTo>
                    <a:pt x="524" y="1418"/>
                    <a:pt x="536" y="1239"/>
                    <a:pt x="536" y="1061"/>
                  </a:cubicBezTo>
                  <a:cubicBezTo>
                    <a:pt x="536" y="870"/>
                    <a:pt x="500" y="668"/>
                    <a:pt x="476" y="477"/>
                  </a:cubicBezTo>
                  <a:cubicBezTo>
                    <a:pt x="441" y="311"/>
                    <a:pt x="405" y="132"/>
                    <a:pt x="298" y="1"/>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1"/>
            <p:cNvSpPr/>
            <p:nvPr/>
          </p:nvSpPr>
          <p:spPr>
            <a:xfrm>
              <a:off x="1133475" y="3948225"/>
              <a:ext cx="12800" cy="19375"/>
            </a:xfrm>
            <a:custGeom>
              <a:rect b="b" l="l" r="r" t="t"/>
              <a:pathLst>
                <a:path extrusionOk="0" h="775" w="512">
                  <a:moveTo>
                    <a:pt x="500" y="1"/>
                  </a:moveTo>
                  <a:cubicBezTo>
                    <a:pt x="250" y="60"/>
                    <a:pt x="48" y="287"/>
                    <a:pt x="24" y="549"/>
                  </a:cubicBezTo>
                  <a:lnTo>
                    <a:pt x="0" y="775"/>
                  </a:lnTo>
                  <a:cubicBezTo>
                    <a:pt x="24" y="775"/>
                    <a:pt x="60" y="763"/>
                    <a:pt x="83" y="751"/>
                  </a:cubicBezTo>
                  <a:cubicBezTo>
                    <a:pt x="191" y="691"/>
                    <a:pt x="274" y="596"/>
                    <a:pt x="357" y="489"/>
                  </a:cubicBezTo>
                  <a:cubicBezTo>
                    <a:pt x="429" y="406"/>
                    <a:pt x="488" y="310"/>
                    <a:pt x="500" y="191"/>
                  </a:cubicBezTo>
                  <a:cubicBezTo>
                    <a:pt x="512" y="132"/>
                    <a:pt x="512" y="60"/>
                    <a:pt x="500" y="1"/>
                  </a:cubicBezTo>
                  <a:close/>
                </a:path>
              </a:pathLst>
            </a:custGeom>
            <a:solidFill>
              <a:srgbClr val="6B6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1"/>
            <p:cNvSpPr/>
            <p:nvPr/>
          </p:nvSpPr>
          <p:spPr>
            <a:xfrm>
              <a:off x="1140000" y="3962800"/>
              <a:ext cx="16400" cy="14025"/>
            </a:xfrm>
            <a:custGeom>
              <a:rect b="b" l="l" r="r" t="t"/>
              <a:pathLst>
                <a:path extrusionOk="0" h="561" w="656">
                  <a:moveTo>
                    <a:pt x="275" y="0"/>
                  </a:moveTo>
                  <a:cubicBezTo>
                    <a:pt x="140" y="0"/>
                    <a:pt x="12" y="93"/>
                    <a:pt x="1" y="239"/>
                  </a:cubicBezTo>
                  <a:lnTo>
                    <a:pt x="1" y="251"/>
                  </a:lnTo>
                  <a:cubicBezTo>
                    <a:pt x="1" y="347"/>
                    <a:pt x="49" y="430"/>
                    <a:pt x="108" y="478"/>
                  </a:cubicBezTo>
                  <a:cubicBezTo>
                    <a:pt x="156" y="501"/>
                    <a:pt x="191" y="537"/>
                    <a:pt x="251" y="537"/>
                  </a:cubicBezTo>
                  <a:lnTo>
                    <a:pt x="596" y="561"/>
                  </a:lnTo>
                  <a:lnTo>
                    <a:pt x="644" y="192"/>
                  </a:lnTo>
                  <a:lnTo>
                    <a:pt x="656" y="85"/>
                  </a:lnTo>
                  <a:lnTo>
                    <a:pt x="299" y="1"/>
                  </a:lnTo>
                  <a:cubicBezTo>
                    <a:pt x="291" y="1"/>
                    <a:pt x="283" y="0"/>
                    <a:pt x="275"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1"/>
            <p:cNvSpPr/>
            <p:nvPr/>
          </p:nvSpPr>
          <p:spPr>
            <a:xfrm>
              <a:off x="1142700" y="3966100"/>
              <a:ext cx="13400" cy="10425"/>
            </a:xfrm>
            <a:custGeom>
              <a:rect b="b" l="l" r="r" t="t"/>
              <a:pathLst>
                <a:path extrusionOk="0" h="417" w="536">
                  <a:moveTo>
                    <a:pt x="333" y="0"/>
                  </a:moveTo>
                  <a:cubicBezTo>
                    <a:pt x="214" y="0"/>
                    <a:pt x="107" y="60"/>
                    <a:pt x="36" y="167"/>
                  </a:cubicBezTo>
                  <a:cubicBezTo>
                    <a:pt x="12" y="226"/>
                    <a:pt x="0" y="274"/>
                    <a:pt x="0" y="334"/>
                  </a:cubicBezTo>
                  <a:cubicBezTo>
                    <a:pt x="36" y="357"/>
                    <a:pt x="83" y="393"/>
                    <a:pt x="143" y="393"/>
                  </a:cubicBezTo>
                  <a:lnTo>
                    <a:pt x="488" y="417"/>
                  </a:lnTo>
                  <a:lnTo>
                    <a:pt x="536" y="48"/>
                  </a:lnTo>
                  <a:cubicBezTo>
                    <a:pt x="488" y="36"/>
                    <a:pt x="417" y="12"/>
                    <a:pt x="333"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1"/>
            <p:cNvSpPr/>
            <p:nvPr/>
          </p:nvSpPr>
          <p:spPr>
            <a:xfrm>
              <a:off x="1016475" y="3860125"/>
              <a:ext cx="300975" cy="66100"/>
            </a:xfrm>
            <a:custGeom>
              <a:rect b="b" l="l" r="r" t="t"/>
              <a:pathLst>
                <a:path extrusionOk="0" h="2644" w="12039">
                  <a:moveTo>
                    <a:pt x="1" y="1"/>
                  </a:moveTo>
                  <a:lnTo>
                    <a:pt x="37" y="596"/>
                  </a:lnTo>
                  <a:lnTo>
                    <a:pt x="12038" y="2644"/>
                  </a:lnTo>
                  <a:lnTo>
                    <a:pt x="12002" y="2048"/>
                  </a:lnTo>
                  <a:lnTo>
                    <a:pt x="1"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1"/>
            <p:cNvSpPr/>
            <p:nvPr/>
          </p:nvSpPr>
          <p:spPr>
            <a:xfrm>
              <a:off x="1150725" y="3816575"/>
              <a:ext cx="42600" cy="62025"/>
            </a:xfrm>
            <a:custGeom>
              <a:rect b="b" l="l" r="r" t="t"/>
              <a:pathLst>
                <a:path extrusionOk="0" h="2481" w="1704">
                  <a:moveTo>
                    <a:pt x="837" y="515"/>
                  </a:moveTo>
                  <a:cubicBezTo>
                    <a:pt x="844" y="515"/>
                    <a:pt x="851" y="516"/>
                    <a:pt x="858" y="516"/>
                  </a:cubicBezTo>
                  <a:cubicBezTo>
                    <a:pt x="989" y="540"/>
                    <a:pt x="1108" y="659"/>
                    <a:pt x="1096" y="790"/>
                  </a:cubicBezTo>
                  <a:lnTo>
                    <a:pt x="1060" y="1350"/>
                  </a:lnTo>
                  <a:cubicBezTo>
                    <a:pt x="1072" y="1519"/>
                    <a:pt x="954" y="1624"/>
                    <a:pt x="820" y="1624"/>
                  </a:cubicBezTo>
                  <a:cubicBezTo>
                    <a:pt x="813" y="1624"/>
                    <a:pt x="805" y="1624"/>
                    <a:pt x="798" y="1624"/>
                  </a:cubicBezTo>
                  <a:cubicBezTo>
                    <a:pt x="655" y="1612"/>
                    <a:pt x="560" y="1493"/>
                    <a:pt x="560" y="1350"/>
                  </a:cubicBezTo>
                  <a:cubicBezTo>
                    <a:pt x="560" y="1195"/>
                    <a:pt x="572" y="957"/>
                    <a:pt x="572" y="778"/>
                  </a:cubicBezTo>
                  <a:cubicBezTo>
                    <a:pt x="572" y="631"/>
                    <a:pt x="691" y="515"/>
                    <a:pt x="837" y="515"/>
                  </a:cubicBezTo>
                  <a:close/>
                  <a:moveTo>
                    <a:pt x="847" y="0"/>
                  </a:moveTo>
                  <a:cubicBezTo>
                    <a:pt x="407" y="0"/>
                    <a:pt x="47" y="353"/>
                    <a:pt x="36" y="790"/>
                  </a:cubicBezTo>
                  <a:lnTo>
                    <a:pt x="1" y="2183"/>
                  </a:lnTo>
                  <a:lnTo>
                    <a:pt x="1453" y="2481"/>
                  </a:lnTo>
                  <a:lnTo>
                    <a:pt x="1572" y="2386"/>
                  </a:lnTo>
                  <a:lnTo>
                    <a:pt x="1667" y="862"/>
                  </a:lnTo>
                  <a:cubicBezTo>
                    <a:pt x="1703" y="409"/>
                    <a:pt x="1370" y="28"/>
                    <a:pt x="929" y="4"/>
                  </a:cubicBezTo>
                  <a:cubicBezTo>
                    <a:pt x="901" y="2"/>
                    <a:pt x="874" y="0"/>
                    <a:pt x="847" y="0"/>
                  </a:cubicBezTo>
                  <a:close/>
                </a:path>
              </a:pathLst>
            </a:custGeom>
            <a:solidFill>
              <a:srgbClr val="BB8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1"/>
            <p:cNvSpPr/>
            <p:nvPr/>
          </p:nvSpPr>
          <p:spPr>
            <a:xfrm>
              <a:off x="1147750" y="3816575"/>
              <a:ext cx="42600" cy="62025"/>
            </a:xfrm>
            <a:custGeom>
              <a:rect b="b" l="l" r="r" t="t"/>
              <a:pathLst>
                <a:path extrusionOk="0" h="2481" w="1704">
                  <a:moveTo>
                    <a:pt x="797" y="537"/>
                  </a:moveTo>
                  <a:cubicBezTo>
                    <a:pt x="809" y="537"/>
                    <a:pt x="822" y="538"/>
                    <a:pt x="834" y="540"/>
                  </a:cubicBezTo>
                  <a:cubicBezTo>
                    <a:pt x="977" y="552"/>
                    <a:pt x="1096" y="671"/>
                    <a:pt x="1072" y="802"/>
                  </a:cubicBezTo>
                  <a:lnTo>
                    <a:pt x="1048" y="1374"/>
                  </a:lnTo>
                  <a:cubicBezTo>
                    <a:pt x="1060" y="1521"/>
                    <a:pt x="952" y="1636"/>
                    <a:pt x="797" y="1636"/>
                  </a:cubicBezTo>
                  <a:cubicBezTo>
                    <a:pt x="790" y="1636"/>
                    <a:pt x="782" y="1636"/>
                    <a:pt x="774" y="1635"/>
                  </a:cubicBezTo>
                  <a:cubicBezTo>
                    <a:pt x="643" y="1624"/>
                    <a:pt x="536" y="1505"/>
                    <a:pt x="536" y="1374"/>
                  </a:cubicBezTo>
                  <a:cubicBezTo>
                    <a:pt x="536" y="1207"/>
                    <a:pt x="560" y="969"/>
                    <a:pt x="560" y="790"/>
                  </a:cubicBezTo>
                  <a:cubicBezTo>
                    <a:pt x="560" y="649"/>
                    <a:pt x="669" y="537"/>
                    <a:pt x="797" y="537"/>
                  </a:cubicBezTo>
                  <a:close/>
                  <a:moveTo>
                    <a:pt x="846" y="0"/>
                  </a:moveTo>
                  <a:cubicBezTo>
                    <a:pt x="407" y="0"/>
                    <a:pt x="47" y="353"/>
                    <a:pt x="36" y="790"/>
                  </a:cubicBezTo>
                  <a:lnTo>
                    <a:pt x="1" y="2040"/>
                  </a:lnTo>
                  <a:lnTo>
                    <a:pt x="1" y="2183"/>
                  </a:lnTo>
                  <a:lnTo>
                    <a:pt x="1572" y="2481"/>
                  </a:lnTo>
                  <a:lnTo>
                    <a:pt x="1667" y="862"/>
                  </a:lnTo>
                  <a:cubicBezTo>
                    <a:pt x="1703" y="421"/>
                    <a:pt x="1370" y="28"/>
                    <a:pt x="929" y="4"/>
                  </a:cubicBezTo>
                  <a:cubicBezTo>
                    <a:pt x="901" y="2"/>
                    <a:pt x="874" y="0"/>
                    <a:pt x="846"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1"/>
            <p:cNvSpPr/>
            <p:nvPr/>
          </p:nvSpPr>
          <p:spPr>
            <a:xfrm>
              <a:off x="1034350" y="3751800"/>
              <a:ext cx="69975" cy="60100"/>
            </a:xfrm>
            <a:custGeom>
              <a:rect b="b" l="l" r="r" t="t"/>
              <a:pathLst>
                <a:path extrusionOk="0" h="2404" w="2799">
                  <a:moveTo>
                    <a:pt x="2507" y="1"/>
                  </a:moveTo>
                  <a:cubicBezTo>
                    <a:pt x="1912" y="1"/>
                    <a:pt x="1379" y="271"/>
                    <a:pt x="941" y="667"/>
                  </a:cubicBezTo>
                  <a:cubicBezTo>
                    <a:pt x="524" y="1059"/>
                    <a:pt x="0" y="1738"/>
                    <a:pt x="12" y="2333"/>
                  </a:cubicBezTo>
                  <a:cubicBezTo>
                    <a:pt x="12" y="2374"/>
                    <a:pt x="50" y="2403"/>
                    <a:pt x="86" y="2403"/>
                  </a:cubicBezTo>
                  <a:cubicBezTo>
                    <a:pt x="103" y="2403"/>
                    <a:pt x="120" y="2396"/>
                    <a:pt x="131" y="2381"/>
                  </a:cubicBezTo>
                  <a:cubicBezTo>
                    <a:pt x="476" y="1976"/>
                    <a:pt x="584" y="1440"/>
                    <a:pt x="953" y="1024"/>
                  </a:cubicBezTo>
                  <a:cubicBezTo>
                    <a:pt x="1417" y="512"/>
                    <a:pt x="2024" y="226"/>
                    <a:pt x="2727" y="155"/>
                  </a:cubicBezTo>
                  <a:cubicBezTo>
                    <a:pt x="2798" y="131"/>
                    <a:pt x="2798" y="12"/>
                    <a:pt x="2715" y="12"/>
                  </a:cubicBezTo>
                  <a:cubicBezTo>
                    <a:pt x="2645" y="4"/>
                    <a:pt x="2576" y="1"/>
                    <a:pt x="2507"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1"/>
            <p:cNvSpPr/>
            <p:nvPr/>
          </p:nvSpPr>
          <p:spPr>
            <a:xfrm>
              <a:off x="1031375" y="3816950"/>
              <a:ext cx="4475" cy="9100"/>
            </a:xfrm>
            <a:custGeom>
              <a:rect b="b" l="l" r="r" t="t"/>
              <a:pathLst>
                <a:path extrusionOk="0" h="364" w="179">
                  <a:moveTo>
                    <a:pt x="103" y="0"/>
                  </a:moveTo>
                  <a:cubicBezTo>
                    <a:pt x="92" y="0"/>
                    <a:pt x="81" y="4"/>
                    <a:pt x="72" y="13"/>
                  </a:cubicBezTo>
                  <a:cubicBezTo>
                    <a:pt x="48" y="61"/>
                    <a:pt x="24" y="108"/>
                    <a:pt x="12" y="144"/>
                  </a:cubicBezTo>
                  <a:cubicBezTo>
                    <a:pt x="0" y="204"/>
                    <a:pt x="12" y="251"/>
                    <a:pt x="12" y="311"/>
                  </a:cubicBezTo>
                  <a:cubicBezTo>
                    <a:pt x="12" y="343"/>
                    <a:pt x="49" y="364"/>
                    <a:pt x="77" y="364"/>
                  </a:cubicBezTo>
                  <a:cubicBezTo>
                    <a:pt x="91" y="364"/>
                    <a:pt x="103" y="358"/>
                    <a:pt x="107" y="347"/>
                  </a:cubicBezTo>
                  <a:cubicBezTo>
                    <a:pt x="131" y="299"/>
                    <a:pt x="155" y="239"/>
                    <a:pt x="167" y="192"/>
                  </a:cubicBezTo>
                  <a:cubicBezTo>
                    <a:pt x="179" y="132"/>
                    <a:pt x="167" y="85"/>
                    <a:pt x="155" y="25"/>
                  </a:cubicBezTo>
                  <a:cubicBezTo>
                    <a:pt x="140" y="10"/>
                    <a:pt x="121" y="0"/>
                    <a:pt x="103" y="0"/>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1"/>
            <p:cNvSpPr/>
            <p:nvPr/>
          </p:nvSpPr>
          <p:spPr>
            <a:xfrm>
              <a:off x="1178800" y="3825450"/>
              <a:ext cx="7375" cy="17925"/>
            </a:xfrm>
            <a:custGeom>
              <a:rect b="b" l="l" r="r" t="t"/>
              <a:pathLst>
                <a:path extrusionOk="0" h="717" w="295">
                  <a:moveTo>
                    <a:pt x="50" y="1"/>
                  </a:moveTo>
                  <a:cubicBezTo>
                    <a:pt x="23" y="1"/>
                    <a:pt x="1" y="19"/>
                    <a:pt x="9" y="42"/>
                  </a:cubicBezTo>
                  <a:cubicBezTo>
                    <a:pt x="44" y="149"/>
                    <a:pt x="68" y="268"/>
                    <a:pt x="92" y="376"/>
                  </a:cubicBezTo>
                  <a:cubicBezTo>
                    <a:pt x="104" y="483"/>
                    <a:pt x="92" y="602"/>
                    <a:pt x="152" y="685"/>
                  </a:cubicBezTo>
                  <a:cubicBezTo>
                    <a:pt x="163" y="707"/>
                    <a:pt x="179" y="717"/>
                    <a:pt x="195" y="717"/>
                  </a:cubicBezTo>
                  <a:cubicBezTo>
                    <a:pt x="214" y="717"/>
                    <a:pt x="234" y="704"/>
                    <a:pt x="247" y="685"/>
                  </a:cubicBezTo>
                  <a:cubicBezTo>
                    <a:pt x="294" y="602"/>
                    <a:pt x="271" y="459"/>
                    <a:pt x="247" y="364"/>
                  </a:cubicBezTo>
                  <a:cubicBezTo>
                    <a:pt x="223" y="221"/>
                    <a:pt x="163" y="126"/>
                    <a:pt x="92" y="18"/>
                  </a:cubicBezTo>
                  <a:cubicBezTo>
                    <a:pt x="80" y="6"/>
                    <a:pt x="64" y="1"/>
                    <a:pt x="50"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1"/>
            <p:cNvSpPr/>
            <p:nvPr/>
          </p:nvSpPr>
          <p:spPr>
            <a:xfrm>
              <a:off x="1180500" y="3848850"/>
              <a:ext cx="3875" cy="10700"/>
            </a:xfrm>
            <a:custGeom>
              <a:rect b="b" l="l" r="r" t="t"/>
              <a:pathLst>
                <a:path extrusionOk="0" h="428" w="155">
                  <a:moveTo>
                    <a:pt x="113" y="1"/>
                  </a:moveTo>
                  <a:cubicBezTo>
                    <a:pt x="93" y="1"/>
                    <a:pt x="71" y="12"/>
                    <a:pt x="60" y="35"/>
                  </a:cubicBezTo>
                  <a:lnTo>
                    <a:pt x="24" y="214"/>
                  </a:lnTo>
                  <a:cubicBezTo>
                    <a:pt x="0" y="273"/>
                    <a:pt x="24" y="333"/>
                    <a:pt x="36" y="392"/>
                  </a:cubicBezTo>
                  <a:cubicBezTo>
                    <a:pt x="42" y="416"/>
                    <a:pt x="63" y="428"/>
                    <a:pt x="82" y="428"/>
                  </a:cubicBezTo>
                  <a:cubicBezTo>
                    <a:pt x="101" y="428"/>
                    <a:pt x="119" y="416"/>
                    <a:pt x="119" y="392"/>
                  </a:cubicBezTo>
                  <a:cubicBezTo>
                    <a:pt x="143" y="333"/>
                    <a:pt x="155" y="285"/>
                    <a:pt x="155" y="225"/>
                  </a:cubicBezTo>
                  <a:lnTo>
                    <a:pt x="155" y="47"/>
                  </a:lnTo>
                  <a:cubicBezTo>
                    <a:pt x="155" y="15"/>
                    <a:pt x="135" y="1"/>
                    <a:pt x="113"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1"/>
            <p:cNvSpPr/>
            <p:nvPr/>
          </p:nvSpPr>
          <p:spPr>
            <a:xfrm>
              <a:off x="1314900" y="3795800"/>
              <a:ext cx="68625" cy="46075"/>
            </a:xfrm>
            <a:custGeom>
              <a:rect b="b" l="l" r="r" t="t"/>
              <a:pathLst>
                <a:path extrusionOk="0" h="1843" w="2745">
                  <a:moveTo>
                    <a:pt x="2447" y="1"/>
                  </a:moveTo>
                  <a:cubicBezTo>
                    <a:pt x="1472" y="1"/>
                    <a:pt x="251" y="841"/>
                    <a:pt x="18" y="1764"/>
                  </a:cubicBezTo>
                  <a:cubicBezTo>
                    <a:pt x="1" y="1807"/>
                    <a:pt x="38" y="1843"/>
                    <a:pt x="79" y="1843"/>
                  </a:cubicBezTo>
                  <a:cubicBezTo>
                    <a:pt x="95" y="1843"/>
                    <a:pt x="111" y="1837"/>
                    <a:pt x="125" y="1824"/>
                  </a:cubicBezTo>
                  <a:cubicBezTo>
                    <a:pt x="446" y="1514"/>
                    <a:pt x="625" y="1109"/>
                    <a:pt x="994" y="835"/>
                  </a:cubicBezTo>
                  <a:cubicBezTo>
                    <a:pt x="1482" y="454"/>
                    <a:pt x="2018" y="204"/>
                    <a:pt x="2649" y="133"/>
                  </a:cubicBezTo>
                  <a:cubicBezTo>
                    <a:pt x="2744" y="133"/>
                    <a:pt x="2744" y="14"/>
                    <a:pt x="2649" y="14"/>
                  </a:cubicBezTo>
                  <a:cubicBezTo>
                    <a:pt x="2583" y="5"/>
                    <a:pt x="2515" y="1"/>
                    <a:pt x="2447"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1"/>
            <p:cNvSpPr/>
            <p:nvPr/>
          </p:nvSpPr>
          <p:spPr>
            <a:xfrm>
              <a:off x="1309675" y="3849050"/>
              <a:ext cx="4850" cy="9000"/>
            </a:xfrm>
            <a:custGeom>
              <a:rect b="b" l="l" r="r" t="t"/>
              <a:pathLst>
                <a:path extrusionOk="0" h="360" w="194">
                  <a:moveTo>
                    <a:pt x="113" y="1"/>
                  </a:moveTo>
                  <a:cubicBezTo>
                    <a:pt x="85" y="1"/>
                    <a:pt x="58" y="17"/>
                    <a:pt x="48" y="51"/>
                  </a:cubicBezTo>
                  <a:cubicBezTo>
                    <a:pt x="12" y="146"/>
                    <a:pt x="1" y="217"/>
                    <a:pt x="1" y="313"/>
                  </a:cubicBezTo>
                  <a:cubicBezTo>
                    <a:pt x="1" y="336"/>
                    <a:pt x="31" y="359"/>
                    <a:pt x="59" y="359"/>
                  </a:cubicBezTo>
                  <a:cubicBezTo>
                    <a:pt x="74" y="359"/>
                    <a:pt x="88" y="353"/>
                    <a:pt x="96" y="336"/>
                  </a:cubicBezTo>
                  <a:cubicBezTo>
                    <a:pt x="131" y="265"/>
                    <a:pt x="155" y="194"/>
                    <a:pt x="179" y="98"/>
                  </a:cubicBezTo>
                  <a:cubicBezTo>
                    <a:pt x="193" y="35"/>
                    <a:pt x="153" y="1"/>
                    <a:pt x="113"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4" name="Google Shape;6244;p61"/>
          <p:cNvGrpSpPr/>
          <p:nvPr/>
        </p:nvGrpSpPr>
        <p:grpSpPr>
          <a:xfrm>
            <a:off x="2319549" y="3171197"/>
            <a:ext cx="1083404" cy="978798"/>
            <a:chOff x="2296100" y="2135025"/>
            <a:chExt cx="432825" cy="391050"/>
          </a:xfrm>
        </p:grpSpPr>
        <p:sp>
          <p:nvSpPr>
            <p:cNvPr id="6245" name="Google Shape;6245;p61"/>
            <p:cNvSpPr/>
            <p:nvPr/>
          </p:nvSpPr>
          <p:spPr>
            <a:xfrm>
              <a:off x="2607450" y="2421975"/>
              <a:ext cx="121475" cy="104100"/>
            </a:xfrm>
            <a:custGeom>
              <a:rect b="b" l="l" r="r" t="t"/>
              <a:pathLst>
                <a:path extrusionOk="0" h="4164" w="4859">
                  <a:moveTo>
                    <a:pt x="2090" y="0"/>
                  </a:moveTo>
                  <a:cubicBezTo>
                    <a:pt x="1506" y="0"/>
                    <a:pt x="957" y="150"/>
                    <a:pt x="656" y="543"/>
                  </a:cubicBezTo>
                  <a:cubicBezTo>
                    <a:pt x="644" y="567"/>
                    <a:pt x="608" y="603"/>
                    <a:pt x="596" y="615"/>
                  </a:cubicBezTo>
                  <a:cubicBezTo>
                    <a:pt x="1" y="1567"/>
                    <a:pt x="882" y="3341"/>
                    <a:pt x="1584" y="3889"/>
                  </a:cubicBezTo>
                  <a:cubicBezTo>
                    <a:pt x="1831" y="4075"/>
                    <a:pt x="2127" y="4164"/>
                    <a:pt x="2437" y="4164"/>
                  </a:cubicBezTo>
                  <a:cubicBezTo>
                    <a:pt x="3037" y="4164"/>
                    <a:pt x="3693" y="3831"/>
                    <a:pt x="4156" y="3234"/>
                  </a:cubicBezTo>
                  <a:cubicBezTo>
                    <a:pt x="4859" y="2329"/>
                    <a:pt x="4835" y="1139"/>
                    <a:pt x="4120" y="579"/>
                  </a:cubicBezTo>
                  <a:cubicBezTo>
                    <a:pt x="3712" y="266"/>
                    <a:pt x="2869" y="0"/>
                    <a:pt x="2090"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1"/>
            <p:cNvSpPr/>
            <p:nvPr/>
          </p:nvSpPr>
          <p:spPr>
            <a:xfrm>
              <a:off x="2607450" y="2437925"/>
              <a:ext cx="42300" cy="81300"/>
            </a:xfrm>
            <a:custGeom>
              <a:rect b="b" l="l" r="r" t="t"/>
              <a:pathLst>
                <a:path extrusionOk="0" h="3252" w="1692">
                  <a:moveTo>
                    <a:pt x="596" y="1"/>
                  </a:moveTo>
                  <a:cubicBezTo>
                    <a:pt x="1" y="929"/>
                    <a:pt x="882" y="2703"/>
                    <a:pt x="1584" y="3251"/>
                  </a:cubicBezTo>
                  <a:cubicBezTo>
                    <a:pt x="1680" y="2799"/>
                    <a:pt x="1691" y="2346"/>
                    <a:pt x="1596" y="1894"/>
                  </a:cubicBezTo>
                  <a:cubicBezTo>
                    <a:pt x="1489" y="1418"/>
                    <a:pt x="1287" y="989"/>
                    <a:pt x="1037" y="572"/>
                  </a:cubicBezTo>
                  <a:cubicBezTo>
                    <a:pt x="929" y="358"/>
                    <a:pt x="787" y="155"/>
                    <a:pt x="596" y="1"/>
                  </a:cubicBezTo>
                  <a:close/>
                </a:path>
              </a:pathLst>
            </a:custGeom>
            <a:solidFill>
              <a:srgbClr val="573C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1"/>
            <p:cNvSpPr/>
            <p:nvPr/>
          </p:nvSpPr>
          <p:spPr>
            <a:xfrm>
              <a:off x="2620850" y="2420675"/>
              <a:ext cx="75925" cy="73650"/>
            </a:xfrm>
            <a:custGeom>
              <a:rect b="b" l="l" r="r" t="t"/>
              <a:pathLst>
                <a:path extrusionOk="0" h="2946" w="3037">
                  <a:moveTo>
                    <a:pt x="1893" y="1"/>
                  </a:moveTo>
                  <a:cubicBezTo>
                    <a:pt x="1436" y="1"/>
                    <a:pt x="924" y="271"/>
                    <a:pt x="572" y="750"/>
                  </a:cubicBezTo>
                  <a:cubicBezTo>
                    <a:pt x="12" y="1465"/>
                    <a:pt x="1" y="2358"/>
                    <a:pt x="536" y="2762"/>
                  </a:cubicBezTo>
                  <a:cubicBezTo>
                    <a:pt x="698" y="2887"/>
                    <a:pt x="885" y="2945"/>
                    <a:pt x="1084" y="2945"/>
                  </a:cubicBezTo>
                  <a:cubicBezTo>
                    <a:pt x="1529" y="2945"/>
                    <a:pt x="2030" y="2653"/>
                    <a:pt x="2418" y="2167"/>
                  </a:cubicBezTo>
                  <a:cubicBezTo>
                    <a:pt x="2965" y="1453"/>
                    <a:pt x="3037" y="607"/>
                    <a:pt x="2501" y="203"/>
                  </a:cubicBezTo>
                  <a:cubicBezTo>
                    <a:pt x="2329" y="65"/>
                    <a:pt x="2118" y="1"/>
                    <a:pt x="1893"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1"/>
            <p:cNvSpPr/>
            <p:nvPr/>
          </p:nvSpPr>
          <p:spPr>
            <a:xfrm>
              <a:off x="2571150" y="2376900"/>
              <a:ext cx="117600" cy="110625"/>
            </a:xfrm>
            <a:custGeom>
              <a:rect b="b" l="l" r="r" t="t"/>
              <a:pathLst>
                <a:path extrusionOk="0" h="4425" w="4704">
                  <a:moveTo>
                    <a:pt x="2239" y="1"/>
                  </a:moveTo>
                  <a:lnTo>
                    <a:pt x="1524" y="870"/>
                  </a:lnTo>
                  <a:lnTo>
                    <a:pt x="0" y="2763"/>
                  </a:lnTo>
                  <a:lnTo>
                    <a:pt x="453" y="3073"/>
                  </a:lnTo>
                  <a:lnTo>
                    <a:pt x="1012" y="3442"/>
                  </a:lnTo>
                  <a:lnTo>
                    <a:pt x="2239" y="4275"/>
                  </a:lnTo>
                  <a:cubicBezTo>
                    <a:pt x="2361" y="4377"/>
                    <a:pt x="2514" y="4425"/>
                    <a:pt x="2685" y="4425"/>
                  </a:cubicBezTo>
                  <a:cubicBezTo>
                    <a:pt x="2814" y="4425"/>
                    <a:pt x="2953" y="4398"/>
                    <a:pt x="3096" y="4347"/>
                  </a:cubicBezTo>
                  <a:cubicBezTo>
                    <a:pt x="3417" y="4228"/>
                    <a:pt x="3751" y="3989"/>
                    <a:pt x="4025" y="3656"/>
                  </a:cubicBezTo>
                  <a:cubicBezTo>
                    <a:pt x="4596" y="2966"/>
                    <a:pt x="4703" y="2132"/>
                    <a:pt x="4286" y="1775"/>
                  </a:cubicBezTo>
                  <a:lnTo>
                    <a:pt x="3286" y="918"/>
                  </a:lnTo>
                  <a:lnTo>
                    <a:pt x="2798" y="477"/>
                  </a:lnTo>
                  <a:lnTo>
                    <a:pt x="2239"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1"/>
            <p:cNvSpPr/>
            <p:nvPr/>
          </p:nvSpPr>
          <p:spPr>
            <a:xfrm>
              <a:off x="2571150" y="2398925"/>
              <a:ext cx="77400" cy="88600"/>
            </a:xfrm>
            <a:custGeom>
              <a:rect b="b" l="l" r="r" t="t"/>
              <a:pathLst>
                <a:path extrusionOk="0" h="3544" w="3096">
                  <a:moveTo>
                    <a:pt x="1524" y="1"/>
                  </a:moveTo>
                  <a:lnTo>
                    <a:pt x="0" y="1882"/>
                  </a:lnTo>
                  <a:lnTo>
                    <a:pt x="453" y="2192"/>
                  </a:lnTo>
                  <a:lnTo>
                    <a:pt x="1012" y="2561"/>
                  </a:lnTo>
                  <a:lnTo>
                    <a:pt x="2239" y="3394"/>
                  </a:lnTo>
                  <a:cubicBezTo>
                    <a:pt x="2361" y="3496"/>
                    <a:pt x="2514" y="3544"/>
                    <a:pt x="2685" y="3544"/>
                  </a:cubicBezTo>
                  <a:cubicBezTo>
                    <a:pt x="2814" y="3544"/>
                    <a:pt x="2953" y="3517"/>
                    <a:pt x="3096" y="3466"/>
                  </a:cubicBezTo>
                  <a:cubicBezTo>
                    <a:pt x="2870" y="2656"/>
                    <a:pt x="2560" y="1858"/>
                    <a:pt x="2167" y="1120"/>
                  </a:cubicBezTo>
                  <a:cubicBezTo>
                    <a:pt x="2000" y="787"/>
                    <a:pt x="1822" y="477"/>
                    <a:pt x="1631" y="168"/>
                  </a:cubicBezTo>
                  <a:cubicBezTo>
                    <a:pt x="1596" y="108"/>
                    <a:pt x="1560" y="60"/>
                    <a:pt x="1524"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1"/>
            <p:cNvSpPr/>
            <p:nvPr/>
          </p:nvSpPr>
          <p:spPr>
            <a:xfrm>
              <a:off x="2571150" y="2377500"/>
              <a:ext cx="81875" cy="85450"/>
            </a:xfrm>
            <a:custGeom>
              <a:rect b="b" l="l" r="r" t="t"/>
              <a:pathLst>
                <a:path extrusionOk="0" h="3418" w="3275">
                  <a:moveTo>
                    <a:pt x="2227" y="1"/>
                  </a:moveTo>
                  <a:lnTo>
                    <a:pt x="0" y="2739"/>
                  </a:lnTo>
                  <a:lnTo>
                    <a:pt x="1000" y="3418"/>
                  </a:lnTo>
                  <a:cubicBezTo>
                    <a:pt x="1524" y="3346"/>
                    <a:pt x="2143" y="2989"/>
                    <a:pt x="2596" y="2406"/>
                  </a:cubicBezTo>
                  <a:cubicBezTo>
                    <a:pt x="3001" y="1918"/>
                    <a:pt x="3227" y="1382"/>
                    <a:pt x="3274" y="906"/>
                  </a:cubicBezTo>
                  <a:lnTo>
                    <a:pt x="2227" y="1"/>
                  </a:ln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1"/>
            <p:cNvSpPr/>
            <p:nvPr/>
          </p:nvSpPr>
          <p:spPr>
            <a:xfrm>
              <a:off x="2510125" y="2321850"/>
              <a:ext cx="131000" cy="132000"/>
            </a:xfrm>
            <a:custGeom>
              <a:rect b="b" l="l" r="r" t="t"/>
              <a:pathLst>
                <a:path extrusionOk="0" h="5280" w="5240">
                  <a:moveTo>
                    <a:pt x="2953" y="0"/>
                  </a:moveTo>
                  <a:lnTo>
                    <a:pt x="2239" y="881"/>
                  </a:lnTo>
                  <a:lnTo>
                    <a:pt x="0" y="3679"/>
                  </a:lnTo>
                  <a:lnTo>
                    <a:pt x="393" y="3953"/>
                  </a:lnTo>
                  <a:lnTo>
                    <a:pt x="929" y="4286"/>
                  </a:lnTo>
                  <a:lnTo>
                    <a:pt x="2155" y="5084"/>
                  </a:lnTo>
                  <a:cubicBezTo>
                    <a:pt x="2319" y="5217"/>
                    <a:pt x="2526" y="5280"/>
                    <a:pt x="2763" y="5280"/>
                  </a:cubicBezTo>
                  <a:cubicBezTo>
                    <a:pt x="2802" y="5280"/>
                    <a:pt x="2841" y="5278"/>
                    <a:pt x="2882" y="5275"/>
                  </a:cubicBezTo>
                  <a:cubicBezTo>
                    <a:pt x="3418" y="5215"/>
                    <a:pt x="4049" y="4858"/>
                    <a:pt x="4537" y="4263"/>
                  </a:cubicBezTo>
                  <a:cubicBezTo>
                    <a:pt x="4549" y="4251"/>
                    <a:pt x="4561" y="4227"/>
                    <a:pt x="4584" y="4203"/>
                  </a:cubicBezTo>
                  <a:cubicBezTo>
                    <a:pt x="4965" y="3715"/>
                    <a:pt x="5180" y="3155"/>
                    <a:pt x="5203" y="2703"/>
                  </a:cubicBezTo>
                  <a:cubicBezTo>
                    <a:pt x="5239" y="2298"/>
                    <a:pt x="5120" y="1953"/>
                    <a:pt x="4858" y="1750"/>
                  </a:cubicBezTo>
                  <a:lnTo>
                    <a:pt x="4049" y="1000"/>
                  </a:lnTo>
                  <a:lnTo>
                    <a:pt x="3584" y="584"/>
                  </a:lnTo>
                  <a:lnTo>
                    <a:pt x="2953"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1"/>
            <p:cNvSpPr/>
            <p:nvPr/>
          </p:nvSpPr>
          <p:spPr>
            <a:xfrm>
              <a:off x="2510125" y="2344175"/>
              <a:ext cx="114625" cy="109675"/>
            </a:xfrm>
            <a:custGeom>
              <a:rect b="b" l="l" r="r" t="t"/>
              <a:pathLst>
                <a:path extrusionOk="0" h="4387" w="4585">
                  <a:moveTo>
                    <a:pt x="2263" y="0"/>
                  </a:moveTo>
                  <a:lnTo>
                    <a:pt x="0" y="2786"/>
                  </a:lnTo>
                  <a:lnTo>
                    <a:pt x="393" y="3060"/>
                  </a:lnTo>
                  <a:lnTo>
                    <a:pt x="929" y="3393"/>
                  </a:lnTo>
                  <a:lnTo>
                    <a:pt x="2155" y="4191"/>
                  </a:lnTo>
                  <a:cubicBezTo>
                    <a:pt x="2319" y="4324"/>
                    <a:pt x="2526" y="4387"/>
                    <a:pt x="2763" y="4387"/>
                  </a:cubicBezTo>
                  <a:cubicBezTo>
                    <a:pt x="2802" y="4387"/>
                    <a:pt x="2841" y="4385"/>
                    <a:pt x="2882" y="4382"/>
                  </a:cubicBezTo>
                  <a:cubicBezTo>
                    <a:pt x="3418" y="4322"/>
                    <a:pt x="4049" y="3965"/>
                    <a:pt x="4537" y="3370"/>
                  </a:cubicBezTo>
                  <a:cubicBezTo>
                    <a:pt x="4549" y="3358"/>
                    <a:pt x="4561" y="3334"/>
                    <a:pt x="4584" y="3310"/>
                  </a:cubicBezTo>
                  <a:cubicBezTo>
                    <a:pt x="4418" y="2977"/>
                    <a:pt x="4239" y="2667"/>
                    <a:pt x="4049" y="2358"/>
                  </a:cubicBezTo>
                  <a:cubicBezTo>
                    <a:pt x="4013" y="2298"/>
                    <a:pt x="3965" y="2250"/>
                    <a:pt x="3941" y="2191"/>
                  </a:cubicBezTo>
                  <a:cubicBezTo>
                    <a:pt x="3668" y="1774"/>
                    <a:pt x="3370" y="1369"/>
                    <a:pt x="3072" y="988"/>
                  </a:cubicBezTo>
                  <a:cubicBezTo>
                    <a:pt x="2810" y="643"/>
                    <a:pt x="2536" y="322"/>
                    <a:pt x="2263"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1"/>
            <p:cNvSpPr/>
            <p:nvPr/>
          </p:nvSpPr>
          <p:spPr>
            <a:xfrm>
              <a:off x="2510125" y="2321850"/>
              <a:ext cx="101825" cy="107175"/>
            </a:xfrm>
            <a:custGeom>
              <a:rect b="b" l="l" r="r" t="t"/>
              <a:pathLst>
                <a:path extrusionOk="0" h="4287" w="4073">
                  <a:moveTo>
                    <a:pt x="2989" y="0"/>
                  </a:moveTo>
                  <a:lnTo>
                    <a:pt x="0" y="3679"/>
                  </a:lnTo>
                  <a:lnTo>
                    <a:pt x="929" y="4286"/>
                  </a:lnTo>
                  <a:cubicBezTo>
                    <a:pt x="1655" y="4144"/>
                    <a:pt x="2501" y="3620"/>
                    <a:pt x="3144" y="2822"/>
                  </a:cubicBezTo>
                  <a:cubicBezTo>
                    <a:pt x="3632" y="2239"/>
                    <a:pt x="3941" y="1596"/>
                    <a:pt x="4072" y="1000"/>
                  </a:cubicBezTo>
                  <a:lnTo>
                    <a:pt x="2989" y="0"/>
                  </a:ln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1"/>
            <p:cNvSpPr/>
            <p:nvPr/>
          </p:nvSpPr>
          <p:spPr>
            <a:xfrm>
              <a:off x="2423800" y="2239100"/>
              <a:ext cx="181000" cy="182525"/>
            </a:xfrm>
            <a:custGeom>
              <a:rect b="b" l="l" r="r" t="t"/>
              <a:pathLst>
                <a:path extrusionOk="0" h="7301" w="7240">
                  <a:moveTo>
                    <a:pt x="4418" y="0"/>
                  </a:moveTo>
                  <a:lnTo>
                    <a:pt x="3025" y="1691"/>
                  </a:lnTo>
                  <a:lnTo>
                    <a:pt x="1" y="5382"/>
                  </a:lnTo>
                  <a:lnTo>
                    <a:pt x="36" y="5418"/>
                  </a:lnTo>
                  <a:lnTo>
                    <a:pt x="905" y="5953"/>
                  </a:lnTo>
                  <a:lnTo>
                    <a:pt x="2608" y="7001"/>
                  </a:lnTo>
                  <a:cubicBezTo>
                    <a:pt x="2862" y="7210"/>
                    <a:pt x="3171" y="7301"/>
                    <a:pt x="3515" y="7301"/>
                  </a:cubicBezTo>
                  <a:cubicBezTo>
                    <a:pt x="3622" y="7301"/>
                    <a:pt x="3733" y="7292"/>
                    <a:pt x="3846" y="7275"/>
                  </a:cubicBezTo>
                  <a:cubicBezTo>
                    <a:pt x="4608" y="7144"/>
                    <a:pt x="5454" y="6620"/>
                    <a:pt x="6144" y="5787"/>
                  </a:cubicBezTo>
                  <a:cubicBezTo>
                    <a:pt x="6287" y="5596"/>
                    <a:pt x="6442" y="5394"/>
                    <a:pt x="6561" y="5203"/>
                  </a:cubicBezTo>
                  <a:cubicBezTo>
                    <a:pt x="6823" y="4775"/>
                    <a:pt x="6990" y="4346"/>
                    <a:pt x="7073" y="3929"/>
                  </a:cubicBezTo>
                  <a:cubicBezTo>
                    <a:pt x="7240" y="3167"/>
                    <a:pt x="7109" y="2477"/>
                    <a:pt x="6632" y="2096"/>
                  </a:cubicBezTo>
                  <a:lnTo>
                    <a:pt x="5489" y="1012"/>
                  </a:lnTo>
                  <a:lnTo>
                    <a:pt x="4799" y="358"/>
                  </a:lnTo>
                  <a:lnTo>
                    <a:pt x="4418"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1"/>
            <p:cNvSpPr/>
            <p:nvPr/>
          </p:nvSpPr>
          <p:spPr>
            <a:xfrm>
              <a:off x="2423800" y="2281375"/>
              <a:ext cx="164025" cy="140250"/>
            </a:xfrm>
            <a:custGeom>
              <a:rect b="b" l="l" r="r" t="t"/>
              <a:pathLst>
                <a:path extrusionOk="0" h="5610" w="6561">
                  <a:moveTo>
                    <a:pt x="3049" y="0"/>
                  </a:moveTo>
                  <a:lnTo>
                    <a:pt x="1" y="3691"/>
                  </a:lnTo>
                  <a:lnTo>
                    <a:pt x="36" y="3727"/>
                  </a:lnTo>
                  <a:lnTo>
                    <a:pt x="905" y="4262"/>
                  </a:lnTo>
                  <a:lnTo>
                    <a:pt x="2608" y="5310"/>
                  </a:lnTo>
                  <a:cubicBezTo>
                    <a:pt x="2862" y="5519"/>
                    <a:pt x="3171" y="5610"/>
                    <a:pt x="3515" y="5610"/>
                  </a:cubicBezTo>
                  <a:cubicBezTo>
                    <a:pt x="3622" y="5610"/>
                    <a:pt x="3733" y="5601"/>
                    <a:pt x="3846" y="5584"/>
                  </a:cubicBezTo>
                  <a:cubicBezTo>
                    <a:pt x="4608" y="5453"/>
                    <a:pt x="5454" y="4929"/>
                    <a:pt x="6144" y="4096"/>
                  </a:cubicBezTo>
                  <a:cubicBezTo>
                    <a:pt x="6287" y="3905"/>
                    <a:pt x="6442" y="3703"/>
                    <a:pt x="6561" y="3512"/>
                  </a:cubicBezTo>
                  <a:cubicBezTo>
                    <a:pt x="6287" y="3167"/>
                    <a:pt x="6025" y="2846"/>
                    <a:pt x="5739" y="2536"/>
                  </a:cubicBezTo>
                  <a:cubicBezTo>
                    <a:pt x="5251" y="1976"/>
                    <a:pt x="4727" y="1476"/>
                    <a:pt x="4180" y="988"/>
                  </a:cubicBezTo>
                  <a:cubicBezTo>
                    <a:pt x="3918" y="750"/>
                    <a:pt x="3656" y="512"/>
                    <a:pt x="3382" y="286"/>
                  </a:cubicBezTo>
                  <a:cubicBezTo>
                    <a:pt x="3287" y="191"/>
                    <a:pt x="3168" y="95"/>
                    <a:pt x="3049"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1"/>
            <p:cNvSpPr/>
            <p:nvPr/>
          </p:nvSpPr>
          <p:spPr>
            <a:xfrm>
              <a:off x="2423800" y="2238500"/>
              <a:ext cx="136650" cy="148875"/>
            </a:xfrm>
            <a:custGeom>
              <a:rect b="b" l="l" r="r" t="t"/>
              <a:pathLst>
                <a:path extrusionOk="0" h="5955" w="5466">
                  <a:moveTo>
                    <a:pt x="4418" y="1"/>
                  </a:moveTo>
                  <a:lnTo>
                    <a:pt x="1" y="5406"/>
                  </a:lnTo>
                  <a:lnTo>
                    <a:pt x="894" y="5954"/>
                  </a:lnTo>
                  <a:cubicBezTo>
                    <a:pt x="919" y="5954"/>
                    <a:pt x="944" y="5955"/>
                    <a:pt x="969" y="5955"/>
                  </a:cubicBezTo>
                  <a:cubicBezTo>
                    <a:pt x="1992" y="5955"/>
                    <a:pt x="3251" y="5258"/>
                    <a:pt x="4215" y="4084"/>
                  </a:cubicBezTo>
                  <a:cubicBezTo>
                    <a:pt x="5037" y="3084"/>
                    <a:pt x="5466" y="1941"/>
                    <a:pt x="5466" y="1013"/>
                  </a:cubicBezTo>
                  <a:lnTo>
                    <a:pt x="4418" y="1"/>
                  </a:ln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1"/>
            <p:cNvSpPr/>
            <p:nvPr/>
          </p:nvSpPr>
          <p:spPr>
            <a:xfrm>
              <a:off x="2321400" y="2147125"/>
              <a:ext cx="223275" cy="227750"/>
            </a:xfrm>
            <a:custGeom>
              <a:rect b="b" l="l" r="r" t="t"/>
              <a:pathLst>
                <a:path extrusionOk="0" h="9110" w="8931">
                  <a:moveTo>
                    <a:pt x="5525" y="0"/>
                  </a:moveTo>
                  <a:lnTo>
                    <a:pt x="4954" y="679"/>
                  </a:lnTo>
                  <a:lnTo>
                    <a:pt x="3287" y="2703"/>
                  </a:lnTo>
                  <a:lnTo>
                    <a:pt x="1" y="6727"/>
                  </a:lnTo>
                  <a:lnTo>
                    <a:pt x="3251" y="8739"/>
                  </a:lnTo>
                  <a:cubicBezTo>
                    <a:pt x="3501" y="8942"/>
                    <a:pt x="3811" y="9049"/>
                    <a:pt x="4132" y="9097"/>
                  </a:cubicBezTo>
                  <a:cubicBezTo>
                    <a:pt x="4211" y="9105"/>
                    <a:pt x="4292" y="9110"/>
                    <a:pt x="4373" y="9110"/>
                  </a:cubicBezTo>
                  <a:cubicBezTo>
                    <a:pt x="5181" y="9110"/>
                    <a:pt x="6123" y="8688"/>
                    <a:pt x="6966" y="7942"/>
                  </a:cubicBezTo>
                  <a:cubicBezTo>
                    <a:pt x="7204" y="7739"/>
                    <a:pt x="7442" y="7501"/>
                    <a:pt x="7668" y="7215"/>
                  </a:cubicBezTo>
                  <a:cubicBezTo>
                    <a:pt x="7907" y="6930"/>
                    <a:pt x="8097" y="6632"/>
                    <a:pt x="8264" y="6334"/>
                  </a:cubicBezTo>
                  <a:cubicBezTo>
                    <a:pt x="8716" y="5537"/>
                    <a:pt x="8931" y="4715"/>
                    <a:pt x="8895" y="4013"/>
                  </a:cubicBezTo>
                  <a:cubicBezTo>
                    <a:pt x="8871" y="3441"/>
                    <a:pt x="8657" y="2929"/>
                    <a:pt x="8276" y="2608"/>
                  </a:cubicBezTo>
                  <a:lnTo>
                    <a:pt x="5525"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1"/>
            <p:cNvSpPr/>
            <p:nvPr/>
          </p:nvSpPr>
          <p:spPr>
            <a:xfrm>
              <a:off x="2321400" y="2214700"/>
              <a:ext cx="206600" cy="160175"/>
            </a:xfrm>
            <a:custGeom>
              <a:rect b="b" l="l" r="r" t="t"/>
              <a:pathLst>
                <a:path extrusionOk="0" h="6407" w="8264">
                  <a:moveTo>
                    <a:pt x="3287" y="0"/>
                  </a:moveTo>
                  <a:lnTo>
                    <a:pt x="1" y="4024"/>
                  </a:lnTo>
                  <a:lnTo>
                    <a:pt x="3251" y="6036"/>
                  </a:lnTo>
                  <a:cubicBezTo>
                    <a:pt x="3501" y="6239"/>
                    <a:pt x="3811" y="6346"/>
                    <a:pt x="4132" y="6394"/>
                  </a:cubicBezTo>
                  <a:cubicBezTo>
                    <a:pt x="4211" y="6402"/>
                    <a:pt x="4292" y="6407"/>
                    <a:pt x="4373" y="6407"/>
                  </a:cubicBezTo>
                  <a:cubicBezTo>
                    <a:pt x="5181" y="6407"/>
                    <a:pt x="6123" y="5985"/>
                    <a:pt x="6966" y="5239"/>
                  </a:cubicBezTo>
                  <a:cubicBezTo>
                    <a:pt x="7204" y="5036"/>
                    <a:pt x="7442" y="4798"/>
                    <a:pt x="7668" y="4512"/>
                  </a:cubicBezTo>
                  <a:cubicBezTo>
                    <a:pt x="7907" y="4227"/>
                    <a:pt x="8097" y="3929"/>
                    <a:pt x="8264" y="3631"/>
                  </a:cubicBezTo>
                  <a:cubicBezTo>
                    <a:pt x="8002" y="3393"/>
                    <a:pt x="7740" y="3155"/>
                    <a:pt x="7466" y="2941"/>
                  </a:cubicBezTo>
                  <a:cubicBezTo>
                    <a:pt x="7371" y="2846"/>
                    <a:pt x="7252" y="2738"/>
                    <a:pt x="7133" y="2655"/>
                  </a:cubicBezTo>
                  <a:cubicBezTo>
                    <a:pt x="5954" y="1691"/>
                    <a:pt x="4668" y="714"/>
                    <a:pt x="3287"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1"/>
            <p:cNvSpPr/>
            <p:nvPr/>
          </p:nvSpPr>
          <p:spPr>
            <a:xfrm>
              <a:off x="2296100" y="2135025"/>
              <a:ext cx="194100" cy="192300"/>
            </a:xfrm>
            <a:custGeom>
              <a:rect b="b" l="l" r="r" t="t"/>
              <a:pathLst>
                <a:path extrusionOk="0" h="7692" w="7764">
                  <a:moveTo>
                    <a:pt x="5074" y="0"/>
                  </a:moveTo>
                  <a:cubicBezTo>
                    <a:pt x="4847" y="0"/>
                    <a:pt x="4611" y="27"/>
                    <a:pt x="4370" y="79"/>
                  </a:cubicBezTo>
                  <a:cubicBezTo>
                    <a:pt x="3382" y="306"/>
                    <a:pt x="2323" y="961"/>
                    <a:pt x="1489" y="1984"/>
                  </a:cubicBezTo>
                  <a:cubicBezTo>
                    <a:pt x="418" y="3294"/>
                    <a:pt x="1" y="4854"/>
                    <a:pt x="287" y="6021"/>
                  </a:cubicBezTo>
                  <a:cubicBezTo>
                    <a:pt x="394" y="6497"/>
                    <a:pt x="644" y="6914"/>
                    <a:pt x="1013" y="7211"/>
                  </a:cubicBezTo>
                  <a:cubicBezTo>
                    <a:pt x="1410" y="7537"/>
                    <a:pt x="1909" y="7691"/>
                    <a:pt x="2455" y="7691"/>
                  </a:cubicBezTo>
                  <a:cubicBezTo>
                    <a:pt x="3625" y="7691"/>
                    <a:pt x="5006" y="6978"/>
                    <a:pt x="6037" y="5711"/>
                  </a:cubicBezTo>
                  <a:cubicBezTo>
                    <a:pt x="7561" y="3842"/>
                    <a:pt x="7764" y="1508"/>
                    <a:pt x="6514" y="484"/>
                  </a:cubicBezTo>
                  <a:cubicBezTo>
                    <a:pt x="6118" y="156"/>
                    <a:pt x="5621" y="0"/>
                    <a:pt x="5074" y="0"/>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1"/>
            <p:cNvSpPr/>
            <p:nvPr/>
          </p:nvSpPr>
          <p:spPr>
            <a:xfrm>
              <a:off x="2296100" y="2137000"/>
              <a:ext cx="170300" cy="175300"/>
            </a:xfrm>
            <a:custGeom>
              <a:rect b="b" l="l" r="r" t="t"/>
              <a:pathLst>
                <a:path extrusionOk="0" h="7012" w="6812">
                  <a:moveTo>
                    <a:pt x="4370" y="0"/>
                  </a:moveTo>
                  <a:cubicBezTo>
                    <a:pt x="3370" y="227"/>
                    <a:pt x="2323" y="882"/>
                    <a:pt x="1489" y="1905"/>
                  </a:cubicBezTo>
                  <a:cubicBezTo>
                    <a:pt x="418" y="3215"/>
                    <a:pt x="1" y="4775"/>
                    <a:pt x="287" y="5942"/>
                  </a:cubicBezTo>
                  <a:cubicBezTo>
                    <a:pt x="887" y="6597"/>
                    <a:pt x="1728" y="7012"/>
                    <a:pt x="2616" y="7012"/>
                  </a:cubicBezTo>
                  <a:cubicBezTo>
                    <a:pt x="2697" y="7012"/>
                    <a:pt x="2777" y="7008"/>
                    <a:pt x="2858" y="7001"/>
                  </a:cubicBezTo>
                  <a:cubicBezTo>
                    <a:pt x="3763" y="6918"/>
                    <a:pt x="4585" y="6406"/>
                    <a:pt x="5240" y="5775"/>
                  </a:cubicBezTo>
                  <a:cubicBezTo>
                    <a:pt x="5787" y="5239"/>
                    <a:pt x="6252" y="4620"/>
                    <a:pt x="6514" y="3882"/>
                  </a:cubicBezTo>
                  <a:cubicBezTo>
                    <a:pt x="6775" y="3156"/>
                    <a:pt x="6811" y="2358"/>
                    <a:pt x="6549" y="1644"/>
                  </a:cubicBezTo>
                  <a:cubicBezTo>
                    <a:pt x="6275" y="929"/>
                    <a:pt x="5704" y="310"/>
                    <a:pt x="4954" y="96"/>
                  </a:cubicBezTo>
                  <a:cubicBezTo>
                    <a:pt x="4763" y="36"/>
                    <a:pt x="4561" y="0"/>
                    <a:pt x="4370" y="0"/>
                  </a:cubicBezTo>
                  <a:close/>
                </a:path>
              </a:pathLst>
            </a:custGeom>
            <a:solidFill>
              <a:srgbClr val="D0A5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1"/>
            <p:cNvSpPr/>
            <p:nvPr/>
          </p:nvSpPr>
          <p:spPr>
            <a:xfrm>
              <a:off x="2296400" y="2146575"/>
              <a:ext cx="168500" cy="156750"/>
            </a:xfrm>
            <a:custGeom>
              <a:rect b="b" l="l" r="r" t="t"/>
              <a:pathLst>
                <a:path extrusionOk="0" h="6270" w="6740">
                  <a:moveTo>
                    <a:pt x="4122" y="0"/>
                  </a:moveTo>
                  <a:cubicBezTo>
                    <a:pt x="3120" y="0"/>
                    <a:pt x="1983" y="420"/>
                    <a:pt x="1239" y="1332"/>
                  </a:cubicBezTo>
                  <a:cubicBezTo>
                    <a:pt x="1215" y="1356"/>
                    <a:pt x="1191" y="1380"/>
                    <a:pt x="1179" y="1403"/>
                  </a:cubicBezTo>
                  <a:cubicBezTo>
                    <a:pt x="1" y="2892"/>
                    <a:pt x="298" y="5082"/>
                    <a:pt x="1299" y="5880"/>
                  </a:cubicBezTo>
                  <a:cubicBezTo>
                    <a:pt x="1617" y="6144"/>
                    <a:pt x="2019" y="6269"/>
                    <a:pt x="2458" y="6269"/>
                  </a:cubicBezTo>
                  <a:cubicBezTo>
                    <a:pt x="3270" y="6269"/>
                    <a:pt x="4210" y="5843"/>
                    <a:pt x="4989" y="5071"/>
                  </a:cubicBezTo>
                  <a:cubicBezTo>
                    <a:pt x="5109" y="4951"/>
                    <a:pt x="5228" y="4809"/>
                    <a:pt x="5347" y="4678"/>
                  </a:cubicBezTo>
                  <a:cubicBezTo>
                    <a:pt x="6561" y="3189"/>
                    <a:pt x="6740" y="1308"/>
                    <a:pt x="5728" y="487"/>
                  </a:cubicBezTo>
                  <a:cubicBezTo>
                    <a:pt x="5335" y="168"/>
                    <a:pt x="4756" y="0"/>
                    <a:pt x="4122" y="0"/>
                  </a:cubicBezTo>
                  <a:close/>
                </a:path>
              </a:pathLst>
            </a:custGeom>
            <a:solidFill>
              <a:srgbClr val="74B1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1"/>
            <p:cNvSpPr/>
            <p:nvPr/>
          </p:nvSpPr>
          <p:spPr>
            <a:xfrm>
              <a:off x="2335100" y="2152400"/>
              <a:ext cx="115525" cy="86875"/>
            </a:xfrm>
            <a:custGeom>
              <a:rect b="b" l="l" r="r" t="t"/>
              <a:pathLst>
                <a:path extrusionOk="0" h="3475" w="4621">
                  <a:moveTo>
                    <a:pt x="2457" y="1"/>
                  </a:moveTo>
                  <a:cubicBezTo>
                    <a:pt x="2331" y="1"/>
                    <a:pt x="2202" y="9"/>
                    <a:pt x="2072" y="27"/>
                  </a:cubicBezTo>
                  <a:cubicBezTo>
                    <a:pt x="870" y="194"/>
                    <a:pt x="1" y="1099"/>
                    <a:pt x="132" y="2051"/>
                  </a:cubicBezTo>
                  <a:cubicBezTo>
                    <a:pt x="247" y="2885"/>
                    <a:pt x="1111" y="3475"/>
                    <a:pt x="2142" y="3475"/>
                  </a:cubicBezTo>
                  <a:cubicBezTo>
                    <a:pt x="2275" y="3475"/>
                    <a:pt x="2411" y="3465"/>
                    <a:pt x="2548" y="3445"/>
                  </a:cubicBezTo>
                  <a:cubicBezTo>
                    <a:pt x="3751" y="3278"/>
                    <a:pt x="4620" y="2373"/>
                    <a:pt x="4489" y="1432"/>
                  </a:cubicBezTo>
                  <a:cubicBezTo>
                    <a:pt x="4372" y="593"/>
                    <a:pt x="3498" y="1"/>
                    <a:pt x="2457" y="1"/>
                  </a:cubicBezTo>
                  <a:close/>
                </a:path>
              </a:pathLst>
            </a:custGeom>
            <a:solidFill>
              <a:srgbClr val="83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1"/>
            <p:cNvSpPr/>
            <p:nvPr/>
          </p:nvSpPr>
          <p:spPr>
            <a:xfrm>
              <a:off x="2311300" y="2223325"/>
              <a:ext cx="72650" cy="70950"/>
            </a:xfrm>
            <a:custGeom>
              <a:rect b="b" l="l" r="r" t="t"/>
              <a:pathLst>
                <a:path extrusionOk="0" h="2838" w="2906">
                  <a:moveTo>
                    <a:pt x="119" y="0"/>
                  </a:moveTo>
                  <a:cubicBezTo>
                    <a:pt x="119" y="1"/>
                    <a:pt x="0" y="1893"/>
                    <a:pt x="893" y="2572"/>
                  </a:cubicBezTo>
                  <a:cubicBezTo>
                    <a:pt x="1143" y="2766"/>
                    <a:pt x="1401" y="2837"/>
                    <a:pt x="1645" y="2837"/>
                  </a:cubicBezTo>
                  <a:cubicBezTo>
                    <a:pt x="2329" y="2837"/>
                    <a:pt x="2905" y="2274"/>
                    <a:pt x="2905" y="2274"/>
                  </a:cubicBezTo>
                  <a:cubicBezTo>
                    <a:pt x="750" y="1739"/>
                    <a:pt x="119" y="1"/>
                    <a:pt x="119" y="0"/>
                  </a:cubicBezTo>
                  <a:close/>
                </a:path>
              </a:pathLst>
            </a:custGeom>
            <a:solidFill>
              <a:srgbClr val="83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1"/>
            <p:cNvSpPr/>
            <p:nvPr/>
          </p:nvSpPr>
          <p:spPr>
            <a:xfrm>
              <a:off x="2413075" y="2173775"/>
              <a:ext cx="19075" cy="17775"/>
            </a:xfrm>
            <a:custGeom>
              <a:rect b="b" l="l" r="r" t="t"/>
              <a:pathLst>
                <a:path extrusionOk="0" h="711" w="763">
                  <a:moveTo>
                    <a:pt x="377" y="1"/>
                  </a:moveTo>
                  <a:cubicBezTo>
                    <a:pt x="217" y="1"/>
                    <a:pt x="69" y="144"/>
                    <a:pt x="37" y="315"/>
                  </a:cubicBezTo>
                  <a:cubicBezTo>
                    <a:pt x="1" y="506"/>
                    <a:pt x="156" y="685"/>
                    <a:pt x="346" y="708"/>
                  </a:cubicBezTo>
                  <a:cubicBezTo>
                    <a:pt x="360" y="710"/>
                    <a:pt x="374" y="711"/>
                    <a:pt x="388" y="711"/>
                  </a:cubicBezTo>
                  <a:cubicBezTo>
                    <a:pt x="564" y="711"/>
                    <a:pt x="728" y="574"/>
                    <a:pt x="739" y="387"/>
                  </a:cubicBezTo>
                  <a:cubicBezTo>
                    <a:pt x="763" y="196"/>
                    <a:pt x="620" y="18"/>
                    <a:pt x="430" y="6"/>
                  </a:cubicBezTo>
                  <a:cubicBezTo>
                    <a:pt x="412" y="2"/>
                    <a:pt x="395" y="1"/>
                    <a:pt x="3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1"/>
            <p:cNvSpPr/>
            <p:nvPr/>
          </p:nvSpPr>
          <p:spPr>
            <a:xfrm>
              <a:off x="2394625" y="2164950"/>
              <a:ext cx="12225" cy="11700"/>
            </a:xfrm>
            <a:custGeom>
              <a:rect b="b" l="l" r="r" t="t"/>
              <a:pathLst>
                <a:path extrusionOk="0" h="468" w="489">
                  <a:moveTo>
                    <a:pt x="252" y="1"/>
                  </a:moveTo>
                  <a:cubicBezTo>
                    <a:pt x="142" y="1"/>
                    <a:pt x="46" y="81"/>
                    <a:pt x="13" y="204"/>
                  </a:cubicBezTo>
                  <a:cubicBezTo>
                    <a:pt x="1" y="323"/>
                    <a:pt x="96" y="442"/>
                    <a:pt x="227" y="466"/>
                  </a:cubicBezTo>
                  <a:cubicBezTo>
                    <a:pt x="234" y="467"/>
                    <a:pt x="240" y="467"/>
                    <a:pt x="247" y="467"/>
                  </a:cubicBezTo>
                  <a:cubicBezTo>
                    <a:pt x="359" y="467"/>
                    <a:pt x="466" y="375"/>
                    <a:pt x="477" y="252"/>
                  </a:cubicBezTo>
                  <a:cubicBezTo>
                    <a:pt x="489" y="133"/>
                    <a:pt x="406" y="14"/>
                    <a:pt x="275" y="2"/>
                  </a:cubicBezTo>
                  <a:cubicBezTo>
                    <a:pt x="267" y="1"/>
                    <a:pt x="260" y="1"/>
                    <a:pt x="2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1"/>
            <p:cNvSpPr/>
            <p:nvPr/>
          </p:nvSpPr>
          <p:spPr>
            <a:xfrm>
              <a:off x="2320500" y="2221200"/>
              <a:ext cx="62550" cy="50100"/>
            </a:xfrm>
            <a:custGeom>
              <a:rect b="b" l="l" r="r" t="t"/>
              <a:pathLst>
                <a:path extrusionOk="0" h="2004" w="2502">
                  <a:moveTo>
                    <a:pt x="1" y="1"/>
                  </a:moveTo>
                  <a:cubicBezTo>
                    <a:pt x="1" y="1"/>
                    <a:pt x="1" y="1"/>
                    <a:pt x="1" y="2"/>
                  </a:cubicBezTo>
                  <a:cubicBezTo>
                    <a:pt x="346" y="1109"/>
                    <a:pt x="1608" y="1812"/>
                    <a:pt x="1906" y="1943"/>
                  </a:cubicBezTo>
                  <a:cubicBezTo>
                    <a:pt x="2008" y="1988"/>
                    <a:pt x="2104" y="2003"/>
                    <a:pt x="2189" y="2003"/>
                  </a:cubicBezTo>
                  <a:cubicBezTo>
                    <a:pt x="2373" y="2003"/>
                    <a:pt x="2501" y="1931"/>
                    <a:pt x="2501" y="1931"/>
                  </a:cubicBezTo>
                  <a:cubicBezTo>
                    <a:pt x="1304" y="1649"/>
                    <a:pt x="25" y="1"/>
                    <a:pt x="1" y="1"/>
                  </a:cubicBezTo>
                  <a:close/>
                </a:path>
              </a:pathLst>
            </a:custGeom>
            <a:solidFill>
              <a:srgbClr val="A4D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1"/>
            <p:cNvSpPr/>
            <p:nvPr/>
          </p:nvSpPr>
          <p:spPr>
            <a:xfrm>
              <a:off x="2488100" y="2198625"/>
              <a:ext cx="49825" cy="45075"/>
            </a:xfrm>
            <a:custGeom>
              <a:rect b="b" l="l" r="r" t="t"/>
              <a:pathLst>
                <a:path extrusionOk="0" h="1803" w="1993">
                  <a:moveTo>
                    <a:pt x="392" y="1"/>
                  </a:moveTo>
                  <a:cubicBezTo>
                    <a:pt x="269" y="1"/>
                    <a:pt x="140" y="52"/>
                    <a:pt x="84" y="155"/>
                  </a:cubicBezTo>
                  <a:cubicBezTo>
                    <a:pt x="0" y="310"/>
                    <a:pt x="60" y="500"/>
                    <a:pt x="143" y="643"/>
                  </a:cubicBezTo>
                  <a:cubicBezTo>
                    <a:pt x="489" y="1250"/>
                    <a:pt x="1108" y="1691"/>
                    <a:pt x="1798" y="1798"/>
                  </a:cubicBezTo>
                  <a:cubicBezTo>
                    <a:pt x="1815" y="1801"/>
                    <a:pt x="1831" y="1802"/>
                    <a:pt x="1845" y="1802"/>
                  </a:cubicBezTo>
                  <a:cubicBezTo>
                    <a:pt x="1945" y="1802"/>
                    <a:pt x="1993" y="1734"/>
                    <a:pt x="1941" y="1619"/>
                  </a:cubicBezTo>
                  <a:cubicBezTo>
                    <a:pt x="1751" y="1262"/>
                    <a:pt x="1536" y="929"/>
                    <a:pt x="1298" y="631"/>
                  </a:cubicBezTo>
                  <a:cubicBezTo>
                    <a:pt x="1084" y="381"/>
                    <a:pt x="834" y="83"/>
                    <a:pt x="489" y="12"/>
                  </a:cubicBezTo>
                  <a:cubicBezTo>
                    <a:pt x="458" y="4"/>
                    <a:pt x="425" y="1"/>
                    <a:pt x="392"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1"/>
            <p:cNvSpPr/>
            <p:nvPr/>
          </p:nvSpPr>
          <p:spPr>
            <a:xfrm>
              <a:off x="2565475" y="2289075"/>
              <a:ext cx="28900" cy="35725"/>
            </a:xfrm>
            <a:custGeom>
              <a:rect b="b" l="l" r="r" t="t"/>
              <a:pathLst>
                <a:path extrusionOk="0" h="1429" w="1156">
                  <a:moveTo>
                    <a:pt x="265" y="0"/>
                  </a:moveTo>
                  <a:cubicBezTo>
                    <a:pt x="256" y="0"/>
                    <a:pt x="248" y="1"/>
                    <a:pt x="239" y="2"/>
                  </a:cubicBezTo>
                  <a:cubicBezTo>
                    <a:pt x="25" y="49"/>
                    <a:pt x="1" y="275"/>
                    <a:pt x="49" y="454"/>
                  </a:cubicBezTo>
                  <a:cubicBezTo>
                    <a:pt x="132" y="859"/>
                    <a:pt x="442" y="1192"/>
                    <a:pt x="799" y="1371"/>
                  </a:cubicBezTo>
                  <a:cubicBezTo>
                    <a:pt x="862" y="1403"/>
                    <a:pt x="931" y="1429"/>
                    <a:pt x="991" y="1429"/>
                  </a:cubicBezTo>
                  <a:cubicBezTo>
                    <a:pt x="1021" y="1429"/>
                    <a:pt x="1049" y="1422"/>
                    <a:pt x="1073" y="1407"/>
                  </a:cubicBezTo>
                  <a:cubicBezTo>
                    <a:pt x="1156" y="1359"/>
                    <a:pt x="1156" y="1240"/>
                    <a:pt x="1144" y="1133"/>
                  </a:cubicBezTo>
                  <a:cubicBezTo>
                    <a:pt x="1084" y="859"/>
                    <a:pt x="942" y="585"/>
                    <a:pt x="763" y="383"/>
                  </a:cubicBezTo>
                  <a:cubicBezTo>
                    <a:pt x="638" y="246"/>
                    <a:pt x="458" y="0"/>
                    <a:pt x="265"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1"/>
            <p:cNvSpPr/>
            <p:nvPr/>
          </p:nvSpPr>
          <p:spPr>
            <a:xfrm>
              <a:off x="2614900" y="2372625"/>
              <a:ext cx="17875" cy="11500"/>
            </a:xfrm>
            <a:custGeom>
              <a:rect b="b" l="l" r="r" t="t"/>
              <a:pathLst>
                <a:path extrusionOk="0" h="460" w="715">
                  <a:moveTo>
                    <a:pt x="359" y="0"/>
                  </a:moveTo>
                  <a:cubicBezTo>
                    <a:pt x="321" y="0"/>
                    <a:pt x="281" y="9"/>
                    <a:pt x="239" y="29"/>
                  </a:cubicBezTo>
                  <a:cubicBezTo>
                    <a:pt x="0" y="160"/>
                    <a:pt x="417" y="398"/>
                    <a:pt x="536" y="446"/>
                  </a:cubicBezTo>
                  <a:lnTo>
                    <a:pt x="548" y="446"/>
                  </a:lnTo>
                  <a:cubicBezTo>
                    <a:pt x="576" y="453"/>
                    <a:pt x="607" y="459"/>
                    <a:pt x="636" y="459"/>
                  </a:cubicBezTo>
                  <a:cubicBezTo>
                    <a:pt x="657" y="459"/>
                    <a:pt x="676" y="456"/>
                    <a:pt x="691" y="446"/>
                  </a:cubicBezTo>
                  <a:cubicBezTo>
                    <a:pt x="715" y="410"/>
                    <a:pt x="715" y="350"/>
                    <a:pt x="703" y="315"/>
                  </a:cubicBezTo>
                  <a:cubicBezTo>
                    <a:pt x="654" y="169"/>
                    <a:pt x="527" y="0"/>
                    <a:pt x="359"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1"/>
            <p:cNvSpPr/>
            <p:nvPr/>
          </p:nvSpPr>
          <p:spPr>
            <a:xfrm>
              <a:off x="2659550" y="2424525"/>
              <a:ext cx="15200" cy="26525"/>
            </a:xfrm>
            <a:custGeom>
              <a:rect b="b" l="l" r="r" t="t"/>
              <a:pathLst>
                <a:path extrusionOk="0" h="1061" w="608">
                  <a:moveTo>
                    <a:pt x="178" y="0"/>
                  </a:moveTo>
                  <a:cubicBezTo>
                    <a:pt x="175" y="0"/>
                    <a:pt x="171" y="0"/>
                    <a:pt x="167" y="1"/>
                  </a:cubicBezTo>
                  <a:cubicBezTo>
                    <a:pt x="60" y="25"/>
                    <a:pt x="24" y="168"/>
                    <a:pt x="24" y="239"/>
                  </a:cubicBezTo>
                  <a:cubicBezTo>
                    <a:pt x="0" y="525"/>
                    <a:pt x="108" y="846"/>
                    <a:pt x="346" y="1013"/>
                  </a:cubicBezTo>
                  <a:cubicBezTo>
                    <a:pt x="381" y="1049"/>
                    <a:pt x="429" y="1061"/>
                    <a:pt x="477" y="1061"/>
                  </a:cubicBezTo>
                  <a:cubicBezTo>
                    <a:pt x="524" y="1049"/>
                    <a:pt x="560" y="1001"/>
                    <a:pt x="584" y="953"/>
                  </a:cubicBezTo>
                  <a:cubicBezTo>
                    <a:pt x="608" y="918"/>
                    <a:pt x="596" y="858"/>
                    <a:pt x="596" y="811"/>
                  </a:cubicBezTo>
                  <a:cubicBezTo>
                    <a:pt x="572" y="596"/>
                    <a:pt x="489" y="394"/>
                    <a:pt x="381" y="215"/>
                  </a:cubicBezTo>
                  <a:cubicBezTo>
                    <a:pt x="347" y="135"/>
                    <a:pt x="269" y="0"/>
                    <a:pt x="178"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1"/>
            <p:cNvSpPr/>
            <p:nvPr/>
          </p:nvSpPr>
          <p:spPr>
            <a:xfrm>
              <a:off x="2687525" y="2447725"/>
              <a:ext cx="28300" cy="54250"/>
            </a:xfrm>
            <a:custGeom>
              <a:rect b="b" l="l" r="r" t="t"/>
              <a:pathLst>
                <a:path extrusionOk="0" h="2170" w="1132">
                  <a:moveTo>
                    <a:pt x="794" y="0"/>
                  </a:moveTo>
                  <a:cubicBezTo>
                    <a:pt x="660" y="0"/>
                    <a:pt x="605" y="81"/>
                    <a:pt x="560" y="192"/>
                  </a:cubicBezTo>
                  <a:cubicBezTo>
                    <a:pt x="524" y="323"/>
                    <a:pt x="501" y="442"/>
                    <a:pt x="489" y="585"/>
                  </a:cubicBezTo>
                  <a:cubicBezTo>
                    <a:pt x="465" y="835"/>
                    <a:pt x="370" y="1085"/>
                    <a:pt x="239" y="1323"/>
                  </a:cubicBezTo>
                  <a:cubicBezTo>
                    <a:pt x="167" y="1454"/>
                    <a:pt x="60" y="1585"/>
                    <a:pt x="24" y="1752"/>
                  </a:cubicBezTo>
                  <a:cubicBezTo>
                    <a:pt x="1" y="1918"/>
                    <a:pt x="72" y="2109"/>
                    <a:pt x="227" y="2157"/>
                  </a:cubicBezTo>
                  <a:cubicBezTo>
                    <a:pt x="251" y="2165"/>
                    <a:pt x="276" y="2169"/>
                    <a:pt x="300" y="2169"/>
                  </a:cubicBezTo>
                  <a:cubicBezTo>
                    <a:pt x="409" y="2169"/>
                    <a:pt x="520" y="2094"/>
                    <a:pt x="608" y="2026"/>
                  </a:cubicBezTo>
                  <a:cubicBezTo>
                    <a:pt x="894" y="1776"/>
                    <a:pt x="1060" y="1395"/>
                    <a:pt x="1096" y="1026"/>
                  </a:cubicBezTo>
                  <a:cubicBezTo>
                    <a:pt x="1132" y="740"/>
                    <a:pt x="1132" y="383"/>
                    <a:pt x="1024" y="133"/>
                  </a:cubicBezTo>
                  <a:cubicBezTo>
                    <a:pt x="1001" y="73"/>
                    <a:pt x="965" y="25"/>
                    <a:pt x="905" y="13"/>
                  </a:cubicBezTo>
                  <a:cubicBezTo>
                    <a:pt x="894" y="13"/>
                    <a:pt x="846" y="2"/>
                    <a:pt x="822" y="2"/>
                  </a:cubicBezTo>
                  <a:cubicBezTo>
                    <a:pt x="812" y="1"/>
                    <a:pt x="803" y="0"/>
                    <a:pt x="794"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1"/>
            <p:cNvSpPr/>
            <p:nvPr/>
          </p:nvSpPr>
          <p:spPr>
            <a:xfrm>
              <a:off x="2457550" y="2157925"/>
              <a:ext cx="16875" cy="32400"/>
            </a:xfrm>
            <a:custGeom>
              <a:rect b="b" l="l" r="r" t="t"/>
              <a:pathLst>
                <a:path extrusionOk="0" h="1296" w="675">
                  <a:moveTo>
                    <a:pt x="110" y="0"/>
                  </a:moveTo>
                  <a:cubicBezTo>
                    <a:pt x="51" y="0"/>
                    <a:pt x="0" y="67"/>
                    <a:pt x="44" y="128"/>
                  </a:cubicBezTo>
                  <a:cubicBezTo>
                    <a:pt x="270" y="461"/>
                    <a:pt x="448" y="866"/>
                    <a:pt x="556" y="1247"/>
                  </a:cubicBezTo>
                  <a:cubicBezTo>
                    <a:pt x="567" y="1280"/>
                    <a:pt x="592" y="1295"/>
                    <a:pt x="617" y="1295"/>
                  </a:cubicBezTo>
                  <a:cubicBezTo>
                    <a:pt x="647" y="1295"/>
                    <a:pt x="675" y="1274"/>
                    <a:pt x="675" y="1235"/>
                  </a:cubicBezTo>
                  <a:cubicBezTo>
                    <a:pt x="639" y="759"/>
                    <a:pt x="472" y="390"/>
                    <a:pt x="175" y="33"/>
                  </a:cubicBezTo>
                  <a:cubicBezTo>
                    <a:pt x="155" y="10"/>
                    <a:pt x="132" y="0"/>
                    <a:pt x="110" y="0"/>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1"/>
            <p:cNvSpPr/>
            <p:nvPr/>
          </p:nvSpPr>
          <p:spPr>
            <a:xfrm>
              <a:off x="2468450" y="2200250"/>
              <a:ext cx="4550" cy="10375"/>
            </a:xfrm>
            <a:custGeom>
              <a:rect b="b" l="l" r="r" t="t"/>
              <a:pathLst>
                <a:path extrusionOk="0" h="415" w="182">
                  <a:moveTo>
                    <a:pt x="106" y="1"/>
                  </a:moveTo>
                  <a:cubicBezTo>
                    <a:pt x="93" y="1"/>
                    <a:pt x="78" y="7"/>
                    <a:pt x="72" y="18"/>
                  </a:cubicBezTo>
                  <a:cubicBezTo>
                    <a:pt x="24" y="66"/>
                    <a:pt x="24" y="102"/>
                    <a:pt x="12" y="173"/>
                  </a:cubicBezTo>
                  <a:cubicBezTo>
                    <a:pt x="12" y="245"/>
                    <a:pt x="1" y="292"/>
                    <a:pt x="12" y="376"/>
                  </a:cubicBezTo>
                  <a:cubicBezTo>
                    <a:pt x="15" y="389"/>
                    <a:pt x="24" y="394"/>
                    <a:pt x="37" y="394"/>
                  </a:cubicBezTo>
                  <a:cubicBezTo>
                    <a:pt x="65" y="394"/>
                    <a:pt x="110" y="369"/>
                    <a:pt x="132" y="369"/>
                  </a:cubicBezTo>
                  <a:cubicBezTo>
                    <a:pt x="141" y="369"/>
                    <a:pt x="146" y="374"/>
                    <a:pt x="143" y="388"/>
                  </a:cubicBezTo>
                  <a:cubicBezTo>
                    <a:pt x="142" y="406"/>
                    <a:pt x="141" y="414"/>
                    <a:pt x="142" y="414"/>
                  </a:cubicBezTo>
                  <a:cubicBezTo>
                    <a:pt x="147" y="414"/>
                    <a:pt x="182" y="169"/>
                    <a:pt x="132" y="18"/>
                  </a:cubicBezTo>
                  <a:cubicBezTo>
                    <a:pt x="132" y="7"/>
                    <a:pt x="120" y="1"/>
                    <a:pt x="106"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1"/>
            <p:cNvSpPr/>
            <p:nvPr/>
          </p:nvSpPr>
          <p:spPr>
            <a:xfrm>
              <a:off x="2392675" y="2306575"/>
              <a:ext cx="13400" cy="7725"/>
            </a:xfrm>
            <a:custGeom>
              <a:rect b="b" l="l" r="r" t="t"/>
              <a:pathLst>
                <a:path extrusionOk="0" h="309" w="536">
                  <a:moveTo>
                    <a:pt x="425" y="1"/>
                  </a:moveTo>
                  <a:cubicBezTo>
                    <a:pt x="417" y="1"/>
                    <a:pt x="409" y="2"/>
                    <a:pt x="400" y="4"/>
                  </a:cubicBezTo>
                  <a:cubicBezTo>
                    <a:pt x="269" y="64"/>
                    <a:pt x="150" y="111"/>
                    <a:pt x="31" y="195"/>
                  </a:cubicBezTo>
                  <a:cubicBezTo>
                    <a:pt x="0" y="225"/>
                    <a:pt x="14" y="309"/>
                    <a:pt x="56" y="309"/>
                  </a:cubicBezTo>
                  <a:cubicBezTo>
                    <a:pt x="63" y="309"/>
                    <a:pt x="70" y="307"/>
                    <a:pt x="79" y="302"/>
                  </a:cubicBezTo>
                  <a:cubicBezTo>
                    <a:pt x="150" y="290"/>
                    <a:pt x="210" y="266"/>
                    <a:pt x="269" y="242"/>
                  </a:cubicBezTo>
                  <a:cubicBezTo>
                    <a:pt x="353" y="206"/>
                    <a:pt x="400" y="171"/>
                    <a:pt x="460" y="135"/>
                  </a:cubicBezTo>
                  <a:cubicBezTo>
                    <a:pt x="536" y="102"/>
                    <a:pt x="503" y="1"/>
                    <a:pt x="425"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1"/>
            <p:cNvSpPr/>
            <p:nvPr/>
          </p:nvSpPr>
          <p:spPr>
            <a:xfrm>
              <a:off x="2539225" y="2264025"/>
              <a:ext cx="17650" cy="44400"/>
            </a:xfrm>
            <a:custGeom>
              <a:rect b="b" l="l" r="r" t="t"/>
              <a:pathLst>
                <a:path extrusionOk="0" h="1776" w="706">
                  <a:moveTo>
                    <a:pt x="551" y="0"/>
                  </a:moveTo>
                  <a:cubicBezTo>
                    <a:pt x="529" y="0"/>
                    <a:pt x="509" y="12"/>
                    <a:pt x="503" y="39"/>
                  </a:cubicBezTo>
                  <a:cubicBezTo>
                    <a:pt x="408" y="277"/>
                    <a:pt x="408" y="527"/>
                    <a:pt x="349" y="789"/>
                  </a:cubicBezTo>
                  <a:cubicBezTo>
                    <a:pt x="277" y="1099"/>
                    <a:pt x="122" y="1361"/>
                    <a:pt x="27" y="1658"/>
                  </a:cubicBezTo>
                  <a:cubicBezTo>
                    <a:pt x="1" y="1720"/>
                    <a:pt x="46" y="1776"/>
                    <a:pt x="101" y="1776"/>
                  </a:cubicBezTo>
                  <a:cubicBezTo>
                    <a:pt x="120" y="1776"/>
                    <a:pt x="140" y="1769"/>
                    <a:pt x="158" y="1754"/>
                  </a:cubicBezTo>
                  <a:cubicBezTo>
                    <a:pt x="515" y="1396"/>
                    <a:pt x="706" y="563"/>
                    <a:pt x="622" y="51"/>
                  </a:cubicBezTo>
                  <a:cubicBezTo>
                    <a:pt x="609" y="18"/>
                    <a:pt x="578" y="0"/>
                    <a:pt x="551" y="0"/>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1"/>
            <p:cNvSpPr/>
            <p:nvPr/>
          </p:nvSpPr>
          <p:spPr>
            <a:xfrm>
              <a:off x="2529400" y="2314925"/>
              <a:ext cx="8425" cy="10350"/>
            </a:xfrm>
            <a:custGeom>
              <a:rect b="b" l="l" r="r" t="t"/>
              <a:pathLst>
                <a:path extrusionOk="0" h="414" w="337">
                  <a:moveTo>
                    <a:pt x="280" y="1"/>
                  </a:moveTo>
                  <a:cubicBezTo>
                    <a:pt x="270" y="1"/>
                    <a:pt x="260" y="5"/>
                    <a:pt x="253" y="15"/>
                  </a:cubicBezTo>
                  <a:cubicBezTo>
                    <a:pt x="206" y="63"/>
                    <a:pt x="158" y="122"/>
                    <a:pt x="134" y="158"/>
                  </a:cubicBezTo>
                  <a:cubicBezTo>
                    <a:pt x="99" y="218"/>
                    <a:pt x="63" y="265"/>
                    <a:pt x="27" y="325"/>
                  </a:cubicBezTo>
                  <a:cubicBezTo>
                    <a:pt x="1" y="369"/>
                    <a:pt x="47" y="414"/>
                    <a:pt x="97" y="414"/>
                  </a:cubicBezTo>
                  <a:cubicBezTo>
                    <a:pt x="114" y="414"/>
                    <a:pt x="131" y="408"/>
                    <a:pt x="146" y="396"/>
                  </a:cubicBezTo>
                  <a:cubicBezTo>
                    <a:pt x="241" y="325"/>
                    <a:pt x="325" y="182"/>
                    <a:pt x="337" y="63"/>
                  </a:cubicBezTo>
                  <a:cubicBezTo>
                    <a:pt x="337" y="29"/>
                    <a:pt x="306" y="1"/>
                    <a:pt x="280"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1"/>
            <p:cNvSpPr/>
            <p:nvPr/>
          </p:nvSpPr>
          <p:spPr>
            <a:xfrm>
              <a:off x="2569325" y="2373175"/>
              <a:ext cx="23775" cy="27675"/>
            </a:xfrm>
            <a:custGeom>
              <a:rect b="b" l="l" r="r" t="t"/>
              <a:pathLst>
                <a:path extrusionOk="0" h="1107" w="951">
                  <a:moveTo>
                    <a:pt x="884" y="1"/>
                  </a:moveTo>
                  <a:cubicBezTo>
                    <a:pt x="866" y="1"/>
                    <a:pt x="848" y="10"/>
                    <a:pt x="835" y="31"/>
                  </a:cubicBezTo>
                  <a:cubicBezTo>
                    <a:pt x="680" y="436"/>
                    <a:pt x="299" y="686"/>
                    <a:pt x="37" y="1007"/>
                  </a:cubicBezTo>
                  <a:cubicBezTo>
                    <a:pt x="1" y="1053"/>
                    <a:pt x="42" y="1106"/>
                    <a:pt x="90" y="1106"/>
                  </a:cubicBezTo>
                  <a:cubicBezTo>
                    <a:pt x="104" y="1106"/>
                    <a:pt x="119" y="1101"/>
                    <a:pt x="133" y="1090"/>
                  </a:cubicBezTo>
                  <a:cubicBezTo>
                    <a:pt x="514" y="840"/>
                    <a:pt x="764" y="495"/>
                    <a:pt x="942" y="78"/>
                  </a:cubicBezTo>
                  <a:cubicBezTo>
                    <a:pt x="950" y="32"/>
                    <a:pt x="918" y="1"/>
                    <a:pt x="884"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1"/>
            <p:cNvSpPr/>
            <p:nvPr/>
          </p:nvSpPr>
          <p:spPr>
            <a:xfrm>
              <a:off x="2637775" y="2401150"/>
              <a:ext cx="8700" cy="18950"/>
            </a:xfrm>
            <a:custGeom>
              <a:rect b="b" l="l" r="r" t="t"/>
              <a:pathLst>
                <a:path extrusionOk="0" h="758" w="348">
                  <a:moveTo>
                    <a:pt x="275" y="1"/>
                  </a:moveTo>
                  <a:cubicBezTo>
                    <a:pt x="251" y="1"/>
                    <a:pt x="228" y="16"/>
                    <a:pt x="228" y="43"/>
                  </a:cubicBezTo>
                  <a:cubicBezTo>
                    <a:pt x="217" y="138"/>
                    <a:pt x="169" y="257"/>
                    <a:pt x="145" y="341"/>
                  </a:cubicBezTo>
                  <a:cubicBezTo>
                    <a:pt x="97" y="448"/>
                    <a:pt x="74" y="555"/>
                    <a:pt x="26" y="662"/>
                  </a:cubicBezTo>
                  <a:cubicBezTo>
                    <a:pt x="1" y="713"/>
                    <a:pt x="42" y="758"/>
                    <a:pt x="93" y="758"/>
                  </a:cubicBezTo>
                  <a:cubicBezTo>
                    <a:pt x="114" y="758"/>
                    <a:pt x="136" y="751"/>
                    <a:pt x="157" y="733"/>
                  </a:cubicBezTo>
                  <a:cubicBezTo>
                    <a:pt x="228" y="626"/>
                    <a:pt x="288" y="519"/>
                    <a:pt x="324" y="400"/>
                  </a:cubicBezTo>
                  <a:cubicBezTo>
                    <a:pt x="336" y="341"/>
                    <a:pt x="347" y="269"/>
                    <a:pt x="347" y="210"/>
                  </a:cubicBezTo>
                  <a:cubicBezTo>
                    <a:pt x="347" y="150"/>
                    <a:pt x="336" y="102"/>
                    <a:pt x="336" y="67"/>
                  </a:cubicBezTo>
                  <a:cubicBezTo>
                    <a:pt x="336" y="22"/>
                    <a:pt x="304" y="1"/>
                    <a:pt x="275"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1"/>
            <p:cNvSpPr/>
            <p:nvPr/>
          </p:nvSpPr>
          <p:spPr>
            <a:xfrm>
              <a:off x="2673950" y="2453975"/>
              <a:ext cx="12975" cy="18175"/>
            </a:xfrm>
            <a:custGeom>
              <a:rect b="b" l="l" r="r" t="t"/>
              <a:pathLst>
                <a:path extrusionOk="0" h="727" w="519">
                  <a:moveTo>
                    <a:pt x="419" y="1"/>
                  </a:moveTo>
                  <a:cubicBezTo>
                    <a:pt x="392" y="1"/>
                    <a:pt x="366" y="15"/>
                    <a:pt x="353" y="49"/>
                  </a:cubicBezTo>
                  <a:cubicBezTo>
                    <a:pt x="305" y="156"/>
                    <a:pt x="258" y="252"/>
                    <a:pt x="198" y="359"/>
                  </a:cubicBezTo>
                  <a:cubicBezTo>
                    <a:pt x="151" y="454"/>
                    <a:pt x="67" y="514"/>
                    <a:pt x="20" y="609"/>
                  </a:cubicBezTo>
                  <a:cubicBezTo>
                    <a:pt x="1" y="675"/>
                    <a:pt x="42" y="727"/>
                    <a:pt x="90" y="727"/>
                  </a:cubicBezTo>
                  <a:cubicBezTo>
                    <a:pt x="102" y="727"/>
                    <a:pt x="115" y="723"/>
                    <a:pt x="127" y="716"/>
                  </a:cubicBezTo>
                  <a:cubicBezTo>
                    <a:pt x="353" y="645"/>
                    <a:pt x="436" y="299"/>
                    <a:pt x="496" y="109"/>
                  </a:cubicBezTo>
                  <a:cubicBezTo>
                    <a:pt x="519" y="47"/>
                    <a:pt x="468" y="1"/>
                    <a:pt x="419" y="1"/>
                  </a:cubicBezTo>
                  <a:close/>
                </a:path>
              </a:pathLst>
            </a:custGeom>
            <a:solidFill>
              <a:srgbClr val="E3C4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0" name="Google Shape;6280;p61"/>
          <p:cNvGrpSpPr/>
          <p:nvPr/>
        </p:nvGrpSpPr>
        <p:grpSpPr>
          <a:xfrm>
            <a:off x="3912345" y="1487817"/>
            <a:ext cx="965761" cy="966310"/>
            <a:chOff x="2007375" y="1316950"/>
            <a:chExt cx="484625" cy="484925"/>
          </a:xfrm>
        </p:grpSpPr>
        <p:sp>
          <p:nvSpPr>
            <p:cNvPr id="6281" name="Google Shape;6281;p61"/>
            <p:cNvSpPr/>
            <p:nvPr/>
          </p:nvSpPr>
          <p:spPr>
            <a:xfrm>
              <a:off x="2241925" y="1618475"/>
              <a:ext cx="16700" cy="120575"/>
            </a:xfrm>
            <a:custGeom>
              <a:rect b="b" l="l" r="r" t="t"/>
              <a:pathLst>
                <a:path extrusionOk="0" h="4823" w="668">
                  <a:moveTo>
                    <a:pt x="25" y="1"/>
                  </a:moveTo>
                  <a:lnTo>
                    <a:pt x="25" y="453"/>
                  </a:lnTo>
                  <a:lnTo>
                    <a:pt x="96" y="453"/>
                  </a:lnTo>
                  <a:lnTo>
                    <a:pt x="96" y="608"/>
                  </a:lnTo>
                  <a:cubicBezTo>
                    <a:pt x="108" y="620"/>
                    <a:pt x="108" y="656"/>
                    <a:pt x="108" y="668"/>
                  </a:cubicBezTo>
                  <a:cubicBezTo>
                    <a:pt x="108" y="715"/>
                    <a:pt x="96" y="739"/>
                    <a:pt x="84" y="787"/>
                  </a:cubicBezTo>
                  <a:cubicBezTo>
                    <a:pt x="84" y="799"/>
                    <a:pt x="60" y="810"/>
                    <a:pt x="60" y="810"/>
                  </a:cubicBezTo>
                  <a:cubicBezTo>
                    <a:pt x="49" y="834"/>
                    <a:pt x="49" y="858"/>
                    <a:pt x="37" y="870"/>
                  </a:cubicBezTo>
                  <a:lnTo>
                    <a:pt x="25" y="894"/>
                  </a:lnTo>
                  <a:lnTo>
                    <a:pt x="25" y="906"/>
                  </a:lnTo>
                  <a:cubicBezTo>
                    <a:pt x="1" y="930"/>
                    <a:pt x="1" y="977"/>
                    <a:pt x="1" y="1025"/>
                  </a:cubicBezTo>
                  <a:lnTo>
                    <a:pt x="1" y="1049"/>
                  </a:lnTo>
                  <a:cubicBezTo>
                    <a:pt x="1" y="1084"/>
                    <a:pt x="25" y="1108"/>
                    <a:pt x="37" y="1144"/>
                  </a:cubicBezTo>
                  <a:cubicBezTo>
                    <a:pt x="37" y="1144"/>
                    <a:pt x="37" y="1156"/>
                    <a:pt x="49" y="1156"/>
                  </a:cubicBezTo>
                  <a:cubicBezTo>
                    <a:pt x="49" y="1168"/>
                    <a:pt x="49" y="1168"/>
                    <a:pt x="60" y="1191"/>
                  </a:cubicBezTo>
                  <a:cubicBezTo>
                    <a:pt x="84" y="1227"/>
                    <a:pt x="108" y="1263"/>
                    <a:pt x="120" y="1311"/>
                  </a:cubicBezTo>
                  <a:cubicBezTo>
                    <a:pt x="144" y="1334"/>
                    <a:pt x="144" y="1370"/>
                    <a:pt x="120" y="1406"/>
                  </a:cubicBezTo>
                  <a:cubicBezTo>
                    <a:pt x="120" y="1430"/>
                    <a:pt x="120" y="1441"/>
                    <a:pt x="108" y="1441"/>
                  </a:cubicBezTo>
                  <a:lnTo>
                    <a:pt x="108" y="1549"/>
                  </a:lnTo>
                  <a:lnTo>
                    <a:pt x="37" y="1549"/>
                  </a:lnTo>
                  <a:lnTo>
                    <a:pt x="25" y="4823"/>
                  </a:lnTo>
                  <a:lnTo>
                    <a:pt x="632" y="4823"/>
                  </a:lnTo>
                  <a:lnTo>
                    <a:pt x="644" y="1549"/>
                  </a:lnTo>
                  <a:lnTo>
                    <a:pt x="584" y="1549"/>
                  </a:lnTo>
                  <a:lnTo>
                    <a:pt x="584" y="1441"/>
                  </a:lnTo>
                  <a:cubicBezTo>
                    <a:pt x="572" y="1430"/>
                    <a:pt x="572" y="1394"/>
                    <a:pt x="572" y="1382"/>
                  </a:cubicBezTo>
                  <a:cubicBezTo>
                    <a:pt x="572" y="1334"/>
                    <a:pt x="584" y="1311"/>
                    <a:pt x="596" y="1263"/>
                  </a:cubicBezTo>
                  <a:cubicBezTo>
                    <a:pt x="596" y="1251"/>
                    <a:pt x="620" y="1227"/>
                    <a:pt x="620" y="1227"/>
                  </a:cubicBezTo>
                  <a:cubicBezTo>
                    <a:pt x="632" y="1215"/>
                    <a:pt x="632" y="1191"/>
                    <a:pt x="644" y="1168"/>
                  </a:cubicBezTo>
                  <a:lnTo>
                    <a:pt x="668" y="1156"/>
                  </a:lnTo>
                  <a:lnTo>
                    <a:pt x="668" y="1144"/>
                  </a:lnTo>
                  <a:lnTo>
                    <a:pt x="668" y="1025"/>
                  </a:lnTo>
                  <a:lnTo>
                    <a:pt x="668" y="989"/>
                  </a:lnTo>
                  <a:cubicBezTo>
                    <a:pt x="668" y="965"/>
                    <a:pt x="644" y="930"/>
                    <a:pt x="632" y="906"/>
                  </a:cubicBezTo>
                  <a:lnTo>
                    <a:pt x="632" y="894"/>
                  </a:lnTo>
                  <a:cubicBezTo>
                    <a:pt x="632" y="870"/>
                    <a:pt x="632" y="870"/>
                    <a:pt x="620" y="858"/>
                  </a:cubicBezTo>
                  <a:cubicBezTo>
                    <a:pt x="596" y="810"/>
                    <a:pt x="572" y="787"/>
                    <a:pt x="560" y="739"/>
                  </a:cubicBezTo>
                  <a:cubicBezTo>
                    <a:pt x="537" y="715"/>
                    <a:pt x="537" y="679"/>
                    <a:pt x="560" y="632"/>
                  </a:cubicBezTo>
                  <a:cubicBezTo>
                    <a:pt x="560" y="620"/>
                    <a:pt x="560" y="608"/>
                    <a:pt x="572" y="608"/>
                  </a:cubicBezTo>
                  <a:lnTo>
                    <a:pt x="572" y="453"/>
                  </a:lnTo>
                  <a:lnTo>
                    <a:pt x="632" y="453"/>
                  </a:lnTo>
                  <a:lnTo>
                    <a:pt x="632"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1"/>
            <p:cNvSpPr/>
            <p:nvPr/>
          </p:nvSpPr>
          <p:spPr>
            <a:xfrm>
              <a:off x="2240450" y="1618475"/>
              <a:ext cx="18175" cy="50925"/>
            </a:xfrm>
            <a:custGeom>
              <a:rect b="b" l="l" r="r" t="t"/>
              <a:pathLst>
                <a:path extrusionOk="0" h="2037" w="727">
                  <a:moveTo>
                    <a:pt x="84" y="1"/>
                  </a:moveTo>
                  <a:lnTo>
                    <a:pt x="84" y="453"/>
                  </a:lnTo>
                  <a:lnTo>
                    <a:pt x="155" y="453"/>
                  </a:lnTo>
                  <a:lnTo>
                    <a:pt x="155" y="477"/>
                  </a:lnTo>
                  <a:lnTo>
                    <a:pt x="167" y="477"/>
                  </a:lnTo>
                  <a:cubicBezTo>
                    <a:pt x="274" y="489"/>
                    <a:pt x="358" y="620"/>
                    <a:pt x="405" y="715"/>
                  </a:cubicBezTo>
                  <a:cubicBezTo>
                    <a:pt x="453" y="810"/>
                    <a:pt x="465" y="953"/>
                    <a:pt x="441" y="1049"/>
                  </a:cubicBezTo>
                  <a:cubicBezTo>
                    <a:pt x="405" y="1168"/>
                    <a:pt x="346" y="1275"/>
                    <a:pt x="262" y="1370"/>
                  </a:cubicBezTo>
                  <a:cubicBezTo>
                    <a:pt x="227" y="1394"/>
                    <a:pt x="191" y="1430"/>
                    <a:pt x="155" y="1453"/>
                  </a:cubicBezTo>
                  <a:lnTo>
                    <a:pt x="143" y="1465"/>
                  </a:lnTo>
                  <a:cubicBezTo>
                    <a:pt x="119" y="1489"/>
                    <a:pt x="96" y="1501"/>
                    <a:pt x="84" y="1513"/>
                  </a:cubicBezTo>
                  <a:cubicBezTo>
                    <a:pt x="48" y="1525"/>
                    <a:pt x="36" y="1561"/>
                    <a:pt x="24" y="1572"/>
                  </a:cubicBezTo>
                  <a:cubicBezTo>
                    <a:pt x="0" y="1608"/>
                    <a:pt x="0" y="1644"/>
                    <a:pt x="24" y="1692"/>
                  </a:cubicBezTo>
                  <a:cubicBezTo>
                    <a:pt x="36" y="1739"/>
                    <a:pt x="60" y="1787"/>
                    <a:pt x="96" y="1822"/>
                  </a:cubicBezTo>
                  <a:cubicBezTo>
                    <a:pt x="191" y="1942"/>
                    <a:pt x="334" y="2037"/>
                    <a:pt x="500" y="2037"/>
                  </a:cubicBezTo>
                  <a:cubicBezTo>
                    <a:pt x="572" y="2037"/>
                    <a:pt x="643" y="2025"/>
                    <a:pt x="703" y="2001"/>
                  </a:cubicBezTo>
                  <a:lnTo>
                    <a:pt x="703" y="1561"/>
                  </a:lnTo>
                  <a:lnTo>
                    <a:pt x="643" y="1561"/>
                  </a:lnTo>
                  <a:lnTo>
                    <a:pt x="643" y="1453"/>
                  </a:lnTo>
                  <a:cubicBezTo>
                    <a:pt x="631" y="1441"/>
                    <a:pt x="631" y="1406"/>
                    <a:pt x="631" y="1394"/>
                  </a:cubicBezTo>
                  <a:cubicBezTo>
                    <a:pt x="631" y="1346"/>
                    <a:pt x="643" y="1322"/>
                    <a:pt x="667" y="1275"/>
                  </a:cubicBezTo>
                  <a:cubicBezTo>
                    <a:pt x="667" y="1263"/>
                    <a:pt x="679" y="1251"/>
                    <a:pt x="679" y="1251"/>
                  </a:cubicBezTo>
                  <a:cubicBezTo>
                    <a:pt x="691" y="1227"/>
                    <a:pt x="691" y="1203"/>
                    <a:pt x="703" y="1191"/>
                  </a:cubicBezTo>
                  <a:lnTo>
                    <a:pt x="727" y="1168"/>
                  </a:lnTo>
                  <a:lnTo>
                    <a:pt x="727" y="1156"/>
                  </a:lnTo>
                  <a:lnTo>
                    <a:pt x="727" y="1025"/>
                  </a:lnTo>
                  <a:lnTo>
                    <a:pt x="727" y="989"/>
                  </a:lnTo>
                  <a:cubicBezTo>
                    <a:pt x="727" y="965"/>
                    <a:pt x="703" y="930"/>
                    <a:pt x="691" y="906"/>
                  </a:cubicBezTo>
                  <a:lnTo>
                    <a:pt x="691" y="894"/>
                  </a:lnTo>
                  <a:cubicBezTo>
                    <a:pt x="691" y="870"/>
                    <a:pt x="691" y="870"/>
                    <a:pt x="679" y="858"/>
                  </a:cubicBezTo>
                  <a:cubicBezTo>
                    <a:pt x="655" y="810"/>
                    <a:pt x="631" y="787"/>
                    <a:pt x="619" y="739"/>
                  </a:cubicBezTo>
                  <a:cubicBezTo>
                    <a:pt x="596" y="715"/>
                    <a:pt x="596" y="679"/>
                    <a:pt x="619" y="632"/>
                  </a:cubicBezTo>
                  <a:cubicBezTo>
                    <a:pt x="619" y="620"/>
                    <a:pt x="619" y="608"/>
                    <a:pt x="631" y="608"/>
                  </a:cubicBezTo>
                  <a:lnTo>
                    <a:pt x="631" y="453"/>
                  </a:lnTo>
                  <a:lnTo>
                    <a:pt x="691" y="453"/>
                  </a:lnTo>
                  <a:lnTo>
                    <a:pt x="691" y="1"/>
                  </a:ln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1"/>
            <p:cNvSpPr/>
            <p:nvPr/>
          </p:nvSpPr>
          <p:spPr>
            <a:xfrm>
              <a:off x="2228850" y="1729500"/>
              <a:ext cx="39000" cy="72075"/>
            </a:xfrm>
            <a:custGeom>
              <a:rect b="b" l="l" r="r" t="t"/>
              <a:pathLst>
                <a:path extrusionOk="0" h="2883" w="1560">
                  <a:moveTo>
                    <a:pt x="786" y="1"/>
                  </a:moveTo>
                  <a:cubicBezTo>
                    <a:pt x="500" y="1"/>
                    <a:pt x="262" y="84"/>
                    <a:pt x="262" y="179"/>
                  </a:cubicBezTo>
                  <a:cubicBezTo>
                    <a:pt x="262" y="203"/>
                    <a:pt x="274" y="227"/>
                    <a:pt x="298" y="239"/>
                  </a:cubicBezTo>
                  <a:cubicBezTo>
                    <a:pt x="357" y="382"/>
                    <a:pt x="381" y="537"/>
                    <a:pt x="381" y="691"/>
                  </a:cubicBezTo>
                  <a:lnTo>
                    <a:pt x="381" y="858"/>
                  </a:lnTo>
                  <a:cubicBezTo>
                    <a:pt x="369" y="1061"/>
                    <a:pt x="321" y="1275"/>
                    <a:pt x="250" y="1465"/>
                  </a:cubicBezTo>
                  <a:cubicBezTo>
                    <a:pt x="202" y="1584"/>
                    <a:pt x="155" y="1703"/>
                    <a:pt x="95" y="1811"/>
                  </a:cubicBezTo>
                  <a:cubicBezTo>
                    <a:pt x="36" y="1930"/>
                    <a:pt x="0" y="2049"/>
                    <a:pt x="0" y="2168"/>
                  </a:cubicBezTo>
                  <a:cubicBezTo>
                    <a:pt x="0" y="2537"/>
                    <a:pt x="310" y="2846"/>
                    <a:pt x="702" y="2882"/>
                  </a:cubicBezTo>
                  <a:lnTo>
                    <a:pt x="762" y="2882"/>
                  </a:lnTo>
                  <a:cubicBezTo>
                    <a:pt x="770" y="2882"/>
                    <a:pt x="778" y="2883"/>
                    <a:pt x="787" y="2883"/>
                  </a:cubicBezTo>
                  <a:cubicBezTo>
                    <a:pt x="1216" y="2883"/>
                    <a:pt x="1560" y="2577"/>
                    <a:pt x="1560" y="2180"/>
                  </a:cubicBezTo>
                  <a:cubicBezTo>
                    <a:pt x="1560" y="2049"/>
                    <a:pt x="1500" y="1930"/>
                    <a:pt x="1441" y="1787"/>
                  </a:cubicBezTo>
                  <a:lnTo>
                    <a:pt x="1345" y="1608"/>
                  </a:lnTo>
                  <a:cubicBezTo>
                    <a:pt x="1274" y="1453"/>
                    <a:pt x="1214" y="1287"/>
                    <a:pt x="1191" y="1120"/>
                  </a:cubicBezTo>
                  <a:cubicBezTo>
                    <a:pt x="1143" y="918"/>
                    <a:pt x="1143" y="703"/>
                    <a:pt x="1191" y="513"/>
                  </a:cubicBezTo>
                  <a:cubicBezTo>
                    <a:pt x="1203" y="441"/>
                    <a:pt x="1214" y="358"/>
                    <a:pt x="1250" y="287"/>
                  </a:cubicBezTo>
                  <a:cubicBezTo>
                    <a:pt x="1274" y="263"/>
                    <a:pt x="1298" y="227"/>
                    <a:pt x="1298" y="203"/>
                  </a:cubicBezTo>
                  <a:cubicBezTo>
                    <a:pt x="1298" y="96"/>
                    <a:pt x="1083" y="1"/>
                    <a:pt x="786"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1"/>
            <p:cNvSpPr/>
            <p:nvPr/>
          </p:nvSpPr>
          <p:spPr>
            <a:xfrm>
              <a:off x="2237475" y="1661350"/>
              <a:ext cx="22950" cy="65800"/>
            </a:xfrm>
            <a:custGeom>
              <a:rect b="b" l="l" r="r" t="t"/>
              <a:pathLst>
                <a:path extrusionOk="0" h="2632" w="918">
                  <a:moveTo>
                    <a:pt x="12" y="0"/>
                  </a:moveTo>
                  <a:lnTo>
                    <a:pt x="0" y="2620"/>
                  </a:lnTo>
                  <a:lnTo>
                    <a:pt x="917" y="2632"/>
                  </a:lnTo>
                  <a:lnTo>
                    <a:pt x="917" y="12"/>
                  </a:lnTo>
                  <a:lnTo>
                    <a:pt x="12"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1"/>
            <p:cNvSpPr/>
            <p:nvPr/>
          </p:nvSpPr>
          <p:spPr>
            <a:xfrm>
              <a:off x="2237775" y="1666550"/>
              <a:ext cx="22925" cy="53750"/>
            </a:xfrm>
            <a:custGeom>
              <a:rect b="b" l="l" r="r" t="t"/>
              <a:pathLst>
                <a:path extrusionOk="0" h="2150" w="917">
                  <a:moveTo>
                    <a:pt x="610" y="0"/>
                  </a:moveTo>
                  <a:cubicBezTo>
                    <a:pt x="557" y="0"/>
                    <a:pt x="504" y="3"/>
                    <a:pt x="453" y="7"/>
                  </a:cubicBezTo>
                  <a:cubicBezTo>
                    <a:pt x="310" y="19"/>
                    <a:pt x="143" y="66"/>
                    <a:pt x="12" y="138"/>
                  </a:cubicBezTo>
                  <a:lnTo>
                    <a:pt x="0" y="2007"/>
                  </a:lnTo>
                  <a:cubicBezTo>
                    <a:pt x="24" y="2031"/>
                    <a:pt x="72" y="2043"/>
                    <a:pt x="95" y="2078"/>
                  </a:cubicBezTo>
                  <a:cubicBezTo>
                    <a:pt x="212" y="2128"/>
                    <a:pt x="339" y="2149"/>
                    <a:pt x="463" y="2149"/>
                  </a:cubicBezTo>
                  <a:cubicBezTo>
                    <a:pt x="516" y="2149"/>
                    <a:pt x="569" y="2145"/>
                    <a:pt x="619" y="2138"/>
                  </a:cubicBezTo>
                  <a:cubicBezTo>
                    <a:pt x="738" y="2126"/>
                    <a:pt x="834" y="2090"/>
                    <a:pt x="905" y="2031"/>
                  </a:cubicBezTo>
                  <a:lnTo>
                    <a:pt x="917" y="42"/>
                  </a:lnTo>
                  <a:cubicBezTo>
                    <a:pt x="822" y="11"/>
                    <a:pt x="716" y="0"/>
                    <a:pt x="610"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1"/>
            <p:cNvSpPr/>
            <p:nvPr/>
          </p:nvSpPr>
          <p:spPr>
            <a:xfrm>
              <a:off x="2238375" y="1598850"/>
              <a:ext cx="22625" cy="25900"/>
            </a:xfrm>
            <a:custGeom>
              <a:rect b="b" l="l" r="r" t="t"/>
              <a:pathLst>
                <a:path extrusionOk="0" h="1036" w="905">
                  <a:moveTo>
                    <a:pt x="0" y="0"/>
                  </a:moveTo>
                  <a:lnTo>
                    <a:pt x="0" y="1036"/>
                  </a:lnTo>
                  <a:lnTo>
                    <a:pt x="905" y="1036"/>
                  </a:lnTo>
                  <a:lnTo>
                    <a:pt x="905" y="12"/>
                  </a:lnTo>
                  <a:lnTo>
                    <a:pt x="0"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1"/>
            <p:cNvSpPr/>
            <p:nvPr/>
          </p:nvSpPr>
          <p:spPr>
            <a:xfrm>
              <a:off x="2229125" y="1751250"/>
              <a:ext cx="23550" cy="50625"/>
            </a:xfrm>
            <a:custGeom>
              <a:rect b="b" l="l" r="r" t="t"/>
              <a:pathLst>
                <a:path extrusionOk="0" h="2025" w="942">
                  <a:moveTo>
                    <a:pt x="382" y="0"/>
                  </a:moveTo>
                  <a:cubicBezTo>
                    <a:pt x="370" y="202"/>
                    <a:pt x="322" y="417"/>
                    <a:pt x="251" y="607"/>
                  </a:cubicBezTo>
                  <a:cubicBezTo>
                    <a:pt x="203" y="726"/>
                    <a:pt x="168" y="845"/>
                    <a:pt x="108" y="953"/>
                  </a:cubicBezTo>
                  <a:cubicBezTo>
                    <a:pt x="49" y="1072"/>
                    <a:pt x="1" y="1191"/>
                    <a:pt x="1" y="1310"/>
                  </a:cubicBezTo>
                  <a:cubicBezTo>
                    <a:pt x="1" y="1679"/>
                    <a:pt x="310" y="1988"/>
                    <a:pt x="715" y="2024"/>
                  </a:cubicBezTo>
                  <a:cubicBezTo>
                    <a:pt x="787" y="1953"/>
                    <a:pt x="846" y="1845"/>
                    <a:pt x="882" y="1738"/>
                  </a:cubicBezTo>
                  <a:cubicBezTo>
                    <a:pt x="942" y="1536"/>
                    <a:pt x="942" y="1298"/>
                    <a:pt x="906" y="1083"/>
                  </a:cubicBezTo>
                  <a:cubicBezTo>
                    <a:pt x="858" y="738"/>
                    <a:pt x="775" y="405"/>
                    <a:pt x="549" y="143"/>
                  </a:cubicBezTo>
                  <a:cubicBezTo>
                    <a:pt x="501" y="83"/>
                    <a:pt x="441" y="48"/>
                    <a:pt x="382"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1"/>
            <p:cNvSpPr/>
            <p:nvPr/>
          </p:nvSpPr>
          <p:spPr>
            <a:xfrm>
              <a:off x="2233075" y="1776175"/>
              <a:ext cx="12750" cy="17800"/>
            </a:xfrm>
            <a:custGeom>
              <a:rect b="b" l="l" r="r" t="t"/>
              <a:pathLst>
                <a:path extrusionOk="0" h="712" w="510">
                  <a:moveTo>
                    <a:pt x="252" y="1"/>
                  </a:moveTo>
                  <a:cubicBezTo>
                    <a:pt x="198" y="1"/>
                    <a:pt x="154" y="29"/>
                    <a:pt x="129" y="63"/>
                  </a:cubicBezTo>
                  <a:cubicBezTo>
                    <a:pt x="93" y="98"/>
                    <a:pt x="69" y="158"/>
                    <a:pt x="45" y="194"/>
                  </a:cubicBezTo>
                  <a:cubicBezTo>
                    <a:pt x="1" y="338"/>
                    <a:pt x="50" y="711"/>
                    <a:pt x="270" y="711"/>
                  </a:cubicBezTo>
                  <a:cubicBezTo>
                    <a:pt x="286" y="711"/>
                    <a:pt x="302" y="710"/>
                    <a:pt x="319" y="706"/>
                  </a:cubicBezTo>
                  <a:cubicBezTo>
                    <a:pt x="510" y="670"/>
                    <a:pt x="462" y="301"/>
                    <a:pt x="426" y="158"/>
                  </a:cubicBezTo>
                  <a:cubicBezTo>
                    <a:pt x="403" y="98"/>
                    <a:pt x="379" y="39"/>
                    <a:pt x="319" y="15"/>
                  </a:cubicBezTo>
                  <a:cubicBezTo>
                    <a:pt x="296" y="5"/>
                    <a:pt x="273" y="1"/>
                    <a:pt x="252"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1"/>
            <p:cNvSpPr/>
            <p:nvPr/>
          </p:nvSpPr>
          <p:spPr>
            <a:xfrm>
              <a:off x="2236875" y="1768800"/>
              <a:ext cx="3600" cy="3900"/>
            </a:xfrm>
            <a:custGeom>
              <a:rect b="b" l="l" r="r" t="t"/>
              <a:pathLst>
                <a:path extrusionOk="0" h="156" w="144">
                  <a:moveTo>
                    <a:pt x="72" y="0"/>
                  </a:moveTo>
                  <a:cubicBezTo>
                    <a:pt x="60" y="0"/>
                    <a:pt x="48" y="12"/>
                    <a:pt x="36" y="24"/>
                  </a:cubicBezTo>
                  <a:cubicBezTo>
                    <a:pt x="12" y="60"/>
                    <a:pt x="0" y="131"/>
                    <a:pt x="48" y="155"/>
                  </a:cubicBezTo>
                  <a:cubicBezTo>
                    <a:pt x="108" y="155"/>
                    <a:pt x="143" y="96"/>
                    <a:pt x="131" y="60"/>
                  </a:cubicBezTo>
                  <a:cubicBezTo>
                    <a:pt x="131" y="36"/>
                    <a:pt x="131" y="24"/>
                    <a:pt x="120" y="12"/>
                  </a:cubicBezTo>
                  <a:cubicBezTo>
                    <a:pt x="108" y="0"/>
                    <a:pt x="84" y="0"/>
                    <a:pt x="72"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1"/>
            <p:cNvSpPr/>
            <p:nvPr/>
          </p:nvSpPr>
          <p:spPr>
            <a:xfrm>
              <a:off x="2241925" y="1380650"/>
              <a:ext cx="17300" cy="120575"/>
            </a:xfrm>
            <a:custGeom>
              <a:rect b="b" l="l" r="r" t="t"/>
              <a:pathLst>
                <a:path extrusionOk="0" h="4823" w="692">
                  <a:moveTo>
                    <a:pt x="60" y="1"/>
                  </a:moveTo>
                  <a:lnTo>
                    <a:pt x="49" y="3275"/>
                  </a:lnTo>
                  <a:lnTo>
                    <a:pt x="120" y="3275"/>
                  </a:lnTo>
                  <a:lnTo>
                    <a:pt x="120" y="3382"/>
                  </a:lnTo>
                  <a:cubicBezTo>
                    <a:pt x="144" y="3382"/>
                    <a:pt x="144" y="3394"/>
                    <a:pt x="144" y="3406"/>
                  </a:cubicBezTo>
                  <a:cubicBezTo>
                    <a:pt x="144" y="3454"/>
                    <a:pt x="144" y="3477"/>
                    <a:pt x="120" y="3513"/>
                  </a:cubicBezTo>
                  <a:cubicBezTo>
                    <a:pt x="108" y="3549"/>
                    <a:pt x="84" y="3585"/>
                    <a:pt x="60" y="3632"/>
                  </a:cubicBezTo>
                  <a:cubicBezTo>
                    <a:pt x="49" y="3644"/>
                    <a:pt x="49" y="3644"/>
                    <a:pt x="49" y="3656"/>
                  </a:cubicBezTo>
                  <a:cubicBezTo>
                    <a:pt x="37" y="3656"/>
                    <a:pt x="37" y="3668"/>
                    <a:pt x="37" y="3668"/>
                  </a:cubicBezTo>
                  <a:cubicBezTo>
                    <a:pt x="25" y="3704"/>
                    <a:pt x="1" y="3727"/>
                    <a:pt x="1" y="3763"/>
                  </a:cubicBezTo>
                  <a:lnTo>
                    <a:pt x="1" y="3787"/>
                  </a:lnTo>
                  <a:cubicBezTo>
                    <a:pt x="1" y="3835"/>
                    <a:pt x="1" y="3882"/>
                    <a:pt x="25" y="3906"/>
                  </a:cubicBezTo>
                  <a:lnTo>
                    <a:pt x="25" y="3930"/>
                  </a:lnTo>
                  <a:cubicBezTo>
                    <a:pt x="37" y="3930"/>
                    <a:pt x="37" y="3930"/>
                    <a:pt x="37" y="3942"/>
                  </a:cubicBezTo>
                  <a:cubicBezTo>
                    <a:pt x="49" y="3954"/>
                    <a:pt x="49" y="3989"/>
                    <a:pt x="60" y="4001"/>
                  </a:cubicBezTo>
                  <a:cubicBezTo>
                    <a:pt x="60" y="4001"/>
                    <a:pt x="84" y="4013"/>
                    <a:pt x="84" y="4025"/>
                  </a:cubicBezTo>
                  <a:cubicBezTo>
                    <a:pt x="96" y="4073"/>
                    <a:pt x="108" y="4108"/>
                    <a:pt x="108" y="4144"/>
                  </a:cubicBezTo>
                  <a:cubicBezTo>
                    <a:pt x="108" y="4168"/>
                    <a:pt x="108" y="4192"/>
                    <a:pt x="96" y="4204"/>
                  </a:cubicBezTo>
                  <a:lnTo>
                    <a:pt x="96" y="4358"/>
                  </a:lnTo>
                  <a:lnTo>
                    <a:pt x="25" y="4358"/>
                  </a:lnTo>
                  <a:lnTo>
                    <a:pt x="25" y="4823"/>
                  </a:lnTo>
                  <a:lnTo>
                    <a:pt x="632" y="4823"/>
                  </a:lnTo>
                  <a:lnTo>
                    <a:pt x="632" y="4358"/>
                  </a:lnTo>
                  <a:lnTo>
                    <a:pt x="572" y="4358"/>
                  </a:lnTo>
                  <a:lnTo>
                    <a:pt x="572" y="4204"/>
                  </a:lnTo>
                  <a:cubicBezTo>
                    <a:pt x="560" y="4204"/>
                    <a:pt x="560" y="4192"/>
                    <a:pt x="560" y="4180"/>
                  </a:cubicBezTo>
                  <a:cubicBezTo>
                    <a:pt x="560" y="4132"/>
                    <a:pt x="560" y="4108"/>
                    <a:pt x="572" y="4073"/>
                  </a:cubicBezTo>
                  <a:cubicBezTo>
                    <a:pt x="584" y="4025"/>
                    <a:pt x="620" y="4001"/>
                    <a:pt x="632" y="3954"/>
                  </a:cubicBezTo>
                  <a:cubicBezTo>
                    <a:pt x="644" y="3942"/>
                    <a:pt x="644" y="3930"/>
                    <a:pt x="644" y="3930"/>
                  </a:cubicBezTo>
                  <a:cubicBezTo>
                    <a:pt x="668" y="3930"/>
                    <a:pt x="668" y="3918"/>
                    <a:pt x="668" y="3918"/>
                  </a:cubicBezTo>
                  <a:cubicBezTo>
                    <a:pt x="680" y="3882"/>
                    <a:pt x="691" y="3846"/>
                    <a:pt x="691" y="3823"/>
                  </a:cubicBezTo>
                  <a:lnTo>
                    <a:pt x="691" y="3799"/>
                  </a:lnTo>
                  <a:cubicBezTo>
                    <a:pt x="691" y="3751"/>
                    <a:pt x="691" y="3704"/>
                    <a:pt x="680" y="3680"/>
                  </a:cubicBezTo>
                  <a:lnTo>
                    <a:pt x="680" y="3656"/>
                  </a:lnTo>
                  <a:cubicBezTo>
                    <a:pt x="668" y="3656"/>
                    <a:pt x="668" y="3644"/>
                    <a:pt x="668" y="3644"/>
                  </a:cubicBezTo>
                  <a:cubicBezTo>
                    <a:pt x="644" y="3632"/>
                    <a:pt x="644" y="3596"/>
                    <a:pt x="632" y="3585"/>
                  </a:cubicBezTo>
                  <a:cubicBezTo>
                    <a:pt x="632" y="3585"/>
                    <a:pt x="620" y="3573"/>
                    <a:pt x="620" y="3561"/>
                  </a:cubicBezTo>
                  <a:cubicBezTo>
                    <a:pt x="596" y="3513"/>
                    <a:pt x="584" y="3477"/>
                    <a:pt x="584" y="3442"/>
                  </a:cubicBezTo>
                  <a:cubicBezTo>
                    <a:pt x="584" y="3418"/>
                    <a:pt x="584" y="3394"/>
                    <a:pt x="596" y="3382"/>
                  </a:cubicBezTo>
                  <a:lnTo>
                    <a:pt x="596" y="3275"/>
                  </a:lnTo>
                  <a:lnTo>
                    <a:pt x="656" y="3275"/>
                  </a:lnTo>
                  <a:lnTo>
                    <a:pt x="680"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1"/>
            <p:cNvSpPr/>
            <p:nvPr/>
          </p:nvSpPr>
          <p:spPr>
            <a:xfrm>
              <a:off x="2241050" y="1449725"/>
              <a:ext cx="18175" cy="51500"/>
            </a:xfrm>
            <a:custGeom>
              <a:rect b="b" l="l" r="r" t="t"/>
              <a:pathLst>
                <a:path extrusionOk="0" h="2060" w="727">
                  <a:moveTo>
                    <a:pt x="488" y="0"/>
                  </a:moveTo>
                  <a:cubicBezTo>
                    <a:pt x="345" y="0"/>
                    <a:pt x="179" y="95"/>
                    <a:pt x="84" y="214"/>
                  </a:cubicBezTo>
                  <a:cubicBezTo>
                    <a:pt x="60" y="250"/>
                    <a:pt x="24" y="298"/>
                    <a:pt x="12" y="345"/>
                  </a:cubicBezTo>
                  <a:cubicBezTo>
                    <a:pt x="0" y="393"/>
                    <a:pt x="0" y="429"/>
                    <a:pt x="12" y="464"/>
                  </a:cubicBezTo>
                  <a:cubicBezTo>
                    <a:pt x="24" y="488"/>
                    <a:pt x="36" y="524"/>
                    <a:pt x="72" y="536"/>
                  </a:cubicBezTo>
                  <a:cubicBezTo>
                    <a:pt x="95" y="560"/>
                    <a:pt x="119" y="572"/>
                    <a:pt x="131" y="583"/>
                  </a:cubicBezTo>
                  <a:lnTo>
                    <a:pt x="143" y="595"/>
                  </a:lnTo>
                  <a:cubicBezTo>
                    <a:pt x="179" y="631"/>
                    <a:pt x="214" y="655"/>
                    <a:pt x="250" y="691"/>
                  </a:cubicBezTo>
                  <a:cubicBezTo>
                    <a:pt x="345" y="774"/>
                    <a:pt x="405" y="881"/>
                    <a:pt x="429" y="1000"/>
                  </a:cubicBezTo>
                  <a:cubicBezTo>
                    <a:pt x="465" y="1107"/>
                    <a:pt x="441" y="1238"/>
                    <a:pt x="405" y="1345"/>
                  </a:cubicBezTo>
                  <a:cubicBezTo>
                    <a:pt x="357" y="1429"/>
                    <a:pt x="250" y="1560"/>
                    <a:pt x="143" y="1584"/>
                  </a:cubicBezTo>
                  <a:lnTo>
                    <a:pt x="131" y="1584"/>
                  </a:lnTo>
                  <a:lnTo>
                    <a:pt x="131" y="1595"/>
                  </a:lnTo>
                  <a:lnTo>
                    <a:pt x="60" y="1595"/>
                  </a:lnTo>
                  <a:lnTo>
                    <a:pt x="60" y="2060"/>
                  </a:lnTo>
                  <a:lnTo>
                    <a:pt x="667" y="2060"/>
                  </a:lnTo>
                  <a:lnTo>
                    <a:pt x="667" y="1595"/>
                  </a:lnTo>
                  <a:lnTo>
                    <a:pt x="607" y="1595"/>
                  </a:lnTo>
                  <a:lnTo>
                    <a:pt x="607" y="1441"/>
                  </a:lnTo>
                  <a:cubicBezTo>
                    <a:pt x="595" y="1441"/>
                    <a:pt x="595" y="1429"/>
                    <a:pt x="595" y="1417"/>
                  </a:cubicBezTo>
                  <a:cubicBezTo>
                    <a:pt x="595" y="1369"/>
                    <a:pt x="595" y="1345"/>
                    <a:pt x="607" y="1310"/>
                  </a:cubicBezTo>
                  <a:cubicBezTo>
                    <a:pt x="619" y="1262"/>
                    <a:pt x="655" y="1238"/>
                    <a:pt x="667" y="1191"/>
                  </a:cubicBezTo>
                  <a:cubicBezTo>
                    <a:pt x="679" y="1179"/>
                    <a:pt x="679" y="1167"/>
                    <a:pt x="679" y="1167"/>
                  </a:cubicBezTo>
                  <a:cubicBezTo>
                    <a:pt x="703" y="1167"/>
                    <a:pt x="703" y="1155"/>
                    <a:pt x="703" y="1155"/>
                  </a:cubicBezTo>
                  <a:cubicBezTo>
                    <a:pt x="715" y="1119"/>
                    <a:pt x="726" y="1083"/>
                    <a:pt x="726" y="1060"/>
                  </a:cubicBezTo>
                  <a:lnTo>
                    <a:pt x="726" y="1036"/>
                  </a:lnTo>
                  <a:cubicBezTo>
                    <a:pt x="726" y="988"/>
                    <a:pt x="726" y="941"/>
                    <a:pt x="715" y="893"/>
                  </a:cubicBezTo>
                  <a:lnTo>
                    <a:pt x="715" y="881"/>
                  </a:lnTo>
                  <a:cubicBezTo>
                    <a:pt x="703" y="881"/>
                    <a:pt x="703" y="869"/>
                    <a:pt x="703" y="869"/>
                  </a:cubicBezTo>
                  <a:cubicBezTo>
                    <a:pt x="679" y="845"/>
                    <a:pt x="679" y="822"/>
                    <a:pt x="667" y="810"/>
                  </a:cubicBezTo>
                  <a:cubicBezTo>
                    <a:pt x="667" y="810"/>
                    <a:pt x="655" y="786"/>
                    <a:pt x="655" y="774"/>
                  </a:cubicBezTo>
                  <a:cubicBezTo>
                    <a:pt x="643" y="726"/>
                    <a:pt x="619" y="702"/>
                    <a:pt x="619" y="655"/>
                  </a:cubicBezTo>
                  <a:cubicBezTo>
                    <a:pt x="619" y="643"/>
                    <a:pt x="619" y="607"/>
                    <a:pt x="643" y="595"/>
                  </a:cubicBezTo>
                  <a:lnTo>
                    <a:pt x="643" y="488"/>
                  </a:lnTo>
                  <a:lnTo>
                    <a:pt x="703" y="488"/>
                  </a:lnTo>
                  <a:lnTo>
                    <a:pt x="703" y="48"/>
                  </a:lnTo>
                  <a:cubicBezTo>
                    <a:pt x="643" y="12"/>
                    <a:pt x="560" y="0"/>
                    <a:pt x="488" y="0"/>
                  </a:cubicBez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1"/>
            <p:cNvSpPr/>
            <p:nvPr/>
          </p:nvSpPr>
          <p:spPr>
            <a:xfrm>
              <a:off x="2230625" y="1316950"/>
              <a:ext cx="39025" cy="72650"/>
            </a:xfrm>
            <a:custGeom>
              <a:rect b="b" l="l" r="r" t="t"/>
              <a:pathLst>
                <a:path extrusionOk="0" h="2906" w="1561">
                  <a:moveTo>
                    <a:pt x="715" y="1"/>
                  </a:moveTo>
                  <a:cubicBezTo>
                    <a:pt x="310" y="25"/>
                    <a:pt x="0" y="346"/>
                    <a:pt x="0" y="715"/>
                  </a:cubicBezTo>
                  <a:cubicBezTo>
                    <a:pt x="0" y="846"/>
                    <a:pt x="48" y="965"/>
                    <a:pt x="108" y="1084"/>
                  </a:cubicBezTo>
                  <a:cubicBezTo>
                    <a:pt x="167" y="1191"/>
                    <a:pt x="203" y="1311"/>
                    <a:pt x="250" y="1430"/>
                  </a:cubicBezTo>
                  <a:cubicBezTo>
                    <a:pt x="322" y="1620"/>
                    <a:pt x="370" y="1834"/>
                    <a:pt x="381" y="2037"/>
                  </a:cubicBezTo>
                  <a:lnTo>
                    <a:pt x="381" y="2203"/>
                  </a:lnTo>
                  <a:cubicBezTo>
                    <a:pt x="370" y="2346"/>
                    <a:pt x="334" y="2513"/>
                    <a:pt x="286" y="2644"/>
                  </a:cubicBezTo>
                  <a:cubicBezTo>
                    <a:pt x="262" y="2668"/>
                    <a:pt x="250" y="2692"/>
                    <a:pt x="250" y="2704"/>
                  </a:cubicBezTo>
                  <a:cubicBezTo>
                    <a:pt x="250" y="2811"/>
                    <a:pt x="489" y="2906"/>
                    <a:pt x="774" y="2906"/>
                  </a:cubicBezTo>
                  <a:cubicBezTo>
                    <a:pt x="1048" y="2906"/>
                    <a:pt x="1286" y="2823"/>
                    <a:pt x="1286" y="2727"/>
                  </a:cubicBezTo>
                  <a:cubicBezTo>
                    <a:pt x="1286" y="2692"/>
                    <a:pt x="1263" y="2668"/>
                    <a:pt x="1227" y="2632"/>
                  </a:cubicBezTo>
                  <a:cubicBezTo>
                    <a:pt x="1203" y="2561"/>
                    <a:pt x="1191" y="2489"/>
                    <a:pt x="1179" y="2418"/>
                  </a:cubicBezTo>
                  <a:cubicBezTo>
                    <a:pt x="1143" y="2215"/>
                    <a:pt x="1143" y="2013"/>
                    <a:pt x="1191" y="1799"/>
                  </a:cubicBezTo>
                  <a:cubicBezTo>
                    <a:pt x="1215" y="1632"/>
                    <a:pt x="1274" y="1477"/>
                    <a:pt x="1358" y="1311"/>
                  </a:cubicBezTo>
                  <a:lnTo>
                    <a:pt x="1441" y="1132"/>
                  </a:lnTo>
                  <a:cubicBezTo>
                    <a:pt x="1501" y="1001"/>
                    <a:pt x="1560" y="882"/>
                    <a:pt x="1560" y="751"/>
                  </a:cubicBezTo>
                  <a:cubicBezTo>
                    <a:pt x="1560" y="358"/>
                    <a:pt x="1215" y="37"/>
                    <a:pt x="774"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1"/>
            <p:cNvSpPr/>
            <p:nvPr/>
          </p:nvSpPr>
          <p:spPr>
            <a:xfrm>
              <a:off x="2238650" y="1392575"/>
              <a:ext cx="22950" cy="65500"/>
            </a:xfrm>
            <a:custGeom>
              <a:rect b="b" l="l" r="r" t="t"/>
              <a:pathLst>
                <a:path extrusionOk="0" h="2620" w="918">
                  <a:moveTo>
                    <a:pt x="13" y="0"/>
                  </a:moveTo>
                  <a:lnTo>
                    <a:pt x="1" y="2619"/>
                  </a:lnTo>
                  <a:lnTo>
                    <a:pt x="906" y="2619"/>
                  </a:lnTo>
                  <a:lnTo>
                    <a:pt x="918"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1"/>
            <p:cNvSpPr/>
            <p:nvPr/>
          </p:nvSpPr>
          <p:spPr>
            <a:xfrm>
              <a:off x="2238650" y="1398825"/>
              <a:ext cx="23250" cy="54225"/>
            </a:xfrm>
            <a:custGeom>
              <a:rect b="b" l="l" r="r" t="t"/>
              <a:pathLst>
                <a:path extrusionOk="0" h="2169" w="930">
                  <a:moveTo>
                    <a:pt x="487" y="1"/>
                  </a:moveTo>
                  <a:cubicBezTo>
                    <a:pt x="364" y="1"/>
                    <a:pt x="236" y="22"/>
                    <a:pt x="120" y="71"/>
                  </a:cubicBezTo>
                  <a:cubicBezTo>
                    <a:pt x="96" y="107"/>
                    <a:pt x="49" y="119"/>
                    <a:pt x="13" y="155"/>
                  </a:cubicBezTo>
                  <a:lnTo>
                    <a:pt x="1" y="2012"/>
                  </a:lnTo>
                  <a:cubicBezTo>
                    <a:pt x="132" y="2072"/>
                    <a:pt x="299" y="2131"/>
                    <a:pt x="453" y="2143"/>
                  </a:cubicBezTo>
                  <a:cubicBezTo>
                    <a:pt x="520" y="2160"/>
                    <a:pt x="591" y="2169"/>
                    <a:pt x="663" y="2169"/>
                  </a:cubicBezTo>
                  <a:cubicBezTo>
                    <a:pt x="746" y="2169"/>
                    <a:pt x="829" y="2157"/>
                    <a:pt x="906" y="2131"/>
                  </a:cubicBezTo>
                  <a:lnTo>
                    <a:pt x="930" y="131"/>
                  </a:lnTo>
                  <a:cubicBezTo>
                    <a:pt x="834" y="71"/>
                    <a:pt x="751" y="48"/>
                    <a:pt x="644" y="12"/>
                  </a:cubicBezTo>
                  <a:cubicBezTo>
                    <a:pt x="593" y="5"/>
                    <a:pt x="541" y="1"/>
                    <a:pt x="487"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1"/>
            <p:cNvSpPr/>
            <p:nvPr/>
          </p:nvSpPr>
          <p:spPr>
            <a:xfrm>
              <a:off x="2238650" y="1494650"/>
              <a:ext cx="22950" cy="25925"/>
            </a:xfrm>
            <a:custGeom>
              <a:rect b="b" l="l" r="r" t="t"/>
              <a:pathLst>
                <a:path extrusionOk="0" h="1037" w="918">
                  <a:moveTo>
                    <a:pt x="1" y="1"/>
                  </a:moveTo>
                  <a:lnTo>
                    <a:pt x="1" y="1037"/>
                  </a:lnTo>
                  <a:lnTo>
                    <a:pt x="906" y="1037"/>
                  </a:lnTo>
                  <a:lnTo>
                    <a:pt x="918" y="13"/>
                  </a:lnTo>
                  <a:lnTo>
                    <a:pt x="1"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1"/>
            <p:cNvSpPr/>
            <p:nvPr/>
          </p:nvSpPr>
          <p:spPr>
            <a:xfrm>
              <a:off x="2230625" y="1317250"/>
              <a:ext cx="24125" cy="51225"/>
            </a:xfrm>
            <a:custGeom>
              <a:rect b="b" l="l" r="r" t="t"/>
              <a:pathLst>
                <a:path extrusionOk="0" h="2049" w="965">
                  <a:moveTo>
                    <a:pt x="715" y="1"/>
                  </a:moveTo>
                  <a:cubicBezTo>
                    <a:pt x="310" y="36"/>
                    <a:pt x="0" y="346"/>
                    <a:pt x="0" y="715"/>
                  </a:cubicBezTo>
                  <a:cubicBezTo>
                    <a:pt x="0" y="858"/>
                    <a:pt x="48" y="977"/>
                    <a:pt x="108" y="1096"/>
                  </a:cubicBezTo>
                  <a:cubicBezTo>
                    <a:pt x="167" y="1191"/>
                    <a:pt x="203" y="1310"/>
                    <a:pt x="250" y="1429"/>
                  </a:cubicBezTo>
                  <a:cubicBezTo>
                    <a:pt x="322" y="1632"/>
                    <a:pt x="370" y="1834"/>
                    <a:pt x="381" y="2049"/>
                  </a:cubicBezTo>
                  <a:cubicBezTo>
                    <a:pt x="441" y="2001"/>
                    <a:pt x="501" y="1953"/>
                    <a:pt x="548" y="1894"/>
                  </a:cubicBezTo>
                  <a:cubicBezTo>
                    <a:pt x="774" y="1644"/>
                    <a:pt x="882" y="1299"/>
                    <a:pt x="917" y="953"/>
                  </a:cubicBezTo>
                  <a:cubicBezTo>
                    <a:pt x="953" y="739"/>
                    <a:pt x="965" y="513"/>
                    <a:pt x="882" y="286"/>
                  </a:cubicBezTo>
                  <a:cubicBezTo>
                    <a:pt x="834" y="179"/>
                    <a:pt x="786" y="96"/>
                    <a:pt x="715" y="1"/>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1"/>
            <p:cNvSpPr/>
            <p:nvPr/>
          </p:nvSpPr>
          <p:spPr>
            <a:xfrm>
              <a:off x="2235175" y="1325375"/>
              <a:ext cx="12450" cy="18025"/>
            </a:xfrm>
            <a:custGeom>
              <a:rect b="b" l="l" r="r" t="t"/>
              <a:pathLst>
                <a:path extrusionOk="0" h="721" w="498">
                  <a:moveTo>
                    <a:pt x="252" y="1"/>
                  </a:moveTo>
                  <a:cubicBezTo>
                    <a:pt x="48" y="1"/>
                    <a:pt x="1" y="366"/>
                    <a:pt x="45" y="509"/>
                  </a:cubicBezTo>
                  <a:cubicBezTo>
                    <a:pt x="57" y="557"/>
                    <a:pt x="80" y="616"/>
                    <a:pt x="116" y="664"/>
                  </a:cubicBezTo>
                  <a:cubicBezTo>
                    <a:pt x="142" y="699"/>
                    <a:pt x="194" y="721"/>
                    <a:pt x="248" y="721"/>
                  </a:cubicBezTo>
                  <a:cubicBezTo>
                    <a:pt x="267" y="721"/>
                    <a:pt x="287" y="718"/>
                    <a:pt x="307" y="712"/>
                  </a:cubicBezTo>
                  <a:cubicBezTo>
                    <a:pt x="366" y="676"/>
                    <a:pt x="402" y="616"/>
                    <a:pt x="414" y="557"/>
                  </a:cubicBezTo>
                  <a:cubicBezTo>
                    <a:pt x="449" y="426"/>
                    <a:pt x="497" y="57"/>
                    <a:pt x="307" y="9"/>
                  </a:cubicBezTo>
                  <a:cubicBezTo>
                    <a:pt x="287" y="4"/>
                    <a:pt x="269" y="1"/>
                    <a:pt x="252"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1"/>
            <p:cNvSpPr/>
            <p:nvPr/>
          </p:nvSpPr>
          <p:spPr>
            <a:xfrm>
              <a:off x="2238375" y="1346725"/>
              <a:ext cx="4175" cy="4200"/>
            </a:xfrm>
            <a:custGeom>
              <a:rect b="b" l="l" r="r" t="t"/>
              <a:pathLst>
                <a:path extrusionOk="0" h="168" w="167">
                  <a:moveTo>
                    <a:pt x="60" y="0"/>
                  </a:moveTo>
                  <a:cubicBezTo>
                    <a:pt x="0" y="12"/>
                    <a:pt x="12" y="108"/>
                    <a:pt x="48" y="131"/>
                  </a:cubicBezTo>
                  <a:cubicBezTo>
                    <a:pt x="60" y="155"/>
                    <a:pt x="71" y="167"/>
                    <a:pt x="83" y="167"/>
                  </a:cubicBezTo>
                  <a:cubicBezTo>
                    <a:pt x="107" y="167"/>
                    <a:pt x="119" y="167"/>
                    <a:pt x="131" y="155"/>
                  </a:cubicBezTo>
                  <a:cubicBezTo>
                    <a:pt x="143" y="131"/>
                    <a:pt x="143" y="120"/>
                    <a:pt x="143" y="108"/>
                  </a:cubicBezTo>
                  <a:cubicBezTo>
                    <a:pt x="167" y="60"/>
                    <a:pt x="119" y="0"/>
                    <a:pt x="60"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1"/>
            <p:cNvSpPr/>
            <p:nvPr/>
          </p:nvSpPr>
          <p:spPr>
            <a:xfrm>
              <a:off x="2069900" y="1552400"/>
              <a:ext cx="120575" cy="16400"/>
            </a:xfrm>
            <a:custGeom>
              <a:rect b="b" l="l" r="r" t="t"/>
              <a:pathLst>
                <a:path extrusionOk="0" h="656" w="4823">
                  <a:moveTo>
                    <a:pt x="3762" y="1"/>
                  </a:moveTo>
                  <a:cubicBezTo>
                    <a:pt x="3739" y="1"/>
                    <a:pt x="3703" y="24"/>
                    <a:pt x="3679" y="36"/>
                  </a:cubicBezTo>
                  <a:cubicBezTo>
                    <a:pt x="3679" y="36"/>
                    <a:pt x="3655" y="36"/>
                    <a:pt x="3655" y="48"/>
                  </a:cubicBezTo>
                  <a:cubicBezTo>
                    <a:pt x="3643" y="48"/>
                    <a:pt x="3643" y="48"/>
                    <a:pt x="3631" y="60"/>
                  </a:cubicBezTo>
                  <a:cubicBezTo>
                    <a:pt x="3584" y="84"/>
                    <a:pt x="3560" y="108"/>
                    <a:pt x="3512" y="120"/>
                  </a:cubicBezTo>
                  <a:cubicBezTo>
                    <a:pt x="3495" y="132"/>
                    <a:pt x="3480" y="138"/>
                    <a:pt x="3463" y="138"/>
                  </a:cubicBezTo>
                  <a:cubicBezTo>
                    <a:pt x="3447" y="138"/>
                    <a:pt x="3429" y="132"/>
                    <a:pt x="3405" y="120"/>
                  </a:cubicBezTo>
                  <a:cubicBezTo>
                    <a:pt x="3393" y="120"/>
                    <a:pt x="3381" y="120"/>
                    <a:pt x="3381" y="108"/>
                  </a:cubicBezTo>
                  <a:lnTo>
                    <a:pt x="3274" y="108"/>
                  </a:lnTo>
                  <a:lnTo>
                    <a:pt x="3274" y="36"/>
                  </a:lnTo>
                  <a:lnTo>
                    <a:pt x="0" y="24"/>
                  </a:lnTo>
                  <a:lnTo>
                    <a:pt x="0" y="632"/>
                  </a:lnTo>
                  <a:lnTo>
                    <a:pt x="3274" y="644"/>
                  </a:lnTo>
                  <a:lnTo>
                    <a:pt x="3274" y="584"/>
                  </a:lnTo>
                  <a:lnTo>
                    <a:pt x="3381" y="584"/>
                  </a:lnTo>
                  <a:cubicBezTo>
                    <a:pt x="3393" y="572"/>
                    <a:pt x="3417" y="572"/>
                    <a:pt x="3441" y="572"/>
                  </a:cubicBezTo>
                  <a:cubicBezTo>
                    <a:pt x="3477" y="572"/>
                    <a:pt x="3512" y="584"/>
                    <a:pt x="3548" y="596"/>
                  </a:cubicBezTo>
                  <a:cubicBezTo>
                    <a:pt x="3572" y="596"/>
                    <a:pt x="3584" y="620"/>
                    <a:pt x="3584" y="620"/>
                  </a:cubicBezTo>
                  <a:cubicBezTo>
                    <a:pt x="3596" y="632"/>
                    <a:pt x="3631" y="632"/>
                    <a:pt x="3643" y="644"/>
                  </a:cubicBezTo>
                  <a:lnTo>
                    <a:pt x="3655" y="656"/>
                  </a:lnTo>
                  <a:lnTo>
                    <a:pt x="3679" y="656"/>
                  </a:lnTo>
                  <a:cubicBezTo>
                    <a:pt x="3691" y="652"/>
                    <a:pt x="3704" y="650"/>
                    <a:pt x="3717" y="650"/>
                  </a:cubicBezTo>
                  <a:cubicBezTo>
                    <a:pt x="3744" y="650"/>
                    <a:pt x="3770" y="656"/>
                    <a:pt x="3786" y="656"/>
                  </a:cubicBezTo>
                  <a:lnTo>
                    <a:pt x="3822" y="656"/>
                  </a:lnTo>
                  <a:cubicBezTo>
                    <a:pt x="3858" y="656"/>
                    <a:pt x="3882" y="644"/>
                    <a:pt x="3917" y="632"/>
                  </a:cubicBezTo>
                  <a:lnTo>
                    <a:pt x="3929" y="632"/>
                  </a:lnTo>
                  <a:cubicBezTo>
                    <a:pt x="3941" y="632"/>
                    <a:pt x="3941" y="632"/>
                    <a:pt x="3953" y="620"/>
                  </a:cubicBezTo>
                  <a:cubicBezTo>
                    <a:pt x="4001" y="596"/>
                    <a:pt x="4036" y="572"/>
                    <a:pt x="4072" y="560"/>
                  </a:cubicBezTo>
                  <a:cubicBezTo>
                    <a:pt x="4090" y="548"/>
                    <a:pt x="4105" y="542"/>
                    <a:pt x="4121" y="542"/>
                  </a:cubicBezTo>
                  <a:cubicBezTo>
                    <a:pt x="4137" y="542"/>
                    <a:pt x="4155" y="548"/>
                    <a:pt x="4179" y="560"/>
                  </a:cubicBezTo>
                  <a:cubicBezTo>
                    <a:pt x="4191" y="560"/>
                    <a:pt x="4215" y="560"/>
                    <a:pt x="4215" y="572"/>
                  </a:cubicBezTo>
                  <a:lnTo>
                    <a:pt x="4358" y="572"/>
                  </a:lnTo>
                  <a:lnTo>
                    <a:pt x="4358" y="632"/>
                  </a:lnTo>
                  <a:lnTo>
                    <a:pt x="4822" y="632"/>
                  </a:lnTo>
                  <a:lnTo>
                    <a:pt x="4822" y="24"/>
                  </a:lnTo>
                  <a:lnTo>
                    <a:pt x="4358" y="24"/>
                  </a:lnTo>
                  <a:lnTo>
                    <a:pt x="4358" y="96"/>
                  </a:lnTo>
                  <a:lnTo>
                    <a:pt x="4215" y="96"/>
                  </a:lnTo>
                  <a:cubicBezTo>
                    <a:pt x="4191" y="108"/>
                    <a:pt x="4167" y="108"/>
                    <a:pt x="4155" y="108"/>
                  </a:cubicBezTo>
                  <a:cubicBezTo>
                    <a:pt x="4108" y="108"/>
                    <a:pt x="4072" y="96"/>
                    <a:pt x="4036" y="84"/>
                  </a:cubicBezTo>
                  <a:cubicBezTo>
                    <a:pt x="4012" y="84"/>
                    <a:pt x="4001" y="60"/>
                    <a:pt x="4001" y="60"/>
                  </a:cubicBezTo>
                  <a:cubicBezTo>
                    <a:pt x="3989" y="48"/>
                    <a:pt x="3953" y="48"/>
                    <a:pt x="3941" y="36"/>
                  </a:cubicBezTo>
                  <a:lnTo>
                    <a:pt x="3929" y="24"/>
                  </a:lnTo>
                  <a:lnTo>
                    <a:pt x="3917" y="24"/>
                  </a:lnTo>
                  <a:cubicBezTo>
                    <a:pt x="3882" y="1"/>
                    <a:pt x="3834" y="1"/>
                    <a:pt x="3798"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1"/>
            <p:cNvSpPr/>
            <p:nvPr/>
          </p:nvSpPr>
          <p:spPr>
            <a:xfrm>
              <a:off x="2139550" y="1551075"/>
              <a:ext cx="50925" cy="17725"/>
            </a:xfrm>
            <a:custGeom>
              <a:rect b="b" l="l" r="r" t="t"/>
              <a:pathLst>
                <a:path extrusionOk="0" h="709" w="2037">
                  <a:moveTo>
                    <a:pt x="402" y="0"/>
                  </a:moveTo>
                  <a:cubicBezTo>
                    <a:pt x="381" y="0"/>
                    <a:pt x="357" y="6"/>
                    <a:pt x="334" y="18"/>
                  </a:cubicBezTo>
                  <a:cubicBezTo>
                    <a:pt x="298" y="30"/>
                    <a:pt x="250" y="54"/>
                    <a:pt x="203" y="89"/>
                  </a:cubicBezTo>
                  <a:cubicBezTo>
                    <a:pt x="83" y="173"/>
                    <a:pt x="0" y="328"/>
                    <a:pt x="0" y="494"/>
                  </a:cubicBezTo>
                  <a:cubicBezTo>
                    <a:pt x="0" y="566"/>
                    <a:pt x="12" y="637"/>
                    <a:pt x="24" y="697"/>
                  </a:cubicBezTo>
                  <a:lnTo>
                    <a:pt x="476" y="697"/>
                  </a:lnTo>
                  <a:lnTo>
                    <a:pt x="476" y="637"/>
                  </a:lnTo>
                  <a:lnTo>
                    <a:pt x="572" y="637"/>
                  </a:lnTo>
                  <a:cubicBezTo>
                    <a:pt x="595" y="625"/>
                    <a:pt x="619" y="625"/>
                    <a:pt x="631" y="625"/>
                  </a:cubicBezTo>
                  <a:cubicBezTo>
                    <a:pt x="679" y="625"/>
                    <a:pt x="715" y="637"/>
                    <a:pt x="750" y="649"/>
                  </a:cubicBezTo>
                  <a:cubicBezTo>
                    <a:pt x="774" y="649"/>
                    <a:pt x="786" y="673"/>
                    <a:pt x="786" y="673"/>
                  </a:cubicBezTo>
                  <a:cubicBezTo>
                    <a:pt x="798" y="685"/>
                    <a:pt x="834" y="685"/>
                    <a:pt x="845" y="697"/>
                  </a:cubicBezTo>
                  <a:lnTo>
                    <a:pt x="857" y="709"/>
                  </a:lnTo>
                  <a:lnTo>
                    <a:pt x="869" y="709"/>
                  </a:lnTo>
                  <a:cubicBezTo>
                    <a:pt x="889" y="705"/>
                    <a:pt x="908" y="703"/>
                    <a:pt x="924" y="703"/>
                  </a:cubicBezTo>
                  <a:cubicBezTo>
                    <a:pt x="958" y="703"/>
                    <a:pt x="984" y="709"/>
                    <a:pt x="1000" y="709"/>
                  </a:cubicBezTo>
                  <a:lnTo>
                    <a:pt x="1036" y="709"/>
                  </a:lnTo>
                  <a:cubicBezTo>
                    <a:pt x="1072" y="709"/>
                    <a:pt x="1096" y="697"/>
                    <a:pt x="1131" y="685"/>
                  </a:cubicBezTo>
                  <a:lnTo>
                    <a:pt x="1143" y="685"/>
                  </a:lnTo>
                  <a:cubicBezTo>
                    <a:pt x="1155" y="685"/>
                    <a:pt x="1155" y="685"/>
                    <a:pt x="1167" y="673"/>
                  </a:cubicBezTo>
                  <a:cubicBezTo>
                    <a:pt x="1215" y="649"/>
                    <a:pt x="1250" y="625"/>
                    <a:pt x="1286" y="613"/>
                  </a:cubicBezTo>
                  <a:cubicBezTo>
                    <a:pt x="1304" y="601"/>
                    <a:pt x="1319" y="595"/>
                    <a:pt x="1335" y="595"/>
                  </a:cubicBezTo>
                  <a:cubicBezTo>
                    <a:pt x="1351" y="595"/>
                    <a:pt x="1369" y="601"/>
                    <a:pt x="1393" y="613"/>
                  </a:cubicBezTo>
                  <a:cubicBezTo>
                    <a:pt x="1405" y="613"/>
                    <a:pt x="1429" y="613"/>
                    <a:pt x="1429" y="625"/>
                  </a:cubicBezTo>
                  <a:lnTo>
                    <a:pt x="1572" y="625"/>
                  </a:lnTo>
                  <a:lnTo>
                    <a:pt x="1572" y="685"/>
                  </a:lnTo>
                  <a:lnTo>
                    <a:pt x="2036" y="685"/>
                  </a:lnTo>
                  <a:lnTo>
                    <a:pt x="2036" y="77"/>
                  </a:lnTo>
                  <a:lnTo>
                    <a:pt x="1572" y="77"/>
                  </a:lnTo>
                  <a:lnTo>
                    <a:pt x="1572" y="149"/>
                  </a:lnTo>
                  <a:lnTo>
                    <a:pt x="1560" y="149"/>
                  </a:lnTo>
                  <a:lnTo>
                    <a:pt x="1560" y="161"/>
                  </a:lnTo>
                  <a:cubicBezTo>
                    <a:pt x="1548" y="268"/>
                    <a:pt x="1405" y="351"/>
                    <a:pt x="1322" y="399"/>
                  </a:cubicBezTo>
                  <a:cubicBezTo>
                    <a:pt x="1250" y="431"/>
                    <a:pt x="1168" y="447"/>
                    <a:pt x="1090" y="447"/>
                  </a:cubicBezTo>
                  <a:cubicBezTo>
                    <a:pt x="1051" y="447"/>
                    <a:pt x="1012" y="443"/>
                    <a:pt x="976" y="435"/>
                  </a:cubicBezTo>
                  <a:cubicBezTo>
                    <a:pt x="857" y="399"/>
                    <a:pt x="750" y="339"/>
                    <a:pt x="667" y="256"/>
                  </a:cubicBezTo>
                  <a:cubicBezTo>
                    <a:pt x="631" y="220"/>
                    <a:pt x="607" y="173"/>
                    <a:pt x="572" y="149"/>
                  </a:cubicBezTo>
                  <a:lnTo>
                    <a:pt x="560" y="137"/>
                  </a:lnTo>
                  <a:cubicBezTo>
                    <a:pt x="548" y="113"/>
                    <a:pt x="536" y="89"/>
                    <a:pt x="512" y="77"/>
                  </a:cubicBezTo>
                  <a:cubicBezTo>
                    <a:pt x="500" y="42"/>
                    <a:pt x="476" y="30"/>
                    <a:pt x="453" y="18"/>
                  </a:cubicBezTo>
                  <a:cubicBezTo>
                    <a:pt x="441" y="6"/>
                    <a:pt x="423" y="0"/>
                    <a:pt x="402" y="0"/>
                  </a:cubicBez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1"/>
            <p:cNvSpPr/>
            <p:nvPr/>
          </p:nvSpPr>
          <p:spPr>
            <a:xfrm>
              <a:off x="2007375" y="1539000"/>
              <a:ext cx="72075" cy="39325"/>
            </a:xfrm>
            <a:custGeom>
              <a:rect b="b" l="l" r="r" t="t"/>
              <a:pathLst>
                <a:path extrusionOk="0" h="1573" w="2883">
                  <a:moveTo>
                    <a:pt x="727" y="1"/>
                  </a:moveTo>
                  <a:cubicBezTo>
                    <a:pt x="358" y="1"/>
                    <a:pt x="48" y="322"/>
                    <a:pt x="13" y="715"/>
                  </a:cubicBezTo>
                  <a:lnTo>
                    <a:pt x="13" y="775"/>
                  </a:lnTo>
                  <a:cubicBezTo>
                    <a:pt x="1" y="1215"/>
                    <a:pt x="310" y="1573"/>
                    <a:pt x="715" y="1573"/>
                  </a:cubicBezTo>
                  <a:cubicBezTo>
                    <a:pt x="846" y="1573"/>
                    <a:pt x="965" y="1513"/>
                    <a:pt x="1096" y="1453"/>
                  </a:cubicBezTo>
                  <a:lnTo>
                    <a:pt x="1275" y="1358"/>
                  </a:lnTo>
                  <a:cubicBezTo>
                    <a:pt x="1441" y="1287"/>
                    <a:pt x="1608" y="1227"/>
                    <a:pt x="1775" y="1192"/>
                  </a:cubicBezTo>
                  <a:cubicBezTo>
                    <a:pt x="1876" y="1174"/>
                    <a:pt x="1980" y="1165"/>
                    <a:pt x="2083" y="1165"/>
                  </a:cubicBezTo>
                  <a:cubicBezTo>
                    <a:pt x="2186" y="1165"/>
                    <a:pt x="2287" y="1174"/>
                    <a:pt x="2382" y="1192"/>
                  </a:cubicBezTo>
                  <a:cubicBezTo>
                    <a:pt x="2453" y="1215"/>
                    <a:pt x="2525" y="1227"/>
                    <a:pt x="2608" y="1251"/>
                  </a:cubicBezTo>
                  <a:cubicBezTo>
                    <a:pt x="2632" y="1287"/>
                    <a:pt x="2668" y="1311"/>
                    <a:pt x="2692" y="1311"/>
                  </a:cubicBezTo>
                  <a:cubicBezTo>
                    <a:pt x="2799" y="1311"/>
                    <a:pt x="2882" y="1096"/>
                    <a:pt x="2882" y="799"/>
                  </a:cubicBezTo>
                  <a:cubicBezTo>
                    <a:pt x="2882" y="513"/>
                    <a:pt x="2811" y="275"/>
                    <a:pt x="2703" y="275"/>
                  </a:cubicBezTo>
                  <a:cubicBezTo>
                    <a:pt x="2692" y="275"/>
                    <a:pt x="2668" y="287"/>
                    <a:pt x="2644" y="299"/>
                  </a:cubicBezTo>
                  <a:cubicBezTo>
                    <a:pt x="2513" y="358"/>
                    <a:pt x="2346" y="394"/>
                    <a:pt x="2203" y="394"/>
                  </a:cubicBezTo>
                  <a:lnTo>
                    <a:pt x="2037" y="394"/>
                  </a:lnTo>
                  <a:cubicBezTo>
                    <a:pt x="1834" y="382"/>
                    <a:pt x="1620" y="334"/>
                    <a:pt x="1430" y="263"/>
                  </a:cubicBezTo>
                  <a:cubicBezTo>
                    <a:pt x="1310" y="215"/>
                    <a:pt x="1191" y="168"/>
                    <a:pt x="1084" y="108"/>
                  </a:cubicBezTo>
                  <a:cubicBezTo>
                    <a:pt x="965" y="49"/>
                    <a:pt x="846" y="1"/>
                    <a:pt x="727"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1"/>
            <p:cNvSpPr/>
            <p:nvPr/>
          </p:nvSpPr>
          <p:spPr>
            <a:xfrm>
              <a:off x="2082100" y="1548225"/>
              <a:ext cx="65500" cy="22950"/>
            </a:xfrm>
            <a:custGeom>
              <a:rect b="b" l="l" r="r" t="t"/>
              <a:pathLst>
                <a:path extrusionOk="0" h="918" w="2620">
                  <a:moveTo>
                    <a:pt x="0" y="1"/>
                  </a:moveTo>
                  <a:lnTo>
                    <a:pt x="0" y="906"/>
                  </a:lnTo>
                  <a:lnTo>
                    <a:pt x="2620" y="918"/>
                  </a:lnTo>
                  <a:lnTo>
                    <a:pt x="2620" y="13"/>
                  </a:lnTo>
                  <a:lnTo>
                    <a:pt x="0"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1"/>
            <p:cNvSpPr/>
            <p:nvPr/>
          </p:nvSpPr>
          <p:spPr>
            <a:xfrm>
              <a:off x="2088350" y="1547950"/>
              <a:ext cx="54500" cy="23225"/>
            </a:xfrm>
            <a:custGeom>
              <a:rect b="b" l="l" r="r" t="t"/>
              <a:pathLst>
                <a:path extrusionOk="0" h="929" w="2180">
                  <a:moveTo>
                    <a:pt x="167" y="0"/>
                  </a:moveTo>
                  <a:cubicBezTo>
                    <a:pt x="143" y="36"/>
                    <a:pt x="119" y="83"/>
                    <a:pt x="96" y="107"/>
                  </a:cubicBezTo>
                  <a:cubicBezTo>
                    <a:pt x="24" y="274"/>
                    <a:pt x="0" y="464"/>
                    <a:pt x="36" y="631"/>
                  </a:cubicBezTo>
                  <a:cubicBezTo>
                    <a:pt x="48" y="738"/>
                    <a:pt x="84" y="834"/>
                    <a:pt x="143" y="917"/>
                  </a:cubicBezTo>
                  <a:lnTo>
                    <a:pt x="2131" y="929"/>
                  </a:lnTo>
                  <a:cubicBezTo>
                    <a:pt x="2179" y="774"/>
                    <a:pt x="2179" y="619"/>
                    <a:pt x="2155" y="464"/>
                  </a:cubicBezTo>
                  <a:cubicBezTo>
                    <a:pt x="2143" y="322"/>
                    <a:pt x="2108" y="155"/>
                    <a:pt x="2024" y="24"/>
                  </a:cubicBezTo>
                  <a:lnTo>
                    <a:pt x="167" y="0"/>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1"/>
            <p:cNvSpPr/>
            <p:nvPr/>
          </p:nvSpPr>
          <p:spPr>
            <a:xfrm>
              <a:off x="2184475" y="1548525"/>
              <a:ext cx="25625" cy="22650"/>
            </a:xfrm>
            <a:custGeom>
              <a:rect b="b" l="l" r="r" t="t"/>
              <a:pathLst>
                <a:path extrusionOk="0" h="906" w="1025">
                  <a:moveTo>
                    <a:pt x="1" y="1"/>
                  </a:moveTo>
                  <a:lnTo>
                    <a:pt x="1" y="906"/>
                  </a:lnTo>
                  <a:lnTo>
                    <a:pt x="1025" y="906"/>
                  </a:lnTo>
                  <a:lnTo>
                    <a:pt x="1025"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1"/>
            <p:cNvSpPr/>
            <p:nvPr/>
          </p:nvSpPr>
          <p:spPr>
            <a:xfrm>
              <a:off x="2007375" y="1539600"/>
              <a:ext cx="50625" cy="23025"/>
            </a:xfrm>
            <a:custGeom>
              <a:rect b="b" l="l" r="r" t="t"/>
              <a:pathLst>
                <a:path extrusionOk="0" h="921" w="2025">
                  <a:moveTo>
                    <a:pt x="715" y="1"/>
                  </a:moveTo>
                  <a:cubicBezTo>
                    <a:pt x="346" y="1"/>
                    <a:pt x="25" y="310"/>
                    <a:pt x="1" y="715"/>
                  </a:cubicBezTo>
                  <a:cubicBezTo>
                    <a:pt x="72" y="787"/>
                    <a:pt x="179" y="846"/>
                    <a:pt x="287" y="870"/>
                  </a:cubicBezTo>
                  <a:cubicBezTo>
                    <a:pt x="410" y="906"/>
                    <a:pt x="548" y="920"/>
                    <a:pt x="685" y="920"/>
                  </a:cubicBezTo>
                  <a:cubicBezTo>
                    <a:pt x="772" y="920"/>
                    <a:pt x="858" y="915"/>
                    <a:pt x="941" y="906"/>
                  </a:cubicBezTo>
                  <a:cubicBezTo>
                    <a:pt x="1275" y="858"/>
                    <a:pt x="1620" y="775"/>
                    <a:pt x="1870" y="548"/>
                  </a:cubicBezTo>
                  <a:cubicBezTo>
                    <a:pt x="1930" y="501"/>
                    <a:pt x="1977" y="441"/>
                    <a:pt x="2025" y="382"/>
                  </a:cubicBezTo>
                  <a:cubicBezTo>
                    <a:pt x="1811" y="370"/>
                    <a:pt x="1608" y="322"/>
                    <a:pt x="1418" y="251"/>
                  </a:cubicBezTo>
                  <a:cubicBezTo>
                    <a:pt x="1299" y="203"/>
                    <a:pt x="1179" y="155"/>
                    <a:pt x="1072" y="96"/>
                  </a:cubicBezTo>
                  <a:cubicBezTo>
                    <a:pt x="953" y="36"/>
                    <a:pt x="834" y="1"/>
                    <a:pt x="715" y="1"/>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1"/>
            <p:cNvSpPr/>
            <p:nvPr/>
          </p:nvSpPr>
          <p:spPr>
            <a:xfrm>
              <a:off x="2013925" y="1544300"/>
              <a:ext cx="19375" cy="10675"/>
            </a:xfrm>
            <a:custGeom>
              <a:rect b="b" l="l" r="r" t="t"/>
              <a:pathLst>
                <a:path extrusionOk="0" h="427" w="775">
                  <a:moveTo>
                    <a:pt x="445" y="0"/>
                  </a:moveTo>
                  <a:cubicBezTo>
                    <a:pt x="255" y="0"/>
                    <a:pt x="1" y="80"/>
                    <a:pt x="48" y="289"/>
                  </a:cubicBezTo>
                  <a:cubicBezTo>
                    <a:pt x="75" y="394"/>
                    <a:pt x="199" y="427"/>
                    <a:pt x="327" y="427"/>
                  </a:cubicBezTo>
                  <a:cubicBezTo>
                    <a:pt x="431" y="427"/>
                    <a:pt x="537" y="405"/>
                    <a:pt x="596" y="384"/>
                  </a:cubicBezTo>
                  <a:cubicBezTo>
                    <a:pt x="656" y="372"/>
                    <a:pt x="715" y="348"/>
                    <a:pt x="751" y="289"/>
                  </a:cubicBezTo>
                  <a:cubicBezTo>
                    <a:pt x="775" y="206"/>
                    <a:pt x="751" y="134"/>
                    <a:pt x="703" y="87"/>
                  </a:cubicBezTo>
                  <a:cubicBezTo>
                    <a:pt x="656" y="63"/>
                    <a:pt x="596" y="27"/>
                    <a:pt x="572" y="15"/>
                  </a:cubicBezTo>
                  <a:cubicBezTo>
                    <a:pt x="538" y="5"/>
                    <a:pt x="494" y="0"/>
                    <a:pt x="445"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1"/>
            <p:cNvSpPr/>
            <p:nvPr/>
          </p:nvSpPr>
          <p:spPr>
            <a:xfrm>
              <a:off x="2036250" y="1547450"/>
              <a:ext cx="4200" cy="3250"/>
            </a:xfrm>
            <a:custGeom>
              <a:rect b="b" l="l" r="r" t="t"/>
              <a:pathLst>
                <a:path extrusionOk="0" h="130" w="168">
                  <a:moveTo>
                    <a:pt x="78" y="1"/>
                  </a:moveTo>
                  <a:cubicBezTo>
                    <a:pt x="49" y="1"/>
                    <a:pt x="20" y="12"/>
                    <a:pt x="1" y="44"/>
                  </a:cubicBezTo>
                  <a:cubicBezTo>
                    <a:pt x="1" y="96"/>
                    <a:pt x="46" y="130"/>
                    <a:pt x="89" y="130"/>
                  </a:cubicBezTo>
                  <a:cubicBezTo>
                    <a:pt x="95" y="130"/>
                    <a:pt x="102" y="129"/>
                    <a:pt x="108" y="127"/>
                  </a:cubicBezTo>
                  <a:cubicBezTo>
                    <a:pt x="120" y="127"/>
                    <a:pt x="132" y="127"/>
                    <a:pt x="155" y="115"/>
                  </a:cubicBezTo>
                  <a:cubicBezTo>
                    <a:pt x="167" y="103"/>
                    <a:pt x="167" y="80"/>
                    <a:pt x="167" y="68"/>
                  </a:cubicBezTo>
                  <a:cubicBezTo>
                    <a:pt x="167" y="56"/>
                    <a:pt x="155" y="44"/>
                    <a:pt x="144" y="20"/>
                  </a:cubicBezTo>
                  <a:cubicBezTo>
                    <a:pt x="127" y="9"/>
                    <a:pt x="103" y="1"/>
                    <a:pt x="78"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1"/>
            <p:cNvSpPr/>
            <p:nvPr/>
          </p:nvSpPr>
          <p:spPr>
            <a:xfrm>
              <a:off x="2308025" y="1552400"/>
              <a:ext cx="120575" cy="17300"/>
            </a:xfrm>
            <a:custGeom>
              <a:rect b="b" l="l" r="r" t="t"/>
              <a:pathLst>
                <a:path extrusionOk="0" h="692" w="4823">
                  <a:moveTo>
                    <a:pt x="1024" y="1"/>
                  </a:moveTo>
                  <a:cubicBezTo>
                    <a:pt x="976" y="1"/>
                    <a:pt x="929" y="1"/>
                    <a:pt x="905" y="24"/>
                  </a:cubicBezTo>
                  <a:lnTo>
                    <a:pt x="893" y="24"/>
                  </a:lnTo>
                  <a:cubicBezTo>
                    <a:pt x="893" y="36"/>
                    <a:pt x="869" y="36"/>
                    <a:pt x="869" y="36"/>
                  </a:cubicBezTo>
                  <a:cubicBezTo>
                    <a:pt x="857" y="48"/>
                    <a:pt x="834" y="48"/>
                    <a:pt x="810" y="60"/>
                  </a:cubicBezTo>
                  <a:cubicBezTo>
                    <a:pt x="810" y="60"/>
                    <a:pt x="798" y="84"/>
                    <a:pt x="786" y="84"/>
                  </a:cubicBezTo>
                  <a:cubicBezTo>
                    <a:pt x="738" y="96"/>
                    <a:pt x="714" y="108"/>
                    <a:pt x="667" y="108"/>
                  </a:cubicBezTo>
                  <a:cubicBezTo>
                    <a:pt x="655" y="108"/>
                    <a:pt x="619" y="108"/>
                    <a:pt x="607" y="96"/>
                  </a:cubicBezTo>
                  <a:lnTo>
                    <a:pt x="453" y="96"/>
                  </a:lnTo>
                  <a:lnTo>
                    <a:pt x="453" y="24"/>
                  </a:lnTo>
                  <a:lnTo>
                    <a:pt x="0" y="24"/>
                  </a:lnTo>
                  <a:lnTo>
                    <a:pt x="0" y="632"/>
                  </a:lnTo>
                  <a:lnTo>
                    <a:pt x="453" y="632"/>
                  </a:lnTo>
                  <a:lnTo>
                    <a:pt x="453" y="572"/>
                  </a:lnTo>
                  <a:lnTo>
                    <a:pt x="607" y="572"/>
                  </a:lnTo>
                  <a:cubicBezTo>
                    <a:pt x="607" y="560"/>
                    <a:pt x="619" y="560"/>
                    <a:pt x="631" y="560"/>
                  </a:cubicBezTo>
                  <a:cubicBezTo>
                    <a:pt x="679" y="560"/>
                    <a:pt x="714" y="560"/>
                    <a:pt x="738" y="572"/>
                  </a:cubicBezTo>
                  <a:cubicBezTo>
                    <a:pt x="786" y="584"/>
                    <a:pt x="810" y="620"/>
                    <a:pt x="857" y="632"/>
                  </a:cubicBezTo>
                  <a:cubicBezTo>
                    <a:pt x="869" y="644"/>
                    <a:pt x="893" y="644"/>
                    <a:pt x="893" y="644"/>
                  </a:cubicBezTo>
                  <a:cubicBezTo>
                    <a:pt x="893" y="656"/>
                    <a:pt x="905" y="656"/>
                    <a:pt x="905" y="656"/>
                  </a:cubicBezTo>
                  <a:cubicBezTo>
                    <a:pt x="941" y="679"/>
                    <a:pt x="964" y="691"/>
                    <a:pt x="1000" y="691"/>
                  </a:cubicBezTo>
                  <a:lnTo>
                    <a:pt x="1024" y="691"/>
                  </a:lnTo>
                  <a:cubicBezTo>
                    <a:pt x="1072" y="691"/>
                    <a:pt x="1107" y="679"/>
                    <a:pt x="1143" y="679"/>
                  </a:cubicBezTo>
                  <a:lnTo>
                    <a:pt x="1155" y="679"/>
                  </a:lnTo>
                  <a:cubicBezTo>
                    <a:pt x="1155" y="656"/>
                    <a:pt x="1179" y="656"/>
                    <a:pt x="1179" y="656"/>
                  </a:cubicBezTo>
                  <a:cubicBezTo>
                    <a:pt x="1191" y="644"/>
                    <a:pt x="1215" y="644"/>
                    <a:pt x="1238" y="632"/>
                  </a:cubicBezTo>
                  <a:cubicBezTo>
                    <a:pt x="1238" y="632"/>
                    <a:pt x="1250" y="620"/>
                    <a:pt x="1262" y="620"/>
                  </a:cubicBezTo>
                  <a:cubicBezTo>
                    <a:pt x="1310" y="596"/>
                    <a:pt x="1334" y="584"/>
                    <a:pt x="1381" y="584"/>
                  </a:cubicBezTo>
                  <a:cubicBezTo>
                    <a:pt x="1393" y="584"/>
                    <a:pt x="1429" y="584"/>
                    <a:pt x="1441" y="596"/>
                  </a:cubicBezTo>
                  <a:lnTo>
                    <a:pt x="1548" y="596"/>
                  </a:lnTo>
                  <a:lnTo>
                    <a:pt x="1548" y="656"/>
                  </a:lnTo>
                  <a:lnTo>
                    <a:pt x="4822" y="679"/>
                  </a:lnTo>
                  <a:lnTo>
                    <a:pt x="4822" y="60"/>
                  </a:lnTo>
                  <a:lnTo>
                    <a:pt x="1548" y="48"/>
                  </a:lnTo>
                  <a:lnTo>
                    <a:pt x="1548" y="120"/>
                  </a:lnTo>
                  <a:lnTo>
                    <a:pt x="1441" y="120"/>
                  </a:lnTo>
                  <a:cubicBezTo>
                    <a:pt x="1441" y="144"/>
                    <a:pt x="1429" y="144"/>
                    <a:pt x="1405" y="144"/>
                  </a:cubicBezTo>
                  <a:cubicBezTo>
                    <a:pt x="1369" y="144"/>
                    <a:pt x="1334" y="144"/>
                    <a:pt x="1310" y="120"/>
                  </a:cubicBezTo>
                  <a:cubicBezTo>
                    <a:pt x="1262" y="108"/>
                    <a:pt x="1226" y="84"/>
                    <a:pt x="1191" y="60"/>
                  </a:cubicBezTo>
                  <a:cubicBezTo>
                    <a:pt x="1167" y="48"/>
                    <a:pt x="1167" y="48"/>
                    <a:pt x="1155" y="48"/>
                  </a:cubicBezTo>
                  <a:cubicBezTo>
                    <a:pt x="1155" y="36"/>
                    <a:pt x="1143" y="36"/>
                    <a:pt x="1143" y="36"/>
                  </a:cubicBezTo>
                  <a:cubicBezTo>
                    <a:pt x="1107" y="24"/>
                    <a:pt x="1084" y="1"/>
                    <a:pt x="1048"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1"/>
            <p:cNvSpPr/>
            <p:nvPr/>
          </p:nvSpPr>
          <p:spPr>
            <a:xfrm>
              <a:off x="2308025" y="1551575"/>
              <a:ext cx="51200" cy="18125"/>
            </a:xfrm>
            <a:custGeom>
              <a:rect b="b" l="l" r="r" t="t"/>
              <a:pathLst>
                <a:path extrusionOk="0" h="725" w="2048">
                  <a:moveTo>
                    <a:pt x="1643" y="1"/>
                  </a:moveTo>
                  <a:cubicBezTo>
                    <a:pt x="1622" y="1"/>
                    <a:pt x="1601" y="4"/>
                    <a:pt x="1584" y="10"/>
                  </a:cubicBezTo>
                  <a:cubicBezTo>
                    <a:pt x="1560" y="22"/>
                    <a:pt x="1524" y="34"/>
                    <a:pt x="1512" y="69"/>
                  </a:cubicBezTo>
                  <a:cubicBezTo>
                    <a:pt x="1500" y="93"/>
                    <a:pt x="1488" y="117"/>
                    <a:pt x="1465" y="129"/>
                  </a:cubicBezTo>
                  <a:lnTo>
                    <a:pt x="1453" y="141"/>
                  </a:lnTo>
                  <a:cubicBezTo>
                    <a:pt x="1429" y="177"/>
                    <a:pt x="1393" y="212"/>
                    <a:pt x="1369" y="248"/>
                  </a:cubicBezTo>
                  <a:cubicBezTo>
                    <a:pt x="1274" y="331"/>
                    <a:pt x="1167" y="391"/>
                    <a:pt x="1048" y="427"/>
                  </a:cubicBezTo>
                  <a:cubicBezTo>
                    <a:pt x="1016" y="435"/>
                    <a:pt x="979" y="438"/>
                    <a:pt x="940" y="438"/>
                  </a:cubicBezTo>
                  <a:cubicBezTo>
                    <a:pt x="863" y="438"/>
                    <a:pt x="778" y="423"/>
                    <a:pt x="714" y="391"/>
                  </a:cubicBezTo>
                  <a:cubicBezTo>
                    <a:pt x="619" y="355"/>
                    <a:pt x="488" y="248"/>
                    <a:pt x="476" y="141"/>
                  </a:cubicBezTo>
                  <a:lnTo>
                    <a:pt x="476" y="129"/>
                  </a:lnTo>
                  <a:lnTo>
                    <a:pt x="453" y="129"/>
                  </a:lnTo>
                  <a:lnTo>
                    <a:pt x="453" y="57"/>
                  </a:lnTo>
                  <a:lnTo>
                    <a:pt x="0" y="57"/>
                  </a:lnTo>
                  <a:lnTo>
                    <a:pt x="0" y="665"/>
                  </a:lnTo>
                  <a:lnTo>
                    <a:pt x="453" y="665"/>
                  </a:lnTo>
                  <a:lnTo>
                    <a:pt x="453" y="605"/>
                  </a:lnTo>
                  <a:lnTo>
                    <a:pt x="607" y="605"/>
                  </a:lnTo>
                  <a:cubicBezTo>
                    <a:pt x="607" y="593"/>
                    <a:pt x="619" y="593"/>
                    <a:pt x="631" y="593"/>
                  </a:cubicBezTo>
                  <a:cubicBezTo>
                    <a:pt x="679" y="593"/>
                    <a:pt x="714" y="593"/>
                    <a:pt x="738" y="605"/>
                  </a:cubicBezTo>
                  <a:cubicBezTo>
                    <a:pt x="786" y="617"/>
                    <a:pt x="810" y="653"/>
                    <a:pt x="857" y="665"/>
                  </a:cubicBezTo>
                  <a:cubicBezTo>
                    <a:pt x="869" y="677"/>
                    <a:pt x="893" y="677"/>
                    <a:pt x="893" y="677"/>
                  </a:cubicBezTo>
                  <a:cubicBezTo>
                    <a:pt x="893" y="689"/>
                    <a:pt x="905" y="689"/>
                    <a:pt x="905" y="689"/>
                  </a:cubicBezTo>
                  <a:cubicBezTo>
                    <a:pt x="941" y="712"/>
                    <a:pt x="964" y="724"/>
                    <a:pt x="1000" y="724"/>
                  </a:cubicBezTo>
                  <a:lnTo>
                    <a:pt x="1024" y="724"/>
                  </a:lnTo>
                  <a:cubicBezTo>
                    <a:pt x="1072" y="724"/>
                    <a:pt x="1107" y="712"/>
                    <a:pt x="1155" y="712"/>
                  </a:cubicBezTo>
                  <a:lnTo>
                    <a:pt x="1167" y="712"/>
                  </a:lnTo>
                  <a:cubicBezTo>
                    <a:pt x="1167" y="689"/>
                    <a:pt x="1191" y="689"/>
                    <a:pt x="1191" y="689"/>
                  </a:cubicBezTo>
                  <a:cubicBezTo>
                    <a:pt x="1203" y="677"/>
                    <a:pt x="1226" y="677"/>
                    <a:pt x="1250" y="665"/>
                  </a:cubicBezTo>
                  <a:cubicBezTo>
                    <a:pt x="1250" y="665"/>
                    <a:pt x="1262" y="653"/>
                    <a:pt x="1274" y="653"/>
                  </a:cubicBezTo>
                  <a:cubicBezTo>
                    <a:pt x="1322" y="629"/>
                    <a:pt x="1345" y="617"/>
                    <a:pt x="1393" y="617"/>
                  </a:cubicBezTo>
                  <a:cubicBezTo>
                    <a:pt x="1405" y="617"/>
                    <a:pt x="1441" y="617"/>
                    <a:pt x="1453" y="629"/>
                  </a:cubicBezTo>
                  <a:lnTo>
                    <a:pt x="1560" y="629"/>
                  </a:lnTo>
                  <a:lnTo>
                    <a:pt x="1560" y="689"/>
                  </a:lnTo>
                  <a:lnTo>
                    <a:pt x="2000" y="689"/>
                  </a:lnTo>
                  <a:cubicBezTo>
                    <a:pt x="2036" y="629"/>
                    <a:pt x="2048" y="558"/>
                    <a:pt x="2048" y="486"/>
                  </a:cubicBezTo>
                  <a:cubicBezTo>
                    <a:pt x="2048" y="331"/>
                    <a:pt x="1965" y="177"/>
                    <a:pt x="1846" y="81"/>
                  </a:cubicBezTo>
                  <a:cubicBezTo>
                    <a:pt x="1798" y="57"/>
                    <a:pt x="1750" y="22"/>
                    <a:pt x="1703" y="10"/>
                  </a:cubicBezTo>
                  <a:cubicBezTo>
                    <a:pt x="1685" y="4"/>
                    <a:pt x="1664" y="1"/>
                    <a:pt x="1643" y="1"/>
                  </a:cubicBez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1"/>
            <p:cNvSpPr/>
            <p:nvPr/>
          </p:nvSpPr>
          <p:spPr>
            <a:xfrm>
              <a:off x="2419625" y="1541100"/>
              <a:ext cx="72375" cy="39000"/>
            </a:xfrm>
            <a:custGeom>
              <a:rect b="b" l="l" r="r" t="t"/>
              <a:pathLst>
                <a:path extrusionOk="0" h="1560" w="2895">
                  <a:moveTo>
                    <a:pt x="2180" y="0"/>
                  </a:moveTo>
                  <a:cubicBezTo>
                    <a:pt x="2049" y="0"/>
                    <a:pt x="1930" y="36"/>
                    <a:pt x="1811" y="95"/>
                  </a:cubicBezTo>
                  <a:cubicBezTo>
                    <a:pt x="1704" y="155"/>
                    <a:pt x="1584" y="203"/>
                    <a:pt x="1465" y="250"/>
                  </a:cubicBezTo>
                  <a:cubicBezTo>
                    <a:pt x="1275" y="322"/>
                    <a:pt x="1072" y="369"/>
                    <a:pt x="858" y="381"/>
                  </a:cubicBezTo>
                  <a:lnTo>
                    <a:pt x="691" y="381"/>
                  </a:lnTo>
                  <a:cubicBezTo>
                    <a:pt x="549" y="369"/>
                    <a:pt x="382" y="334"/>
                    <a:pt x="251" y="274"/>
                  </a:cubicBezTo>
                  <a:cubicBezTo>
                    <a:pt x="239" y="262"/>
                    <a:pt x="203" y="250"/>
                    <a:pt x="191" y="250"/>
                  </a:cubicBezTo>
                  <a:cubicBezTo>
                    <a:pt x="84" y="250"/>
                    <a:pt x="1" y="488"/>
                    <a:pt x="1" y="774"/>
                  </a:cubicBezTo>
                  <a:cubicBezTo>
                    <a:pt x="1" y="1048"/>
                    <a:pt x="72" y="1286"/>
                    <a:pt x="180" y="1286"/>
                  </a:cubicBezTo>
                  <a:cubicBezTo>
                    <a:pt x="203" y="1286"/>
                    <a:pt x="239" y="1262"/>
                    <a:pt x="263" y="1227"/>
                  </a:cubicBezTo>
                  <a:cubicBezTo>
                    <a:pt x="334" y="1203"/>
                    <a:pt x="418" y="1191"/>
                    <a:pt x="489" y="1167"/>
                  </a:cubicBezTo>
                  <a:cubicBezTo>
                    <a:pt x="568" y="1157"/>
                    <a:pt x="651" y="1151"/>
                    <a:pt x="736" y="1151"/>
                  </a:cubicBezTo>
                  <a:cubicBezTo>
                    <a:pt x="855" y="1151"/>
                    <a:pt x="978" y="1163"/>
                    <a:pt x="1096" y="1191"/>
                  </a:cubicBezTo>
                  <a:cubicBezTo>
                    <a:pt x="1263" y="1215"/>
                    <a:pt x="1430" y="1274"/>
                    <a:pt x="1584" y="1346"/>
                  </a:cubicBezTo>
                  <a:lnTo>
                    <a:pt x="1763" y="1441"/>
                  </a:lnTo>
                  <a:cubicBezTo>
                    <a:pt x="1906" y="1500"/>
                    <a:pt x="2025" y="1560"/>
                    <a:pt x="2156" y="1560"/>
                  </a:cubicBezTo>
                  <a:cubicBezTo>
                    <a:pt x="2549" y="1560"/>
                    <a:pt x="2870" y="1215"/>
                    <a:pt x="2894" y="774"/>
                  </a:cubicBezTo>
                  <a:lnTo>
                    <a:pt x="2894" y="715"/>
                  </a:lnTo>
                  <a:cubicBezTo>
                    <a:pt x="2870" y="310"/>
                    <a:pt x="2561" y="0"/>
                    <a:pt x="2180"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1"/>
            <p:cNvSpPr/>
            <p:nvPr/>
          </p:nvSpPr>
          <p:spPr>
            <a:xfrm>
              <a:off x="2351175" y="1549425"/>
              <a:ext cx="65500" cy="22950"/>
            </a:xfrm>
            <a:custGeom>
              <a:rect b="b" l="l" r="r" t="t"/>
              <a:pathLst>
                <a:path extrusionOk="0" h="918" w="2620">
                  <a:moveTo>
                    <a:pt x="0" y="1"/>
                  </a:moveTo>
                  <a:lnTo>
                    <a:pt x="0" y="905"/>
                  </a:lnTo>
                  <a:lnTo>
                    <a:pt x="2620" y="917"/>
                  </a:lnTo>
                  <a:lnTo>
                    <a:pt x="2620" y="13"/>
                  </a:lnTo>
                  <a:lnTo>
                    <a:pt x="0"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1"/>
            <p:cNvSpPr/>
            <p:nvPr/>
          </p:nvSpPr>
          <p:spPr>
            <a:xfrm>
              <a:off x="2355925" y="1549125"/>
              <a:ext cx="54800" cy="23250"/>
            </a:xfrm>
            <a:custGeom>
              <a:rect b="b" l="l" r="r" t="t"/>
              <a:pathLst>
                <a:path extrusionOk="0" h="930" w="2192">
                  <a:moveTo>
                    <a:pt x="168" y="1"/>
                  </a:moveTo>
                  <a:cubicBezTo>
                    <a:pt x="108" y="132"/>
                    <a:pt x="49" y="298"/>
                    <a:pt x="37" y="453"/>
                  </a:cubicBezTo>
                  <a:cubicBezTo>
                    <a:pt x="1" y="596"/>
                    <a:pt x="1" y="763"/>
                    <a:pt x="49" y="906"/>
                  </a:cubicBezTo>
                  <a:lnTo>
                    <a:pt x="2037" y="929"/>
                  </a:lnTo>
                  <a:cubicBezTo>
                    <a:pt x="2096" y="834"/>
                    <a:pt x="2132" y="751"/>
                    <a:pt x="2156" y="644"/>
                  </a:cubicBezTo>
                  <a:cubicBezTo>
                    <a:pt x="2192" y="477"/>
                    <a:pt x="2168" y="286"/>
                    <a:pt x="2096" y="120"/>
                  </a:cubicBezTo>
                  <a:cubicBezTo>
                    <a:pt x="2073" y="96"/>
                    <a:pt x="2061" y="48"/>
                    <a:pt x="2025" y="13"/>
                  </a:cubicBezTo>
                  <a:lnTo>
                    <a:pt x="168"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1"/>
            <p:cNvSpPr/>
            <p:nvPr/>
          </p:nvSpPr>
          <p:spPr>
            <a:xfrm>
              <a:off x="2288375" y="1549125"/>
              <a:ext cx="25925" cy="22950"/>
            </a:xfrm>
            <a:custGeom>
              <a:rect b="b" l="l" r="r" t="t"/>
              <a:pathLst>
                <a:path extrusionOk="0" h="918" w="1037">
                  <a:moveTo>
                    <a:pt x="0" y="1"/>
                  </a:moveTo>
                  <a:lnTo>
                    <a:pt x="0" y="906"/>
                  </a:lnTo>
                  <a:lnTo>
                    <a:pt x="1024" y="917"/>
                  </a:lnTo>
                  <a:lnTo>
                    <a:pt x="1036" y="13"/>
                  </a:lnTo>
                  <a:lnTo>
                    <a:pt x="0"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1"/>
            <p:cNvSpPr/>
            <p:nvPr/>
          </p:nvSpPr>
          <p:spPr>
            <a:xfrm>
              <a:off x="2440775" y="1541100"/>
              <a:ext cx="50925" cy="23500"/>
            </a:xfrm>
            <a:custGeom>
              <a:rect b="b" l="l" r="r" t="t"/>
              <a:pathLst>
                <a:path extrusionOk="0" h="940" w="2037">
                  <a:moveTo>
                    <a:pt x="1322" y="0"/>
                  </a:moveTo>
                  <a:cubicBezTo>
                    <a:pt x="1191" y="0"/>
                    <a:pt x="1072" y="36"/>
                    <a:pt x="953" y="95"/>
                  </a:cubicBezTo>
                  <a:cubicBezTo>
                    <a:pt x="846" y="155"/>
                    <a:pt x="727" y="203"/>
                    <a:pt x="607" y="250"/>
                  </a:cubicBezTo>
                  <a:cubicBezTo>
                    <a:pt x="417" y="322"/>
                    <a:pt x="215" y="369"/>
                    <a:pt x="0" y="381"/>
                  </a:cubicBezTo>
                  <a:cubicBezTo>
                    <a:pt x="48" y="441"/>
                    <a:pt x="96" y="500"/>
                    <a:pt x="155" y="548"/>
                  </a:cubicBezTo>
                  <a:cubicBezTo>
                    <a:pt x="405" y="774"/>
                    <a:pt x="750" y="869"/>
                    <a:pt x="1084" y="917"/>
                  </a:cubicBezTo>
                  <a:cubicBezTo>
                    <a:pt x="1169" y="931"/>
                    <a:pt x="1257" y="940"/>
                    <a:pt x="1346" y="940"/>
                  </a:cubicBezTo>
                  <a:cubicBezTo>
                    <a:pt x="1483" y="940"/>
                    <a:pt x="1621" y="920"/>
                    <a:pt x="1750" y="869"/>
                  </a:cubicBezTo>
                  <a:cubicBezTo>
                    <a:pt x="1858" y="834"/>
                    <a:pt x="1953" y="786"/>
                    <a:pt x="2036" y="715"/>
                  </a:cubicBezTo>
                  <a:cubicBezTo>
                    <a:pt x="2012" y="310"/>
                    <a:pt x="1703" y="0"/>
                    <a:pt x="1322"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1"/>
            <p:cNvSpPr/>
            <p:nvPr/>
          </p:nvSpPr>
          <p:spPr>
            <a:xfrm>
              <a:off x="2465475" y="1546225"/>
              <a:ext cx="19650" cy="10600"/>
            </a:xfrm>
            <a:custGeom>
              <a:rect b="b" l="l" r="r" t="t"/>
              <a:pathLst>
                <a:path extrusionOk="0" h="424" w="786">
                  <a:moveTo>
                    <a:pt x="320" y="0"/>
                  </a:moveTo>
                  <a:cubicBezTo>
                    <a:pt x="280" y="0"/>
                    <a:pt x="244" y="3"/>
                    <a:pt x="215" y="10"/>
                  </a:cubicBezTo>
                  <a:cubicBezTo>
                    <a:pt x="167" y="33"/>
                    <a:pt x="120" y="57"/>
                    <a:pt x="72" y="93"/>
                  </a:cubicBezTo>
                  <a:cubicBezTo>
                    <a:pt x="24" y="129"/>
                    <a:pt x="0" y="212"/>
                    <a:pt x="24" y="283"/>
                  </a:cubicBezTo>
                  <a:cubicBezTo>
                    <a:pt x="60" y="343"/>
                    <a:pt x="120" y="367"/>
                    <a:pt x="179" y="391"/>
                  </a:cubicBezTo>
                  <a:cubicBezTo>
                    <a:pt x="235" y="406"/>
                    <a:pt x="335" y="423"/>
                    <a:pt x="435" y="423"/>
                  </a:cubicBezTo>
                  <a:cubicBezTo>
                    <a:pt x="567" y="423"/>
                    <a:pt x="700" y="392"/>
                    <a:pt x="727" y="283"/>
                  </a:cubicBezTo>
                  <a:cubicBezTo>
                    <a:pt x="786" y="77"/>
                    <a:pt x="511" y="0"/>
                    <a:pt x="320"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1"/>
            <p:cNvSpPr/>
            <p:nvPr/>
          </p:nvSpPr>
          <p:spPr>
            <a:xfrm>
              <a:off x="2458325" y="1549275"/>
              <a:ext cx="3900" cy="3300"/>
            </a:xfrm>
            <a:custGeom>
              <a:rect b="b" l="l" r="r" t="t"/>
              <a:pathLst>
                <a:path extrusionOk="0" h="132" w="156">
                  <a:moveTo>
                    <a:pt x="99" y="1"/>
                  </a:moveTo>
                  <a:cubicBezTo>
                    <a:pt x="72" y="1"/>
                    <a:pt x="42" y="13"/>
                    <a:pt x="25" y="30"/>
                  </a:cubicBezTo>
                  <a:cubicBezTo>
                    <a:pt x="13" y="42"/>
                    <a:pt x="1" y="54"/>
                    <a:pt x="1" y="66"/>
                  </a:cubicBezTo>
                  <a:cubicBezTo>
                    <a:pt x="1" y="90"/>
                    <a:pt x="1" y="102"/>
                    <a:pt x="13" y="114"/>
                  </a:cubicBezTo>
                  <a:cubicBezTo>
                    <a:pt x="25" y="126"/>
                    <a:pt x="48" y="126"/>
                    <a:pt x="60" y="126"/>
                  </a:cubicBezTo>
                  <a:cubicBezTo>
                    <a:pt x="67" y="130"/>
                    <a:pt x="74" y="132"/>
                    <a:pt x="81" y="132"/>
                  </a:cubicBezTo>
                  <a:cubicBezTo>
                    <a:pt x="115" y="132"/>
                    <a:pt x="156" y="91"/>
                    <a:pt x="156" y="42"/>
                  </a:cubicBezTo>
                  <a:cubicBezTo>
                    <a:pt x="150" y="13"/>
                    <a:pt x="126" y="1"/>
                    <a:pt x="99"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1"/>
            <p:cNvSpPr/>
            <p:nvPr/>
          </p:nvSpPr>
          <p:spPr>
            <a:xfrm>
              <a:off x="2241925" y="1618475"/>
              <a:ext cx="16700" cy="120575"/>
            </a:xfrm>
            <a:custGeom>
              <a:rect b="b" l="l" r="r" t="t"/>
              <a:pathLst>
                <a:path extrusionOk="0" h="4823" w="668">
                  <a:moveTo>
                    <a:pt x="25" y="1"/>
                  </a:moveTo>
                  <a:lnTo>
                    <a:pt x="25" y="453"/>
                  </a:lnTo>
                  <a:lnTo>
                    <a:pt x="96" y="453"/>
                  </a:lnTo>
                  <a:lnTo>
                    <a:pt x="96" y="608"/>
                  </a:lnTo>
                  <a:cubicBezTo>
                    <a:pt x="108" y="620"/>
                    <a:pt x="108" y="656"/>
                    <a:pt x="108" y="668"/>
                  </a:cubicBezTo>
                  <a:cubicBezTo>
                    <a:pt x="108" y="715"/>
                    <a:pt x="96" y="739"/>
                    <a:pt x="84" y="787"/>
                  </a:cubicBezTo>
                  <a:cubicBezTo>
                    <a:pt x="84" y="799"/>
                    <a:pt x="60" y="810"/>
                    <a:pt x="60" y="810"/>
                  </a:cubicBezTo>
                  <a:cubicBezTo>
                    <a:pt x="49" y="834"/>
                    <a:pt x="49" y="858"/>
                    <a:pt x="37" y="870"/>
                  </a:cubicBezTo>
                  <a:lnTo>
                    <a:pt x="25" y="894"/>
                  </a:lnTo>
                  <a:lnTo>
                    <a:pt x="25" y="906"/>
                  </a:lnTo>
                  <a:cubicBezTo>
                    <a:pt x="1" y="930"/>
                    <a:pt x="1" y="977"/>
                    <a:pt x="1" y="1025"/>
                  </a:cubicBezTo>
                  <a:lnTo>
                    <a:pt x="1" y="1049"/>
                  </a:lnTo>
                  <a:cubicBezTo>
                    <a:pt x="1" y="1084"/>
                    <a:pt x="25" y="1108"/>
                    <a:pt x="37" y="1144"/>
                  </a:cubicBezTo>
                  <a:cubicBezTo>
                    <a:pt x="37" y="1144"/>
                    <a:pt x="37" y="1156"/>
                    <a:pt x="49" y="1156"/>
                  </a:cubicBezTo>
                  <a:cubicBezTo>
                    <a:pt x="49" y="1168"/>
                    <a:pt x="49" y="1168"/>
                    <a:pt x="60" y="1191"/>
                  </a:cubicBezTo>
                  <a:cubicBezTo>
                    <a:pt x="84" y="1227"/>
                    <a:pt x="108" y="1263"/>
                    <a:pt x="120" y="1311"/>
                  </a:cubicBezTo>
                  <a:cubicBezTo>
                    <a:pt x="144" y="1334"/>
                    <a:pt x="144" y="1370"/>
                    <a:pt x="120" y="1406"/>
                  </a:cubicBezTo>
                  <a:cubicBezTo>
                    <a:pt x="120" y="1430"/>
                    <a:pt x="120" y="1441"/>
                    <a:pt x="108" y="1441"/>
                  </a:cubicBezTo>
                  <a:lnTo>
                    <a:pt x="108" y="1549"/>
                  </a:lnTo>
                  <a:lnTo>
                    <a:pt x="37" y="1549"/>
                  </a:lnTo>
                  <a:lnTo>
                    <a:pt x="25" y="4823"/>
                  </a:lnTo>
                  <a:lnTo>
                    <a:pt x="632" y="4823"/>
                  </a:lnTo>
                  <a:lnTo>
                    <a:pt x="644" y="1549"/>
                  </a:lnTo>
                  <a:lnTo>
                    <a:pt x="584" y="1549"/>
                  </a:lnTo>
                  <a:lnTo>
                    <a:pt x="584" y="1441"/>
                  </a:lnTo>
                  <a:cubicBezTo>
                    <a:pt x="572" y="1430"/>
                    <a:pt x="572" y="1394"/>
                    <a:pt x="572" y="1382"/>
                  </a:cubicBezTo>
                  <a:cubicBezTo>
                    <a:pt x="572" y="1334"/>
                    <a:pt x="584" y="1311"/>
                    <a:pt x="596" y="1263"/>
                  </a:cubicBezTo>
                  <a:cubicBezTo>
                    <a:pt x="596" y="1251"/>
                    <a:pt x="620" y="1227"/>
                    <a:pt x="620" y="1227"/>
                  </a:cubicBezTo>
                  <a:cubicBezTo>
                    <a:pt x="632" y="1215"/>
                    <a:pt x="632" y="1191"/>
                    <a:pt x="644" y="1168"/>
                  </a:cubicBezTo>
                  <a:lnTo>
                    <a:pt x="668" y="1156"/>
                  </a:lnTo>
                  <a:lnTo>
                    <a:pt x="668" y="1144"/>
                  </a:lnTo>
                  <a:lnTo>
                    <a:pt x="668" y="1025"/>
                  </a:lnTo>
                  <a:lnTo>
                    <a:pt x="668" y="989"/>
                  </a:lnTo>
                  <a:cubicBezTo>
                    <a:pt x="668" y="965"/>
                    <a:pt x="644" y="930"/>
                    <a:pt x="632" y="906"/>
                  </a:cubicBezTo>
                  <a:lnTo>
                    <a:pt x="632" y="894"/>
                  </a:lnTo>
                  <a:cubicBezTo>
                    <a:pt x="632" y="870"/>
                    <a:pt x="632" y="870"/>
                    <a:pt x="620" y="858"/>
                  </a:cubicBezTo>
                  <a:cubicBezTo>
                    <a:pt x="596" y="810"/>
                    <a:pt x="572" y="787"/>
                    <a:pt x="560" y="739"/>
                  </a:cubicBezTo>
                  <a:cubicBezTo>
                    <a:pt x="537" y="715"/>
                    <a:pt x="537" y="679"/>
                    <a:pt x="560" y="632"/>
                  </a:cubicBezTo>
                  <a:cubicBezTo>
                    <a:pt x="560" y="620"/>
                    <a:pt x="560" y="608"/>
                    <a:pt x="572" y="608"/>
                  </a:cubicBezTo>
                  <a:lnTo>
                    <a:pt x="572" y="453"/>
                  </a:lnTo>
                  <a:lnTo>
                    <a:pt x="632" y="453"/>
                  </a:lnTo>
                  <a:lnTo>
                    <a:pt x="632"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1"/>
            <p:cNvSpPr/>
            <p:nvPr/>
          </p:nvSpPr>
          <p:spPr>
            <a:xfrm>
              <a:off x="2240450" y="1618475"/>
              <a:ext cx="18175" cy="50925"/>
            </a:xfrm>
            <a:custGeom>
              <a:rect b="b" l="l" r="r" t="t"/>
              <a:pathLst>
                <a:path extrusionOk="0" h="2037" w="727">
                  <a:moveTo>
                    <a:pt x="84" y="1"/>
                  </a:moveTo>
                  <a:lnTo>
                    <a:pt x="84" y="453"/>
                  </a:lnTo>
                  <a:lnTo>
                    <a:pt x="155" y="453"/>
                  </a:lnTo>
                  <a:lnTo>
                    <a:pt x="155" y="477"/>
                  </a:lnTo>
                  <a:lnTo>
                    <a:pt x="167" y="477"/>
                  </a:lnTo>
                  <a:cubicBezTo>
                    <a:pt x="274" y="489"/>
                    <a:pt x="358" y="620"/>
                    <a:pt x="405" y="715"/>
                  </a:cubicBezTo>
                  <a:cubicBezTo>
                    <a:pt x="453" y="810"/>
                    <a:pt x="465" y="953"/>
                    <a:pt x="441" y="1049"/>
                  </a:cubicBezTo>
                  <a:cubicBezTo>
                    <a:pt x="405" y="1168"/>
                    <a:pt x="346" y="1275"/>
                    <a:pt x="262" y="1370"/>
                  </a:cubicBezTo>
                  <a:cubicBezTo>
                    <a:pt x="227" y="1394"/>
                    <a:pt x="191" y="1430"/>
                    <a:pt x="155" y="1453"/>
                  </a:cubicBezTo>
                  <a:lnTo>
                    <a:pt x="143" y="1465"/>
                  </a:lnTo>
                  <a:cubicBezTo>
                    <a:pt x="119" y="1489"/>
                    <a:pt x="96" y="1501"/>
                    <a:pt x="84" y="1513"/>
                  </a:cubicBezTo>
                  <a:cubicBezTo>
                    <a:pt x="48" y="1525"/>
                    <a:pt x="36" y="1561"/>
                    <a:pt x="24" y="1572"/>
                  </a:cubicBezTo>
                  <a:cubicBezTo>
                    <a:pt x="0" y="1608"/>
                    <a:pt x="0" y="1644"/>
                    <a:pt x="24" y="1692"/>
                  </a:cubicBezTo>
                  <a:cubicBezTo>
                    <a:pt x="36" y="1739"/>
                    <a:pt x="60" y="1787"/>
                    <a:pt x="96" y="1822"/>
                  </a:cubicBezTo>
                  <a:cubicBezTo>
                    <a:pt x="191" y="1942"/>
                    <a:pt x="334" y="2037"/>
                    <a:pt x="500" y="2037"/>
                  </a:cubicBezTo>
                  <a:cubicBezTo>
                    <a:pt x="572" y="2037"/>
                    <a:pt x="643" y="2025"/>
                    <a:pt x="703" y="2001"/>
                  </a:cubicBezTo>
                  <a:lnTo>
                    <a:pt x="703" y="1561"/>
                  </a:lnTo>
                  <a:lnTo>
                    <a:pt x="643" y="1561"/>
                  </a:lnTo>
                  <a:lnTo>
                    <a:pt x="643" y="1453"/>
                  </a:lnTo>
                  <a:cubicBezTo>
                    <a:pt x="631" y="1441"/>
                    <a:pt x="631" y="1406"/>
                    <a:pt x="631" y="1394"/>
                  </a:cubicBezTo>
                  <a:cubicBezTo>
                    <a:pt x="631" y="1346"/>
                    <a:pt x="643" y="1322"/>
                    <a:pt x="667" y="1275"/>
                  </a:cubicBezTo>
                  <a:cubicBezTo>
                    <a:pt x="667" y="1263"/>
                    <a:pt x="679" y="1251"/>
                    <a:pt x="679" y="1251"/>
                  </a:cubicBezTo>
                  <a:cubicBezTo>
                    <a:pt x="691" y="1227"/>
                    <a:pt x="691" y="1203"/>
                    <a:pt x="703" y="1191"/>
                  </a:cubicBezTo>
                  <a:lnTo>
                    <a:pt x="727" y="1168"/>
                  </a:lnTo>
                  <a:lnTo>
                    <a:pt x="727" y="1156"/>
                  </a:lnTo>
                  <a:lnTo>
                    <a:pt x="727" y="1025"/>
                  </a:lnTo>
                  <a:lnTo>
                    <a:pt x="727" y="989"/>
                  </a:lnTo>
                  <a:cubicBezTo>
                    <a:pt x="727" y="965"/>
                    <a:pt x="703" y="930"/>
                    <a:pt x="691" y="906"/>
                  </a:cubicBezTo>
                  <a:lnTo>
                    <a:pt x="691" y="894"/>
                  </a:lnTo>
                  <a:cubicBezTo>
                    <a:pt x="691" y="870"/>
                    <a:pt x="691" y="870"/>
                    <a:pt x="679" y="858"/>
                  </a:cubicBezTo>
                  <a:cubicBezTo>
                    <a:pt x="655" y="810"/>
                    <a:pt x="631" y="787"/>
                    <a:pt x="619" y="739"/>
                  </a:cubicBezTo>
                  <a:cubicBezTo>
                    <a:pt x="596" y="715"/>
                    <a:pt x="596" y="679"/>
                    <a:pt x="619" y="632"/>
                  </a:cubicBezTo>
                  <a:cubicBezTo>
                    <a:pt x="619" y="620"/>
                    <a:pt x="619" y="608"/>
                    <a:pt x="631" y="608"/>
                  </a:cubicBezTo>
                  <a:lnTo>
                    <a:pt x="631" y="453"/>
                  </a:lnTo>
                  <a:lnTo>
                    <a:pt x="691" y="453"/>
                  </a:lnTo>
                  <a:lnTo>
                    <a:pt x="691" y="1"/>
                  </a:ln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1"/>
            <p:cNvSpPr/>
            <p:nvPr/>
          </p:nvSpPr>
          <p:spPr>
            <a:xfrm>
              <a:off x="2228850" y="1729500"/>
              <a:ext cx="39000" cy="72075"/>
            </a:xfrm>
            <a:custGeom>
              <a:rect b="b" l="l" r="r" t="t"/>
              <a:pathLst>
                <a:path extrusionOk="0" h="2883" w="1560">
                  <a:moveTo>
                    <a:pt x="786" y="1"/>
                  </a:moveTo>
                  <a:cubicBezTo>
                    <a:pt x="500" y="1"/>
                    <a:pt x="262" y="84"/>
                    <a:pt x="262" y="179"/>
                  </a:cubicBezTo>
                  <a:cubicBezTo>
                    <a:pt x="262" y="203"/>
                    <a:pt x="274" y="227"/>
                    <a:pt x="298" y="239"/>
                  </a:cubicBezTo>
                  <a:cubicBezTo>
                    <a:pt x="357" y="382"/>
                    <a:pt x="381" y="537"/>
                    <a:pt x="381" y="691"/>
                  </a:cubicBezTo>
                  <a:lnTo>
                    <a:pt x="381" y="858"/>
                  </a:lnTo>
                  <a:cubicBezTo>
                    <a:pt x="369" y="1061"/>
                    <a:pt x="321" y="1275"/>
                    <a:pt x="250" y="1465"/>
                  </a:cubicBezTo>
                  <a:cubicBezTo>
                    <a:pt x="202" y="1584"/>
                    <a:pt x="155" y="1703"/>
                    <a:pt x="95" y="1811"/>
                  </a:cubicBezTo>
                  <a:cubicBezTo>
                    <a:pt x="36" y="1930"/>
                    <a:pt x="0" y="2049"/>
                    <a:pt x="0" y="2168"/>
                  </a:cubicBezTo>
                  <a:cubicBezTo>
                    <a:pt x="0" y="2537"/>
                    <a:pt x="310" y="2846"/>
                    <a:pt x="702" y="2882"/>
                  </a:cubicBezTo>
                  <a:lnTo>
                    <a:pt x="762" y="2882"/>
                  </a:lnTo>
                  <a:cubicBezTo>
                    <a:pt x="770" y="2882"/>
                    <a:pt x="778" y="2883"/>
                    <a:pt x="787" y="2883"/>
                  </a:cubicBezTo>
                  <a:cubicBezTo>
                    <a:pt x="1216" y="2883"/>
                    <a:pt x="1560" y="2577"/>
                    <a:pt x="1560" y="2180"/>
                  </a:cubicBezTo>
                  <a:cubicBezTo>
                    <a:pt x="1560" y="2049"/>
                    <a:pt x="1500" y="1930"/>
                    <a:pt x="1441" y="1787"/>
                  </a:cubicBezTo>
                  <a:lnTo>
                    <a:pt x="1345" y="1608"/>
                  </a:lnTo>
                  <a:cubicBezTo>
                    <a:pt x="1274" y="1453"/>
                    <a:pt x="1214" y="1287"/>
                    <a:pt x="1191" y="1120"/>
                  </a:cubicBezTo>
                  <a:cubicBezTo>
                    <a:pt x="1143" y="918"/>
                    <a:pt x="1143" y="703"/>
                    <a:pt x="1191" y="513"/>
                  </a:cubicBezTo>
                  <a:cubicBezTo>
                    <a:pt x="1203" y="441"/>
                    <a:pt x="1214" y="358"/>
                    <a:pt x="1250" y="287"/>
                  </a:cubicBezTo>
                  <a:cubicBezTo>
                    <a:pt x="1274" y="263"/>
                    <a:pt x="1298" y="227"/>
                    <a:pt x="1298" y="203"/>
                  </a:cubicBezTo>
                  <a:cubicBezTo>
                    <a:pt x="1298" y="96"/>
                    <a:pt x="1083" y="1"/>
                    <a:pt x="786"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1"/>
            <p:cNvSpPr/>
            <p:nvPr/>
          </p:nvSpPr>
          <p:spPr>
            <a:xfrm>
              <a:off x="2237475" y="1661350"/>
              <a:ext cx="22950" cy="65800"/>
            </a:xfrm>
            <a:custGeom>
              <a:rect b="b" l="l" r="r" t="t"/>
              <a:pathLst>
                <a:path extrusionOk="0" h="2632" w="918">
                  <a:moveTo>
                    <a:pt x="12" y="0"/>
                  </a:moveTo>
                  <a:lnTo>
                    <a:pt x="0" y="2620"/>
                  </a:lnTo>
                  <a:lnTo>
                    <a:pt x="917" y="2632"/>
                  </a:lnTo>
                  <a:lnTo>
                    <a:pt x="917" y="12"/>
                  </a:lnTo>
                  <a:lnTo>
                    <a:pt x="12"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1"/>
            <p:cNvSpPr/>
            <p:nvPr/>
          </p:nvSpPr>
          <p:spPr>
            <a:xfrm>
              <a:off x="2237775" y="1666550"/>
              <a:ext cx="22925" cy="53750"/>
            </a:xfrm>
            <a:custGeom>
              <a:rect b="b" l="l" r="r" t="t"/>
              <a:pathLst>
                <a:path extrusionOk="0" h="2150" w="917">
                  <a:moveTo>
                    <a:pt x="610" y="0"/>
                  </a:moveTo>
                  <a:cubicBezTo>
                    <a:pt x="557" y="0"/>
                    <a:pt x="504" y="3"/>
                    <a:pt x="453" y="7"/>
                  </a:cubicBezTo>
                  <a:cubicBezTo>
                    <a:pt x="310" y="19"/>
                    <a:pt x="143" y="66"/>
                    <a:pt x="12" y="138"/>
                  </a:cubicBezTo>
                  <a:lnTo>
                    <a:pt x="0" y="2007"/>
                  </a:lnTo>
                  <a:cubicBezTo>
                    <a:pt x="24" y="2031"/>
                    <a:pt x="72" y="2043"/>
                    <a:pt x="95" y="2078"/>
                  </a:cubicBezTo>
                  <a:cubicBezTo>
                    <a:pt x="212" y="2128"/>
                    <a:pt x="339" y="2149"/>
                    <a:pt x="463" y="2149"/>
                  </a:cubicBezTo>
                  <a:cubicBezTo>
                    <a:pt x="516" y="2149"/>
                    <a:pt x="569" y="2145"/>
                    <a:pt x="619" y="2138"/>
                  </a:cubicBezTo>
                  <a:cubicBezTo>
                    <a:pt x="738" y="2126"/>
                    <a:pt x="834" y="2090"/>
                    <a:pt x="905" y="2031"/>
                  </a:cubicBezTo>
                  <a:lnTo>
                    <a:pt x="917" y="42"/>
                  </a:lnTo>
                  <a:cubicBezTo>
                    <a:pt x="822" y="11"/>
                    <a:pt x="716" y="0"/>
                    <a:pt x="610"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1"/>
            <p:cNvSpPr/>
            <p:nvPr/>
          </p:nvSpPr>
          <p:spPr>
            <a:xfrm>
              <a:off x="2238375" y="1598850"/>
              <a:ext cx="22625" cy="25900"/>
            </a:xfrm>
            <a:custGeom>
              <a:rect b="b" l="l" r="r" t="t"/>
              <a:pathLst>
                <a:path extrusionOk="0" h="1036" w="905">
                  <a:moveTo>
                    <a:pt x="0" y="0"/>
                  </a:moveTo>
                  <a:lnTo>
                    <a:pt x="0" y="1036"/>
                  </a:lnTo>
                  <a:lnTo>
                    <a:pt x="905" y="1036"/>
                  </a:lnTo>
                  <a:lnTo>
                    <a:pt x="905" y="12"/>
                  </a:lnTo>
                  <a:lnTo>
                    <a:pt x="0" y="0"/>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1"/>
            <p:cNvSpPr/>
            <p:nvPr/>
          </p:nvSpPr>
          <p:spPr>
            <a:xfrm>
              <a:off x="2229125" y="1751250"/>
              <a:ext cx="23550" cy="50625"/>
            </a:xfrm>
            <a:custGeom>
              <a:rect b="b" l="l" r="r" t="t"/>
              <a:pathLst>
                <a:path extrusionOk="0" h="2025" w="942">
                  <a:moveTo>
                    <a:pt x="382" y="0"/>
                  </a:moveTo>
                  <a:cubicBezTo>
                    <a:pt x="370" y="202"/>
                    <a:pt x="322" y="417"/>
                    <a:pt x="251" y="607"/>
                  </a:cubicBezTo>
                  <a:cubicBezTo>
                    <a:pt x="203" y="726"/>
                    <a:pt x="168" y="845"/>
                    <a:pt x="108" y="953"/>
                  </a:cubicBezTo>
                  <a:cubicBezTo>
                    <a:pt x="49" y="1072"/>
                    <a:pt x="1" y="1191"/>
                    <a:pt x="1" y="1310"/>
                  </a:cubicBezTo>
                  <a:cubicBezTo>
                    <a:pt x="1" y="1679"/>
                    <a:pt x="310" y="1988"/>
                    <a:pt x="715" y="2024"/>
                  </a:cubicBezTo>
                  <a:cubicBezTo>
                    <a:pt x="787" y="1953"/>
                    <a:pt x="846" y="1845"/>
                    <a:pt x="882" y="1738"/>
                  </a:cubicBezTo>
                  <a:cubicBezTo>
                    <a:pt x="942" y="1536"/>
                    <a:pt x="942" y="1298"/>
                    <a:pt x="906" y="1083"/>
                  </a:cubicBezTo>
                  <a:cubicBezTo>
                    <a:pt x="858" y="738"/>
                    <a:pt x="775" y="405"/>
                    <a:pt x="549" y="143"/>
                  </a:cubicBezTo>
                  <a:cubicBezTo>
                    <a:pt x="501" y="83"/>
                    <a:pt x="441" y="48"/>
                    <a:pt x="382"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1"/>
            <p:cNvSpPr/>
            <p:nvPr/>
          </p:nvSpPr>
          <p:spPr>
            <a:xfrm>
              <a:off x="2233075" y="1776175"/>
              <a:ext cx="12750" cy="17800"/>
            </a:xfrm>
            <a:custGeom>
              <a:rect b="b" l="l" r="r" t="t"/>
              <a:pathLst>
                <a:path extrusionOk="0" h="712" w="510">
                  <a:moveTo>
                    <a:pt x="252" y="1"/>
                  </a:moveTo>
                  <a:cubicBezTo>
                    <a:pt x="198" y="1"/>
                    <a:pt x="154" y="29"/>
                    <a:pt x="129" y="63"/>
                  </a:cubicBezTo>
                  <a:cubicBezTo>
                    <a:pt x="93" y="98"/>
                    <a:pt x="69" y="158"/>
                    <a:pt x="45" y="194"/>
                  </a:cubicBezTo>
                  <a:cubicBezTo>
                    <a:pt x="1" y="338"/>
                    <a:pt x="50" y="711"/>
                    <a:pt x="270" y="711"/>
                  </a:cubicBezTo>
                  <a:cubicBezTo>
                    <a:pt x="286" y="711"/>
                    <a:pt x="302" y="710"/>
                    <a:pt x="319" y="706"/>
                  </a:cubicBezTo>
                  <a:cubicBezTo>
                    <a:pt x="510" y="670"/>
                    <a:pt x="462" y="301"/>
                    <a:pt x="426" y="158"/>
                  </a:cubicBezTo>
                  <a:cubicBezTo>
                    <a:pt x="403" y="98"/>
                    <a:pt x="379" y="39"/>
                    <a:pt x="319" y="15"/>
                  </a:cubicBezTo>
                  <a:cubicBezTo>
                    <a:pt x="296" y="5"/>
                    <a:pt x="273" y="1"/>
                    <a:pt x="252"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1"/>
            <p:cNvSpPr/>
            <p:nvPr/>
          </p:nvSpPr>
          <p:spPr>
            <a:xfrm>
              <a:off x="2236875" y="1768800"/>
              <a:ext cx="3600" cy="3900"/>
            </a:xfrm>
            <a:custGeom>
              <a:rect b="b" l="l" r="r" t="t"/>
              <a:pathLst>
                <a:path extrusionOk="0" h="156" w="144">
                  <a:moveTo>
                    <a:pt x="72" y="0"/>
                  </a:moveTo>
                  <a:cubicBezTo>
                    <a:pt x="60" y="0"/>
                    <a:pt x="48" y="12"/>
                    <a:pt x="36" y="24"/>
                  </a:cubicBezTo>
                  <a:cubicBezTo>
                    <a:pt x="12" y="60"/>
                    <a:pt x="0" y="131"/>
                    <a:pt x="48" y="155"/>
                  </a:cubicBezTo>
                  <a:cubicBezTo>
                    <a:pt x="108" y="155"/>
                    <a:pt x="143" y="96"/>
                    <a:pt x="131" y="60"/>
                  </a:cubicBezTo>
                  <a:cubicBezTo>
                    <a:pt x="131" y="36"/>
                    <a:pt x="131" y="24"/>
                    <a:pt x="120" y="12"/>
                  </a:cubicBezTo>
                  <a:cubicBezTo>
                    <a:pt x="108" y="0"/>
                    <a:pt x="84" y="0"/>
                    <a:pt x="72"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1"/>
            <p:cNvSpPr/>
            <p:nvPr/>
          </p:nvSpPr>
          <p:spPr>
            <a:xfrm>
              <a:off x="2241925" y="1380650"/>
              <a:ext cx="17300" cy="120575"/>
            </a:xfrm>
            <a:custGeom>
              <a:rect b="b" l="l" r="r" t="t"/>
              <a:pathLst>
                <a:path extrusionOk="0" h="4823" w="692">
                  <a:moveTo>
                    <a:pt x="60" y="1"/>
                  </a:moveTo>
                  <a:lnTo>
                    <a:pt x="49" y="3275"/>
                  </a:lnTo>
                  <a:lnTo>
                    <a:pt x="120" y="3275"/>
                  </a:lnTo>
                  <a:lnTo>
                    <a:pt x="120" y="3382"/>
                  </a:lnTo>
                  <a:cubicBezTo>
                    <a:pt x="144" y="3382"/>
                    <a:pt x="144" y="3394"/>
                    <a:pt x="144" y="3406"/>
                  </a:cubicBezTo>
                  <a:cubicBezTo>
                    <a:pt x="144" y="3454"/>
                    <a:pt x="144" y="3477"/>
                    <a:pt x="120" y="3513"/>
                  </a:cubicBezTo>
                  <a:cubicBezTo>
                    <a:pt x="108" y="3549"/>
                    <a:pt x="84" y="3585"/>
                    <a:pt x="60" y="3632"/>
                  </a:cubicBezTo>
                  <a:cubicBezTo>
                    <a:pt x="49" y="3644"/>
                    <a:pt x="49" y="3644"/>
                    <a:pt x="49" y="3656"/>
                  </a:cubicBezTo>
                  <a:cubicBezTo>
                    <a:pt x="37" y="3656"/>
                    <a:pt x="37" y="3668"/>
                    <a:pt x="37" y="3668"/>
                  </a:cubicBezTo>
                  <a:cubicBezTo>
                    <a:pt x="25" y="3704"/>
                    <a:pt x="1" y="3727"/>
                    <a:pt x="1" y="3763"/>
                  </a:cubicBezTo>
                  <a:lnTo>
                    <a:pt x="1" y="3787"/>
                  </a:lnTo>
                  <a:cubicBezTo>
                    <a:pt x="1" y="3835"/>
                    <a:pt x="1" y="3882"/>
                    <a:pt x="25" y="3906"/>
                  </a:cubicBezTo>
                  <a:lnTo>
                    <a:pt x="25" y="3930"/>
                  </a:lnTo>
                  <a:cubicBezTo>
                    <a:pt x="37" y="3930"/>
                    <a:pt x="37" y="3930"/>
                    <a:pt x="37" y="3942"/>
                  </a:cubicBezTo>
                  <a:cubicBezTo>
                    <a:pt x="49" y="3954"/>
                    <a:pt x="49" y="3989"/>
                    <a:pt x="60" y="4001"/>
                  </a:cubicBezTo>
                  <a:cubicBezTo>
                    <a:pt x="60" y="4001"/>
                    <a:pt x="84" y="4013"/>
                    <a:pt x="84" y="4025"/>
                  </a:cubicBezTo>
                  <a:cubicBezTo>
                    <a:pt x="96" y="4073"/>
                    <a:pt x="108" y="4108"/>
                    <a:pt x="108" y="4144"/>
                  </a:cubicBezTo>
                  <a:cubicBezTo>
                    <a:pt x="108" y="4168"/>
                    <a:pt x="108" y="4192"/>
                    <a:pt x="96" y="4204"/>
                  </a:cubicBezTo>
                  <a:lnTo>
                    <a:pt x="96" y="4358"/>
                  </a:lnTo>
                  <a:lnTo>
                    <a:pt x="25" y="4358"/>
                  </a:lnTo>
                  <a:lnTo>
                    <a:pt x="25" y="4823"/>
                  </a:lnTo>
                  <a:lnTo>
                    <a:pt x="632" y="4823"/>
                  </a:lnTo>
                  <a:lnTo>
                    <a:pt x="632" y="4358"/>
                  </a:lnTo>
                  <a:lnTo>
                    <a:pt x="572" y="4358"/>
                  </a:lnTo>
                  <a:lnTo>
                    <a:pt x="572" y="4204"/>
                  </a:lnTo>
                  <a:cubicBezTo>
                    <a:pt x="560" y="4204"/>
                    <a:pt x="560" y="4192"/>
                    <a:pt x="560" y="4180"/>
                  </a:cubicBezTo>
                  <a:cubicBezTo>
                    <a:pt x="560" y="4132"/>
                    <a:pt x="560" y="4108"/>
                    <a:pt x="572" y="4073"/>
                  </a:cubicBezTo>
                  <a:cubicBezTo>
                    <a:pt x="584" y="4025"/>
                    <a:pt x="620" y="4001"/>
                    <a:pt x="632" y="3954"/>
                  </a:cubicBezTo>
                  <a:cubicBezTo>
                    <a:pt x="644" y="3942"/>
                    <a:pt x="644" y="3930"/>
                    <a:pt x="644" y="3930"/>
                  </a:cubicBezTo>
                  <a:cubicBezTo>
                    <a:pt x="668" y="3930"/>
                    <a:pt x="668" y="3918"/>
                    <a:pt x="668" y="3918"/>
                  </a:cubicBezTo>
                  <a:cubicBezTo>
                    <a:pt x="680" y="3882"/>
                    <a:pt x="691" y="3846"/>
                    <a:pt x="691" y="3823"/>
                  </a:cubicBezTo>
                  <a:lnTo>
                    <a:pt x="691" y="3799"/>
                  </a:lnTo>
                  <a:cubicBezTo>
                    <a:pt x="691" y="3751"/>
                    <a:pt x="691" y="3704"/>
                    <a:pt x="680" y="3680"/>
                  </a:cubicBezTo>
                  <a:lnTo>
                    <a:pt x="680" y="3656"/>
                  </a:lnTo>
                  <a:cubicBezTo>
                    <a:pt x="668" y="3656"/>
                    <a:pt x="668" y="3644"/>
                    <a:pt x="668" y="3644"/>
                  </a:cubicBezTo>
                  <a:cubicBezTo>
                    <a:pt x="644" y="3632"/>
                    <a:pt x="644" y="3596"/>
                    <a:pt x="632" y="3585"/>
                  </a:cubicBezTo>
                  <a:cubicBezTo>
                    <a:pt x="632" y="3585"/>
                    <a:pt x="620" y="3573"/>
                    <a:pt x="620" y="3561"/>
                  </a:cubicBezTo>
                  <a:cubicBezTo>
                    <a:pt x="596" y="3513"/>
                    <a:pt x="584" y="3477"/>
                    <a:pt x="584" y="3442"/>
                  </a:cubicBezTo>
                  <a:cubicBezTo>
                    <a:pt x="584" y="3418"/>
                    <a:pt x="584" y="3394"/>
                    <a:pt x="596" y="3382"/>
                  </a:cubicBezTo>
                  <a:lnTo>
                    <a:pt x="596" y="3275"/>
                  </a:lnTo>
                  <a:lnTo>
                    <a:pt x="656" y="3275"/>
                  </a:lnTo>
                  <a:lnTo>
                    <a:pt x="680"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1"/>
            <p:cNvSpPr/>
            <p:nvPr/>
          </p:nvSpPr>
          <p:spPr>
            <a:xfrm>
              <a:off x="2241050" y="1449725"/>
              <a:ext cx="18175" cy="51500"/>
            </a:xfrm>
            <a:custGeom>
              <a:rect b="b" l="l" r="r" t="t"/>
              <a:pathLst>
                <a:path extrusionOk="0" h="2060" w="727">
                  <a:moveTo>
                    <a:pt x="488" y="0"/>
                  </a:moveTo>
                  <a:cubicBezTo>
                    <a:pt x="345" y="0"/>
                    <a:pt x="179" y="95"/>
                    <a:pt x="84" y="214"/>
                  </a:cubicBezTo>
                  <a:cubicBezTo>
                    <a:pt x="60" y="250"/>
                    <a:pt x="24" y="298"/>
                    <a:pt x="12" y="345"/>
                  </a:cubicBezTo>
                  <a:cubicBezTo>
                    <a:pt x="0" y="393"/>
                    <a:pt x="0" y="429"/>
                    <a:pt x="12" y="464"/>
                  </a:cubicBezTo>
                  <a:cubicBezTo>
                    <a:pt x="24" y="488"/>
                    <a:pt x="36" y="524"/>
                    <a:pt x="72" y="536"/>
                  </a:cubicBezTo>
                  <a:cubicBezTo>
                    <a:pt x="95" y="560"/>
                    <a:pt x="119" y="572"/>
                    <a:pt x="131" y="583"/>
                  </a:cubicBezTo>
                  <a:lnTo>
                    <a:pt x="143" y="595"/>
                  </a:lnTo>
                  <a:cubicBezTo>
                    <a:pt x="179" y="631"/>
                    <a:pt x="214" y="655"/>
                    <a:pt x="250" y="691"/>
                  </a:cubicBezTo>
                  <a:cubicBezTo>
                    <a:pt x="345" y="774"/>
                    <a:pt x="405" y="881"/>
                    <a:pt x="429" y="1000"/>
                  </a:cubicBezTo>
                  <a:cubicBezTo>
                    <a:pt x="465" y="1107"/>
                    <a:pt x="441" y="1238"/>
                    <a:pt x="405" y="1345"/>
                  </a:cubicBezTo>
                  <a:cubicBezTo>
                    <a:pt x="357" y="1429"/>
                    <a:pt x="250" y="1560"/>
                    <a:pt x="143" y="1584"/>
                  </a:cubicBezTo>
                  <a:lnTo>
                    <a:pt x="131" y="1584"/>
                  </a:lnTo>
                  <a:lnTo>
                    <a:pt x="131" y="1595"/>
                  </a:lnTo>
                  <a:lnTo>
                    <a:pt x="60" y="1595"/>
                  </a:lnTo>
                  <a:lnTo>
                    <a:pt x="60" y="2060"/>
                  </a:lnTo>
                  <a:lnTo>
                    <a:pt x="667" y="2060"/>
                  </a:lnTo>
                  <a:lnTo>
                    <a:pt x="667" y="1595"/>
                  </a:lnTo>
                  <a:lnTo>
                    <a:pt x="607" y="1595"/>
                  </a:lnTo>
                  <a:lnTo>
                    <a:pt x="607" y="1441"/>
                  </a:lnTo>
                  <a:cubicBezTo>
                    <a:pt x="595" y="1441"/>
                    <a:pt x="595" y="1429"/>
                    <a:pt x="595" y="1417"/>
                  </a:cubicBezTo>
                  <a:cubicBezTo>
                    <a:pt x="595" y="1369"/>
                    <a:pt x="595" y="1345"/>
                    <a:pt x="607" y="1310"/>
                  </a:cubicBezTo>
                  <a:cubicBezTo>
                    <a:pt x="619" y="1262"/>
                    <a:pt x="655" y="1238"/>
                    <a:pt x="667" y="1191"/>
                  </a:cubicBezTo>
                  <a:cubicBezTo>
                    <a:pt x="679" y="1179"/>
                    <a:pt x="679" y="1167"/>
                    <a:pt x="679" y="1167"/>
                  </a:cubicBezTo>
                  <a:cubicBezTo>
                    <a:pt x="703" y="1167"/>
                    <a:pt x="703" y="1155"/>
                    <a:pt x="703" y="1155"/>
                  </a:cubicBezTo>
                  <a:cubicBezTo>
                    <a:pt x="715" y="1119"/>
                    <a:pt x="726" y="1083"/>
                    <a:pt x="726" y="1060"/>
                  </a:cubicBezTo>
                  <a:lnTo>
                    <a:pt x="726" y="1036"/>
                  </a:lnTo>
                  <a:cubicBezTo>
                    <a:pt x="726" y="988"/>
                    <a:pt x="726" y="941"/>
                    <a:pt x="715" y="893"/>
                  </a:cubicBezTo>
                  <a:lnTo>
                    <a:pt x="715" y="881"/>
                  </a:lnTo>
                  <a:cubicBezTo>
                    <a:pt x="703" y="881"/>
                    <a:pt x="703" y="869"/>
                    <a:pt x="703" y="869"/>
                  </a:cubicBezTo>
                  <a:cubicBezTo>
                    <a:pt x="679" y="845"/>
                    <a:pt x="679" y="822"/>
                    <a:pt x="667" y="810"/>
                  </a:cubicBezTo>
                  <a:cubicBezTo>
                    <a:pt x="667" y="810"/>
                    <a:pt x="655" y="786"/>
                    <a:pt x="655" y="774"/>
                  </a:cubicBezTo>
                  <a:cubicBezTo>
                    <a:pt x="643" y="726"/>
                    <a:pt x="619" y="702"/>
                    <a:pt x="619" y="655"/>
                  </a:cubicBezTo>
                  <a:cubicBezTo>
                    <a:pt x="619" y="643"/>
                    <a:pt x="619" y="607"/>
                    <a:pt x="643" y="595"/>
                  </a:cubicBezTo>
                  <a:lnTo>
                    <a:pt x="643" y="488"/>
                  </a:lnTo>
                  <a:lnTo>
                    <a:pt x="703" y="488"/>
                  </a:lnTo>
                  <a:lnTo>
                    <a:pt x="703" y="48"/>
                  </a:lnTo>
                  <a:cubicBezTo>
                    <a:pt x="643" y="12"/>
                    <a:pt x="560" y="0"/>
                    <a:pt x="488" y="0"/>
                  </a:cubicBez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1"/>
            <p:cNvSpPr/>
            <p:nvPr/>
          </p:nvSpPr>
          <p:spPr>
            <a:xfrm>
              <a:off x="2230625" y="1316950"/>
              <a:ext cx="39025" cy="72650"/>
            </a:xfrm>
            <a:custGeom>
              <a:rect b="b" l="l" r="r" t="t"/>
              <a:pathLst>
                <a:path extrusionOk="0" h="2906" w="1561">
                  <a:moveTo>
                    <a:pt x="715" y="1"/>
                  </a:moveTo>
                  <a:cubicBezTo>
                    <a:pt x="310" y="25"/>
                    <a:pt x="0" y="346"/>
                    <a:pt x="0" y="715"/>
                  </a:cubicBezTo>
                  <a:cubicBezTo>
                    <a:pt x="0" y="846"/>
                    <a:pt x="48" y="965"/>
                    <a:pt x="108" y="1084"/>
                  </a:cubicBezTo>
                  <a:cubicBezTo>
                    <a:pt x="167" y="1191"/>
                    <a:pt x="203" y="1311"/>
                    <a:pt x="250" y="1430"/>
                  </a:cubicBezTo>
                  <a:cubicBezTo>
                    <a:pt x="322" y="1620"/>
                    <a:pt x="370" y="1834"/>
                    <a:pt x="381" y="2037"/>
                  </a:cubicBezTo>
                  <a:lnTo>
                    <a:pt x="381" y="2203"/>
                  </a:lnTo>
                  <a:cubicBezTo>
                    <a:pt x="370" y="2346"/>
                    <a:pt x="334" y="2513"/>
                    <a:pt x="286" y="2644"/>
                  </a:cubicBezTo>
                  <a:cubicBezTo>
                    <a:pt x="262" y="2668"/>
                    <a:pt x="250" y="2692"/>
                    <a:pt x="250" y="2704"/>
                  </a:cubicBezTo>
                  <a:cubicBezTo>
                    <a:pt x="250" y="2811"/>
                    <a:pt x="489" y="2906"/>
                    <a:pt x="774" y="2906"/>
                  </a:cubicBezTo>
                  <a:cubicBezTo>
                    <a:pt x="1048" y="2906"/>
                    <a:pt x="1286" y="2823"/>
                    <a:pt x="1286" y="2727"/>
                  </a:cubicBezTo>
                  <a:cubicBezTo>
                    <a:pt x="1286" y="2692"/>
                    <a:pt x="1263" y="2668"/>
                    <a:pt x="1227" y="2632"/>
                  </a:cubicBezTo>
                  <a:cubicBezTo>
                    <a:pt x="1203" y="2561"/>
                    <a:pt x="1191" y="2489"/>
                    <a:pt x="1179" y="2418"/>
                  </a:cubicBezTo>
                  <a:cubicBezTo>
                    <a:pt x="1143" y="2215"/>
                    <a:pt x="1143" y="2013"/>
                    <a:pt x="1191" y="1799"/>
                  </a:cubicBezTo>
                  <a:cubicBezTo>
                    <a:pt x="1215" y="1632"/>
                    <a:pt x="1274" y="1477"/>
                    <a:pt x="1358" y="1311"/>
                  </a:cubicBezTo>
                  <a:lnTo>
                    <a:pt x="1441" y="1132"/>
                  </a:lnTo>
                  <a:cubicBezTo>
                    <a:pt x="1501" y="1001"/>
                    <a:pt x="1560" y="882"/>
                    <a:pt x="1560" y="751"/>
                  </a:cubicBezTo>
                  <a:cubicBezTo>
                    <a:pt x="1560" y="358"/>
                    <a:pt x="1215" y="37"/>
                    <a:pt x="774"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1"/>
            <p:cNvSpPr/>
            <p:nvPr/>
          </p:nvSpPr>
          <p:spPr>
            <a:xfrm>
              <a:off x="2238650" y="1392575"/>
              <a:ext cx="22950" cy="65500"/>
            </a:xfrm>
            <a:custGeom>
              <a:rect b="b" l="l" r="r" t="t"/>
              <a:pathLst>
                <a:path extrusionOk="0" h="2620" w="918">
                  <a:moveTo>
                    <a:pt x="13" y="0"/>
                  </a:moveTo>
                  <a:lnTo>
                    <a:pt x="1" y="2619"/>
                  </a:lnTo>
                  <a:lnTo>
                    <a:pt x="906" y="2619"/>
                  </a:lnTo>
                  <a:lnTo>
                    <a:pt x="918"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1"/>
            <p:cNvSpPr/>
            <p:nvPr/>
          </p:nvSpPr>
          <p:spPr>
            <a:xfrm>
              <a:off x="2238650" y="1398825"/>
              <a:ext cx="23250" cy="54225"/>
            </a:xfrm>
            <a:custGeom>
              <a:rect b="b" l="l" r="r" t="t"/>
              <a:pathLst>
                <a:path extrusionOk="0" h="2169" w="930">
                  <a:moveTo>
                    <a:pt x="487" y="1"/>
                  </a:moveTo>
                  <a:cubicBezTo>
                    <a:pt x="364" y="1"/>
                    <a:pt x="236" y="22"/>
                    <a:pt x="120" y="71"/>
                  </a:cubicBezTo>
                  <a:cubicBezTo>
                    <a:pt x="96" y="107"/>
                    <a:pt x="49" y="119"/>
                    <a:pt x="13" y="155"/>
                  </a:cubicBezTo>
                  <a:lnTo>
                    <a:pt x="1" y="2012"/>
                  </a:lnTo>
                  <a:cubicBezTo>
                    <a:pt x="132" y="2072"/>
                    <a:pt x="299" y="2131"/>
                    <a:pt x="453" y="2143"/>
                  </a:cubicBezTo>
                  <a:cubicBezTo>
                    <a:pt x="520" y="2160"/>
                    <a:pt x="591" y="2169"/>
                    <a:pt x="663" y="2169"/>
                  </a:cubicBezTo>
                  <a:cubicBezTo>
                    <a:pt x="746" y="2169"/>
                    <a:pt x="829" y="2157"/>
                    <a:pt x="906" y="2131"/>
                  </a:cubicBezTo>
                  <a:lnTo>
                    <a:pt x="930" y="131"/>
                  </a:lnTo>
                  <a:cubicBezTo>
                    <a:pt x="834" y="71"/>
                    <a:pt x="751" y="48"/>
                    <a:pt x="644" y="12"/>
                  </a:cubicBezTo>
                  <a:cubicBezTo>
                    <a:pt x="593" y="5"/>
                    <a:pt x="541" y="1"/>
                    <a:pt x="487"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1"/>
            <p:cNvSpPr/>
            <p:nvPr/>
          </p:nvSpPr>
          <p:spPr>
            <a:xfrm>
              <a:off x="2238650" y="1494650"/>
              <a:ext cx="22950" cy="25925"/>
            </a:xfrm>
            <a:custGeom>
              <a:rect b="b" l="l" r="r" t="t"/>
              <a:pathLst>
                <a:path extrusionOk="0" h="1037" w="918">
                  <a:moveTo>
                    <a:pt x="1" y="1"/>
                  </a:moveTo>
                  <a:lnTo>
                    <a:pt x="1" y="1037"/>
                  </a:lnTo>
                  <a:lnTo>
                    <a:pt x="906" y="1037"/>
                  </a:lnTo>
                  <a:lnTo>
                    <a:pt x="918" y="13"/>
                  </a:lnTo>
                  <a:lnTo>
                    <a:pt x="1"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1"/>
            <p:cNvSpPr/>
            <p:nvPr/>
          </p:nvSpPr>
          <p:spPr>
            <a:xfrm>
              <a:off x="2230625" y="1317250"/>
              <a:ext cx="24125" cy="51225"/>
            </a:xfrm>
            <a:custGeom>
              <a:rect b="b" l="l" r="r" t="t"/>
              <a:pathLst>
                <a:path extrusionOk="0" h="2049" w="965">
                  <a:moveTo>
                    <a:pt x="715" y="1"/>
                  </a:moveTo>
                  <a:cubicBezTo>
                    <a:pt x="310" y="36"/>
                    <a:pt x="0" y="346"/>
                    <a:pt x="0" y="715"/>
                  </a:cubicBezTo>
                  <a:cubicBezTo>
                    <a:pt x="0" y="858"/>
                    <a:pt x="48" y="977"/>
                    <a:pt x="108" y="1096"/>
                  </a:cubicBezTo>
                  <a:cubicBezTo>
                    <a:pt x="167" y="1191"/>
                    <a:pt x="203" y="1310"/>
                    <a:pt x="250" y="1429"/>
                  </a:cubicBezTo>
                  <a:cubicBezTo>
                    <a:pt x="322" y="1632"/>
                    <a:pt x="370" y="1834"/>
                    <a:pt x="381" y="2049"/>
                  </a:cubicBezTo>
                  <a:cubicBezTo>
                    <a:pt x="441" y="2001"/>
                    <a:pt x="501" y="1953"/>
                    <a:pt x="548" y="1894"/>
                  </a:cubicBezTo>
                  <a:cubicBezTo>
                    <a:pt x="774" y="1644"/>
                    <a:pt x="882" y="1299"/>
                    <a:pt x="917" y="953"/>
                  </a:cubicBezTo>
                  <a:cubicBezTo>
                    <a:pt x="953" y="739"/>
                    <a:pt x="965" y="513"/>
                    <a:pt x="882" y="286"/>
                  </a:cubicBezTo>
                  <a:cubicBezTo>
                    <a:pt x="834" y="179"/>
                    <a:pt x="786" y="96"/>
                    <a:pt x="715" y="1"/>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1"/>
            <p:cNvSpPr/>
            <p:nvPr/>
          </p:nvSpPr>
          <p:spPr>
            <a:xfrm>
              <a:off x="2235175" y="1325375"/>
              <a:ext cx="12450" cy="18025"/>
            </a:xfrm>
            <a:custGeom>
              <a:rect b="b" l="l" r="r" t="t"/>
              <a:pathLst>
                <a:path extrusionOk="0" h="721" w="498">
                  <a:moveTo>
                    <a:pt x="252" y="1"/>
                  </a:moveTo>
                  <a:cubicBezTo>
                    <a:pt x="48" y="1"/>
                    <a:pt x="1" y="366"/>
                    <a:pt x="45" y="509"/>
                  </a:cubicBezTo>
                  <a:cubicBezTo>
                    <a:pt x="57" y="557"/>
                    <a:pt x="80" y="616"/>
                    <a:pt x="116" y="664"/>
                  </a:cubicBezTo>
                  <a:cubicBezTo>
                    <a:pt x="142" y="699"/>
                    <a:pt x="194" y="721"/>
                    <a:pt x="248" y="721"/>
                  </a:cubicBezTo>
                  <a:cubicBezTo>
                    <a:pt x="267" y="721"/>
                    <a:pt x="287" y="718"/>
                    <a:pt x="307" y="712"/>
                  </a:cubicBezTo>
                  <a:cubicBezTo>
                    <a:pt x="366" y="676"/>
                    <a:pt x="402" y="616"/>
                    <a:pt x="414" y="557"/>
                  </a:cubicBezTo>
                  <a:cubicBezTo>
                    <a:pt x="449" y="426"/>
                    <a:pt x="497" y="57"/>
                    <a:pt x="307" y="9"/>
                  </a:cubicBezTo>
                  <a:cubicBezTo>
                    <a:pt x="287" y="4"/>
                    <a:pt x="269" y="1"/>
                    <a:pt x="252"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1"/>
            <p:cNvSpPr/>
            <p:nvPr/>
          </p:nvSpPr>
          <p:spPr>
            <a:xfrm>
              <a:off x="2238375" y="1346725"/>
              <a:ext cx="4175" cy="4200"/>
            </a:xfrm>
            <a:custGeom>
              <a:rect b="b" l="l" r="r" t="t"/>
              <a:pathLst>
                <a:path extrusionOk="0" h="168" w="167">
                  <a:moveTo>
                    <a:pt x="60" y="0"/>
                  </a:moveTo>
                  <a:cubicBezTo>
                    <a:pt x="0" y="12"/>
                    <a:pt x="12" y="108"/>
                    <a:pt x="48" y="131"/>
                  </a:cubicBezTo>
                  <a:cubicBezTo>
                    <a:pt x="60" y="155"/>
                    <a:pt x="71" y="167"/>
                    <a:pt x="83" y="167"/>
                  </a:cubicBezTo>
                  <a:cubicBezTo>
                    <a:pt x="107" y="167"/>
                    <a:pt x="119" y="167"/>
                    <a:pt x="131" y="155"/>
                  </a:cubicBezTo>
                  <a:cubicBezTo>
                    <a:pt x="143" y="131"/>
                    <a:pt x="143" y="120"/>
                    <a:pt x="143" y="108"/>
                  </a:cubicBezTo>
                  <a:cubicBezTo>
                    <a:pt x="167" y="60"/>
                    <a:pt x="119" y="0"/>
                    <a:pt x="60"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1"/>
            <p:cNvSpPr/>
            <p:nvPr/>
          </p:nvSpPr>
          <p:spPr>
            <a:xfrm>
              <a:off x="2069900" y="1552400"/>
              <a:ext cx="120575" cy="16400"/>
            </a:xfrm>
            <a:custGeom>
              <a:rect b="b" l="l" r="r" t="t"/>
              <a:pathLst>
                <a:path extrusionOk="0" h="656" w="4823">
                  <a:moveTo>
                    <a:pt x="3762" y="1"/>
                  </a:moveTo>
                  <a:cubicBezTo>
                    <a:pt x="3739" y="1"/>
                    <a:pt x="3703" y="24"/>
                    <a:pt x="3679" y="36"/>
                  </a:cubicBezTo>
                  <a:cubicBezTo>
                    <a:pt x="3679" y="36"/>
                    <a:pt x="3655" y="36"/>
                    <a:pt x="3655" y="48"/>
                  </a:cubicBezTo>
                  <a:cubicBezTo>
                    <a:pt x="3643" y="48"/>
                    <a:pt x="3643" y="48"/>
                    <a:pt x="3631" y="60"/>
                  </a:cubicBezTo>
                  <a:cubicBezTo>
                    <a:pt x="3584" y="84"/>
                    <a:pt x="3560" y="108"/>
                    <a:pt x="3512" y="120"/>
                  </a:cubicBezTo>
                  <a:cubicBezTo>
                    <a:pt x="3495" y="132"/>
                    <a:pt x="3480" y="138"/>
                    <a:pt x="3463" y="138"/>
                  </a:cubicBezTo>
                  <a:cubicBezTo>
                    <a:pt x="3447" y="138"/>
                    <a:pt x="3429" y="132"/>
                    <a:pt x="3405" y="120"/>
                  </a:cubicBezTo>
                  <a:cubicBezTo>
                    <a:pt x="3393" y="120"/>
                    <a:pt x="3381" y="120"/>
                    <a:pt x="3381" y="108"/>
                  </a:cubicBezTo>
                  <a:lnTo>
                    <a:pt x="3274" y="108"/>
                  </a:lnTo>
                  <a:lnTo>
                    <a:pt x="3274" y="36"/>
                  </a:lnTo>
                  <a:lnTo>
                    <a:pt x="0" y="24"/>
                  </a:lnTo>
                  <a:lnTo>
                    <a:pt x="0" y="632"/>
                  </a:lnTo>
                  <a:lnTo>
                    <a:pt x="3274" y="644"/>
                  </a:lnTo>
                  <a:lnTo>
                    <a:pt x="3274" y="584"/>
                  </a:lnTo>
                  <a:lnTo>
                    <a:pt x="3381" y="584"/>
                  </a:lnTo>
                  <a:cubicBezTo>
                    <a:pt x="3393" y="572"/>
                    <a:pt x="3417" y="572"/>
                    <a:pt x="3441" y="572"/>
                  </a:cubicBezTo>
                  <a:cubicBezTo>
                    <a:pt x="3477" y="572"/>
                    <a:pt x="3512" y="584"/>
                    <a:pt x="3548" y="596"/>
                  </a:cubicBezTo>
                  <a:cubicBezTo>
                    <a:pt x="3572" y="596"/>
                    <a:pt x="3584" y="620"/>
                    <a:pt x="3584" y="620"/>
                  </a:cubicBezTo>
                  <a:cubicBezTo>
                    <a:pt x="3596" y="632"/>
                    <a:pt x="3631" y="632"/>
                    <a:pt x="3643" y="644"/>
                  </a:cubicBezTo>
                  <a:lnTo>
                    <a:pt x="3655" y="656"/>
                  </a:lnTo>
                  <a:lnTo>
                    <a:pt x="3679" y="656"/>
                  </a:lnTo>
                  <a:cubicBezTo>
                    <a:pt x="3691" y="652"/>
                    <a:pt x="3704" y="650"/>
                    <a:pt x="3717" y="650"/>
                  </a:cubicBezTo>
                  <a:cubicBezTo>
                    <a:pt x="3744" y="650"/>
                    <a:pt x="3770" y="656"/>
                    <a:pt x="3786" y="656"/>
                  </a:cubicBezTo>
                  <a:lnTo>
                    <a:pt x="3822" y="656"/>
                  </a:lnTo>
                  <a:cubicBezTo>
                    <a:pt x="3858" y="656"/>
                    <a:pt x="3882" y="644"/>
                    <a:pt x="3917" y="632"/>
                  </a:cubicBezTo>
                  <a:lnTo>
                    <a:pt x="3929" y="632"/>
                  </a:lnTo>
                  <a:cubicBezTo>
                    <a:pt x="3941" y="632"/>
                    <a:pt x="3941" y="632"/>
                    <a:pt x="3953" y="620"/>
                  </a:cubicBezTo>
                  <a:cubicBezTo>
                    <a:pt x="4001" y="596"/>
                    <a:pt x="4036" y="572"/>
                    <a:pt x="4072" y="560"/>
                  </a:cubicBezTo>
                  <a:cubicBezTo>
                    <a:pt x="4090" y="548"/>
                    <a:pt x="4105" y="542"/>
                    <a:pt x="4121" y="542"/>
                  </a:cubicBezTo>
                  <a:cubicBezTo>
                    <a:pt x="4137" y="542"/>
                    <a:pt x="4155" y="548"/>
                    <a:pt x="4179" y="560"/>
                  </a:cubicBezTo>
                  <a:cubicBezTo>
                    <a:pt x="4191" y="560"/>
                    <a:pt x="4215" y="560"/>
                    <a:pt x="4215" y="572"/>
                  </a:cubicBezTo>
                  <a:lnTo>
                    <a:pt x="4358" y="572"/>
                  </a:lnTo>
                  <a:lnTo>
                    <a:pt x="4358" y="632"/>
                  </a:lnTo>
                  <a:lnTo>
                    <a:pt x="4822" y="632"/>
                  </a:lnTo>
                  <a:lnTo>
                    <a:pt x="4822" y="24"/>
                  </a:lnTo>
                  <a:lnTo>
                    <a:pt x="4358" y="24"/>
                  </a:lnTo>
                  <a:lnTo>
                    <a:pt x="4358" y="96"/>
                  </a:lnTo>
                  <a:lnTo>
                    <a:pt x="4215" y="96"/>
                  </a:lnTo>
                  <a:cubicBezTo>
                    <a:pt x="4191" y="108"/>
                    <a:pt x="4167" y="108"/>
                    <a:pt x="4155" y="108"/>
                  </a:cubicBezTo>
                  <a:cubicBezTo>
                    <a:pt x="4108" y="108"/>
                    <a:pt x="4072" y="96"/>
                    <a:pt x="4036" y="84"/>
                  </a:cubicBezTo>
                  <a:cubicBezTo>
                    <a:pt x="4012" y="84"/>
                    <a:pt x="4001" y="60"/>
                    <a:pt x="4001" y="60"/>
                  </a:cubicBezTo>
                  <a:cubicBezTo>
                    <a:pt x="3989" y="48"/>
                    <a:pt x="3953" y="48"/>
                    <a:pt x="3941" y="36"/>
                  </a:cubicBezTo>
                  <a:lnTo>
                    <a:pt x="3929" y="24"/>
                  </a:lnTo>
                  <a:lnTo>
                    <a:pt x="3917" y="24"/>
                  </a:lnTo>
                  <a:cubicBezTo>
                    <a:pt x="3882" y="1"/>
                    <a:pt x="3834" y="1"/>
                    <a:pt x="3798"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1"/>
            <p:cNvSpPr/>
            <p:nvPr/>
          </p:nvSpPr>
          <p:spPr>
            <a:xfrm>
              <a:off x="2139550" y="1551075"/>
              <a:ext cx="50925" cy="17725"/>
            </a:xfrm>
            <a:custGeom>
              <a:rect b="b" l="l" r="r" t="t"/>
              <a:pathLst>
                <a:path extrusionOk="0" h="709" w="2037">
                  <a:moveTo>
                    <a:pt x="402" y="0"/>
                  </a:moveTo>
                  <a:cubicBezTo>
                    <a:pt x="381" y="0"/>
                    <a:pt x="357" y="6"/>
                    <a:pt x="334" y="18"/>
                  </a:cubicBezTo>
                  <a:cubicBezTo>
                    <a:pt x="298" y="30"/>
                    <a:pt x="250" y="54"/>
                    <a:pt x="203" y="89"/>
                  </a:cubicBezTo>
                  <a:cubicBezTo>
                    <a:pt x="83" y="173"/>
                    <a:pt x="0" y="328"/>
                    <a:pt x="0" y="494"/>
                  </a:cubicBezTo>
                  <a:cubicBezTo>
                    <a:pt x="0" y="566"/>
                    <a:pt x="12" y="637"/>
                    <a:pt x="24" y="697"/>
                  </a:cubicBezTo>
                  <a:lnTo>
                    <a:pt x="476" y="697"/>
                  </a:lnTo>
                  <a:lnTo>
                    <a:pt x="476" y="637"/>
                  </a:lnTo>
                  <a:lnTo>
                    <a:pt x="572" y="637"/>
                  </a:lnTo>
                  <a:cubicBezTo>
                    <a:pt x="595" y="625"/>
                    <a:pt x="619" y="625"/>
                    <a:pt x="631" y="625"/>
                  </a:cubicBezTo>
                  <a:cubicBezTo>
                    <a:pt x="679" y="625"/>
                    <a:pt x="715" y="637"/>
                    <a:pt x="750" y="649"/>
                  </a:cubicBezTo>
                  <a:cubicBezTo>
                    <a:pt x="774" y="649"/>
                    <a:pt x="786" y="673"/>
                    <a:pt x="786" y="673"/>
                  </a:cubicBezTo>
                  <a:cubicBezTo>
                    <a:pt x="798" y="685"/>
                    <a:pt x="834" y="685"/>
                    <a:pt x="845" y="697"/>
                  </a:cubicBezTo>
                  <a:lnTo>
                    <a:pt x="857" y="709"/>
                  </a:lnTo>
                  <a:lnTo>
                    <a:pt x="869" y="709"/>
                  </a:lnTo>
                  <a:cubicBezTo>
                    <a:pt x="889" y="705"/>
                    <a:pt x="908" y="703"/>
                    <a:pt x="924" y="703"/>
                  </a:cubicBezTo>
                  <a:cubicBezTo>
                    <a:pt x="958" y="703"/>
                    <a:pt x="984" y="709"/>
                    <a:pt x="1000" y="709"/>
                  </a:cubicBezTo>
                  <a:lnTo>
                    <a:pt x="1036" y="709"/>
                  </a:lnTo>
                  <a:cubicBezTo>
                    <a:pt x="1072" y="709"/>
                    <a:pt x="1096" y="697"/>
                    <a:pt x="1131" y="685"/>
                  </a:cubicBezTo>
                  <a:lnTo>
                    <a:pt x="1143" y="685"/>
                  </a:lnTo>
                  <a:cubicBezTo>
                    <a:pt x="1155" y="685"/>
                    <a:pt x="1155" y="685"/>
                    <a:pt x="1167" y="673"/>
                  </a:cubicBezTo>
                  <a:cubicBezTo>
                    <a:pt x="1215" y="649"/>
                    <a:pt x="1250" y="625"/>
                    <a:pt x="1286" y="613"/>
                  </a:cubicBezTo>
                  <a:cubicBezTo>
                    <a:pt x="1304" y="601"/>
                    <a:pt x="1319" y="595"/>
                    <a:pt x="1335" y="595"/>
                  </a:cubicBezTo>
                  <a:cubicBezTo>
                    <a:pt x="1351" y="595"/>
                    <a:pt x="1369" y="601"/>
                    <a:pt x="1393" y="613"/>
                  </a:cubicBezTo>
                  <a:cubicBezTo>
                    <a:pt x="1405" y="613"/>
                    <a:pt x="1429" y="613"/>
                    <a:pt x="1429" y="625"/>
                  </a:cubicBezTo>
                  <a:lnTo>
                    <a:pt x="1572" y="625"/>
                  </a:lnTo>
                  <a:lnTo>
                    <a:pt x="1572" y="685"/>
                  </a:lnTo>
                  <a:lnTo>
                    <a:pt x="2036" y="685"/>
                  </a:lnTo>
                  <a:lnTo>
                    <a:pt x="2036" y="77"/>
                  </a:lnTo>
                  <a:lnTo>
                    <a:pt x="1572" y="77"/>
                  </a:lnTo>
                  <a:lnTo>
                    <a:pt x="1572" y="149"/>
                  </a:lnTo>
                  <a:lnTo>
                    <a:pt x="1560" y="149"/>
                  </a:lnTo>
                  <a:lnTo>
                    <a:pt x="1560" y="161"/>
                  </a:lnTo>
                  <a:cubicBezTo>
                    <a:pt x="1548" y="268"/>
                    <a:pt x="1405" y="351"/>
                    <a:pt x="1322" y="399"/>
                  </a:cubicBezTo>
                  <a:cubicBezTo>
                    <a:pt x="1250" y="431"/>
                    <a:pt x="1168" y="447"/>
                    <a:pt x="1090" y="447"/>
                  </a:cubicBezTo>
                  <a:cubicBezTo>
                    <a:pt x="1051" y="447"/>
                    <a:pt x="1012" y="443"/>
                    <a:pt x="976" y="435"/>
                  </a:cubicBezTo>
                  <a:cubicBezTo>
                    <a:pt x="857" y="399"/>
                    <a:pt x="750" y="339"/>
                    <a:pt x="667" y="256"/>
                  </a:cubicBezTo>
                  <a:cubicBezTo>
                    <a:pt x="631" y="220"/>
                    <a:pt x="607" y="173"/>
                    <a:pt x="572" y="149"/>
                  </a:cubicBezTo>
                  <a:lnTo>
                    <a:pt x="560" y="137"/>
                  </a:lnTo>
                  <a:cubicBezTo>
                    <a:pt x="548" y="113"/>
                    <a:pt x="536" y="89"/>
                    <a:pt x="512" y="77"/>
                  </a:cubicBezTo>
                  <a:cubicBezTo>
                    <a:pt x="500" y="42"/>
                    <a:pt x="476" y="30"/>
                    <a:pt x="453" y="18"/>
                  </a:cubicBezTo>
                  <a:cubicBezTo>
                    <a:pt x="441" y="6"/>
                    <a:pt x="423" y="0"/>
                    <a:pt x="402" y="0"/>
                  </a:cubicBez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1"/>
            <p:cNvSpPr/>
            <p:nvPr/>
          </p:nvSpPr>
          <p:spPr>
            <a:xfrm>
              <a:off x="2007375" y="1539000"/>
              <a:ext cx="72075" cy="39325"/>
            </a:xfrm>
            <a:custGeom>
              <a:rect b="b" l="l" r="r" t="t"/>
              <a:pathLst>
                <a:path extrusionOk="0" h="1573" w="2883">
                  <a:moveTo>
                    <a:pt x="727" y="1"/>
                  </a:moveTo>
                  <a:cubicBezTo>
                    <a:pt x="358" y="1"/>
                    <a:pt x="48" y="322"/>
                    <a:pt x="13" y="715"/>
                  </a:cubicBezTo>
                  <a:lnTo>
                    <a:pt x="13" y="775"/>
                  </a:lnTo>
                  <a:cubicBezTo>
                    <a:pt x="1" y="1215"/>
                    <a:pt x="310" y="1573"/>
                    <a:pt x="715" y="1573"/>
                  </a:cubicBezTo>
                  <a:cubicBezTo>
                    <a:pt x="846" y="1573"/>
                    <a:pt x="965" y="1513"/>
                    <a:pt x="1096" y="1453"/>
                  </a:cubicBezTo>
                  <a:lnTo>
                    <a:pt x="1275" y="1358"/>
                  </a:lnTo>
                  <a:cubicBezTo>
                    <a:pt x="1441" y="1287"/>
                    <a:pt x="1608" y="1227"/>
                    <a:pt x="1775" y="1192"/>
                  </a:cubicBezTo>
                  <a:cubicBezTo>
                    <a:pt x="1876" y="1174"/>
                    <a:pt x="1980" y="1165"/>
                    <a:pt x="2083" y="1165"/>
                  </a:cubicBezTo>
                  <a:cubicBezTo>
                    <a:pt x="2186" y="1165"/>
                    <a:pt x="2287" y="1174"/>
                    <a:pt x="2382" y="1192"/>
                  </a:cubicBezTo>
                  <a:cubicBezTo>
                    <a:pt x="2453" y="1215"/>
                    <a:pt x="2525" y="1227"/>
                    <a:pt x="2608" y="1251"/>
                  </a:cubicBezTo>
                  <a:cubicBezTo>
                    <a:pt x="2632" y="1287"/>
                    <a:pt x="2668" y="1311"/>
                    <a:pt x="2692" y="1311"/>
                  </a:cubicBezTo>
                  <a:cubicBezTo>
                    <a:pt x="2799" y="1311"/>
                    <a:pt x="2882" y="1096"/>
                    <a:pt x="2882" y="799"/>
                  </a:cubicBezTo>
                  <a:cubicBezTo>
                    <a:pt x="2882" y="513"/>
                    <a:pt x="2811" y="275"/>
                    <a:pt x="2703" y="275"/>
                  </a:cubicBezTo>
                  <a:cubicBezTo>
                    <a:pt x="2692" y="275"/>
                    <a:pt x="2668" y="287"/>
                    <a:pt x="2644" y="299"/>
                  </a:cubicBezTo>
                  <a:cubicBezTo>
                    <a:pt x="2513" y="358"/>
                    <a:pt x="2346" y="394"/>
                    <a:pt x="2203" y="394"/>
                  </a:cubicBezTo>
                  <a:lnTo>
                    <a:pt x="2037" y="394"/>
                  </a:lnTo>
                  <a:cubicBezTo>
                    <a:pt x="1834" y="382"/>
                    <a:pt x="1620" y="334"/>
                    <a:pt x="1430" y="263"/>
                  </a:cubicBezTo>
                  <a:cubicBezTo>
                    <a:pt x="1310" y="215"/>
                    <a:pt x="1191" y="168"/>
                    <a:pt x="1084" y="108"/>
                  </a:cubicBezTo>
                  <a:cubicBezTo>
                    <a:pt x="965" y="49"/>
                    <a:pt x="846" y="1"/>
                    <a:pt x="727"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1"/>
            <p:cNvSpPr/>
            <p:nvPr/>
          </p:nvSpPr>
          <p:spPr>
            <a:xfrm>
              <a:off x="2082100" y="1548225"/>
              <a:ext cx="65500" cy="22950"/>
            </a:xfrm>
            <a:custGeom>
              <a:rect b="b" l="l" r="r" t="t"/>
              <a:pathLst>
                <a:path extrusionOk="0" h="918" w="2620">
                  <a:moveTo>
                    <a:pt x="0" y="1"/>
                  </a:moveTo>
                  <a:lnTo>
                    <a:pt x="0" y="906"/>
                  </a:lnTo>
                  <a:lnTo>
                    <a:pt x="2620" y="918"/>
                  </a:lnTo>
                  <a:lnTo>
                    <a:pt x="2620" y="13"/>
                  </a:lnTo>
                  <a:lnTo>
                    <a:pt x="0"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1"/>
            <p:cNvSpPr/>
            <p:nvPr/>
          </p:nvSpPr>
          <p:spPr>
            <a:xfrm>
              <a:off x="2088350" y="1547950"/>
              <a:ext cx="54500" cy="23225"/>
            </a:xfrm>
            <a:custGeom>
              <a:rect b="b" l="l" r="r" t="t"/>
              <a:pathLst>
                <a:path extrusionOk="0" h="929" w="2180">
                  <a:moveTo>
                    <a:pt x="167" y="0"/>
                  </a:moveTo>
                  <a:cubicBezTo>
                    <a:pt x="143" y="36"/>
                    <a:pt x="119" y="83"/>
                    <a:pt x="96" y="107"/>
                  </a:cubicBezTo>
                  <a:cubicBezTo>
                    <a:pt x="24" y="274"/>
                    <a:pt x="0" y="464"/>
                    <a:pt x="36" y="631"/>
                  </a:cubicBezTo>
                  <a:cubicBezTo>
                    <a:pt x="48" y="738"/>
                    <a:pt x="84" y="834"/>
                    <a:pt x="143" y="917"/>
                  </a:cubicBezTo>
                  <a:lnTo>
                    <a:pt x="2131" y="929"/>
                  </a:lnTo>
                  <a:cubicBezTo>
                    <a:pt x="2179" y="774"/>
                    <a:pt x="2179" y="619"/>
                    <a:pt x="2155" y="464"/>
                  </a:cubicBezTo>
                  <a:cubicBezTo>
                    <a:pt x="2143" y="322"/>
                    <a:pt x="2108" y="155"/>
                    <a:pt x="2024" y="24"/>
                  </a:cubicBezTo>
                  <a:lnTo>
                    <a:pt x="167" y="0"/>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1"/>
            <p:cNvSpPr/>
            <p:nvPr/>
          </p:nvSpPr>
          <p:spPr>
            <a:xfrm>
              <a:off x="2184475" y="1548525"/>
              <a:ext cx="25625" cy="22650"/>
            </a:xfrm>
            <a:custGeom>
              <a:rect b="b" l="l" r="r" t="t"/>
              <a:pathLst>
                <a:path extrusionOk="0" h="906" w="1025">
                  <a:moveTo>
                    <a:pt x="1" y="1"/>
                  </a:moveTo>
                  <a:lnTo>
                    <a:pt x="1" y="906"/>
                  </a:lnTo>
                  <a:lnTo>
                    <a:pt x="1025" y="906"/>
                  </a:lnTo>
                  <a:lnTo>
                    <a:pt x="1025"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1"/>
            <p:cNvSpPr/>
            <p:nvPr/>
          </p:nvSpPr>
          <p:spPr>
            <a:xfrm>
              <a:off x="2007375" y="1539600"/>
              <a:ext cx="50625" cy="23025"/>
            </a:xfrm>
            <a:custGeom>
              <a:rect b="b" l="l" r="r" t="t"/>
              <a:pathLst>
                <a:path extrusionOk="0" h="921" w="2025">
                  <a:moveTo>
                    <a:pt x="715" y="1"/>
                  </a:moveTo>
                  <a:cubicBezTo>
                    <a:pt x="346" y="1"/>
                    <a:pt x="25" y="310"/>
                    <a:pt x="1" y="715"/>
                  </a:cubicBezTo>
                  <a:cubicBezTo>
                    <a:pt x="72" y="787"/>
                    <a:pt x="179" y="846"/>
                    <a:pt x="287" y="870"/>
                  </a:cubicBezTo>
                  <a:cubicBezTo>
                    <a:pt x="410" y="906"/>
                    <a:pt x="548" y="920"/>
                    <a:pt x="685" y="920"/>
                  </a:cubicBezTo>
                  <a:cubicBezTo>
                    <a:pt x="772" y="920"/>
                    <a:pt x="858" y="915"/>
                    <a:pt x="941" y="906"/>
                  </a:cubicBezTo>
                  <a:cubicBezTo>
                    <a:pt x="1275" y="858"/>
                    <a:pt x="1620" y="775"/>
                    <a:pt x="1870" y="548"/>
                  </a:cubicBezTo>
                  <a:cubicBezTo>
                    <a:pt x="1930" y="501"/>
                    <a:pt x="1977" y="441"/>
                    <a:pt x="2025" y="382"/>
                  </a:cubicBezTo>
                  <a:cubicBezTo>
                    <a:pt x="1811" y="370"/>
                    <a:pt x="1608" y="322"/>
                    <a:pt x="1418" y="251"/>
                  </a:cubicBezTo>
                  <a:cubicBezTo>
                    <a:pt x="1299" y="203"/>
                    <a:pt x="1179" y="155"/>
                    <a:pt x="1072" y="96"/>
                  </a:cubicBezTo>
                  <a:cubicBezTo>
                    <a:pt x="953" y="36"/>
                    <a:pt x="834" y="1"/>
                    <a:pt x="715" y="1"/>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1"/>
            <p:cNvSpPr/>
            <p:nvPr/>
          </p:nvSpPr>
          <p:spPr>
            <a:xfrm>
              <a:off x="2013925" y="1544300"/>
              <a:ext cx="19375" cy="10675"/>
            </a:xfrm>
            <a:custGeom>
              <a:rect b="b" l="l" r="r" t="t"/>
              <a:pathLst>
                <a:path extrusionOk="0" h="427" w="775">
                  <a:moveTo>
                    <a:pt x="445" y="0"/>
                  </a:moveTo>
                  <a:cubicBezTo>
                    <a:pt x="255" y="0"/>
                    <a:pt x="1" y="80"/>
                    <a:pt x="48" y="289"/>
                  </a:cubicBezTo>
                  <a:cubicBezTo>
                    <a:pt x="75" y="394"/>
                    <a:pt x="199" y="427"/>
                    <a:pt x="327" y="427"/>
                  </a:cubicBezTo>
                  <a:cubicBezTo>
                    <a:pt x="431" y="427"/>
                    <a:pt x="537" y="405"/>
                    <a:pt x="596" y="384"/>
                  </a:cubicBezTo>
                  <a:cubicBezTo>
                    <a:pt x="656" y="372"/>
                    <a:pt x="715" y="348"/>
                    <a:pt x="751" y="289"/>
                  </a:cubicBezTo>
                  <a:cubicBezTo>
                    <a:pt x="775" y="206"/>
                    <a:pt x="751" y="134"/>
                    <a:pt x="703" y="87"/>
                  </a:cubicBezTo>
                  <a:cubicBezTo>
                    <a:pt x="656" y="63"/>
                    <a:pt x="596" y="27"/>
                    <a:pt x="572" y="15"/>
                  </a:cubicBezTo>
                  <a:cubicBezTo>
                    <a:pt x="538" y="5"/>
                    <a:pt x="494" y="0"/>
                    <a:pt x="445"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1"/>
            <p:cNvSpPr/>
            <p:nvPr/>
          </p:nvSpPr>
          <p:spPr>
            <a:xfrm>
              <a:off x="2036250" y="1547450"/>
              <a:ext cx="4200" cy="3250"/>
            </a:xfrm>
            <a:custGeom>
              <a:rect b="b" l="l" r="r" t="t"/>
              <a:pathLst>
                <a:path extrusionOk="0" h="130" w="168">
                  <a:moveTo>
                    <a:pt x="78" y="1"/>
                  </a:moveTo>
                  <a:cubicBezTo>
                    <a:pt x="49" y="1"/>
                    <a:pt x="20" y="12"/>
                    <a:pt x="1" y="44"/>
                  </a:cubicBezTo>
                  <a:cubicBezTo>
                    <a:pt x="1" y="96"/>
                    <a:pt x="46" y="130"/>
                    <a:pt x="89" y="130"/>
                  </a:cubicBezTo>
                  <a:cubicBezTo>
                    <a:pt x="95" y="130"/>
                    <a:pt x="102" y="129"/>
                    <a:pt x="108" y="127"/>
                  </a:cubicBezTo>
                  <a:cubicBezTo>
                    <a:pt x="120" y="127"/>
                    <a:pt x="132" y="127"/>
                    <a:pt x="155" y="115"/>
                  </a:cubicBezTo>
                  <a:cubicBezTo>
                    <a:pt x="167" y="103"/>
                    <a:pt x="167" y="80"/>
                    <a:pt x="167" y="68"/>
                  </a:cubicBezTo>
                  <a:cubicBezTo>
                    <a:pt x="167" y="56"/>
                    <a:pt x="155" y="44"/>
                    <a:pt x="144" y="20"/>
                  </a:cubicBezTo>
                  <a:cubicBezTo>
                    <a:pt x="127" y="9"/>
                    <a:pt x="103" y="1"/>
                    <a:pt x="78"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1"/>
            <p:cNvSpPr/>
            <p:nvPr/>
          </p:nvSpPr>
          <p:spPr>
            <a:xfrm>
              <a:off x="2308025" y="1552400"/>
              <a:ext cx="120575" cy="17300"/>
            </a:xfrm>
            <a:custGeom>
              <a:rect b="b" l="l" r="r" t="t"/>
              <a:pathLst>
                <a:path extrusionOk="0" h="692" w="4823">
                  <a:moveTo>
                    <a:pt x="1024" y="1"/>
                  </a:moveTo>
                  <a:cubicBezTo>
                    <a:pt x="976" y="1"/>
                    <a:pt x="929" y="1"/>
                    <a:pt x="905" y="24"/>
                  </a:cubicBezTo>
                  <a:lnTo>
                    <a:pt x="893" y="24"/>
                  </a:lnTo>
                  <a:cubicBezTo>
                    <a:pt x="893" y="36"/>
                    <a:pt x="869" y="36"/>
                    <a:pt x="869" y="36"/>
                  </a:cubicBezTo>
                  <a:cubicBezTo>
                    <a:pt x="857" y="48"/>
                    <a:pt x="834" y="48"/>
                    <a:pt x="810" y="60"/>
                  </a:cubicBezTo>
                  <a:cubicBezTo>
                    <a:pt x="810" y="60"/>
                    <a:pt x="798" y="84"/>
                    <a:pt x="786" y="84"/>
                  </a:cubicBezTo>
                  <a:cubicBezTo>
                    <a:pt x="738" y="96"/>
                    <a:pt x="714" y="108"/>
                    <a:pt x="667" y="108"/>
                  </a:cubicBezTo>
                  <a:cubicBezTo>
                    <a:pt x="655" y="108"/>
                    <a:pt x="619" y="108"/>
                    <a:pt x="607" y="96"/>
                  </a:cubicBezTo>
                  <a:lnTo>
                    <a:pt x="453" y="96"/>
                  </a:lnTo>
                  <a:lnTo>
                    <a:pt x="453" y="24"/>
                  </a:lnTo>
                  <a:lnTo>
                    <a:pt x="0" y="24"/>
                  </a:lnTo>
                  <a:lnTo>
                    <a:pt x="0" y="632"/>
                  </a:lnTo>
                  <a:lnTo>
                    <a:pt x="453" y="632"/>
                  </a:lnTo>
                  <a:lnTo>
                    <a:pt x="453" y="572"/>
                  </a:lnTo>
                  <a:lnTo>
                    <a:pt x="607" y="572"/>
                  </a:lnTo>
                  <a:cubicBezTo>
                    <a:pt x="607" y="560"/>
                    <a:pt x="619" y="560"/>
                    <a:pt x="631" y="560"/>
                  </a:cubicBezTo>
                  <a:cubicBezTo>
                    <a:pt x="679" y="560"/>
                    <a:pt x="714" y="560"/>
                    <a:pt x="738" y="572"/>
                  </a:cubicBezTo>
                  <a:cubicBezTo>
                    <a:pt x="786" y="584"/>
                    <a:pt x="810" y="620"/>
                    <a:pt x="857" y="632"/>
                  </a:cubicBezTo>
                  <a:cubicBezTo>
                    <a:pt x="869" y="644"/>
                    <a:pt x="893" y="644"/>
                    <a:pt x="893" y="644"/>
                  </a:cubicBezTo>
                  <a:cubicBezTo>
                    <a:pt x="893" y="656"/>
                    <a:pt x="905" y="656"/>
                    <a:pt x="905" y="656"/>
                  </a:cubicBezTo>
                  <a:cubicBezTo>
                    <a:pt x="941" y="679"/>
                    <a:pt x="964" y="691"/>
                    <a:pt x="1000" y="691"/>
                  </a:cubicBezTo>
                  <a:lnTo>
                    <a:pt x="1024" y="691"/>
                  </a:lnTo>
                  <a:cubicBezTo>
                    <a:pt x="1072" y="691"/>
                    <a:pt x="1107" y="679"/>
                    <a:pt x="1143" y="679"/>
                  </a:cubicBezTo>
                  <a:lnTo>
                    <a:pt x="1155" y="679"/>
                  </a:lnTo>
                  <a:cubicBezTo>
                    <a:pt x="1155" y="656"/>
                    <a:pt x="1179" y="656"/>
                    <a:pt x="1179" y="656"/>
                  </a:cubicBezTo>
                  <a:cubicBezTo>
                    <a:pt x="1191" y="644"/>
                    <a:pt x="1215" y="644"/>
                    <a:pt x="1238" y="632"/>
                  </a:cubicBezTo>
                  <a:cubicBezTo>
                    <a:pt x="1238" y="632"/>
                    <a:pt x="1250" y="620"/>
                    <a:pt x="1262" y="620"/>
                  </a:cubicBezTo>
                  <a:cubicBezTo>
                    <a:pt x="1310" y="596"/>
                    <a:pt x="1334" y="584"/>
                    <a:pt x="1381" y="584"/>
                  </a:cubicBezTo>
                  <a:cubicBezTo>
                    <a:pt x="1393" y="584"/>
                    <a:pt x="1429" y="584"/>
                    <a:pt x="1441" y="596"/>
                  </a:cubicBezTo>
                  <a:lnTo>
                    <a:pt x="1548" y="596"/>
                  </a:lnTo>
                  <a:lnTo>
                    <a:pt x="1548" y="656"/>
                  </a:lnTo>
                  <a:lnTo>
                    <a:pt x="4822" y="679"/>
                  </a:lnTo>
                  <a:lnTo>
                    <a:pt x="4822" y="60"/>
                  </a:lnTo>
                  <a:lnTo>
                    <a:pt x="1548" y="48"/>
                  </a:lnTo>
                  <a:lnTo>
                    <a:pt x="1548" y="120"/>
                  </a:lnTo>
                  <a:lnTo>
                    <a:pt x="1441" y="120"/>
                  </a:lnTo>
                  <a:cubicBezTo>
                    <a:pt x="1441" y="144"/>
                    <a:pt x="1429" y="144"/>
                    <a:pt x="1405" y="144"/>
                  </a:cubicBezTo>
                  <a:cubicBezTo>
                    <a:pt x="1369" y="144"/>
                    <a:pt x="1334" y="144"/>
                    <a:pt x="1310" y="120"/>
                  </a:cubicBezTo>
                  <a:cubicBezTo>
                    <a:pt x="1262" y="108"/>
                    <a:pt x="1226" y="84"/>
                    <a:pt x="1191" y="60"/>
                  </a:cubicBezTo>
                  <a:cubicBezTo>
                    <a:pt x="1167" y="48"/>
                    <a:pt x="1167" y="48"/>
                    <a:pt x="1155" y="48"/>
                  </a:cubicBezTo>
                  <a:cubicBezTo>
                    <a:pt x="1155" y="36"/>
                    <a:pt x="1143" y="36"/>
                    <a:pt x="1143" y="36"/>
                  </a:cubicBezTo>
                  <a:cubicBezTo>
                    <a:pt x="1107" y="24"/>
                    <a:pt x="1084" y="1"/>
                    <a:pt x="1048"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1"/>
            <p:cNvSpPr/>
            <p:nvPr/>
          </p:nvSpPr>
          <p:spPr>
            <a:xfrm>
              <a:off x="2308025" y="1551575"/>
              <a:ext cx="51200" cy="18125"/>
            </a:xfrm>
            <a:custGeom>
              <a:rect b="b" l="l" r="r" t="t"/>
              <a:pathLst>
                <a:path extrusionOk="0" h="725" w="2048">
                  <a:moveTo>
                    <a:pt x="1643" y="1"/>
                  </a:moveTo>
                  <a:cubicBezTo>
                    <a:pt x="1622" y="1"/>
                    <a:pt x="1601" y="4"/>
                    <a:pt x="1584" y="10"/>
                  </a:cubicBezTo>
                  <a:cubicBezTo>
                    <a:pt x="1560" y="22"/>
                    <a:pt x="1524" y="34"/>
                    <a:pt x="1512" y="69"/>
                  </a:cubicBezTo>
                  <a:cubicBezTo>
                    <a:pt x="1500" y="93"/>
                    <a:pt x="1488" y="117"/>
                    <a:pt x="1465" y="129"/>
                  </a:cubicBezTo>
                  <a:lnTo>
                    <a:pt x="1453" y="141"/>
                  </a:lnTo>
                  <a:cubicBezTo>
                    <a:pt x="1429" y="177"/>
                    <a:pt x="1393" y="212"/>
                    <a:pt x="1369" y="248"/>
                  </a:cubicBezTo>
                  <a:cubicBezTo>
                    <a:pt x="1274" y="331"/>
                    <a:pt x="1167" y="391"/>
                    <a:pt x="1048" y="427"/>
                  </a:cubicBezTo>
                  <a:cubicBezTo>
                    <a:pt x="1016" y="435"/>
                    <a:pt x="979" y="438"/>
                    <a:pt x="940" y="438"/>
                  </a:cubicBezTo>
                  <a:cubicBezTo>
                    <a:pt x="863" y="438"/>
                    <a:pt x="778" y="423"/>
                    <a:pt x="714" y="391"/>
                  </a:cubicBezTo>
                  <a:cubicBezTo>
                    <a:pt x="619" y="355"/>
                    <a:pt x="488" y="248"/>
                    <a:pt x="476" y="141"/>
                  </a:cubicBezTo>
                  <a:lnTo>
                    <a:pt x="476" y="129"/>
                  </a:lnTo>
                  <a:lnTo>
                    <a:pt x="453" y="129"/>
                  </a:lnTo>
                  <a:lnTo>
                    <a:pt x="453" y="57"/>
                  </a:lnTo>
                  <a:lnTo>
                    <a:pt x="0" y="57"/>
                  </a:lnTo>
                  <a:lnTo>
                    <a:pt x="0" y="665"/>
                  </a:lnTo>
                  <a:lnTo>
                    <a:pt x="453" y="665"/>
                  </a:lnTo>
                  <a:lnTo>
                    <a:pt x="453" y="605"/>
                  </a:lnTo>
                  <a:lnTo>
                    <a:pt x="607" y="605"/>
                  </a:lnTo>
                  <a:cubicBezTo>
                    <a:pt x="607" y="593"/>
                    <a:pt x="619" y="593"/>
                    <a:pt x="631" y="593"/>
                  </a:cubicBezTo>
                  <a:cubicBezTo>
                    <a:pt x="679" y="593"/>
                    <a:pt x="714" y="593"/>
                    <a:pt x="738" y="605"/>
                  </a:cubicBezTo>
                  <a:cubicBezTo>
                    <a:pt x="786" y="617"/>
                    <a:pt x="810" y="653"/>
                    <a:pt x="857" y="665"/>
                  </a:cubicBezTo>
                  <a:cubicBezTo>
                    <a:pt x="869" y="677"/>
                    <a:pt x="893" y="677"/>
                    <a:pt x="893" y="677"/>
                  </a:cubicBezTo>
                  <a:cubicBezTo>
                    <a:pt x="893" y="689"/>
                    <a:pt x="905" y="689"/>
                    <a:pt x="905" y="689"/>
                  </a:cubicBezTo>
                  <a:cubicBezTo>
                    <a:pt x="941" y="712"/>
                    <a:pt x="964" y="724"/>
                    <a:pt x="1000" y="724"/>
                  </a:cubicBezTo>
                  <a:lnTo>
                    <a:pt x="1024" y="724"/>
                  </a:lnTo>
                  <a:cubicBezTo>
                    <a:pt x="1072" y="724"/>
                    <a:pt x="1107" y="712"/>
                    <a:pt x="1155" y="712"/>
                  </a:cubicBezTo>
                  <a:lnTo>
                    <a:pt x="1167" y="712"/>
                  </a:lnTo>
                  <a:cubicBezTo>
                    <a:pt x="1167" y="689"/>
                    <a:pt x="1191" y="689"/>
                    <a:pt x="1191" y="689"/>
                  </a:cubicBezTo>
                  <a:cubicBezTo>
                    <a:pt x="1203" y="677"/>
                    <a:pt x="1226" y="677"/>
                    <a:pt x="1250" y="665"/>
                  </a:cubicBezTo>
                  <a:cubicBezTo>
                    <a:pt x="1250" y="665"/>
                    <a:pt x="1262" y="653"/>
                    <a:pt x="1274" y="653"/>
                  </a:cubicBezTo>
                  <a:cubicBezTo>
                    <a:pt x="1322" y="629"/>
                    <a:pt x="1345" y="617"/>
                    <a:pt x="1393" y="617"/>
                  </a:cubicBezTo>
                  <a:cubicBezTo>
                    <a:pt x="1405" y="617"/>
                    <a:pt x="1441" y="617"/>
                    <a:pt x="1453" y="629"/>
                  </a:cubicBezTo>
                  <a:lnTo>
                    <a:pt x="1560" y="629"/>
                  </a:lnTo>
                  <a:lnTo>
                    <a:pt x="1560" y="689"/>
                  </a:lnTo>
                  <a:lnTo>
                    <a:pt x="2000" y="689"/>
                  </a:lnTo>
                  <a:cubicBezTo>
                    <a:pt x="2036" y="629"/>
                    <a:pt x="2048" y="558"/>
                    <a:pt x="2048" y="486"/>
                  </a:cubicBezTo>
                  <a:cubicBezTo>
                    <a:pt x="2048" y="331"/>
                    <a:pt x="1965" y="177"/>
                    <a:pt x="1846" y="81"/>
                  </a:cubicBezTo>
                  <a:cubicBezTo>
                    <a:pt x="1798" y="57"/>
                    <a:pt x="1750" y="22"/>
                    <a:pt x="1703" y="10"/>
                  </a:cubicBezTo>
                  <a:cubicBezTo>
                    <a:pt x="1685" y="4"/>
                    <a:pt x="1664" y="1"/>
                    <a:pt x="1643" y="1"/>
                  </a:cubicBez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1"/>
            <p:cNvSpPr/>
            <p:nvPr/>
          </p:nvSpPr>
          <p:spPr>
            <a:xfrm>
              <a:off x="2419625" y="1541100"/>
              <a:ext cx="72375" cy="39000"/>
            </a:xfrm>
            <a:custGeom>
              <a:rect b="b" l="l" r="r" t="t"/>
              <a:pathLst>
                <a:path extrusionOk="0" h="1560" w="2895">
                  <a:moveTo>
                    <a:pt x="2180" y="0"/>
                  </a:moveTo>
                  <a:cubicBezTo>
                    <a:pt x="2049" y="0"/>
                    <a:pt x="1930" y="36"/>
                    <a:pt x="1811" y="95"/>
                  </a:cubicBezTo>
                  <a:cubicBezTo>
                    <a:pt x="1704" y="155"/>
                    <a:pt x="1584" y="203"/>
                    <a:pt x="1465" y="250"/>
                  </a:cubicBezTo>
                  <a:cubicBezTo>
                    <a:pt x="1275" y="322"/>
                    <a:pt x="1072" y="369"/>
                    <a:pt x="858" y="381"/>
                  </a:cubicBezTo>
                  <a:lnTo>
                    <a:pt x="691" y="381"/>
                  </a:lnTo>
                  <a:cubicBezTo>
                    <a:pt x="549" y="369"/>
                    <a:pt x="382" y="334"/>
                    <a:pt x="251" y="274"/>
                  </a:cubicBezTo>
                  <a:cubicBezTo>
                    <a:pt x="239" y="262"/>
                    <a:pt x="203" y="250"/>
                    <a:pt x="191" y="250"/>
                  </a:cubicBezTo>
                  <a:cubicBezTo>
                    <a:pt x="84" y="250"/>
                    <a:pt x="1" y="488"/>
                    <a:pt x="1" y="774"/>
                  </a:cubicBezTo>
                  <a:cubicBezTo>
                    <a:pt x="1" y="1048"/>
                    <a:pt x="72" y="1286"/>
                    <a:pt x="180" y="1286"/>
                  </a:cubicBezTo>
                  <a:cubicBezTo>
                    <a:pt x="203" y="1286"/>
                    <a:pt x="239" y="1262"/>
                    <a:pt x="263" y="1227"/>
                  </a:cubicBezTo>
                  <a:cubicBezTo>
                    <a:pt x="334" y="1203"/>
                    <a:pt x="418" y="1191"/>
                    <a:pt x="489" y="1167"/>
                  </a:cubicBezTo>
                  <a:cubicBezTo>
                    <a:pt x="568" y="1157"/>
                    <a:pt x="651" y="1151"/>
                    <a:pt x="736" y="1151"/>
                  </a:cubicBezTo>
                  <a:cubicBezTo>
                    <a:pt x="855" y="1151"/>
                    <a:pt x="978" y="1163"/>
                    <a:pt x="1096" y="1191"/>
                  </a:cubicBezTo>
                  <a:cubicBezTo>
                    <a:pt x="1263" y="1215"/>
                    <a:pt x="1430" y="1274"/>
                    <a:pt x="1584" y="1346"/>
                  </a:cubicBezTo>
                  <a:lnTo>
                    <a:pt x="1763" y="1441"/>
                  </a:lnTo>
                  <a:cubicBezTo>
                    <a:pt x="1906" y="1500"/>
                    <a:pt x="2025" y="1560"/>
                    <a:pt x="2156" y="1560"/>
                  </a:cubicBezTo>
                  <a:cubicBezTo>
                    <a:pt x="2549" y="1560"/>
                    <a:pt x="2870" y="1215"/>
                    <a:pt x="2894" y="774"/>
                  </a:cubicBezTo>
                  <a:lnTo>
                    <a:pt x="2894" y="715"/>
                  </a:lnTo>
                  <a:cubicBezTo>
                    <a:pt x="2870" y="310"/>
                    <a:pt x="2561" y="0"/>
                    <a:pt x="2180"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1"/>
            <p:cNvSpPr/>
            <p:nvPr/>
          </p:nvSpPr>
          <p:spPr>
            <a:xfrm>
              <a:off x="2351175" y="1549425"/>
              <a:ext cx="65500" cy="22950"/>
            </a:xfrm>
            <a:custGeom>
              <a:rect b="b" l="l" r="r" t="t"/>
              <a:pathLst>
                <a:path extrusionOk="0" h="918" w="2620">
                  <a:moveTo>
                    <a:pt x="0" y="1"/>
                  </a:moveTo>
                  <a:lnTo>
                    <a:pt x="0" y="905"/>
                  </a:lnTo>
                  <a:lnTo>
                    <a:pt x="2620" y="917"/>
                  </a:lnTo>
                  <a:lnTo>
                    <a:pt x="2620" y="13"/>
                  </a:lnTo>
                  <a:lnTo>
                    <a:pt x="0"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1"/>
            <p:cNvSpPr/>
            <p:nvPr/>
          </p:nvSpPr>
          <p:spPr>
            <a:xfrm>
              <a:off x="2355925" y="1549125"/>
              <a:ext cx="54800" cy="23250"/>
            </a:xfrm>
            <a:custGeom>
              <a:rect b="b" l="l" r="r" t="t"/>
              <a:pathLst>
                <a:path extrusionOk="0" h="930" w="2192">
                  <a:moveTo>
                    <a:pt x="168" y="1"/>
                  </a:moveTo>
                  <a:cubicBezTo>
                    <a:pt x="108" y="132"/>
                    <a:pt x="49" y="298"/>
                    <a:pt x="37" y="453"/>
                  </a:cubicBezTo>
                  <a:cubicBezTo>
                    <a:pt x="1" y="596"/>
                    <a:pt x="1" y="763"/>
                    <a:pt x="49" y="906"/>
                  </a:cubicBezTo>
                  <a:lnTo>
                    <a:pt x="2037" y="929"/>
                  </a:lnTo>
                  <a:cubicBezTo>
                    <a:pt x="2096" y="834"/>
                    <a:pt x="2132" y="751"/>
                    <a:pt x="2156" y="644"/>
                  </a:cubicBezTo>
                  <a:cubicBezTo>
                    <a:pt x="2192" y="477"/>
                    <a:pt x="2168" y="286"/>
                    <a:pt x="2096" y="120"/>
                  </a:cubicBezTo>
                  <a:cubicBezTo>
                    <a:pt x="2073" y="96"/>
                    <a:pt x="2061" y="48"/>
                    <a:pt x="2025" y="13"/>
                  </a:cubicBezTo>
                  <a:lnTo>
                    <a:pt x="168"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1"/>
            <p:cNvSpPr/>
            <p:nvPr/>
          </p:nvSpPr>
          <p:spPr>
            <a:xfrm>
              <a:off x="2288375" y="1549125"/>
              <a:ext cx="25925" cy="22950"/>
            </a:xfrm>
            <a:custGeom>
              <a:rect b="b" l="l" r="r" t="t"/>
              <a:pathLst>
                <a:path extrusionOk="0" h="918" w="1037">
                  <a:moveTo>
                    <a:pt x="0" y="1"/>
                  </a:moveTo>
                  <a:lnTo>
                    <a:pt x="0" y="906"/>
                  </a:lnTo>
                  <a:lnTo>
                    <a:pt x="1024" y="917"/>
                  </a:lnTo>
                  <a:lnTo>
                    <a:pt x="1036" y="13"/>
                  </a:lnTo>
                  <a:lnTo>
                    <a:pt x="0"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1"/>
            <p:cNvSpPr/>
            <p:nvPr/>
          </p:nvSpPr>
          <p:spPr>
            <a:xfrm>
              <a:off x="2440775" y="1541100"/>
              <a:ext cx="50925" cy="23500"/>
            </a:xfrm>
            <a:custGeom>
              <a:rect b="b" l="l" r="r" t="t"/>
              <a:pathLst>
                <a:path extrusionOk="0" h="940" w="2037">
                  <a:moveTo>
                    <a:pt x="1322" y="0"/>
                  </a:moveTo>
                  <a:cubicBezTo>
                    <a:pt x="1191" y="0"/>
                    <a:pt x="1072" y="36"/>
                    <a:pt x="953" y="95"/>
                  </a:cubicBezTo>
                  <a:cubicBezTo>
                    <a:pt x="846" y="155"/>
                    <a:pt x="727" y="203"/>
                    <a:pt x="607" y="250"/>
                  </a:cubicBezTo>
                  <a:cubicBezTo>
                    <a:pt x="417" y="322"/>
                    <a:pt x="215" y="369"/>
                    <a:pt x="0" y="381"/>
                  </a:cubicBezTo>
                  <a:cubicBezTo>
                    <a:pt x="48" y="441"/>
                    <a:pt x="96" y="500"/>
                    <a:pt x="155" y="548"/>
                  </a:cubicBezTo>
                  <a:cubicBezTo>
                    <a:pt x="405" y="774"/>
                    <a:pt x="750" y="869"/>
                    <a:pt x="1084" y="917"/>
                  </a:cubicBezTo>
                  <a:cubicBezTo>
                    <a:pt x="1169" y="931"/>
                    <a:pt x="1257" y="940"/>
                    <a:pt x="1346" y="940"/>
                  </a:cubicBezTo>
                  <a:cubicBezTo>
                    <a:pt x="1483" y="940"/>
                    <a:pt x="1621" y="920"/>
                    <a:pt x="1750" y="869"/>
                  </a:cubicBezTo>
                  <a:cubicBezTo>
                    <a:pt x="1858" y="834"/>
                    <a:pt x="1953" y="786"/>
                    <a:pt x="2036" y="715"/>
                  </a:cubicBezTo>
                  <a:cubicBezTo>
                    <a:pt x="2012" y="310"/>
                    <a:pt x="1703" y="0"/>
                    <a:pt x="1322"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1"/>
            <p:cNvSpPr/>
            <p:nvPr/>
          </p:nvSpPr>
          <p:spPr>
            <a:xfrm>
              <a:off x="2465475" y="1546225"/>
              <a:ext cx="19650" cy="10600"/>
            </a:xfrm>
            <a:custGeom>
              <a:rect b="b" l="l" r="r" t="t"/>
              <a:pathLst>
                <a:path extrusionOk="0" h="424" w="786">
                  <a:moveTo>
                    <a:pt x="320" y="0"/>
                  </a:moveTo>
                  <a:cubicBezTo>
                    <a:pt x="280" y="0"/>
                    <a:pt x="244" y="3"/>
                    <a:pt x="215" y="10"/>
                  </a:cubicBezTo>
                  <a:cubicBezTo>
                    <a:pt x="167" y="33"/>
                    <a:pt x="120" y="57"/>
                    <a:pt x="72" y="93"/>
                  </a:cubicBezTo>
                  <a:cubicBezTo>
                    <a:pt x="24" y="129"/>
                    <a:pt x="0" y="212"/>
                    <a:pt x="24" y="283"/>
                  </a:cubicBezTo>
                  <a:cubicBezTo>
                    <a:pt x="60" y="343"/>
                    <a:pt x="120" y="367"/>
                    <a:pt x="179" y="391"/>
                  </a:cubicBezTo>
                  <a:cubicBezTo>
                    <a:pt x="235" y="406"/>
                    <a:pt x="335" y="423"/>
                    <a:pt x="435" y="423"/>
                  </a:cubicBezTo>
                  <a:cubicBezTo>
                    <a:pt x="567" y="423"/>
                    <a:pt x="700" y="392"/>
                    <a:pt x="727" y="283"/>
                  </a:cubicBezTo>
                  <a:cubicBezTo>
                    <a:pt x="786" y="77"/>
                    <a:pt x="511" y="0"/>
                    <a:pt x="320"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1"/>
            <p:cNvSpPr/>
            <p:nvPr/>
          </p:nvSpPr>
          <p:spPr>
            <a:xfrm>
              <a:off x="2458325" y="1549275"/>
              <a:ext cx="3900" cy="3300"/>
            </a:xfrm>
            <a:custGeom>
              <a:rect b="b" l="l" r="r" t="t"/>
              <a:pathLst>
                <a:path extrusionOk="0" h="132" w="156">
                  <a:moveTo>
                    <a:pt x="99" y="1"/>
                  </a:moveTo>
                  <a:cubicBezTo>
                    <a:pt x="72" y="1"/>
                    <a:pt x="42" y="13"/>
                    <a:pt x="25" y="30"/>
                  </a:cubicBezTo>
                  <a:cubicBezTo>
                    <a:pt x="13" y="42"/>
                    <a:pt x="1" y="54"/>
                    <a:pt x="1" y="66"/>
                  </a:cubicBezTo>
                  <a:cubicBezTo>
                    <a:pt x="1" y="90"/>
                    <a:pt x="1" y="102"/>
                    <a:pt x="13" y="114"/>
                  </a:cubicBezTo>
                  <a:cubicBezTo>
                    <a:pt x="25" y="126"/>
                    <a:pt x="48" y="126"/>
                    <a:pt x="60" y="126"/>
                  </a:cubicBezTo>
                  <a:cubicBezTo>
                    <a:pt x="67" y="130"/>
                    <a:pt x="74" y="132"/>
                    <a:pt x="81" y="132"/>
                  </a:cubicBezTo>
                  <a:cubicBezTo>
                    <a:pt x="115" y="132"/>
                    <a:pt x="156" y="91"/>
                    <a:pt x="156" y="42"/>
                  </a:cubicBezTo>
                  <a:cubicBezTo>
                    <a:pt x="150" y="13"/>
                    <a:pt x="126" y="1"/>
                    <a:pt x="99"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1"/>
            <p:cNvSpPr/>
            <p:nvPr/>
          </p:nvSpPr>
          <p:spPr>
            <a:xfrm>
              <a:off x="2286000" y="1595575"/>
              <a:ext cx="94975" cy="96150"/>
            </a:xfrm>
            <a:custGeom>
              <a:rect b="b" l="l" r="r" t="t"/>
              <a:pathLst>
                <a:path extrusionOk="0" h="3846" w="3799">
                  <a:moveTo>
                    <a:pt x="429" y="0"/>
                  </a:moveTo>
                  <a:lnTo>
                    <a:pt x="0" y="441"/>
                  </a:lnTo>
                  <a:lnTo>
                    <a:pt x="321" y="762"/>
                  </a:lnTo>
                  <a:lnTo>
                    <a:pt x="369" y="714"/>
                  </a:lnTo>
                  <a:lnTo>
                    <a:pt x="476" y="822"/>
                  </a:lnTo>
                  <a:cubicBezTo>
                    <a:pt x="488" y="833"/>
                    <a:pt x="524" y="845"/>
                    <a:pt x="536" y="845"/>
                  </a:cubicBezTo>
                  <a:cubicBezTo>
                    <a:pt x="560" y="881"/>
                    <a:pt x="583" y="905"/>
                    <a:pt x="595" y="953"/>
                  </a:cubicBezTo>
                  <a:cubicBezTo>
                    <a:pt x="595" y="964"/>
                    <a:pt x="607" y="988"/>
                    <a:pt x="607" y="1000"/>
                  </a:cubicBezTo>
                  <a:cubicBezTo>
                    <a:pt x="607" y="1012"/>
                    <a:pt x="619" y="1048"/>
                    <a:pt x="619" y="1060"/>
                  </a:cubicBezTo>
                  <a:lnTo>
                    <a:pt x="619" y="1084"/>
                  </a:lnTo>
                  <a:lnTo>
                    <a:pt x="619" y="1107"/>
                  </a:lnTo>
                  <a:cubicBezTo>
                    <a:pt x="643" y="1131"/>
                    <a:pt x="667" y="1167"/>
                    <a:pt x="679" y="1191"/>
                  </a:cubicBezTo>
                  <a:lnTo>
                    <a:pt x="702" y="1203"/>
                  </a:lnTo>
                  <a:cubicBezTo>
                    <a:pt x="726" y="1226"/>
                    <a:pt x="738" y="1238"/>
                    <a:pt x="774" y="1250"/>
                  </a:cubicBezTo>
                  <a:lnTo>
                    <a:pt x="786" y="1250"/>
                  </a:lnTo>
                  <a:cubicBezTo>
                    <a:pt x="798" y="1250"/>
                    <a:pt x="798" y="1262"/>
                    <a:pt x="822" y="1262"/>
                  </a:cubicBezTo>
                  <a:cubicBezTo>
                    <a:pt x="857" y="1286"/>
                    <a:pt x="905" y="1298"/>
                    <a:pt x="941" y="1310"/>
                  </a:cubicBezTo>
                  <a:cubicBezTo>
                    <a:pt x="964" y="1322"/>
                    <a:pt x="1000" y="1357"/>
                    <a:pt x="1012" y="1369"/>
                  </a:cubicBezTo>
                  <a:cubicBezTo>
                    <a:pt x="1012" y="1381"/>
                    <a:pt x="1024" y="1381"/>
                    <a:pt x="1024" y="1405"/>
                  </a:cubicBezTo>
                  <a:lnTo>
                    <a:pt x="1095" y="1476"/>
                  </a:lnTo>
                  <a:lnTo>
                    <a:pt x="1060" y="1524"/>
                  </a:lnTo>
                  <a:lnTo>
                    <a:pt x="3358" y="3846"/>
                  </a:lnTo>
                  <a:lnTo>
                    <a:pt x="3798" y="3405"/>
                  </a:lnTo>
                  <a:lnTo>
                    <a:pt x="1488" y="1084"/>
                  </a:lnTo>
                  <a:lnTo>
                    <a:pt x="1441" y="1131"/>
                  </a:lnTo>
                  <a:lnTo>
                    <a:pt x="1369" y="1060"/>
                  </a:lnTo>
                  <a:cubicBezTo>
                    <a:pt x="1357" y="1048"/>
                    <a:pt x="1322" y="1036"/>
                    <a:pt x="1310" y="1036"/>
                  </a:cubicBezTo>
                  <a:cubicBezTo>
                    <a:pt x="1274" y="1000"/>
                    <a:pt x="1262" y="976"/>
                    <a:pt x="1250" y="929"/>
                  </a:cubicBezTo>
                  <a:cubicBezTo>
                    <a:pt x="1250" y="917"/>
                    <a:pt x="1238" y="893"/>
                    <a:pt x="1238" y="881"/>
                  </a:cubicBezTo>
                  <a:cubicBezTo>
                    <a:pt x="1238" y="869"/>
                    <a:pt x="1214" y="833"/>
                    <a:pt x="1214" y="822"/>
                  </a:cubicBezTo>
                  <a:lnTo>
                    <a:pt x="1214" y="798"/>
                  </a:lnTo>
                  <a:lnTo>
                    <a:pt x="1214" y="774"/>
                  </a:lnTo>
                  <a:cubicBezTo>
                    <a:pt x="1238" y="762"/>
                    <a:pt x="1203" y="714"/>
                    <a:pt x="1179" y="703"/>
                  </a:cubicBezTo>
                  <a:cubicBezTo>
                    <a:pt x="1155" y="691"/>
                    <a:pt x="1155" y="691"/>
                    <a:pt x="1143" y="691"/>
                  </a:cubicBezTo>
                  <a:cubicBezTo>
                    <a:pt x="1119" y="679"/>
                    <a:pt x="1095" y="655"/>
                    <a:pt x="1072" y="643"/>
                  </a:cubicBezTo>
                  <a:cubicBezTo>
                    <a:pt x="1072" y="643"/>
                    <a:pt x="1060" y="643"/>
                    <a:pt x="1060" y="631"/>
                  </a:cubicBezTo>
                  <a:cubicBezTo>
                    <a:pt x="1036" y="631"/>
                    <a:pt x="1036" y="631"/>
                    <a:pt x="1024" y="619"/>
                  </a:cubicBezTo>
                  <a:cubicBezTo>
                    <a:pt x="976" y="595"/>
                    <a:pt x="941" y="583"/>
                    <a:pt x="905" y="572"/>
                  </a:cubicBezTo>
                  <a:cubicBezTo>
                    <a:pt x="881" y="560"/>
                    <a:pt x="845" y="536"/>
                    <a:pt x="833" y="512"/>
                  </a:cubicBezTo>
                  <a:cubicBezTo>
                    <a:pt x="822" y="500"/>
                    <a:pt x="822" y="500"/>
                    <a:pt x="822" y="476"/>
                  </a:cubicBezTo>
                  <a:lnTo>
                    <a:pt x="714" y="381"/>
                  </a:lnTo>
                  <a:lnTo>
                    <a:pt x="762" y="333"/>
                  </a:lnTo>
                  <a:lnTo>
                    <a:pt x="429" y="0"/>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1"/>
            <p:cNvSpPr/>
            <p:nvPr/>
          </p:nvSpPr>
          <p:spPr>
            <a:xfrm>
              <a:off x="2286000" y="1595575"/>
              <a:ext cx="46450" cy="43125"/>
            </a:xfrm>
            <a:custGeom>
              <a:rect b="b" l="l" r="r" t="t"/>
              <a:pathLst>
                <a:path extrusionOk="0" h="1725" w="1858">
                  <a:moveTo>
                    <a:pt x="429" y="0"/>
                  </a:moveTo>
                  <a:lnTo>
                    <a:pt x="0" y="441"/>
                  </a:lnTo>
                  <a:lnTo>
                    <a:pt x="321" y="762"/>
                  </a:lnTo>
                  <a:lnTo>
                    <a:pt x="369" y="714"/>
                  </a:lnTo>
                  <a:lnTo>
                    <a:pt x="381" y="703"/>
                  </a:lnTo>
                  <a:cubicBezTo>
                    <a:pt x="426" y="674"/>
                    <a:pt x="482" y="662"/>
                    <a:pt x="539" y="662"/>
                  </a:cubicBezTo>
                  <a:cubicBezTo>
                    <a:pt x="603" y="662"/>
                    <a:pt x="670" y="677"/>
                    <a:pt x="726" y="703"/>
                  </a:cubicBezTo>
                  <a:cubicBezTo>
                    <a:pt x="833" y="750"/>
                    <a:pt x="941" y="822"/>
                    <a:pt x="1000" y="929"/>
                  </a:cubicBezTo>
                  <a:cubicBezTo>
                    <a:pt x="1060" y="1036"/>
                    <a:pt x="1083" y="1155"/>
                    <a:pt x="1083" y="1274"/>
                  </a:cubicBezTo>
                  <a:cubicBezTo>
                    <a:pt x="1083" y="1310"/>
                    <a:pt x="1072" y="1357"/>
                    <a:pt x="1072" y="1405"/>
                  </a:cubicBezTo>
                  <a:lnTo>
                    <a:pt x="1072" y="1417"/>
                  </a:lnTo>
                  <a:lnTo>
                    <a:pt x="1072" y="1488"/>
                  </a:lnTo>
                  <a:lnTo>
                    <a:pt x="1072" y="1584"/>
                  </a:lnTo>
                  <a:cubicBezTo>
                    <a:pt x="1083" y="1631"/>
                    <a:pt x="1119" y="1643"/>
                    <a:pt x="1143" y="1667"/>
                  </a:cubicBezTo>
                  <a:cubicBezTo>
                    <a:pt x="1191" y="1703"/>
                    <a:pt x="1238" y="1715"/>
                    <a:pt x="1298" y="1715"/>
                  </a:cubicBezTo>
                  <a:cubicBezTo>
                    <a:pt x="1326" y="1722"/>
                    <a:pt x="1355" y="1725"/>
                    <a:pt x="1385" y="1725"/>
                  </a:cubicBezTo>
                  <a:cubicBezTo>
                    <a:pt x="1505" y="1725"/>
                    <a:pt x="1631" y="1670"/>
                    <a:pt x="1726" y="1584"/>
                  </a:cubicBezTo>
                  <a:cubicBezTo>
                    <a:pt x="1786" y="1536"/>
                    <a:pt x="1810" y="1476"/>
                    <a:pt x="1857" y="1405"/>
                  </a:cubicBezTo>
                  <a:lnTo>
                    <a:pt x="1548" y="1095"/>
                  </a:lnTo>
                  <a:lnTo>
                    <a:pt x="1500" y="1131"/>
                  </a:lnTo>
                  <a:lnTo>
                    <a:pt x="1429" y="1060"/>
                  </a:lnTo>
                  <a:cubicBezTo>
                    <a:pt x="1417" y="1048"/>
                    <a:pt x="1381" y="1036"/>
                    <a:pt x="1369" y="1036"/>
                  </a:cubicBezTo>
                  <a:cubicBezTo>
                    <a:pt x="1334" y="1000"/>
                    <a:pt x="1322" y="976"/>
                    <a:pt x="1310" y="929"/>
                  </a:cubicBezTo>
                  <a:cubicBezTo>
                    <a:pt x="1310" y="917"/>
                    <a:pt x="1298" y="893"/>
                    <a:pt x="1298" y="881"/>
                  </a:cubicBezTo>
                  <a:cubicBezTo>
                    <a:pt x="1298" y="869"/>
                    <a:pt x="1274" y="833"/>
                    <a:pt x="1274" y="822"/>
                  </a:cubicBezTo>
                  <a:lnTo>
                    <a:pt x="1274" y="798"/>
                  </a:lnTo>
                  <a:lnTo>
                    <a:pt x="1274" y="774"/>
                  </a:lnTo>
                  <a:cubicBezTo>
                    <a:pt x="1238" y="762"/>
                    <a:pt x="1203" y="714"/>
                    <a:pt x="1179" y="703"/>
                  </a:cubicBezTo>
                  <a:cubicBezTo>
                    <a:pt x="1155" y="691"/>
                    <a:pt x="1155" y="691"/>
                    <a:pt x="1143" y="691"/>
                  </a:cubicBezTo>
                  <a:cubicBezTo>
                    <a:pt x="1119" y="679"/>
                    <a:pt x="1095" y="655"/>
                    <a:pt x="1072" y="643"/>
                  </a:cubicBezTo>
                  <a:cubicBezTo>
                    <a:pt x="1072" y="643"/>
                    <a:pt x="1060" y="643"/>
                    <a:pt x="1060" y="631"/>
                  </a:cubicBezTo>
                  <a:cubicBezTo>
                    <a:pt x="1036" y="631"/>
                    <a:pt x="1036" y="631"/>
                    <a:pt x="1024" y="619"/>
                  </a:cubicBezTo>
                  <a:cubicBezTo>
                    <a:pt x="976" y="595"/>
                    <a:pt x="941" y="583"/>
                    <a:pt x="905" y="572"/>
                  </a:cubicBezTo>
                  <a:cubicBezTo>
                    <a:pt x="881" y="560"/>
                    <a:pt x="845" y="536"/>
                    <a:pt x="833" y="512"/>
                  </a:cubicBezTo>
                  <a:cubicBezTo>
                    <a:pt x="822" y="500"/>
                    <a:pt x="822" y="500"/>
                    <a:pt x="822" y="476"/>
                  </a:cubicBezTo>
                  <a:lnTo>
                    <a:pt x="714" y="381"/>
                  </a:lnTo>
                  <a:lnTo>
                    <a:pt x="762" y="333"/>
                  </a:lnTo>
                  <a:lnTo>
                    <a:pt x="429" y="0"/>
                  </a:ln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1"/>
            <p:cNvSpPr/>
            <p:nvPr/>
          </p:nvSpPr>
          <p:spPr>
            <a:xfrm>
              <a:off x="2361300" y="1673250"/>
              <a:ext cx="66400" cy="63275"/>
            </a:xfrm>
            <a:custGeom>
              <a:rect b="b" l="l" r="r" t="t"/>
              <a:pathLst>
                <a:path extrusionOk="0" h="2531" w="2656">
                  <a:moveTo>
                    <a:pt x="730" y="1"/>
                  </a:moveTo>
                  <a:cubicBezTo>
                    <a:pt x="628" y="1"/>
                    <a:pt x="458" y="96"/>
                    <a:pt x="310" y="263"/>
                  </a:cubicBezTo>
                  <a:cubicBezTo>
                    <a:pt x="96" y="465"/>
                    <a:pt x="0" y="691"/>
                    <a:pt x="72" y="751"/>
                  </a:cubicBezTo>
                  <a:cubicBezTo>
                    <a:pt x="84" y="763"/>
                    <a:pt x="96" y="763"/>
                    <a:pt x="131" y="763"/>
                  </a:cubicBezTo>
                  <a:cubicBezTo>
                    <a:pt x="274" y="822"/>
                    <a:pt x="393" y="917"/>
                    <a:pt x="512" y="1001"/>
                  </a:cubicBezTo>
                  <a:cubicBezTo>
                    <a:pt x="560" y="1036"/>
                    <a:pt x="596" y="1072"/>
                    <a:pt x="631" y="1120"/>
                  </a:cubicBezTo>
                  <a:cubicBezTo>
                    <a:pt x="774" y="1275"/>
                    <a:pt x="893" y="1453"/>
                    <a:pt x="965" y="1644"/>
                  </a:cubicBezTo>
                  <a:cubicBezTo>
                    <a:pt x="1024" y="1763"/>
                    <a:pt x="1072" y="1870"/>
                    <a:pt x="1096" y="1989"/>
                  </a:cubicBezTo>
                  <a:cubicBezTo>
                    <a:pt x="1143" y="2108"/>
                    <a:pt x="1191" y="2227"/>
                    <a:pt x="1274" y="2334"/>
                  </a:cubicBezTo>
                  <a:cubicBezTo>
                    <a:pt x="1411" y="2465"/>
                    <a:pt x="1590" y="2531"/>
                    <a:pt x="1771" y="2531"/>
                  </a:cubicBezTo>
                  <a:cubicBezTo>
                    <a:pt x="1953" y="2531"/>
                    <a:pt x="2137" y="2465"/>
                    <a:pt x="2286" y="2334"/>
                  </a:cubicBezTo>
                  <a:lnTo>
                    <a:pt x="2334" y="2287"/>
                  </a:lnTo>
                  <a:cubicBezTo>
                    <a:pt x="2643" y="2037"/>
                    <a:pt x="2655" y="1560"/>
                    <a:pt x="2382" y="1275"/>
                  </a:cubicBezTo>
                  <a:cubicBezTo>
                    <a:pt x="2286" y="1179"/>
                    <a:pt x="2155" y="1120"/>
                    <a:pt x="2024" y="1072"/>
                  </a:cubicBezTo>
                  <a:cubicBezTo>
                    <a:pt x="1965" y="1060"/>
                    <a:pt x="1881" y="1036"/>
                    <a:pt x="1822" y="1001"/>
                  </a:cubicBezTo>
                  <a:cubicBezTo>
                    <a:pt x="1667" y="941"/>
                    <a:pt x="1500" y="870"/>
                    <a:pt x="1370" y="763"/>
                  </a:cubicBezTo>
                  <a:cubicBezTo>
                    <a:pt x="1203" y="644"/>
                    <a:pt x="1036" y="513"/>
                    <a:pt x="929" y="334"/>
                  </a:cubicBezTo>
                  <a:cubicBezTo>
                    <a:pt x="893" y="274"/>
                    <a:pt x="846" y="203"/>
                    <a:pt x="810" y="120"/>
                  </a:cubicBezTo>
                  <a:cubicBezTo>
                    <a:pt x="834" y="84"/>
                    <a:pt x="810" y="48"/>
                    <a:pt x="798" y="24"/>
                  </a:cubicBezTo>
                  <a:cubicBezTo>
                    <a:pt x="782" y="9"/>
                    <a:pt x="759" y="1"/>
                    <a:pt x="730"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1"/>
            <p:cNvSpPr/>
            <p:nvPr/>
          </p:nvSpPr>
          <p:spPr>
            <a:xfrm>
              <a:off x="2313375" y="1623850"/>
              <a:ext cx="62225" cy="62525"/>
            </a:xfrm>
            <a:custGeom>
              <a:rect b="b" l="l" r="r" t="t"/>
              <a:pathLst>
                <a:path extrusionOk="0" h="2501" w="2489">
                  <a:moveTo>
                    <a:pt x="643" y="0"/>
                  </a:moveTo>
                  <a:lnTo>
                    <a:pt x="0" y="643"/>
                  </a:lnTo>
                  <a:lnTo>
                    <a:pt x="1846" y="2500"/>
                  </a:lnTo>
                  <a:lnTo>
                    <a:pt x="2489" y="1869"/>
                  </a:lnTo>
                  <a:lnTo>
                    <a:pt x="643"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1"/>
            <p:cNvSpPr/>
            <p:nvPr/>
          </p:nvSpPr>
          <p:spPr>
            <a:xfrm>
              <a:off x="2319625" y="1628000"/>
              <a:ext cx="49125" cy="51525"/>
            </a:xfrm>
            <a:custGeom>
              <a:rect b="b" l="l" r="r" t="t"/>
              <a:pathLst>
                <a:path extrusionOk="0" h="2061" w="1965">
                  <a:moveTo>
                    <a:pt x="560" y="1"/>
                  </a:moveTo>
                  <a:cubicBezTo>
                    <a:pt x="429" y="60"/>
                    <a:pt x="310" y="191"/>
                    <a:pt x="215" y="310"/>
                  </a:cubicBezTo>
                  <a:cubicBezTo>
                    <a:pt x="131" y="429"/>
                    <a:pt x="60" y="584"/>
                    <a:pt x="0" y="727"/>
                  </a:cubicBezTo>
                  <a:lnTo>
                    <a:pt x="1310" y="2061"/>
                  </a:lnTo>
                  <a:cubicBezTo>
                    <a:pt x="1346" y="2061"/>
                    <a:pt x="1393" y="2037"/>
                    <a:pt x="1441" y="2025"/>
                  </a:cubicBezTo>
                  <a:cubicBezTo>
                    <a:pt x="1608" y="1965"/>
                    <a:pt x="1751" y="1846"/>
                    <a:pt x="1858" y="1703"/>
                  </a:cubicBezTo>
                  <a:cubicBezTo>
                    <a:pt x="1905" y="1596"/>
                    <a:pt x="1941" y="1501"/>
                    <a:pt x="1965" y="1418"/>
                  </a:cubicBezTo>
                  <a:lnTo>
                    <a:pt x="560"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1"/>
            <p:cNvSpPr/>
            <p:nvPr/>
          </p:nvSpPr>
          <p:spPr>
            <a:xfrm>
              <a:off x="2269025" y="1579200"/>
              <a:ext cx="34250" cy="34250"/>
            </a:xfrm>
            <a:custGeom>
              <a:rect b="b" l="l" r="r" t="t"/>
              <a:pathLst>
                <a:path extrusionOk="0" h="1370" w="1370">
                  <a:moveTo>
                    <a:pt x="643" y="0"/>
                  </a:moveTo>
                  <a:lnTo>
                    <a:pt x="0" y="643"/>
                  </a:lnTo>
                  <a:lnTo>
                    <a:pt x="727" y="1369"/>
                  </a:lnTo>
                  <a:lnTo>
                    <a:pt x="1370" y="727"/>
                  </a:lnTo>
                  <a:lnTo>
                    <a:pt x="643" y="0"/>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1"/>
            <p:cNvSpPr/>
            <p:nvPr/>
          </p:nvSpPr>
          <p:spPr>
            <a:xfrm>
              <a:off x="2376775" y="1702425"/>
              <a:ext cx="41400" cy="35225"/>
            </a:xfrm>
            <a:custGeom>
              <a:rect b="b" l="l" r="r" t="t"/>
              <a:pathLst>
                <a:path extrusionOk="0" h="1409" w="1656">
                  <a:moveTo>
                    <a:pt x="0" y="0"/>
                  </a:moveTo>
                  <a:cubicBezTo>
                    <a:pt x="131" y="155"/>
                    <a:pt x="250" y="334"/>
                    <a:pt x="334" y="524"/>
                  </a:cubicBezTo>
                  <a:cubicBezTo>
                    <a:pt x="393" y="643"/>
                    <a:pt x="429" y="750"/>
                    <a:pt x="465" y="870"/>
                  </a:cubicBezTo>
                  <a:cubicBezTo>
                    <a:pt x="500" y="989"/>
                    <a:pt x="548" y="1108"/>
                    <a:pt x="643" y="1203"/>
                  </a:cubicBezTo>
                  <a:cubicBezTo>
                    <a:pt x="774" y="1340"/>
                    <a:pt x="953" y="1408"/>
                    <a:pt x="1136" y="1408"/>
                  </a:cubicBezTo>
                  <a:cubicBezTo>
                    <a:pt x="1319" y="1408"/>
                    <a:pt x="1507" y="1340"/>
                    <a:pt x="1655" y="1203"/>
                  </a:cubicBezTo>
                  <a:cubicBezTo>
                    <a:pt x="1655" y="1108"/>
                    <a:pt x="1620" y="989"/>
                    <a:pt x="1560" y="893"/>
                  </a:cubicBezTo>
                  <a:cubicBezTo>
                    <a:pt x="1489" y="703"/>
                    <a:pt x="1322" y="536"/>
                    <a:pt x="1143" y="405"/>
                  </a:cubicBezTo>
                  <a:cubicBezTo>
                    <a:pt x="881" y="191"/>
                    <a:pt x="572" y="12"/>
                    <a:pt x="227"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1"/>
            <p:cNvSpPr/>
            <p:nvPr/>
          </p:nvSpPr>
          <p:spPr>
            <a:xfrm>
              <a:off x="2394325" y="1718675"/>
              <a:ext cx="17600" cy="14600"/>
            </a:xfrm>
            <a:custGeom>
              <a:rect b="b" l="l" r="r" t="t"/>
              <a:pathLst>
                <a:path extrusionOk="0" h="584" w="704">
                  <a:moveTo>
                    <a:pt x="153" y="1"/>
                  </a:moveTo>
                  <a:cubicBezTo>
                    <a:pt x="138" y="1"/>
                    <a:pt x="123" y="2"/>
                    <a:pt x="108" y="5"/>
                  </a:cubicBezTo>
                  <a:cubicBezTo>
                    <a:pt x="25" y="41"/>
                    <a:pt x="1" y="100"/>
                    <a:pt x="1" y="172"/>
                  </a:cubicBezTo>
                  <a:cubicBezTo>
                    <a:pt x="1" y="231"/>
                    <a:pt x="13" y="291"/>
                    <a:pt x="49" y="315"/>
                  </a:cubicBezTo>
                  <a:cubicBezTo>
                    <a:pt x="99" y="425"/>
                    <a:pt x="290" y="584"/>
                    <a:pt x="442" y="584"/>
                  </a:cubicBezTo>
                  <a:cubicBezTo>
                    <a:pt x="503" y="584"/>
                    <a:pt x="559" y="558"/>
                    <a:pt x="596" y="493"/>
                  </a:cubicBezTo>
                  <a:cubicBezTo>
                    <a:pt x="703" y="315"/>
                    <a:pt x="406" y="112"/>
                    <a:pt x="287" y="41"/>
                  </a:cubicBezTo>
                  <a:cubicBezTo>
                    <a:pt x="242" y="14"/>
                    <a:pt x="197" y="1"/>
                    <a:pt x="153"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1"/>
            <p:cNvSpPr/>
            <p:nvPr/>
          </p:nvSpPr>
          <p:spPr>
            <a:xfrm>
              <a:off x="2389575" y="1714625"/>
              <a:ext cx="3900" cy="3925"/>
            </a:xfrm>
            <a:custGeom>
              <a:rect b="b" l="l" r="r" t="t"/>
              <a:pathLst>
                <a:path extrusionOk="0" h="157" w="156">
                  <a:moveTo>
                    <a:pt x="60" y="1"/>
                  </a:moveTo>
                  <a:cubicBezTo>
                    <a:pt x="36" y="1"/>
                    <a:pt x="24" y="1"/>
                    <a:pt x="12" y="12"/>
                  </a:cubicBezTo>
                  <a:cubicBezTo>
                    <a:pt x="0" y="36"/>
                    <a:pt x="0" y="48"/>
                    <a:pt x="0" y="60"/>
                  </a:cubicBezTo>
                  <a:cubicBezTo>
                    <a:pt x="0" y="104"/>
                    <a:pt x="30" y="157"/>
                    <a:pt x="99" y="157"/>
                  </a:cubicBezTo>
                  <a:cubicBezTo>
                    <a:pt x="105" y="157"/>
                    <a:pt x="112" y="156"/>
                    <a:pt x="119" y="155"/>
                  </a:cubicBezTo>
                  <a:cubicBezTo>
                    <a:pt x="155" y="120"/>
                    <a:pt x="143" y="48"/>
                    <a:pt x="96" y="12"/>
                  </a:cubicBezTo>
                  <a:cubicBezTo>
                    <a:pt x="84" y="1"/>
                    <a:pt x="72" y="1"/>
                    <a:pt x="60"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1"/>
            <p:cNvSpPr/>
            <p:nvPr/>
          </p:nvSpPr>
          <p:spPr>
            <a:xfrm>
              <a:off x="2118400" y="1426200"/>
              <a:ext cx="95875" cy="96175"/>
            </a:xfrm>
            <a:custGeom>
              <a:rect b="b" l="l" r="r" t="t"/>
              <a:pathLst>
                <a:path extrusionOk="0" h="3847" w="3835">
                  <a:moveTo>
                    <a:pt x="441" y="0"/>
                  </a:moveTo>
                  <a:lnTo>
                    <a:pt x="1" y="441"/>
                  </a:lnTo>
                  <a:lnTo>
                    <a:pt x="2311" y="2763"/>
                  </a:lnTo>
                  <a:lnTo>
                    <a:pt x="2358" y="2715"/>
                  </a:lnTo>
                  <a:lnTo>
                    <a:pt x="2430" y="2786"/>
                  </a:lnTo>
                  <a:cubicBezTo>
                    <a:pt x="2442" y="2786"/>
                    <a:pt x="2442" y="2798"/>
                    <a:pt x="2465" y="2798"/>
                  </a:cubicBezTo>
                  <a:cubicBezTo>
                    <a:pt x="2477" y="2822"/>
                    <a:pt x="2501" y="2846"/>
                    <a:pt x="2525" y="2882"/>
                  </a:cubicBezTo>
                  <a:cubicBezTo>
                    <a:pt x="2537" y="2906"/>
                    <a:pt x="2549" y="2953"/>
                    <a:pt x="2561" y="3001"/>
                  </a:cubicBezTo>
                  <a:cubicBezTo>
                    <a:pt x="2561" y="3013"/>
                    <a:pt x="2584" y="3013"/>
                    <a:pt x="2584" y="3025"/>
                  </a:cubicBezTo>
                  <a:lnTo>
                    <a:pt x="2584" y="3037"/>
                  </a:lnTo>
                  <a:cubicBezTo>
                    <a:pt x="2596" y="3072"/>
                    <a:pt x="2608" y="3084"/>
                    <a:pt x="2620" y="3120"/>
                  </a:cubicBezTo>
                  <a:lnTo>
                    <a:pt x="2644" y="3132"/>
                  </a:lnTo>
                  <a:cubicBezTo>
                    <a:pt x="2668" y="3156"/>
                    <a:pt x="2704" y="3191"/>
                    <a:pt x="2727" y="3203"/>
                  </a:cubicBezTo>
                  <a:lnTo>
                    <a:pt x="2739" y="3203"/>
                  </a:lnTo>
                  <a:cubicBezTo>
                    <a:pt x="2763" y="3215"/>
                    <a:pt x="2763" y="3215"/>
                    <a:pt x="2775" y="3215"/>
                  </a:cubicBezTo>
                  <a:cubicBezTo>
                    <a:pt x="2787" y="3215"/>
                    <a:pt x="2823" y="3239"/>
                    <a:pt x="2834" y="3239"/>
                  </a:cubicBezTo>
                  <a:cubicBezTo>
                    <a:pt x="2846" y="3239"/>
                    <a:pt x="2858" y="3251"/>
                    <a:pt x="2882" y="3251"/>
                  </a:cubicBezTo>
                  <a:cubicBezTo>
                    <a:pt x="2918" y="3263"/>
                    <a:pt x="2954" y="3275"/>
                    <a:pt x="2977" y="3310"/>
                  </a:cubicBezTo>
                  <a:cubicBezTo>
                    <a:pt x="2977" y="3322"/>
                    <a:pt x="3013" y="3358"/>
                    <a:pt x="3013" y="3370"/>
                  </a:cubicBezTo>
                  <a:lnTo>
                    <a:pt x="3120" y="3477"/>
                  </a:lnTo>
                  <a:lnTo>
                    <a:pt x="3073" y="3513"/>
                  </a:lnTo>
                  <a:lnTo>
                    <a:pt x="3406" y="3846"/>
                  </a:lnTo>
                  <a:lnTo>
                    <a:pt x="3835" y="3418"/>
                  </a:lnTo>
                  <a:lnTo>
                    <a:pt x="3501" y="3084"/>
                  </a:lnTo>
                  <a:lnTo>
                    <a:pt x="3466" y="3132"/>
                  </a:lnTo>
                  <a:lnTo>
                    <a:pt x="3358" y="3025"/>
                  </a:lnTo>
                  <a:cubicBezTo>
                    <a:pt x="3335" y="3025"/>
                    <a:pt x="3335" y="3025"/>
                    <a:pt x="3323" y="3013"/>
                  </a:cubicBezTo>
                  <a:cubicBezTo>
                    <a:pt x="3299" y="3001"/>
                    <a:pt x="3287" y="2965"/>
                    <a:pt x="3263" y="2941"/>
                  </a:cubicBezTo>
                  <a:cubicBezTo>
                    <a:pt x="3239" y="2906"/>
                    <a:pt x="3239" y="2858"/>
                    <a:pt x="3227" y="2822"/>
                  </a:cubicBezTo>
                  <a:cubicBezTo>
                    <a:pt x="3204" y="2798"/>
                    <a:pt x="3204" y="2798"/>
                    <a:pt x="3204" y="2786"/>
                  </a:cubicBezTo>
                  <a:cubicBezTo>
                    <a:pt x="3192" y="2786"/>
                    <a:pt x="3192" y="2775"/>
                    <a:pt x="3192" y="2775"/>
                  </a:cubicBezTo>
                  <a:cubicBezTo>
                    <a:pt x="3180" y="2751"/>
                    <a:pt x="3168" y="2727"/>
                    <a:pt x="3144" y="2703"/>
                  </a:cubicBezTo>
                  <a:cubicBezTo>
                    <a:pt x="3144" y="2691"/>
                    <a:pt x="3144" y="2691"/>
                    <a:pt x="3132" y="2667"/>
                  </a:cubicBezTo>
                  <a:cubicBezTo>
                    <a:pt x="3108" y="2644"/>
                    <a:pt x="3073" y="2632"/>
                    <a:pt x="3061" y="2608"/>
                  </a:cubicBezTo>
                  <a:lnTo>
                    <a:pt x="3037" y="2608"/>
                  </a:lnTo>
                  <a:cubicBezTo>
                    <a:pt x="3025" y="2596"/>
                    <a:pt x="3025" y="2596"/>
                    <a:pt x="3013" y="2596"/>
                  </a:cubicBezTo>
                  <a:cubicBezTo>
                    <a:pt x="3001" y="2596"/>
                    <a:pt x="2965" y="2584"/>
                    <a:pt x="2954" y="2584"/>
                  </a:cubicBezTo>
                  <a:cubicBezTo>
                    <a:pt x="2942" y="2584"/>
                    <a:pt x="2930" y="2572"/>
                    <a:pt x="2906" y="2572"/>
                  </a:cubicBezTo>
                  <a:cubicBezTo>
                    <a:pt x="2858" y="2548"/>
                    <a:pt x="2834" y="2536"/>
                    <a:pt x="2799" y="2513"/>
                  </a:cubicBezTo>
                  <a:cubicBezTo>
                    <a:pt x="2787" y="2489"/>
                    <a:pt x="2775" y="2465"/>
                    <a:pt x="2775" y="2453"/>
                  </a:cubicBezTo>
                  <a:lnTo>
                    <a:pt x="2704" y="2370"/>
                  </a:lnTo>
                  <a:lnTo>
                    <a:pt x="2739" y="2322"/>
                  </a:lnTo>
                  <a:lnTo>
                    <a:pt x="441" y="0"/>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1"/>
            <p:cNvSpPr/>
            <p:nvPr/>
          </p:nvSpPr>
          <p:spPr>
            <a:xfrm>
              <a:off x="2171100" y="1476200"/>
              <a:ext cx="43175" cy="46175"/>
            </a:xfrm>
            <a:custGeom>
              <a:rect b="b" l="l" r="r" t="t"/>
              <a:pathLst>
                <a:path extrusionOk="0" h="1847" w="1727">
                  <a:moveTo>
                    <a:pt x="322" y="1"/>
                  </a:moveTo>
                  <a:cubicBezTo>
                    <a:pt x="262" y="24"/>
                    <a:pt x="191" y="60"/>
                    <a:pt x="143" y="120"/>
                  </a:cubicBezTo>
                  <a:cubicBezTo>
                    <a:pt x="48" y="239"/>
                    <a:pt x="0" y="405"/>
                    <a:pt x="12" y="548"/>
                  </a:cubicBezTo>
                  <a:cubicBezTo>
                    <a:pt x="12" y="608"/>
                    <a:pt x="24" y="656"/>
                    <a:pt x="60" y="703"/>
                  </a:cubicBezTo>
                  <a:cubicBezTo>
                    <a:pt x="84" y="727"/>
                    <a:pt x="107" y="763"/>
                    <a:pt x="143" y="775"/>
                  </a:cubicBezTo>
                  <a:lnTo>
                    <a:pt x="322" y="775"/>
                  </a:lnTo>
                  <a:cubicBezTo>
                    <a:pt x="369" y="775"/>
                    <a:pt x="417" y="763"/>
                    <a:pt x="465" y="763"/>
                  </a:cubicBezTo>
                  <a:cubicBezTo>
                    <a:pt x="584" y="763"/>
                    <a:pt x="691" y="786"/>
                    <a:pt x="798" y="846"/>
                  </a:cubicBezTo>
                  <a:cubicBezTo>
                    <a:pt x="905" y="906"/>
                    <a:pt x="977" y="1013"/>
                    <a:pt x="1024" y="1120"/>
                  </a:cubicBezTo>
                  <a:cubicBezTo>
                    <a:pt x="1072" y="1215"/>
                    <a:pt x="1084" y="1370"/>
                    <a:pt x="1024" y="1453"/>
                  </a:cubicBezTo>
                  <a:lnTo>
                    <a:pt x="1012" y="1477"/>
                  </a:lnTo>
                  <a:lnTo>
                    <a:pt x="965" y="1513"/>
                  </a:lnTo>
                  <a:lnTo>
                    <a:pt x="1298" y="1846"/>
                  </a:lnTo>
                  <a:lnTo>
                    <a:pt x="1727" y="1418"/>
                  </a:lnTo>
                  <a:lnTo>
                    <a:pt x="1393" y="1084"/>
                  </a:lnTo>
                  <a:lnTo>
                    <a:pt x="1358" y="1132"/>
                  </a:lnTo>
                  <a:lnTo>
                    <a:pt x="1250" y="1025"/>
                  </a:lnTo>
                  <a:cubicBezTo>
                    <a:pt x="1227" y="1025"/>
                    <a:pt x="1227" y="1025"/>
                    <a:pt x="1215" y="1013"/>
                  </a:cubicBezTo>
                  <a:cubicBezTo>
                    <a:pt x="1191" y="1001"/>
                    <a:pt x="1179" y="965"/>
                    <a:pt x="1155" y="941"/>
                  </a:cubicBezTo>
                  <a:cubicBezTo>
                    <a:pt x="1131" y="906"/>
                    <a:pt x="1131" y="858"/>
                    <a:pt x="1119" y="822"/>
                  </a:cubicBezTo>
                  <a:cubicBezTo>
                    <a:pt x="1096" y="798"/>
                    <a:pt x="1096" y="798"/>
                    <a:pt x="1096" y="786"/>
                  </a:cubicBezTo>
                  <a:cubicBezTo>
                    <a:pt x="1084" y="786"/>
                    <a:pt x="1084" y="775"/>
                    <a:pt x="1084" y="775"/>
                  </a:cubicBezTo>
                  <a:cubicBezTo>
                    <a:pt x="1072" y="751"/>
                    <a:pt x="1060" y="727"/>
                    <a:pt x="1036" y="703"/>
                  </a:cubicBezTo>
                  <a:cubicBezTo>
                    <a:pt x="1036" y="691"/>
                    <a:pt x="1036" y="691"/>
                    <a:pt x="1024" y="667"/>
                  </a:cubicBezTo>
                  <a:cubicBezTo>
                    <a:pt x="1000" y="644"/>
                    <a:pt x="965" y="632"/>
                    <a:pt x="953" y="596"/>
                  </a:cubicBezTo>
                  <a:lnTo>
                    <a:pt x="941" y="596"/>
                  </a:lnTo>
                  <a:cubicBezTo>
                    <a:pt x="917" y="584"/>
                    <a:pt x="917" y="584"/>
                    <a:pt x="905" y="584"/>
                  </a:cubicBezTo>
                  <a:cubicBezTo>
                    <a:pt x="893" y="584"/>
                    <a:pt x="857" y="560"/>
                    <a:pt x="846" y="560"/>
                  </a:cubicBezTo>
                  <a:cubicBezTo>
                    <a:pt x="834" y="560"/>
                    <a:pt x="822" y="548"/>
                    <a:pt x="798" y="548"/>
                  </a:cubicBezTo>
                  <a:cubicBezTo>
                    <a:pt x="762" y="536"/>
                    <a:pt x="726" y="525"/>
                    <a:pt x="703" y="489"/>
                  </a:cubicBezTo>
                  <a:cubicBezTo>
                    <a:pt x="679" y="477"/>
                    <a:pt x="667" y="441"/>
                    <a:pt x="667" y="429"/>
                  </a:cubicBezTo>
                  <a:lnTo>
                    <a:pt x="596" y="358"/>
                  </a:lnTo>
                  <a:lnTo>
                    <a:pt x="643" y="310"/>
                  </a:lnTo>
                  <a:lnTo>
                    <a:pt x="322" y="1"/>
                  </a:ln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1"/>
            <p:cNvSpPr/>
            <p:nvPr/>
          </p:nvSpPr>
          <p:spPr>
            <a:xfrm>
              <a:off x="2071675" y="1381900"/>
              <a:ext cx="66400" cy="64075"/>
            </a:xfrm>
            <a:custGeom>
              <a:rect b="b" l="l" r="r" t="t"/>
              <a:pathLst>
                <a:path extrusionOk="0" h="2563" w="2656">
                  <a:moveTo>
                    <a:pt x="866" y="1"/>
                  </a:moveTo>
                  <a:cubicBezTo>
                    <a:pt x="666" y="1"/>
                    <a:pt x="462" y="84"/>
                    <a:pt x="310" y="248"/>
                  </a:cubicBezTo>
                  <a:lnTo>
                    <a:pt x="262" y="284"/>
                  </a:lnTo>
                  <a:cubicBezTo>
                    <a:pt x="1" y="582"/>
                    <a:pt x="1" y="1034"/>
                    <a:pt x="262" y="1308"/>
                  </a:cubicBezTo>
                  <a:cubicBezTo>
                    <a:pt x="358" y="1391"/>
                    <a:pt x="477" y="1439"/>
                    <a:pt x="596" y="1475"/>
                  </a:cubicBezTo>
                  <a:cubicBezTo>
                    <a:pt x="715" y="1522"/>
                    <a:pt x="822" y="1570"/>
                    <a:pt x="941" y="1630"/>
                  </a:cubicBezTo>
                  <a:cubicBezTo>
                    <a:pt x="1132" y="1725"/>
                    <a:pt x="1310" y="1832"/>
                    <a:pt x="1453" y="1975"/>
                  </a:cubicBezTo>
                  <a:cubicBezTo>
                    <a:pt x="1501" y="2022"/>
                    <a:pt x="1548" y="2046"/>
                    <a:pt x="1572" y="2094"/>
                  </a:cubicBezTo>
                  <a:cubicBezTo>
                    <a:pt x="1679" y="2213"/>
                    <a:pt x="1763" y="2332"/>
                    <a:pt x="1810" y="2475"/>
                  </a:cubicBezTo>
                  <a:cubicBezTo>
                    <a:pt x="1810" y="2511"/>
                    <a:pt x="1810" y="2523"/>
                    <a:pt x="1834" y="2534"/>
                  </a:cubicBezTo>
                  <a:cubicBezTo>
                    <a:pt x="1851" y="2554"/>
                    <a:pt x="1875" y="2563"/>
                    <a:pt x="1906" y="2563"/>
                  </a:cubicBezTo>
                  <a:cubicBezTo>
                    <a:pt x="2008" y="2563"/>
                    <a:pt x="2178" y="2461"/>
                    <a:pt x="2334" y="2296"/>
                  </a:cubicBezTo>
                  <a:cubicBezTo>
                    <a:pt x="2548" y="2106"/>
                    <a:pt x="2656" y="1880"/>
                    <a:pt x="2572" y="1808"/>
                  </a:cubicBezTo>
                  <a:cubicBezTo>
                    <a:pt x="2548" y="1796"/>
                    <a:pt x="2513" y="1796"/>
                    <a:pt x="2477" y="1796"/>
                  </a:cubicBezTo>
                  <a:cubicBezTo>
                    <a:pt x="2394" y="1761"/>
                    <a:pt x="2322" y="1725"/>
                    <a:pt x="2263" y="1677"/>
                  </a:cubicBezTo>
                  <a:cubicBezTo>
                    <a:pt x="2084" y="1558"/>
                    <a:pt x="1953" y="1403"/>
                    <a:pt x="1834" y="1225"/>
                  </a:cubicBezTo>
                  <a:cubicBezTo>
                    <a:pt x="1727" y="1082"/>
                    <a:pt x="1655" y="915"/>
                    <a:pt x="1596" y="748"/>
                  </a:cubicBezTo>
                  <a:cubicBezTo>
                    <a:pt x="1584" y="689"/>
                    <a:pt x="1548" y="618"/>
                    <a:pt x="1536" y="558"/>
                  </a:cubicBezTo>
                  <a:cubicBezTo>
                    <a:pt x="1489" y="427"/>
                    <a:pt x="1429" y="284"/>
                    <a:pt x="1346" y="201"/>
                  </a:cubicBezTo>
                  <a:cubicBezTo>
                    <a:pt x="1217" y="66"/>
                    <a:pt x="1044" y="1"/>
                    <a:pt x="866"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1"/>
            <p:cNvSpPr/>
            <p:nvPr/>
          </p:nvSpPr>
          <p:spPr>
            <a:xfrm>
              <a:off x="2123775" y="1432750"/>
              <a:ext cx="62225" cy="62525"/>
            </a:xfrm>
            <a:custGeom>
              <a:rect b="b" l="l" r="r" t="t"/>
              <a:pathLst>
                <a:path extrusionOk="0" h="2501" w="2489">
                  <a:moveTo>
                    <a:pt x="643" y="0"/>
                  </a:moveTo>
                  <a:lnTo>
                    <a:pt x="0" y="643"/>
                  </a:lnTo>
                  <a:lnTo>
                    <a:pt x="1846" y="2501"/>
                  </a:lnTo>
                  <a:lnTo>
                    <a:pt x="2489" y="1858"/>
                  </a:lnTo>
                  <a:lnTo>
                    <a:pt x="643"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1"/>
            <p:cNvSpPr/>
            <p:nvPr/>
          </p:nvSpPr>
          <p:spPr>
            <a:xfrm>
              <a:off x="2130900" y="1439300"/>
              <a:ext cx="50925" cy="49725"/>
            </a:xfrm>
            <a:custGeom>
              <a:rect b="b" l="l" r="r" t="t"/>
              <a:pathLst>
                <a:path extrusionOk="0" h="1989" w="2037">
                  <a:moveTo>
                    <a:pt x="644" y="0"/>
                  </a:moveTo>
                  <a:cubicBezTo>
                    <a:pt x="537" y="36"/>
                    <a:pt x="441" y="60"/>
                    <a:pt x="370" y="107"/>
                  </a:cubicBezTo>
                  <a:cubicBezTo>
                    <a:pt x="203" y="215"/>
                    <a:pt x="84" y="357"/>
                    <a:pt x="25" y="524"/>
                  </a:cubicBezTo>
                  <a:cubicBezTo>
                    <a:pt x="13" y="572"/>
                    <a:pt x="1" y="619"/>
                    <a:pt x="1" y="655"/>
                  </a:cubicBezTo>
                  <a:lnTo>
                    <a:pt x="1311" y="1989"/>
                  </a:lnTo>
                  <a:cubicBezTo>
                    <a:pt x="1453" y="1929"/>
                    <a:pt x="1608" y="1846"/>
                    <a:pt x="1727" y="1762"/>
                  </a:cubicBezTo>
                  <a:cubicBezTo>
                    <a:pt x="1846" y="1667"/>
                    <a:pt x="1977" y="1548"/>
                    <a:pt x="2037" y="1417"/>
                  </a:cubicBezTo>
                  <a:lnTo>
                    <a:pt x="644" y="0"/>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1"/>
            <p:cNvSpPr/>
            <p:nvPr/>
          </p:nvSpPr>
          <p:spPr>
            <a:xfrm>
              <a:off x="2196100" y="1505375"/>
              <a:ext cx="34250" cy="34250"/>
            </a:xfrm>
            <a:custGeom>
              <a:rect b="b" l="l" r="r" t="t"/>
              <a:pathLst>
                <a:path extrusionOk="0" h="1370" w="1370">
                  <a:moveTo>
                    <a:pt x="655" y="0"/>
                  </a:moveTo>
                  <a:lnTo>
                    <a:pt x="0" y="643"/>
                  </a:lnTo>
                  <a:lnTo>
                    <a:pt x="727" y="1370"/>
                  </a:lnTo>
                  <a:lnTo>
                    <a:pt x="1370" y="727"/>
                  </a:lnTo>
                  <a:lnTo>
                    <a:pt x="655"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1"/>
            <p:cNvSpPr/>
            <p:nvPr/>
          </p:nvSpPr>
          <p:spPr>
            <a:xfrm>
              <a:off x="2071675" y="1388700"/>
              <a:ext cx="36625" cy="42275"/>
            </a:xfrm>
            <a:custGeom>
              <a:rect b="b" l="l" r="r" t="t"/>
              <a:pathLst>
                <a:path extrusionOk="0" h="1691" w="1465">
                  <a:moveTo>
                    <a:pt x="274" y="0"/>
                  </a:moveTo>
                  <a:cubicBezTo>
                    <a:pt x="1" y="298"/>
                    <a:pt x="1" y="750"/>
                    <a:pt x="274" y="1012"/>
                  </a:cubicBezTo>
                  <a:cubicBezTo>
                    <a:pt x="358" y="1108"/>
                    <a:pt x="477" y="1143"/>
                    <a:pt x="596" y="1191"/>
                  </a:cubicBezTo>
                  <a:cubicBezTo>
                    <a:pt x="715" y="1238"/>
                    <a:pt x="822" y="1286"/>
                    <a:pt x="941" y="1346"/>
                  </a:cubicBezTo>
                  <a:cubicBezTo>
                    <a:pt x="1132" y="1429"/>
                    <a:pt x="1310" y="1548"/>
                    <a:pt x="1465" y="1691"/>
                  </a:cubicBezTo>
                  <a:lnTo>
                    <a:pt x="1465" y="1465"/>
                  </a:lnTo>
                  <a:cubicBezTo>
                    <a:pt x="1429" y="1119"/>
                    <a:pt x="1263" y="810"/>
                    <a:pt x="1060" y="536"/>
                  </a:cubicBezTo>
                  <a:cubicBezTo>
                    <a:pt x="929" y="357"/>
                    <a:pt x="763" y="203"/>
                    <a:pt x="584" y="95"/>
                  </a:cubicBezTo>
                  <a:cubicBezTo>
                    <a:pt x="489" y="48"/>
                    <a:pt x="370" y="0"/>
                    <a:pt x="274"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1"/>
            <p:cNvSpPr/>
            <p:nvPr/>
          </p:nvSpPr>
          <p:spPr>
            <a:xfrm>
              <a:off x="2073450" y="1397950"/>
              <a:ext cx="18500" cy="15475"/>
            </a:xfrm>
            <a:custGeom>
              <a:rect b="b" l="l" r="r" t="t"/>
              <a:pathLst>
                <a:path extrusionOk="0" h="619" w="740">
                  <a:moveTo>
                    <a:pt x="308" y="0"/>
                  </a:moveTo>
                  <a:cubicBezTo>
                    <a:pt x="281" y="0"/>
                    <a:pt x="254" y="7"/>
                    <a:pt x="227" y="23"/>
                  </a:cubicBezTo>
                  <a:cubicBezTo>
                    <a:pt x="1" y="154"/>
                    <a:pt x="239" y="499"/>
                    <a:pt x="394" y="571"/>
                  </a:cubicBezTo>
                  <a:cubicBezTo>
                    <a:pt x="441" y="595"/>
                    <a:pt x="501" y="618"/>
                    <a:pt x="561" y="618"/>
                  </a:cubicBezTo>
                  <a:cubicBezTo>
                    <a:pt x="632" y="618"/>
                    <a:pt x="692" y="583"/>
                    <a:pt x="715" y="511"/>
                  </a:cubicBezTo>
                  <a:cubicBezTo>
                    <a:pt x="739" y="452"/>
                    <a:pt x="715" y="392"/>
                    <a:pt x="692" y="333"/>
                  </a:cubicBezTo>
                  <a:cubicBezTo>
                    <a:pt x="631" y="231"/>
                    <a:pt x="466" y="0"/>
                    <a:pt x="308"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1"/>
            <p:cNvSpPr/>
            <p:nvPr/>
          </p:nvSpPr>
          <p:spPr>
            <a:xfrm>
              <a:off x="2091325" y="1414825"/>
              <a:ext cx="4175" cy="3650"/>
            </a:xfrm>
            <a:custGeom>
              <a:rect b="b" l="l" r="r" t="t"/>
              <a:pathLst>
                <a:path extrusionOk="0" h="146" w="167">
                  <a:moveTo>
                    <a:pt x="70" y="0"/>
                  </a:moveTo>
                  <a:cubicBezTo>
                    <a:pt x="51" y="0"/>
                    <a:pt x="34" y="8"/>
                    <a:pt x="24" y="27"/>
                  </a:cubicBezTo>
                  <a:cubicBezTo>
                    <a:pt x="0" y="86"/>
                    <a:pt x="84" y="134"/>
                    <a:pt x="107" y="146"/>
                  </a:cubicBezTo>
                  <a:cubicBezTo>
                    <a:pt x="119" y="146"/>
                    <a:pt x="143" y="146"/>
                    <a:pt x="155" y="134"/>
                  </a:cubicBezTo>
                  <a:cubicBezTo>
                    <a:pt x="167" y="122"/>
                    <a:pt x="167" y="110"/>
                    <a:pt x="167" y="86"/>
                  </a:cubicBezTo>
                  <a:cubicBezTo>
                    <a:pt x="167" y="74"/>
                    <a:pt x="167" y="63"/>
                    <a:pt x="155" y="39"/>
                  </a:cubicBezTo>
                  <a:cubicBezTo>
                    <a:pt x="134" y="17"/>
                    <a:pt x="99" y="0"/>
                    <a:pt x="70"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1"/>
            <p:cNvSpPr/>
            <p:nvPr/>
          </p:nvSpPr>
          <p:spPr>
            <a:xfrm>
              <a:off x="2117525" y="1596450"/>
              <a:ext cx="95850" cy="94975"/>
            </a:xfrm>
            <a:custGeom>
              <a:rect b="b" l="l" r="r" t="t"/>
              <a:pathLst>
                <a:path extrusionOk="0" h="3799" w="3834">
                  <a:moveTo>
                    <a:pt x="3405" y="1"/>
                  </a:moveTo>
                  <a:lnTo>
                    <a:pt x="3084" y="322"/>
                  </a:lnTo>
                  <a:lnTo>
                    <a:pt x="3120" y="370"/>
                  </a:lnTo>
                  <a:lnTo>
                    <a:pt x="3024" y="477"/>
                  </a:lnTo>
                  <a:cubicBezTo>
                    <a:pt x="3000" y="489"/>
                    <a:pt x="2989" y="525"/>
                    <a:pt x="2989" y="537"/>
                  </a:cubicBezTo>
                  <a:cubicBezTo>
                    <a:pt x="2953" y="560"/>
                    <a:pt x="2929" y="584"/>
                    <a:pt x="2881" y="596"/>
                  </a:cubicBezTo>
                  <a:cubicBezTo>
                    <a:pt x="2869" y="596"/>
                    <a:pt x="2858" y="608"/>
                    <a:pt x="2834" y="608"/>
                  </a:cubicBezTo>
                  <a:cubicBezTo>
                    <a:pt x="2822" y="608"/>
                    <a:pt x="2798" y="620"/>
                    <a:pt x="2774" y="620"/>
                  </a:cubicBezTo>
                  <a:lnTo>
                    <a:pt x="2739" y="620"/>
                  </a:lnTo>
                  <a:cubicBezTo>
                    <a:pt x="2703" y="644"/>
                    <a:pt x="2679" y="668"/>
                    <a:pt x="2643" y="679"/>
                  </a:cubicBezTo>
                  <a:lnTo>
                    <a:pt x="2631" y="703"/>
                  </a:lnTo>
                  <a:cubicBezTo>
                    <a:pt x="2619" y="727"/>
                    <a:pt x="2596" y="739"/>
                    <a:pt x="2584" y="775"/>
                  </a:cubicBezTo>
                  <a:lnTo>
                    <a:pt x="2584" y="787"/>
                  </a:lnTo>
                  <a:cubicBezTo>
                    <a:pt x="2584" y="798"/>
                    <a:pt x="2572" y="798"/>
                    <a:pt x="2572" y="822"/>
                  </a:cubicBezTo>
                  <a:cubicBezTo>
                    <a:pt x="2560" y="858"/>
                    <a:pt x="2536" y="906"/>
                    <a:pt x="2524" y="941"/>
                  </a:cubicBezTo>
                  <a:cubicBezTo>
                    <a:pt x="2512" y="965"/>
                    <a:pt x="2477" y="1001"/>
                    <a:pt x="2465" y="1013"/>
                  </a:cubicBezTo>
                  <a:cubicBezTo>
                    <a:pt x="2453" y="1013"/>
                    <a:pt x="2453" y="1025"/>
                    <a:pt x="2441" y="1025"/>
                  </a:cubicBezTo>
                  <a:lnTo>
                    <a:pt x="2358" y="1096"/>
                  </a:lnTo>
                  <a:lnTo>
                    <a:pt x="2322" y="1060"/>
                  </a:lnTo>
                  <a:lnTo>
                    <a:pt x="0" y="3358"/>
                  </a:lnTo>
                  <a:lnTo>
                    <a:pt x="429" y="3799"/>
                  </a:lnTo>
                  <a:lnTo>
                    <a:pt x="2750" y="1489"/>
                  </a:lnTo>
                  <a:lnTo>
                    <a:pt x="2703" y="1441"/>
                  </a:lnTo>
                  <a:lnTo>
                    <a:pt x="2774" y="1370"/>
                  </a:lnTo>
                  <a:cubicBezTo>
                    <a:pt x="2798" y="1358"/>
                    <a:pt x="2810" y="1322"/>
                    <a:pt x="2810" y="1310"/>
                  </a:cubicBezTo>
                  <a:cubicBezTo>
                    <a:pt x="2846" y="1275"/>
                    <a:pt x="2869" y="1263"/>
                    <a:pt x="2917" y="1251"/>
                  </a:cubicBezTo>
                  <a:cubicBezTo>
                    <a:pt x="2929" y="1251"/>
                    <a:pt x="2941" y="1239"/>
                    <a:pt x="2965" y="1239"/>
                  </a:cubicBezTo>
                  <a:cubicBezTo>
                    <a:pt x="2977" y="1239"/>
                    <a:pt x="3000" y="1215"/>
                    <a:pt x="3024" y="1215"/>
                  </a:cubicBezTo>
                  <a:lnTo>
                    <a:pt x="3060" y="1215"/>
                  </a:lnTo>
                  <a:cubicBezTo>
                    <a:pt x="3063" y="1221"/>
                    <a:pt x="3067" y="1223"/>
                    <a:pt x="3072" y="1223"/>
                  </a:cubicBezTo>
                  <a:cubicBezTo>
                    <a:pt x="3088" y="1223"/>
                    <a:pt x="3116" y="1198"/>
                    <a:pt x="3143" y="1179"/>
                  </a:cubicBezTo>
                  <a:cubicBezTo>
                    <a:pt x="3155" y="1156"/>
                    <a:pt x="3155" y="1156"/>
                    <a:pt x="3155" y="1144"/>
                  </a:cubicBezTo>
                  <a:cubicBezTo>
                    <a:pt x="3167" y="1120"/>
                    <a:pt x="3179" y="1096"/>
                    <a:pt x="3203" y="1072"/>
                  </a:cubicBezTo>
                  <a:cubicBezTo>
                    <a:pt x="3203" y="1072"/>
                    <a:pt x="3203" y="1060"/>
                    <a:pt x="3215" y="1060"/>
                  </a:cubicBezTo>
                  <a:cubicBezTo>
                    <a:pt x="3215" y="1037"/>
                    <a:pt x="3215" y="1037"/>
                    <a:pt x="3227" y="1025"/>
                  </a:cubicBezTo>
                  <a:cubicBezTo>
                    <a:pt x="3239" y="977"/>
                    <a:pt x="3262" y="941"/>
                    <a:pt x="3274" y="906"/>
                  </a:cubicBezTo>
                  <a:cubicBezTo>
                    <a:pt x="3286" y="882"/>
                    <a:pt x="3298" y="846"/>
                    <a:pt x="3334" y="834"/>
                  </a:cubicBezTo>
                  <a:cubicBezTo>
                    <a:pt x="3346" y="822"/>
                    <a:pt x="3346" y="822"/>
                    <a:pt x="3358" y="822"/>
                  </a:cubicBezTo>
                  <a:lnTo>
                    <a:pt x="3465" y="715"/>
                  </a:lnTo>
                  <a:lnTo>
                    <a:pt x="3512" y="763"/>
                  </a:lnTo>
                  <a:lnTo>
                    <a:pt x="3834" y="429"/>
                  </a:lnTo>
                  <a:lnTo>
                    <a:pt x="3405"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1"/>
            <p:cNvSpPr/>
            <p:nvPr/>
          </p:nvSpPr>
          <p:spPr>
            <a:xfrm>
              <a:off x="2169900" y="1596450"/>
              <a:ext cx="43475" cy="46475"/>
            </a:xfrm>
            <a:custGeom>
              <a:rect b="b" l="l" r="r" t="t"/>
              <a:pathLst>
                <a:path extrusionOk="0" h="1859" w="1739">
                  <a:moveTo>
                    <a:pt x="1310" y="1"/>
                  </a:moveTo>
                  <a:lnTo>
                    <a:pt x="989" y="322"/>
                  </a:lnTo>
                  <a:lnTo>
                    <a:pt x="1025" y="370"/>
                  </a:lnTo>
                  <a:lnTo>
                    <a:pt x="1048" y="382"/>
                  </a:lnTo>
                  <a:cubicBezTo>
                    <a:pt x="1108" y="477"/>
                    <a:pt x="1084" y="620"/>
                    <a:pt x="1048" y="727"/>
                  </a:cubicBezTo>
                  <a:cubicBezTo>
                    <a:pt x="1001" y="834"/>
                    <a:pt x="929" y="941"/>
                    <a:pt x="822" y="1001"/>
                  </a:cubicBezTo>
                  <a:cubicBezTo>
                    <a:pt x="715" y="1060"/>
                    <a:pt x="596" y="1084"/>
                    <a:pt x="477" y="1084"/>
                  </a:cubicBezTo>
                  <a:cubicBezTo>
                    <a:pt x="429" y="1084"/>
                    <a:pt x="393" y="1072"/>
                    <a:pt x="346" y="1072"/>
                  </a:cubicBezTo>
                  <a:lnTo>
                    <a:pt x="167" y="1072"/>
                  </a:lnTo>
                  <a:cubicBezTo>
                    <a:pt x="120" y="1084"/>
                    <a:pt x="108" y="1120"/>
                    <a:pt x="72" y="1144"/>
                  </a:cubicBezTo>
                  <a:cubicBezTo>
                    <a:pt x="48" y="1191"/>
                    <a:pt x="36" y="1239"/>
                    <a:pt x="36" y="1299"/>
                  </a:cubicBezTo>
                  <a:cubicBezTo>
                    <a:pt x="1" y="1441"/>
                    <a:pt x="60" y="1608"/>
                    <a:pt x="167" y="1727"/>
                  </a:cubicBezTo>
                  <a:cubicBezTo>
                    <a:pt x="215" y="1787"/>
                    <a:pt x="274" y="1811"/>
                    <a:pt x="346" y="1858"/>
                  </a:cubicBezTo>
                  <a:lnTo>
                    <a:pt x="655" y="1549"/>
                  </a:lnTo>
                  <a:lnTo>
                    <a:pt x="608" y="1501"/>
                  </a:lnTo>
                  <a:lnTo>
                    <a:pt x="691" y="1430"/>
                  </a:lnTo>
                  <a:cubicBezTo>
                    <a:pt x="703" y="1418"/>
                    <a:pt x="715" y="1382"/>
                    <a:pt x="715" y="1370"/>
                  </a:cubicBezTo>
                  <a:cubicBezTo>
                    <a:pt x="751" y="1334"/>
                    <a:pt x="774" y="1322"/>
                    <a:pt x="822" y="1310"/>
                  </a:cubicBezTo>
                  <a:cubicBezTo>
                    <a:pt x="834" y="1310"/>
                    <a:pt x="846" y="1299"/>
                    <a:pt x="870" y="1299"/>
                  </a:cubicBezTo>
                  <a:cubicBezTo>
                    <a:pt x="882" y="1299"/>
                    <a:pt x="905" y="1275"/>
                    <a:pt x="929" y="1275"/>
                  </a:cubicBezTo>
                  <a:lnTo>
                    <a:pt x="965" y="1275"/>
                  </a:lnTo>
                  <a:cubicBezTo>
                    <a:pt x="977" y="1239"/>
                    <a:pt x="1013" y="1203"/>
                    <a:pt x="1048" y="1179"/>
                  </a:cubicBezTo>
                  <a:cubicBezTo>
                    <a:pt x="1060" y="1156"/>
                    <a:pt x="1060" y="1156"/>
                    <a:pt x="1060" y="1144"/>
                  </a:cubicBezTo>
                  <a:cubicBezTo>
                    <a:pt x="1072" y="1120"/>
                    <a:pt x="1084" y="1096"/>
                    <a:pt x="1108" y="1072"/>
                  </a:cubicBezTo>
                  <a:cubicBezTo>
                    <a:pt x="1108" y="1072"/>
                    <a:pt x="1108" y="1060"/>
                    <a:pt x="1120" y="1060"/>
                  </a:cubicBezTo>
                  <a:cubicBezTo>
                    <a:pt x="1120" y="1037"/>
                    <a:pt x="1120" y="1037"/>
                    <a:pt x="1132" y="1025"/>
                  </a:cubicBezTo>
                  <a:cubicBezTo>
                    <a:pt x="1144" y="977"/>
                    <a:pt x="1167" y="941"/>
                    <a:pt x="1179" y="906"/>
                  </a:cubicBezTo>
                  <a:cubicBezTo>
                    <a:pt x="1191" y="882"/>
                    <a:pt x="1203" y="846"/>
                    <a:pt x="1239" y="834"/>
                  </a:cubicBezTo>
                  <a:cubicBezTo>
                    <a:pt x="1251" y="822"/>
                    <a:pt x="1251" y="822"/>
                    <a:pt x="1263" y="822"/>
                  </a:cubicBezTo>
                  <a:lnTo>
                    <a:pt x="1370" y="715"/>
                  </a:lnTo>
                  <a:lnTo>
                    <a:pt x="1417" y="763"/>
                  </a:lnTo>
                  <a:lnTo>
                    <a:pt x="1739" y="429"/>
                  </a:lnTo>
                  <a:lnTo>
                    <a:pt x="1310" y="1"/>
                  </a:ln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1"/>
            <p:cNvSpPr/>
            <p:nvPr/>
          </p:nvSpPr>
          <p:spPr>
            <a:xfrm>
              <a:off x="2070475" y="1672700"/>
              <a:ext cx="66400" cy="63425"/>
            </a:xfrm>
            <a:custGeom>
              <a:rect b="b" l="l" r="r" t="t"/>
              <a:pathLst>
                <a:path extrusionOk="0" h="2537" w="2656">
                  <a:moveTo>
                    <a:pt x="1904" y="0"/>
                  </a:moveTo>
                  <a:cubicBezTo>
                    <a:pt x="1879" y="0"/>
                    <a:pt x="1859" y="8"/>
                    <a:pt x="1846" y="23"/>
                  </a:cubicBezTo>
                  <a:cubicBezTo>
                    <a:pt x="1834" y="46"/>
                    <a:pt x="1834" y="58"/>
                    <a:pt x="1834" y="82"/>
                  </a:cubicBezTo>
                  <a:cubicBezTo>
                    <a:pt x="1775" y="237"/>
                    <a:pt x="1680" y="356"/>
                    <a:pt x="1596" y="475"/>
                  </a:cubicBezTo>
                  <a:cubicBezTo>
                    <a:pt x="1561" y="523"/>
                    <a:pt x="1525" y="546"/>
                    <a:pt x="1477" y="594"/>
                  </a:cubicBezTo>
                  <a:cubicBezTo>
                    <a:pt x="1322" y="725"/>
                    <a:pt x="1144" y="844"/>
                    <a:pt x="953" y="916"/>
                  </a:cubicBezTo>
                  <a:cubicBezTo>
                    <a:pt x="834" y="975"/>
                    <a:pt x="727" y="1023"/>
                    <a:pt x="608" y="1058"/>
                  </a:cubicBezTo>
                  <a:cubicBezTo>
                    <a:pt x="489" y="1094"/>
                    <a:pt x="370" y="1142"/>
                    <a:pt x="275" y="1237"/>
                  </a:cubicBezTo>
                  <a:cubicBezTo>
                    <a:pt x="1" y="1499"/>
                    <a:pt x="1" y="1951"/>
                    <a:pt x="275" y="2249"/>
                  </a:cubicBezTo>
                  <a:lnTo>
                    <a:pt x="310" y="2285"/>
                  </a:lnTo>
                  <a:cubicBezTo>
                    <a:pt x="454" y="2453"/>
                    <a:pt x="650" y="2537"/>
                    <a:pt x="845" y="2537"/>
                  </a:cubicBezTo>
                  <a:cubicBezTo>
                    <a:pt x="1022" y="2537"/>
                    <a:pt x="1199" y="2468"/>
                    <a:pt x="1334" y="2332"/>
                  </a:cubicBezTo>
                  <a:cubicBezTo>
                    <a:pt x="1418" y="2249"/>
                    <a:pt x="1477" y="2118"/>
                    <a:pt x="1525" y="1975"/>
                  </a:cubicBezTo>
                  <a:cubicBezTo>
                    <a:pt x="1537" y="1916"/>
                    <a:pt x="1573" y="1844"/>
                    <a:pt x="1596" y="1785"/>
                  </a:cubicBezTo>
                  <a:cubicBezTo>
                    <a:pt x="1656" y="1618"/>
                    <a:pt x="1727" y="1463"/>
                    <a:pt x="1834" y="1320"/>
                  </a:cubicBezTo>
                  <a:cubicBezTo>
                    <a:pt x="1954" y="1166"/>
                    <a:pt x="2084" y="999"/>
                    <a:pt x="2263" y="892"/>
                  </a:cubicBezTo>
                  <a:cubicBezTo>
                    <a:pt x="2323" y="844"/>
                    <a:pt x="2406" y="796"/>
                    <a:pt x="2477" y="773"/>
                  </a:cubicBezTo>
                  <a:cubicBezTo>
                    <a:pt x="2491" y="776"/>
                    <a:pt x="2503" y="778"/>
                    <a:pt x="2514" y="778"/>
                  </a:cubicBezTo>
                  <a:cubicBezTo>
                    <a:pt x="2539" y="778"/>
                    <a:pt x="2556" y="769"/>
                    <a:pt x="2573" y="761"/>
                  </a:cubicBezTo>
                  <a:cubicBezTo>
                    <a:pt x="2656" y="677"/>
                    <a:pt x="2549" y="463"/>
                    <a:pt x="2335" y="261"/>
                  </a:cubicBezTo>
                  <a:cubicBezTo>
                    <a:pt x="2175" y="101"/>
                    <a:pt x="2000" y="0"/>
                    <a:pt x="1904"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1"/>
            <p:cNvSpPr/>
            <p:nvPr/>
          </p:nvSpPr>
          <p:spPr>
            <a:xfrm>
              <a:off x="2122875" y="1623550"/>
              <a:ext cx="62525" cy="62225"/>
            </a:xfrm>
            <a:custGeom>
              <a:rect b="b" l="l" r="r" t="t"/>
              <a:pathLst>
                <a:path extrusionOk="0" h="2489" w="2501">
                  <a:moveTo>
                    <a:pt x="1858" y="0"/>
                  </a:moveTo>
                  <a:lnTo>
                    <a:pt x="0" y="1834"/>
                  </a:lnTo>
                  <a:lnTo>
                    <a:pt x="643" y="2489"/>
                  </a:lnTo>
                  <a:lnTo>
                    <a:pt x="2501" y="643"/>
                  </a:lnTo>
                  <a:lnTo>
                    <a:pt x="1858"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1"/>
            <p:cNvSpPr/>
            <p:nvPr/>
          </p:nvSpPr>
          <p:spPr>
            <a:xfrm>
              <a:off x="2129725" y="1629800"/>
              <a:ext cx="51500" cy="49125"/>
            </a:xfrm>
            <a:custGeom>
              <a:rect b="b" l="l" r="r" t="t"/>
              <a:pathLst>
                <a:path extrusionOk="0" h="1965" w="2060">
                  <a:moveTo>
                    <a:pt x="1322" y="0"/>
                  </a:moveTo>
                  <a:lnTo>
                    <a:pt x="0" y="1310"/>
                  </a:lnTo>
                  <a:cubicBezTo>
                    <a:pt x="0" y="1358"/>
                    <a:pt x="12" y="1405"/>
                    <a:pt x="36" y="1453"/>
                  </a:cubicBezTo>
                  <a:cubicBezTo>
                    <a:pt x="95" y="1608"/>
                    <a:pt x="215" y="1762"/>
                    <a:pt x="357" y="1870"/>
                  </a:cubicBezTo>
                  <a:cubicBezTo>
                    <a:pt x="453" y="1905"/>
                    <a:pt x="548" y="1953"/>
                    <a:pt x="643" y="1965"/>
                  </a:cubicBezTo>
                  <a:lnTo>
                    <a:pt x="2060" y="572"/>
                  </a:lnTo>
                  <a:cubicBezTo>
                    <a:pt x="2000" y="429"/>
                    <a:pt x="1858" y="322"/>
                    <a:pt x="1739" y="226"/>
                  </a:cubicBezTo>
                  <a:cubicBezTo>
                    <a:pt x="1619" y="131"/>
                    <a:pt x="1477" y="60"/>
                    <a:pt x="1322"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1"/>
            <p:cNvSpPr/>
            <p:nvPr/>
          </p:nvSpPr>
          <p:spPr>
            <a:xfrm>
              <a:off x="2195800" y="1579500"/>
              <a:ext cx="34250" cy="34250"/>
            </a:xfrm>
            <a:custGeom>
              <a:rect b="b" l="l" r="r" t="t"/>
              <a:pathLst>
                <a:path extrusionOk="0" h="1370" w="1370">
                  <a:moveTo>
                    <a:pt x="727" y="0"/>
                  </a:moveTo>
                  <a:lnTo>
                    <a:pt x="0" y="726"/>
                  </a:lnTo>
                  <a:lnTo>
                    <a:pt x="643" y="1369"/>
                  </a:lnTo>
                  <a:lnTo>
                    <a:pt x="1370" y="643"/>
                  </a:lnTo>
                  <a:lnTo>
                    <a:pt x="727"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1"/>
            <p:cNvSpPr/>
            <p:nvPr/>
          </p:nvSpPr>
          <p:spPr>
            <a:xfrm>
              <a:off x="2069900" y="1687250"/>
              <a:ext cx="36925" cy="41400"/>
            </a:xfrm>
            <a:custGeom>
              <a:rect b="b" l="l" r="r" t="t"/>
              <a:pathLst>
                <a:path extrusionOk="0" h="1656" w="1477">
                  <a:moveTo>
                    <a:pt x="1476" y="0"/>
                  </a:moveTo>
                  <a:cubicBezTo>
                    <a:pt x="1322" y="131"/>
                    <a:pt x="1143" y="250"/>
                    <a:pt x="953" y="322"/>
                  </a:cubicBezTo>
                  <a:cubicBezTo>
                    <a:pt x="834" y="381"/>
                    <a:pt x="726" y="429"/>
                    <a:pt x="607" y="465"/>
                  </a:cubicBezTo>
                  <a:cubicBezTo>
                    <a:pt x="488" y="500"/>
                    <a:pt x="369" y="548"/>
                    <a:pt x="262" y="643"/>
                  </a:cubicBezTo>
                  <a:cubicBezTo>
                    <a:pt x="0" y="905"/>
                    <a:pt x="0" y="1357"/>
                    <a:pt x="262" y="1655"/>
                  </a:cubicBezTo>
                  <a:cubicBezTo>
                    <a:pt x="369" y="1655"/>
                    <a:pt x="488" y="1619"/>
                    <a:pt x="583" y="1560"/>
                  </a:cubicBezTo>
                  <a:cubicBezTo>
                    <a:pt x="774" y="1488"/>
                    <a:pt x="941" y="1322"/>
                    <a:pt x="1072" y="1143"/>
                  </a:cubicBezTo>
                  <a:cubicBezTo>
                    <a:pt x="1274" y="881"/>
                    <a:pt x="1453" y="560"/>
                    <a:pt x="1476" y="226"/>
                  </a:cubicBezTo>
                  <a:lnTo>
                    <a:pt x="1476" y="0"/>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1"/>
            <p:cNvSpPr/>
            <p:nvPr/>
          </p:nvSpPr>
          <p:spPr>
            <a:xfrm>
              <a:off x="2072575" y="1704800"/>
              <a:ext cx="18175" cy="15175"/>
            </a:xfrm>
            <a:custGeom>
              <a:rect b="b" l="l" r="r" t="t"/>
              <a:pathLst>
                <a:path extrusionOk="0" h="607" w="727">
                  <a:moveTo>
                    <a:pt x="548" y="1"/>
                  </a:moveTo>
                  <a:cubicBezTo>
                    <a:pt x="488" y="1"/>
                    <a:pt x="429" y="13"/>
                    <a:pt x="393" y="36"/>
                  </a:cubicBezTo>
                  <a:cubicBezTo>
                    <a:pt x="250" y="108"/>
                    <a:pt x="0" y="453"/>
                    <a:pt x="215" y="584"/>
                  </a:cubicBezTo>
                  <a:cubicBezTo>
                    <a:pt x="241" y="600"/>
                    <a:pt x="268" y="607"/>
                    <a:pt x="296" y="607"/>
                  </a:cubicBezTo>
                  <a:cubicBezTo>
                    <a:pt x="454" y="607"/>
                    <a:pt x="618" y="376"/>
                    <a:pt x="679" y="274"/>
                  </a:cubicBezTo>
                  <a:cubicBezTo>
                    <a:pt x="715" y="215"/>
                    <a:pt x="727" y="155"/>
                    <a:pt x="715" y="96"/>
                  </a:cubicBezTo>
                  <a:cubicBezTo>
                    <a:pt x="679" y="24"/>
                    <a:pt x="619" y="1"/>
                    <a:pt x="548"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1"/>
            <p:cNvSpPr/>
            <p:nvPr/>
          </p:nvSpPr>
          <p:spPr>
            <a:xfrm>
              <a:off x="2090425" y="1699450"/>
              <a:ext cx="3900" cy="3750"/>
            </a:xfrm>
            <a:custGeom>
              <a:rect b="b" l="l" r="r" t="t"/>
              <a:pathLst>
                <a:path extrusionOk="0" h="150" w="156">
                  <a:moveTo>
                    <a:pt x="96" y="0"/>
                  </a:moveTo>
                  <a:cubicBezTo>
                    <a:pt x="60" y="12"/>
                    <a:pt x="1" y="60"/>
                    <a:pt x="13" y="119"/>
                  </a:cubicBezTo>
                  <a:cubicBezTo>
                    <a:pt x="23" y="140"/>
                    <a:pt x="45" y="150"/>
                    <a:pt x="68" y="150"/>
                  </a:cubicBezTo>
                  <a:cubicBezTo>
                    <a:pt x="98" y="150"/>
                    <a:pt x="130" y="134"/>
                    <a:pt x="143" y="107"/>
                  </a:cubicBezTo>
                  <a:cubicBezTo>
                    <a:pt x="155" y="96"/>
                    <a:pt x="155" y="72"/>
                    <a:pt x="155" y="60"/>
                  </a:cubicBezTo>
                  <a:cubicBezTo>
                    <a:pt x="155" y="48"/>
                    <a:pt x="155" y="24"/>
                    <a:pt x="143" y="12"/>
                  </a:cubicBezTo>
                  <a:cubicBezTo>
                    <a:pt x="132" y="0"/>
                    <a:pt x="120" y="0"/>
                    <a:pt x="96"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1"/>
            <p:cNvSpPr/>
            <p:nvPr/>
          </p:nvSpPr>
          <p:spPr>
            <a:xfrm>
              <a:off x="2286575" y="1428875"/>
              <a:ext cx="96175" cy="95875"/>
            </a:xfrm>
            <a:custGeom>
              <a:rect b="b" l="l" r="r" t="t"/>
              <a:pathLst>
                <a:path extrusionOk="0" h="3835" w="3847">
                  <a:moveTo>
                    <a:pt x="3418" y="1"/>
                  </a:moveTo>
                  <a:lnTo>
                    <a:pt x="1096" y="2310"/>
                  </a:lnTo>
                  <a:lnTo>
                    <a:pt x="1132" y="2358"/>
                  </a:lnTo>
                  <a:lnTo>
                    <a:pt x="1060" y="2429"/>
                  </a:lnTo>
                  <a:cubicBezTo>
                    <a:pt x="1060" y="2441"/>
                    <a:pt x="1049" y="2441"/>
                    <a:pt x="1049" y="2465"/>
                  </a:cubicBezTo>
                  <a:cubicBezTo>
                    <a:pt x="1037" y="2477"/>
                    <a:pt x="1001" y="2501"/>
                    <a:pt x="977" y="2525"/>
                  </a:cubicBezTo>
                  <a:cubicBezTo>
                    <a:pt x="941" y="2537"/>
                    <a:pt x="894" y="2549"/>
                    <a:pt x="858" y="2560"/>
                  </a:cubicBezTo>
                  <a:cubicBezTo>
                    <a:pt x="834" y="2560"/>
                    <a:pt x="834" y="2584"/>
                    <a:pt x="822" y="2584"/>
                  </a:cubicBezTo>
                  <a:lnTo>
                    <a:pt x="810" y="2584"/>
                  </a:lnTo>
                  <a:cubicBezTo>
                    <a:pt x="775" y="2596"/>
                    <a:pt x="763" y="2608"/>
                    <a:pt x="739" y="2620"/>
                  </a:cubicBezTo>
                  <a:lnTo>
                    <a:pt x="715" y="2644"/>
                  </a:lnTo>
                  <a:cubicBezTo>
                    <a:pt x="691" y="2668"/>
                    <a:pt x="656" y="2703"/>
                    <a:pt x="644" y="2727"/>
                  </a:cubicBezTo>
                  <a:lnTo>
                    <a:pt x="644" y="2739"/>
                  </a:lnTo>
                  <a:cubicBezTo>
                    <a:pt x="632" y="2763"/>
                    <a:pt x="632" y="2763"/>
                    <a:pt x="632" y="2775"/>
                  </a:cubicBezTo>
                  <a:cubicBezTo>
                    <a:pt x="632" y="2787"/>
                    <a:pt x="620" y="2822"/>
                    <a:pt x="620" y="2834"/>
                  </a:cubicBezTo>
                  <a:cubicBezTo>
                    <a:pt x="620" y="2846"/>
                    <a:pt x="596" y="2858"/>
                    <a:pt x="596" y="2882"/>
                  </a:cubicBezTo>
                  <a:cubicBezTo>
                    <a:pt x="584" y="2918"/>
                    <a:pt x="572" y="2953"/>
                    <a:pt x="537" y="2977"/>
                  </a:cubicBezTo>
                  <a:cubicBezTo>
                    <a:pt x="525" y="3001"/>
                    <a:pt x="501" y="3013"/>
                    <a:pt x="477" y="3013"/>
                  </a:cubicBezTo>
                  <a:lnTo>
                    <a:pt x="382" y="3120"/>
                  </a:lnTo>
                  <a:lnTo>
                    <a:pt x="334" y="3072"/>
                  </a:lnTo>
                  <a:lnTo>
                    <a:pt x="1" y="3394"/>
                  </a:lnTo>
                  <a:lnTo>
                    <a:pt x="441" y="3834"/>
                  </a:lnTo>
                  <a:lnTo>
                    <a:pt x="763" y="3501"/>
                  </a:lnTo>
                  <a:lnTo>
                    <a:pt x="715" y="3453"/>
                  </a:lnTo>
                  <a:lnTo>
                    <a:pt x="822" y="3358"/>
                  </a:lnTo>
                  <a:cubicBezTo>
                    <a:pt x="822" y="3334"/>
                    <a:pt x="822" y="3334"/>
                    <a:pt x="834" y="3322"/>
                  </a:cubicBezTo>
                  <a:cubicBezTo>
                    <a:pt x="858" y="3299"/>
                    <a:pt x="882" y="3275"/>
                    <a:pt x="918" y="3263"/>
                  </a:cubicBezTo>
                  <a:cubicBezTo>
                    <a:pt x="941" y="3239"/>
                    <a:pt x="989" y="3239"/>
                    <a:pt x="1037" y="3215"/>
                  </a:cubicBezTo>
                  <a:cubicBezTo>
                    <a:pt x="1049" y="3203"/>
                    <a:pt x="1049" y="3203"/>
                    <a:pt x="1060" y="3203"/>
                  </a:cubicBezTo>
                  <a:cubicBezTo>
                    <a:pt x="1060" y="3191"/>
                    <a:pt x="1072" y="3191"/>
                    <a:pt x="1072" y="3191"/>
                  </a:cubicBezTo>
                  <a:cubicBezTo>
                    <a:pt x="1108" y="3180"/>
                    <a:pt x="1120" y="3156"/>
                    <a:pt x="1156" y="3144"/>
                  </a:cubicBezTo>
                  <a:cubicBezTo>
                    <a:pt x="1168" y="3144"/>
                    <a:pt x="1168" y="3144"/>
                    <a:pt x="1180" y="3132"/>
                  </a:cubicBezTo>
                  <a:cubicBezTo>
                    <a:pt x="1203" y="3096"/>
                    <a:pt x="1227" y="3072"/>
                    <a:pt x="1239" y="3037"/>
                  </a:cubicBezTo>
                  <a:lnTo>
                    <a:pt x="1239" y="3025"/>
                  </a:lnTo>
                  <a:cubicBezTo>
                    <a:pt x="1263" y="3013"/>
                    <a:pt x="1263" y="3013"/>
                    <a:pt x="1263" y="3001"/>
                  </a:cubicBezTo>
                  <a:cubicBezTo>
                    <a:pt x="1263" y="2977"/>
                    <a:pt x="1275" y="2953"/>
                    <a:pt x="1275" y="2941"/>
                  </a:cubicBezTo>
                  <a:cubicBezTo>
                    <a:pt x="1275" y="2918"/>
                    <a:pt x="1287" y="2906"/>
                    <a:pt x="1287" y="2894"/>
                  </a:cubicBezTo>
                  <a:cubicBezTo>
                    <a:pt x="1299" y="2846"/>
                    <a:pt x="1322" y="2810"/>
                    <a:pt x="1346" y="2787"/>
                  </a:cubicBezTo>
                  <a:cubicBezTo>
                    <a:pt x="1358" y="2775"/>
                    <a:pt x="1394" y="2763"/>
                    <a:pt x="1406" y="2763"/>
                  </a:cubicBezTo>
                  <a:lnTo>
                    <a:pt x="1477" y="2703"/>
                  </a:lnTo>
                  <a:lnTo>
                    <a:pt x="1525" y="2739"/>
                  </a:lnTo>
                  <a:lnTo>
                    <a:pt x="3847" y="441"/>
                  </a:lnTo>
                  <a:lnTo>
                    <a:pt x="3418" y="1"/>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1"/>
            <p:cNvSpPr/>
            <p:nvPr/>
          </p:nvSpPr>
          <p:spPr>
            <a:xfrm>
              <a:off x="2286575" y="1481800"/>
              <a:ext cx="46175" cy="42950"/>
            </a:xfrm>
            <a:custGeom>
              <a:rect b="b" l="l" r="r" t="t"/>
              <a:pathLst>
                <a:path extrusionOk="0" h="1718" w="1847">
                  <a:moveTo>
                    <a:pt x="1355" y="1"/>
                  </a:moveTo>
                  <a:cubicBezTo>
                    <a:pt x="1336" y="1"/>
                    <a:pt x="1317" y="1"/>
                    <a:pt x="1299" y="3"/>
                  </a:cubicBezTo>
                  <a:cubicBezTo>
                    <a:pt x="1239" y="3"/>
                    <a:pt x="1191" y="15"/>
                    <a:pt x="1156" y="51"/>
                  </a:cubicBezTo>
                  <a:cubicBezTo>
                    <a:pt x="1120" y="74"/>
                    <a:pt x="1096" y="86"/>
                    <a:pt x="1072" y="134"/>
                  </a:cubicBezTo>
                  <a:lnTo>
                    <a:pt x="1072" y="229"/>
                  </a:lnTo>
                  <a:lnTo>
                    <a:pt x="1072" y="301"/>
                  </a:lnTo>
                  <a:lnTo>
                    <a:pt x="1072" y="312"/>
                  </a:lnTo>
                  <a:cubicBezTo>
                    <a:pt x="1072" y="360"/>
                    <a:pt x="1096" y="396"/>
                    <a:pt x="1096" y="443"/>
                  </a:cubicBezTo>
                  <a:cubicBezTo>
                    <a:pt x="1096" y="562"/>
                    <a:pt x="1060" y="682"/>
                    <a:pt x="1001" y="789"/>
                  </a:cubicBezTo>
                  <a:cubicBezTo>
                    <a:pt x="941" y="896"/>
                    <a:pt x="834" y="967"/>
                    <a:pt x="739" y="1015"/>
                  </a:cubicBezTo>
                  <a:cubicBezTo>
                    <a:pt x="682" y="1040"/>
                    <a:pt x="613" y="1055"/>
                    <a:pt x="547" y="1055"/>
                  </a:cubicBezTo>
                  <a:cubicBezTo>
                    <a:pt x="488" y="1055"/>
                    <a:pt x="433" y="1043"/>
                    <a:pt x="394" y="1015"/>
                  </a:cubicBezTo>
                  <a:lnTo>
                    <a:pt x="382" y="1003"/>
                  </a:lnTo>
                  <a:lnTo>
                    <a:pt x="334" y="955"/>
                  </a:lnTo>
                  <a:lnTo>
                    <a:pt x="1" y="1277"/>
                  </a:lnTo>
                  <a:lnTo>
                    <a:pt x="441" y="1717"/>
                  </a:lnTo>
                  <a:lnTo>
                    <a:pt x="763" y="1384"/>
                  </a:lnTo>
                  <a:lnTo>
                    <a:pt x="715" y="1336"/>
                  </a:lnTo>
                  <a:lnTo>
                    <a:pt x="822" y="1241"/>
                  </a:lnTo>
                  <a:cubicBezTo>
                    <a:pt x="822" y="1217"/>
                    <a:pt x="822" y="1217"/>
                    <a:pt x="834" y="1205"/>
                  </a:cubicBezTo>
                  <a:cubicBezTo>
                    <a:pt x="858" y="1182"/>
                    <a:pt x="882" y="1158"/>
                    <a:pt x="918" y="1146"/>
                  </a:cubicBezTo>
                  <a:cubicBezTo>
                    <a:pt x="941" y="1122"/>
                    <a:pt x="989" y="1122"/>
                    <a:pt x="1037" y="1098"/>
                  </a:cubicBezTo>
                  <a:cubicBezTo>
                    <a:pt x="1049" y="1086"/>
                    <a:pt x="1049" y="1086"/>
                    <a:pt x="1060" y="1086"/>
                  </a:cubicBezTo>
                  <a:cubicBezTo>
                    <a:pt x="1060" y="1074"/>
                    <a:pt x="1072" y="1074"/>
                    <a:pt x="1072" y="1074"/>
                  </a:cubicBezTo>
                  <a:cubicBezTo>
                    <a:pt x="1108" y="1063"/>
                    <a:pt x="1120" y="1039"/>
                    <a:pt x="1156" y="1027"/>
                  </a:cubicBezTo>
                  <a:cubicBezTo>
                    <a:pt x="1168" y="1027"/>
                    <a:pt x="1168" y="1027"/>
                    <a:pt x="1180" y="1015"/>
                  </a:cubicBezTo>
                  <a:cubicBezTo>
                    <a:pt x="1203" y="979"/>
                    <a:pt x="1227" y="955"/>
                    <a:pt x="1239" y="920"/>
                  </a:cubicBezTo>
                  <a:lnTo>
                    <a:pt x="1239" y="908"/>
                  </a:lnTo>
                  <a:cubicBezTo>
                    <a:pt x="1263" y="896"/>
                    <a:pt x="1263" y="896"/>
                    <a:pt x="1263" y="884"/>
                  </a:cubicBezTo>
                  <a:cubicBezTo>
                    <a:pt x="1263" y="860"/>
                    <a:pt x="1275" y="836"/>
                    <a:pt x="1275" y="824"/>
                  </a:cubicBezTo>
                  <a:cubicBezTo>
                    <a:pt x="1275" y="801"/>
                    <a:pt x="1287" y="789"/>
                    <a:pt x="1287" y="777"/>
                  </a:cubicBezTo>
                  <a:cubicBezTo>
                    <a:pt x="1299" y="729"/>
                    <a:pt x="1322" y="693"/>
                    <a:pt x="1346" y="670"/>
                  </a:cubicBezTo>
                  <a:cubicBezTo>
                    <a:pt x="1358" y="658"/>
                    <a:pt x="1394" y="646"/>
                    <a:pt x="1406" y="646"/>
                  </a:cubicBezTo>
                  <a:lnTo>
                    <a:pt x="1489" y="574"/>
                  </a:lnTo>
                  <a:lnTo>
                    <a:pt x="1537" y="622"/>
                  </a:lnTo>
                  <a:lnTo>
                    <a:pt x="1846" y="312"/>
                  </a:lnTo>
                  <a:cubicBezTo>
                    <a:pt x="1822" y="253"/>
                    <a:pt x="1787" y="181"/>
                    <a:pt x="1727" y="134"/>
                  </a:cubicBezTo>
                  <a:cubicBezTo>
                    <a:pt x="1623" y="40"/>
                    <a:pt x="1490" y="1"/>
                    <a:pt x="1355" y="1"/>
                  </a:cubicBez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1"/>
            <p:cNvSpPr/>
            <p:nvPr/>
          </p:nvSpPr>
          <p:spPr>
            <a:xfrm>
              <a:off x="2361900" y="1383775"/>
              <a:ext cx="67275" cy="63275"/>
            </a:xfrm>
            <a:custGeom>
              <a:rect b="b" l="l" r="r" t="t"/>
              <a:pathLst>
                <a:path extrusionOk="0" h="2531" w="2691">
                  <a:moveTo>
                    <a:pt x="1807" y="1"/>
                  </a:moveTo>
                  <a:cubicBezTo>
                    <a:pt x="1625" y="1"/>
                    <a:pt x="1447" y="66"/>
                    <a:pt x="1310" y="197"/>
                  </a:cubicBezTo>
                  <a:cubicBezTo>
                    <a:pt x="1226" y="292"/>
                    <a:pt x="1179" y="412"/>
                    <a:pt x="1131" y="531"/>
                  </a:cubicBezTo>
                  <a:cubicBezTo>
                    <a:pt x="1084" y="650"/>
                    <a:pt x="1036" y="757"/>
                    <a:pt x="988" y="876"/>
                  </a:cubicBezTo>
                  <a:cubicBezTo>
                    <a:pt x="893" y="1066"/>
                    <a:pt x="774" y="1245"/>
                    <a:pt x="643" y="1388"/>
                  </a:cubicBezTo>
                  <a:cubicBezTo>
                    <a:pt x="595" y="1435"/>
                    <a:pt x="572" y="1483"/>
                    <a:pt x="524" y="1507"/>
                  </a:cubicBezTo>
                  <a:cubicBezTo>
                    <a:pt x="405" y="1614"/>
                    <a:pt x="286" y="1686"/>
                    <a:pt x="131" y="1745"/>
                  </a:cubicBezTo>
                  <a:cubicBezTo>
                    <a:pt x="107" y="1745"/>
                    <a:pt x="95" y="1745"/>
                    <a:pt x="72" y="1769"/>
                  </a:cubicBezTo>
                  <a:cubicBezTo>
                    <a:pt x="0" y="1840"/>
                    <a:pt x="107" y="2067"/>
                    <a:pt x="310" y="2269"/>
                  </a:cubicBezTo>
                  <a:cubicBezTo>
                    <a:pt x="467" y="2436"/>
                    <a:pt x="632" y="2530"/>
                    <a:pt x="737" y="2530"/>
                  </a:cubicBezTo>
                  <a:cubicBezTo>
                    <a:pt x="766" y="2530"/>
                    <a:pt x="791" y="2523"/>
                    <a:pt x="810" y="2507"/>
                  </a:cubicBezTo>
                  <a:cubicBezTo>
                    <a:pt x="822" y="2483"/>
                    <a:pt x="822" y="2448"/>
                    <a:pt x="822" y="2400"/>
                  </a:cubicBezTo>
                  <a:cubicBezTo>
                    <a:pt x="845" y="2328"/>
                    <a:pt x="893" y="2257"/>
                    <a:pt x="941" y="2197"/>
                  </a:cubicBezTo>
                  <a:cubicBezTo>
                    <a:pt x="1060" y="2019"/>
                    <a:pt x="1203" y="1888"/>
                    <a:pt x="1381" y="1769"/>
                  </a:cubicBezTo>
                  <a:cubicBezTo>
                    <a:pt x="1536" y="1662"/>
                    <a:pt x="1703" y="1590"/>
                    <a:pt x="1857" y="1531"/>
                  </a:cubicBezTo>
                  <a:cubicBezTo>
                    <a:pt x="1917" y="1507"/>
                    <a:pt x="2000" y="1483"/>
                    <a:pt x="2060" y="1471"/>
                  </a:cubicBezTo>
                  <a:cubicBezTo>
                    <a:pt x="2191" y="1424"/>
                    <a:pt x="2322" y="1364"/>
                    <a:pt x="2417" y="1269"/>
                  </a:cubicBezTo>
                  <a:cubicBezTo>
                    <a:pt x="2691" y="995"/>
                    <a:pt x="2679" y="531"/>
                    <a:pt x="2369" y="245"/>
                  </a:cubicBezTo>
                  <a:lnTo>
                    <a:pt x="2322" y="197"/>
                  </a:lnTo>
                  <a:cubicBezTo>
                    <a:pt x="2173" y="66"/>
                    <a:pt x="1988" y="1"/>
                    <a:pt x="1807"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1"/>
            <p:cNvSpPr/>
            <p:nvPr/>
          </p:nvSpPr>
          <p:spPr>
            <a:xfrm>
              <a:off x="2313975" y="1434225"/>
              <a:ext cx="62525" cy="62250"/>
            </a:xfrm>
            <a:custGeom>
              <a:rect b="b" l="l" r="r" t="t"/>
              <a:pathLst>
                <a:path extrusionOk="0" h="2490" w="2501">
                  <a:moveTo>
                    <a:pt x="1858" y="1"/>
                  </a:moveTo>
                  <a:lnTo>
                    <a:pt x="0" y="1846"/>
                  </a:lnTo>
                  <a:lnTo>
                    <a:pt x="631" y="2489"/>
                  </a:lnTo>
                  <a:lnTo>
                    <a:pt x="2501" y="644"/>
                  </a:lnTo>
                  <a:lnTo>
                    <a:pt x="1858" y="1"/>
                  </a:ln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1"/>
            <p:cNvSpPr/>
            <p:nvPr/>
          </p:nvSpPr>
          <p:spPr>
            <a:xfrm>
              <a:off x="2320225" y="1440775"/>
              <a:ext cx="49425" cy="51225"/>
            </a:xfrm>
            <a:custGeom>
              <a:rect b="b" l="l" r="r" t="t"/>
              <a:pathLst>
                <a:path extrusionOk="0" h="2049" w="1977">
                  <a:moveTo>
                    <a:pt x="1322" y="1"/>
                  </a:moveTo>
                  <a:lnTo>
                    <a:pt x="0" y="1311"/>
                  </a:lnTo>
                  <a:cubicBezTo>
                    <a:pt x="60" y="1465"/>
                    <a:pt x="131" y="1608"/>
                    <a:pt x="226" y="1727"/>
                  </a:cubicBezTo>
                  <a:cubicBezTo>
                    <a:pt x="310" y="1846"/>
                    <a:pt x="429" y="1989"/>
                    <a:pt x="572" y="2049"/>
                  </a:cubicBezTo>
                  <a:lnTo>
                    <a:pt x="1977" y="644"/>
                  </a:lnTo>
                  <a:cubicBezTo>
                    <a:pt x="1953" y="560"/>
                    <a:pt x="1917" y="465"/>
                    <a:pt x="1870" y="370"/>
                  </a:cubicBezTo>
                  <a:cubicBezTo>
                    <a:pt x="1774" y="215"/>
                    <a:pt x="1619" y="96"/>
                    <a:pt x="1465" y="37"/>
                  </a:cubicBezTo>
                  <a:cubicBezTo>
                    <a:pt x="1417" y="13"/>
                    <a:pt x="1369" y="1"/>
                    <a:pt x="1322" y="1"/>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1"/>
            <p:cNvSpPr/>
            <p:nvPr/>
          </p:nvSpPr>
          <p:spPr>
            <a:xfrm>
              <a:off x="2269325" y="1506575"/>
              <a:ext cx="34250" cy="33950"/>
            </a:xfrm>
            <a:custGeom>
              <a:rect b="b" l="l" r="r" t="t"/>
              <a:pathLst>
                <a:path extrusionOk="0" h="1358" w="1370">
                  <a:moveTo>
                    <a:pt x="727" y="0"/>
                  </a:moveTo>
                  <a:lnTo>
                    <a:pt x="0" y="714"/>
                  </a:lnTo>
                  <a:lnTo>
                    <a:pt x="643" y="1357"/>
                  </a:lnTo>
                  <a:lnTo>
                    <a:pt x="1369" y="643"/>
                  </a:lnTo>
                  <a:lnTo>
                    <a:pt x="727" y="0"/>
                  </a:ln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1"/>
            <p:cNvSpPr/>
            <p:nvPr/>
          </p:nvSpPr>
          <p:spPr>
            <a:xfrm>
              <a:off x="2378250" y="1383250"/>
              <a:ext cx="42000" cy="34925"/>
            </a:xfrm>
            <a:custGeom>
              <a:rect b="b" l="l" r="r" t="t"/>
              <a:pathLst>
                <a:path extrusionOk="0" h="1397" w="1680">
                  <a:moveTo>
                    <a:pt x="1165" y="1"/>
                  </a:moveTo>
                  <a:cubicBezTo>
                    <a:pt x="983" y="1"/>
                    <a:pt x="805" y="69"/>
                    <a:pt x="668" y="206"/>
                  </a:cubicBezTo>
                  <a:cubicBezTo>
                    <a:pt x="584" y="290"/>
                    <a:pt x="537" y="409"/>
                    <a:pt x="489" y="528"/>
                  </a:cubicBezTo>
                  <a:cubicBezTo>
                    <a:pt x="441" y="659"/>
                    <a:pt x="406" y="754"/>
                    <a:pt x="346" y="873"/>
                  </a:cubicBezTo>
                  <a:cubicBezTo>
                    <a:pt x="251" y="1075"/>
                    <a:pt x="132" y="1254"/>
                    <a:pt x="1" y="1397"/>
                  </a:cubicBezTo>
                  <a:lnTo>
                    <a:pt x="227" y="1397"/>
                  </a:lnTo>
                  <a:cubicBezTo>
                    <a:pt x="572" y="1373"/>
                    <a:pt x="882" y="1206"/>
                    <a:pt x="1144" y="992"/>
                  </a:cubicBezTo>
                  <a:cubicBezTo>
                    <a:pt x="1323" y="861"/>
                    <a:pt x="1489" y="718"/>
                    <a:pt x="1596" y="516"/>
                  </a:cubicBezTo>
                  <a:cubicBezTo>
                    <a:pt x="1632" y="433"/>
                    <a:pt x="1680" y="313"/>
                    <a:pt x="1680" y="206"/>
                  </a:cubicBezTo>
                  <a:cubicBezTo>
                    <a:pt x="1531" y="69"/>
                    <a:pt x="1346" y="1"/>
                    <a:pt x="1165" y="1"/>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1"/>
            <p:cNvSpPr/>
            <p:nvPr/>
          </p:nvSpPr>
          <p:spPr>
            <a:xfrm>
              <a:off x="2395225" y="1387250"/>
              <a:ext cx="17600" cy="14675"/>
            </a:xfrm>
            <a:custGeom>
              <a:rect b="b" l="l" r="r" t="t"/>
              <a:pathLst>
                <a:path extrusionOk="0" h="587" w="704">
                  <a:moveTo>
                    <a:pt x="443" y="1"/>
                  </a:moveTo>
                  <a:cubicBezTo>
                    <a:pt x="290" y="1"/>
                    <a:pt x="107" y="152"/>
                    <a:pt x="48" y="261"/>
                  </a:cubicBezTo>
                  <a:cubicBezTo>
                    <a:pt x="36" y="296"/>
                    <a:pt x="24" y="356"/>
                    <a:pt x="1" y="415"/>
                  </a:cubicBezTo>
                  <a:cubicBezTo>
                    <a:pt x="1" y="499"/>
                    <a:pt x="36" y="558"/>
                    <a:pt x="108" y="582"/>
                  </a:cubicBezTo>
                  <a:cubicBezTo>
                    <a:pt x="124" y="585"/>
                    <a:pt x="140" y="587"/>
                    <a:pt x="156" y="587"/>
                  </a:cubicBezTo>
                  <a:cubicBezTo>
                    <a:pt x="199" y="587"/>
                    <a:pt x="243" y="576"/>
                    <a:pt x="286" y="558"/>
                  </a:cubicBezTo>
                  <a:cubicBezTo>
                    <a:pt x="405" y="475"/>
                    <a:pt x="703" y="273"/>
                    <a:pt x="608" y="94"/>
                  </a:cubicBezTo>
                  <a:cubicBezTo>
                    <a:pt x="566" y="27"/>
                    <a:pt x="507" y="1"/>
                    <a:pt x="443" y="1"/>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1"/>
            <p:cNvSpPr/>
            <p:nvPr/>
          </p:nvSpPr>
          <p:spPr>
            <a:xfrm>
              <a:off x="2390475" y="1402050"/>
              <a:ext cx="4175" cy="3925"/>
            </a:xfrm>
            <a:custGeom>
              <a:rect b="b" l="l" r="r" t="t"/>
              <a:pathLst>
                <a:path extrusionOk="0" h="157" w="167">
                  <a:moveTo>
                    <a:pt x="104" y="0"/>
                  </a:moveTo>
                  <a:cubicBezTo>
                    <a:pt x="53" y="0"/>
                    <a:pt x="22" y="54"/>
                    <a:pt x="0" y="97"/>
                  </a:cubicBezTo>
                  <a:cubicBezTo>
                    <a:pt x="0" y="109"/>
                    <a:pt x="0" y="121"/>
                    <a:pt x="24" y="145"/>
                  </a:cubicBezTo>
                  <a:cubicBezTo>
                    <a:pt x="36" y="157"/>
                    <a:pt x="48" y="157"/>
                    <a:pt x="60" y="157"/>
                  </a:cubicBezTo>
                  <a:cubicBezTo>
                    <a:pt x="83" y="157"/>
                    <a:pt x="95" y="157"/>
                    <a:pt x="107" y="145"/>
                  </a:cubicBezTo>
                  <a:cubicBezTo>
                    <a:pt x="155" y="109"/>
                    <a:pt x="167" y="38"/>
                    <a:pt x="119" y="2"/>
                  </a:cubicBezTo>
                  <a:cubicBezTo>
                    <a:pt x="114" y="1"/>
                    <a:pt x="109" y="0"/>
                    <a:pt x="104"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1"/>
            <p:cNvSpPr/>
            <p:nvPr/>
          </p:nvSpPr>
          <p:spPr>
            <a:xfrm>
              <a:off x="2116025" y="1425900"/>
              <a:ext cx="267625" cy="266725"/>
            </a:xfrm>
            <a:custGeom>
              <a:rect b="b" l="l" r="r" t="t"/>
              <a:pathLst>
                <a:path extrusionOk="0" h="10669" w="10705">
                  <a:moveTo>
                    <a:pt x="5348" y="834"/>
                  </a:moveTo>
                  <a:cubicBezTo>
                    <a:pt x="5356" y="834"/>
                    <a:pt x="5363" y="834"/>
                    <a:pt x="5370" y="834"/>
                  </a:cubicBezTo>
                  <a:cubicBezTo>
                    <a:pt x="7859" y="858"/>
                    <a:pt x="9871" y="2882"/>
                    <a:pt x="9847" y="5358"/>
                  </a:cubicBezTo>
                  <a:cubicBezTo>
                    <a:pt x="9835" y="7839"/>
                    <a:pt x="7823" y="9847"/>
                    <a:pt x="5345" y="9847"/>
                  </a:cubicBezTo>
                  <a:cubicBezTo>
                    <a:pt x="5337" y="9847"/>
                    <a:pt x="5330" y="9847"/>
                    <a:pt x="5323" y="9847"/>
                  </a:cubicBezTo>
                  <a:cubicBezTo>
                    <a:pt x="2834" y="9823"/>
                    <a:pt x="834" y="7799"/>
                    <a:pt x="846" y="5323"/>
                  </a:cubicBezTo>
                  <a:cubicBezTo>
                    <a:pt x="858" y="2842"/>
                    <a:pt x="2870" y="834"/>
                    <a:pt x="5348" y="834"/>
                  </a:cubicBezTo>
                  <a:close/>
                  <a:moveTo>
                    <a:pt x="5348" y="0"/>
                  </a:moveTo>
                  <a:cubicBezTo>
                    <a:pt x="2417" y="0"/>
                    <a:pt x="24" y="2377"/>
                    <a:pt x="12" y="5311"/>
                  </a:cubicBezTo>
                  <a:cubicBezTo>
                    <a:pt x="1" y="8263"/>
                    <a:pt x="2382" y="10657"/>
                    <a:pt x="5323" y="10668"/>
                  </a:cubicBezTo>
                  <a:cubicBezTo>
                    <a:pt x="5337" y="10669"/>
                    <a:pt x="5352" y="10669"/>
                    <a:pt x="5367" y="10669"/>
                  </a:cubicBezTo>
                  <a:cubicBezTo>
                    <a:pt x="8299" y="10669"/>
                    <a:pt x="10669" y="8296"/>
                    <a:pt x="10680" y="5358"/>
                  </a:cubicBezTo>
                  <a:cubicBezTo>
                    <a:pt x="10704" y="2417"/>
                    <a:pt x="8323" y="1"/>
                    <a:pt x="5370" y="1"/>
                  </a:cubicBezTo>
                  <a:cubicBezTo>
                    <a:pt x="5363" y="0"/>
                    <a:pt x="5356" y="0"/>
                    <a:pt x="5348"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1"/>
            <p:cNvSpPr/>
            <p:nvPr/>
          </p:nvSpPr>
          <p:spPr>
            <a:xfrm>
              <a:off x="2094000" y="1404475"/>
              <a:ext cx="311075" cy="309875"/>
            </a:xfrm>
            <a:custGeom>
              <a:rect b="b" l="l" r="r" t="t"/>
              <a:pathLst>
                <a:path extrusionOk="0" h="12395" w="12443">
                  <a:moveTo>
                    <a:pt x="6229" y="965"/>
                  </a:moveTo>
                  <a:cubicBezTo>
                    <a:pt x="6237" y="965"/>
                    <a:pt x="6244" y="965"/>
                    <a:pt x="6251" y="965"/>
                  </a:cubicBezTo>
                  <a:cubicBezTo>
                    <a:pt x="9133" y="977"/>
                    <a:pt x="11478" y="3334"/>
                    <a:pt x="11454" y="6215"/>
                  </a:cubicBezTo>
                  <a:cubicBezTo>
                    <a:pt x="11442" y="9101"/>
                    <a:pt x="9109" y="11430"/>
                    <a:pt x="6226" y="11430"/>
                  </a:cubicBezTo>
                  <a:cubicBezTo>
                    <a:pt x="6218" y="11430"/>
                    <a:pt x="6211" y="11430"/>
                    <a:pt x="6204" y="11430"/>
                  </a:cubicBezTo>
                  <a:cubicBezTo>
                    <a:pt x="3322" y="11418"/>
                    <a:pt x="989" y="9061"/>
                    <a:pt x="1001" y="6168"/>
                  </a:cubicBezTo>
                  <a:cubicBezTo>
                    <a:pt x="1012" y="3294"/>
                    <a:pt x="3358" y="965"/>
                    <a:pt x="6229" y="965"/>
                  </a:cubicBezTo>
                  <a:close/>
                  <a:moveTo>
                    <a:pt x="6229" y="0"/>
                  </a:moveTo>
                  <a:cubicBezTo>
                    <a:pt x="2822" y="0"/>
                    <a:pt x="36" y="2758"/>
                    <a:pt x="12" y="6180"/>
                  </a:cubicBezTo>
                  <a:cubicBezTo>
                    <a:pt x="0" y="7989"/>
                    <a:pt x="786" y="9632"/>
                    <a:pt x="2025" y="10775"/>
                  </a:cubicBezTo>
                  <a:cubicBezTo>
                    <a:pt x="3132" y="11787"/>
                    <a:pt x="4584" y="12395"/>
                    <a:pt x="6192" y="12395"/>
                  </a:cubicBezTo>
                  <a:cubicBezTo>
                    <a:pt x="6199" y="12395"/>
                    <a:pt x="6206" y="12395"/>
                    <a:pt x="6214" y="12395"/>
                  </a:cubicBezTo>
                  <a:cubicBezTo>
                    <a:pt x="9633" y="12395"/>
                    <a:pt x="12419" y="9637"/>
                    <a:pt x="12431" y="6215"/>
                  </a:cubicBezTo>
                  <a:cubicBezTo>
                    <a:pt x="12443" y="4584"/>
                    <a:pt x="11823" y="3096"/>
                    <a:pt x="10776" y="1989"/>
                  </a:cubicBezTo>
                  <a:cubicBezTo>
                    <a:pt x="9645" y="774"/>
                    <a:pt x="8037" y="0"/>
                    <a:pt x="6251" y="0"/>
                  </a:cubicBezTo>
                  <a:cubicBezTo>
                    <a:pt x="6244" y="0"/>
                    <a:pt x="6237" y="0"/>
                    <a:pt x="6229" y="0"/>
                  </a:cubicBezTo>
                  <a:close/>
                </a:path>
              </a:pathLst>
            </a:custGeom>
            <a:solidFill>
              <a:srgbClr val="A675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1"/>
            <p:cNvSpPr/>
            <p:nvPr/>
          </p:nvSpPr>
          <p:spPr>
            <a:xfrm>
              <a:off x="2103225" y="1413700"/>
              <a:ext cx="301550" cy="300950"/>
            </a:xfrm>
            <a:custGeom>
              <a:rect b="b" l="l" r="r" t="t"/>
              <a:pathLst>
                <a:path extrusionOk="0" h="12038" w="12062">
                  <a:moveTo>
                    <a:pt x="5860" y="596"/>
                  </a:moveTo>
                  <a:cubicBezTo>
                    <a:pt x="5868" y="596"/>
                    <a:pt x="5875" y="596"/>
                    <a:pt x="5882" y="596"/>
                  </a:cubicBezTo>
                  <a:cubicBezTo>
                    <a:pt x="8764" y="608"/>
                    <a:pt x="11109" y="2965"/>
                    <a:pt x="11085" y="5846"/>
                  </a:cubicBezTo>
                  <a:cubicBezTo>
                    <a:pt x="11073" y="8732"/>
                    <a:pt x="8740" y="11061"/>
                    <a:pt x="5857" y="11061"/>
                  </a:cubicBezTo>
                  <a:cubicBezTo>
                    <a:pt x="5849" y="11061"/>
                    <a:pt x="5842" y="11061"/>
                    <a:pt x="5835" y="11061"/>
                  </a:cubicBezTo>
                  <a:cubicBezTo>
                    <a:pt x="2953" y="11049"/>
                    <a:pt x="620" y="8692"/>
                    <a:pt x="632" y="5799"/>
                  </a:cubicBezTo>
                  <a:cubicBezTo>
                    <a:pt x="643" y="2925"/>
                    <a:pt x="2989" y="596"/>
                    <a:pt x="5860" y="596"/>
                  </a:cubicBezTo>
                  <a:close/>
                  <a:moveTo>
                    <a:pt x="6217" y="0"/>
                  </a:moveTo>
                  <a:cubicBezTo>
                    <a:pt x="2810" y="0"/>
                    <a:pt x="24" y="2758"/>
                    <a:pt x="1" y="6180"/>
                  </a:cubicBezTo>
                  <a:cubicBezTo>
                    <a:pt x="1" y="7811"/>
                    <a:pt x="620" y="9299"/>
                    <a:pt x="1644" y="10406"/>
                  </a:cubicBezTo>
                  <a:cubicBezTo>
                    <a:pt x="2739" y="11418"/>
                    <a:pt x="4203" y="12026"/>
                    <a:pt x="5811" y="12038"/>
                  </a:cubicBezTo>
                  <a:cubicBezTo>
                    <a:pt x="6597" y="12038"/>
                    <a:pt x="7359" y="11895"/>
                    <a:pt x="8061" y="11621"/>
                  </a:cubicBezTo>
                  <a:cubicBezTo>
                    <a:pt x="10383" y="10728"/>
                    <a:pt x="12026" y="8489"/>
                    <a:pt x="12026" y="5846"/>
                  </a:cubicBezTo>
                  <a:cubicBezTo>
                    <a:pt x="12062" y="5430"/>
                    <a:pt x="12014" y="5013"/>
                    <a:pt x="11943" y="4620"/>
                  </a:cubicBezTo>
                  <a:cubicBezTo>
                    <a:pt x="11716" y="3465"/>
                    <a:pt x="11181" y="2441"/>
                    <a:pt x="10407" y="1620"/>
                  </a:cubicBezTo>
                  <a:cubicBezTo>
                    <a:pt x="9311" y="608"/>
                    <a:pt x="7847" y="0"/>
                    <a:pt x="6239" y="0"/>
                  </a:cubicBezTo>
                  <a:cubicBezTo>
                    <a:pt x="6232" y="0"/>
                    <a:pt x="6225" y="0"/>
                    <a:pt x="6217"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1"/>
            <p:cNvSpPr/>
            <p:nvPr/>
          </p:nvSpPr>
          <p:spPr>
            <a:xfrm>
              <a:off x="2198475" y="1508950"/>
              <a:ext cx="102125" cy="101225"/>
            </a:xfrm>
            <a:custGeom>
              <a:rect b="b" l="l" r="r" t="t"/>
              <a:pathLst>
                <a:path extrusionOk="0" h="4049" w="4085">
                  <a:moveTo>
                    <a:pt x="2037" y="0"/>
                  </a:moveTo>
                  <a:cubicBezTo>
                    <a:pt x="1787" y="0"/>
                    <a:pt x="1548" y="48"/>
                    <a:pt x="1322" y="131"/>
                  </a:cubicBezTo>
                  <a:cubicBezTo>
                    <a:pt x="572" y="417"/>
                    <a:pt x="24" y="1167"/>
                    <a:pt x="24" y="2024"/>
                  </a:cubicBezTo>
                  <a:cubicBezTo>
                    <a:pt x="1" y="2929"/>
                    <a:pt x="620" y="3703"/>
                    <a:pt x="1429" y="3965"/>
                  </a:cubicBezTo>
                  <a:cubicBezTo>
                    <a:pt x="1620" y="4025"/>
                    <a:pt x="1822" y="4048"/>
                    <a:pt x="2025" y="4048"/>
                  </a:cubicBezTo>
                  <a:cubicBezTo>
                    <a:pt x="3144" y="4048"/>
                    <a:pt x="4073" y="3144"/>
                    <a:pt x="4073" y="2024"/>
                  </a:cubicBezTo>
                  <a:cubicBezTo>
                    <a:pt x="4084" y="905"/>
                    <a:pt x="3180" y="0"/>
                    <a:pt x="2037" y="0"/>
                  </a:cubicBezTo>
                  <a:close/>
                </a:path>
              </a:pathLst>
            </a:custGeom>
            <a:solidFill>
              <a:srgbClr val="7F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1"/>
            <p:cNvSpPr/>
            <p:nvPr/>
          </p:nvSpPr>
          <p:spPr>
            <a:xfrm>
              <a:off x="2199075" y="1512225"/>
              <a:ext cx="47950" cy="95875"/>
            </a:xfrm>
            <a:custGeom>
              <a:rect b="b" l="l" r="r" t="t"/>
              <a:pathLst>
                <a:path extrusionOk="0" h="3835" w="1918">
                  <a:moveTo>
                    <a:pt x="1322" y="0"/>
                  </a:moveTo>
                  <a:cubicBezTo>
                    <a:pt x="560" y="286"/>
                    <a:pt x="12" y="1036"/>
                    <a:pt x="12" y="1893"/>
                  </a:cubicBezTo>
                  <a:cubicBezTo>
                    <a:pt x="0" y="2798"/>
                    <a:pt x="608" y="3572"/>
                    <a:pt x="1429" y="3834"/>
                  </a:cubicBezTo>
                  <a:cubicBezTo>
                    <a:pt x="1727" y="3251"/>
                    <a:pt x="1893" y="2608"/>
                    <a:pt x="1917" y="1965"/>
                  </a:cubicBezTo>
                  <a:cubicBezTo>
                    <a:pt x="1917" y="1274"/>
                    <a:pt x="1703" y="572"/>
                    <a:pt x="1322" y="0"/>
                  </a:cubicBezTo>
                  <a:close/>
                </a:path>
              </a:pathLst>
            </a:custGeom>
            <a:solidFill>
              <a:srgbClr val="8B5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1"/>
            <p:cNvSpPr/>
            <p:nvPr/>
          </p:nvSpPr>
          <p:spPr>
            <a:xfrm>
              <a:off x="2227650" y="1537525"/>
              <a:ext cx="43775" cy="44075"/>
            </a:xfrm>
            <a:custGeom>
              <a:rect b="b" l="l" r="r" t="t"/>
              <a:pathLst>
                <a:path extrusionOk="0" h="1763" w="1751">
                  <a:moveTo>
                    <a:pt x="902" y="0"/>
                  </a:moveTo>
                  <a:cubicBezTo>
                    <a:pt x="895" y="0"/>
                    <a:pt x="888" y="0"/>
                    <a:pt x="881" y="0"/>
                  </a:cubicBezTo>
                  <a:cubicBezTo>
                    <a:pt x="405" y="0"/>
                    <a:pt x="0" y="393"/>
                    <a:pt x="0" y="881"/>
                  </a:cubicBezTo>
                  <a:cubicBezTo>
                    <a:pt x="0" y="1358"/>
                    <a:pt x="381" y="1762"/>
                    <a:pt x="881" y="1762"/>
                  </a:cubicBezTo>
                  <a:cubicBezTo>
                    <a:pt x="1346" y="1762"/>
                    <a:pt x="1751" y="1370"/>
                    <a:pt x="1751" y="881"/>
                  </a:cubicBezTo>
                  <a:cubicBezTo>
                    <a:pt x="1751" y="400"/>
                    <a:pt x="1380" y="0"/>
                    <a:pt x="902" y="0"/>
                  </a:cubicBezTo>
                  <a:close/>
                </a:path>
              </a:pathLst>
            </a:custGeom>
            <a:solidFill>
              <a:srgbClr val="744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5" name="Google Shape;6395;p61"/>
          <p:cNvSpPr/>
          <p:nvPr/>
        </p:nvSpPr>
        <p:spPr>
          <a:xfrm>
            <a:off x="2903522" y="2782837"/>
            <a:ext cx="15384" cy="12235"/>
          </a:xfrm>
          <a:custGeom>
            <a:rect b="b" l="l" r="r" t="t"/>
            <a:pathLst>
              <a:path extrusionOk="0" h="408" w="513">
                <a:moveTo>
                  <a:pt x="332" y="1"/>
                </a:moveTo>
                <a:cubicBezTo>
                  <a:pt x="325" y="1"/>
                  <a:pt x="318" y="1"/>
                  <a:pt x="311" y="2"/>
                </a:cubicBezTo>
                <a:lnTo>
                  <a:pt x="215" y="2"/>
                </a:lnTo>
                <a:cubicBezTo>
                  <a:pt x="120" y="2"/>
                  <a:pt x="61" y="50"/>
                  <a:pt x="49" y="110"/>
                </a:cubicBezTo>
                <a:cubicBezTo>
                  <a:pt x="1" y="169"/>
                  <a:pt x="1" y="240"/>
                  <a:pt x="49" y="300"/>
                </a:cubicBezTo>
                <a:cubicBezTo>
                  <a:pt x="72" y="360"/>
                  <a:pt x="132" y="407"/>
                  <a:pt x="215" y="407"/>
                </a:cubicBezTo>
                <a:lnTo>
                  <a:pt x="311" y="407"/>
                </a:lnTo>
                <a:cubicBezTo>
                  <a:pt x="394" y="407"/>
                  <a:pt x="453" y="360"/>
                  <a:pt x="477" y="300"/>
                </a:cubicBezTo>
                <a:cubicBezTo>
                  <a:pt x="489" y="264"/>
                  <a:pt x="489" y="240"/>
                  <a:pt x="489" y="240"/>
                </a:cubicBezTo>
                <a:cubicBezTo>
                  <a:pt x="513" y="229"/>
                  <a:pt x="513" y="205"/>
                  <a:pt x="513" y="181"/>
                </a:cubicBezTo>
                <a:cubicBezTo>
                  <a:pt x="513" y="169"/>
                  <a:pt x="513" y="145"/>
                  <a:pt x="489" y="121"/>
                </a:cubicBezTo>
                <a:cubicBezTo>
                  <a:pt x="489" y="121"/>
                  <a:pt x="489" y="110"/>
                  <a:pt x="477" y="110"/>
                </a:cubicBezTo>
                <a:cubicBezTo>
                  <a:pt x="455" y="55"/>
                  <a:pt x="404" y="1"/>
                  <a:pt x="3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6" name="Google Shape;6396;p61"/>
          <p:cNvGrpSpPr/>
          <p:nvPr/>
        </p:nvGrpSpPr>
        <p:grpSpPr>
          <a:xfrm>
            <a:off x="3853524" y="2830735"/>
            <a:ext cx="1083398" cy="1396089"/>
            <a:chOff x="2188050" y="2963675"/>
            <a:chExt cx="743275" cy="957800"/>
          </a:xfrm>
        </p:grpSpPr>
        <p:sp>
          <p:nvSpPr>
            <p:cNvPr id="6397" name="Google Shape;6397;p61"/>
            <p:cNvSpPr/>
            <p:nvPr/>
          </p:nvSpPr>
          <p:spPr>
            <a:xfrm>
              <a:off x="2256525" y="2963675"/>
              <a:ext cx="674800" cy="461900"/>
            </a:xfrm>
            <a:custGeom>
              <a:rect b="b" l="l" r="r" t="t"/>
              <a:pathLst>
                <a:path extrusionOk="0" h="18476" w="26992">
                  <a:moveTo>
                    <a:pt x="20915" y="0"/>
                  </a:moveTo>
                  <a:cubicBezTo>
                    <a:pt x="20097" y="0"/>
                    <a:pt x="19273" y="278"/>
                    <a:pt x="18729" y="902"/>
                  </a:cubicBezTo>
                  <a:cubicBezTo>
                    <a:pt x="17038" y="2783"/>
                    <a:pt x="20658" y="5557"/>
                    <a:pt x="19015" y="6736"/>
                  </a:cubicBezTo>
                  <a:cubicBezTo>
                    <a:pt x="18454" y="7133"/>
                    <a:pt x="17883" y="7290"/>
                    <a:pt x="17293" y="7290"/>
                  </a:cubicBezTo>
                  <a:cubicBezTo>
                    <a:pt x="15042" y="7290"/>
                    <a:pt x="12502" y="5004"/>
                    <a:pt x="9109" y="5004"/>
                  </a:cubicBezTo>
                  <a:cubicBezTo>
                    <a:pt x="8160" y="5004"/>
                    <a:pt x="7144" y="5183"/>
                    <a:pt x="6049" y="5641"/>
                  </a:cubicBezTo>
                  <a:cubicBezTo>
                    <a:pt x="0" y="8189"/>
                    <a:pt x="2786" y="14797"/>
                    <a:pt x="2786" y="14797"/>
                  </a:cubicBezTo>
                  <a:cubicBezTo>
                    <a:pt x="2880" y="14797"/>
                    <a:pt x="3311" y="14699"/>
                    <a:pt x="3671" y="14699"/>
                  </a:cubicBezTo>
                  <a:cubicBezTo>
                    <a:pt x="3860" y="14699"/>
                    <a:pt x="4030" y="14726"/>
                    <a:pt x="4120" y="14808"/>
                  </a:cubicBezTo>
                  <a:cubicBezTo>
                    <a:pt x="4139" y="13847"/>
                    <a:pt x="4777" y="12841"/>
                    <a:pt x="6234" y="12841"/>
                  </a:cubicBezTo>
                  <a:cubicBezTo>
                    <a:pt x="6618" y="12841"/>
                    <a:pt x="7059" y="12911"/>
                    <a:pt x="7561" y="13070"/>
                  </a:cubicBezTo>
                  <a:cubicBezTo>
                    <a:pt x="9948" y="13830"/>
                    <a:pt x="13129" y="18476"/>
                    <a:pt x="17103" y="18476"/>
                  </a:cubicBezTo>
                  <a:cubicBezTo>
                    <a:pt x="17113" y="18476"/>
                    <a:pt x="17123" y="18476"/>
                    <a:pt x="17133" y="18476"/>
                  </a:cubicBezTo>
                  <a:cubicBezTo>
                    <a:pt x="21646" y="18440"/>
                    <a:pt x="22622" y="15797"/>
                    <a:pt x="22717" y="15523"/>
                  </a:cubicBezTo>
                  <a:cubicBezTo>
                    <a:pt x="26718" y="12832"/>
                    <a:pt x="26992" y="7510"/>
                    <a:pt x="26063" y="5319"/>
                  </a:cubicBezTo>
                  <a:cubicBezTo>
                    <a:pt x="25515" y="4009"/>
                    <a:pt x="24420" y="3390"/>
                    <a:pt x="23384" y="3057"/>
                  </a:cubicBezTo>
                  <a:lnTo>
                    <a:pt x="23491" y="2771"/>
                  </a:lnTo>
                  <a:cubicBezTo>
                    <a:pt x="24158" y="1106"/>
                    <a:pt x="22547" y="0"/>
                    <a:pt x="20915"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1"/>
            <p:cNvSpPr/>
            <p:nvPr/>
          </p:nvSpPr>
          <p:spPr>
            <a:xfrm>
              <a:off x="2314275" y="3331150"/>
              <a:ext cx="55375" cy="45900"/>
            </a:xfrm>
            <a:custGeom>
              <a:rect b="b" l="l" r="r" t="t"/>
              <a:pathLst>
                <a:path extrusionOk="0" h="1836" w="2215">
                  <a:moveTo>
                    <a:pt x="1349" y="0"/>
                  </a:moveTo>
                  <a:cubicBezTo>
                    <a:pt x="989" y="0"/>
                    <a:pt x="558" y="98"/>
                    <a:pt x="464" y="98"/>
                  </a:cubicBezTo>
                  <a:cubicBezTo>
                    <a:pt x="464" y="97"/>
                    <a:pt x="463" y="97"/>
                    <a:pt x="463" y="97"/>
                  </a:cubicBezTo>
                  <a:cubicBezTo>
                    <a:pt x="331" y="97"/>
                    <a:pt x="48" y="1599"/>
                    <a:pt x="0" y="1824"/>
                  </a:cubicBezTo>
                  <a:cubicBezTo>
                    <a:pt x="476" y="1586"/>
                    <a:pt x="857" y="1419"/>
                    <a:pt x="1107" y="1419"/>
                  </a:cubicBezTo>
                  <a:cubicBezTo>
                    <a:pt x="1346" y="1419"/>
                    <a:pt x="1738" y="1586"/>
                    <a:pt x="2215" y="1836"/>
                  </a:cubicBezTo>
                  <a:cubicBezTo>
                    <a:pt x="2215" y="1836"/>
                    <a:pt x="1893" y="205"/>
                    <a:pt x="1798" y="109"/>
                  </a:cubicBezTo>
                  <a:cubicBezTo>
                    <a:pt x="1708" y="27"/>
                    <a:pt x="1538" y="0"/>
                    <a:pt x="1349" y="0"/>
                  </a:cubicBezTo>
                  <a:close/>
                </a:path>
              </a:pathLst>
            </a:custGeom>
            <a:solidFill>
              <a:srgbClr val="797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1"/>
            <p:cNvSpPr/>
            <p:nvPr/>
          </p:nvSpPr>
          <p:spPr>
            <a:xfrm>
              <a:off x="2188050" y="3365125"/>
              <a:ext cx="307500" cy="555750"/>
            </a:xfrm>
            <a:custGeom>
              <a:rect b="b" l="l" r="r" t="t"/>
              <a:pathLst>
                <a:path extrusionOk="0" h="22230" w="12300">
                  <a:moveTo>
                    <a:pt x="6133" y="1"/>
                  </a:moveTo>
                  <a:cubicBezTo>
                    <a:pt x="5906" y="1"/>
                    <a:pt x="5525" y="143"/>
                    <a:pt x="5013" y="405"/>
                  </a:cubicBezTo>
                  <a:cubicBezTo>
                    <a:pt x="5001" y="405"/>
                    <a:pt x="5001" y="417"/>
                    <a:pt x="4990" y="417"/>
                  </a:cubicBezTo>
                  <a:cubicBezTo>
                    <a:pt x="4978" y="441"/>
                    <a:pt x="4954" y="453"/>
                    <a:pt x="4954" y="465"/>
                  </a:cubicBezTo>
                  <a:lnTo>
                    <a:pt x="4954" y="501"/>
                  </a:lnTo>
                  <a:cubicBezTo>
                    <a:pt x="3227" y="1406"/>
                    <a:pt x="537" y="3418"/>
                    <a:pt x="453" y="3668"/>
                  </a:cubicBezTo>
                  <a:cubicBezTo>
                    <a:pt x="239" y="4251"/>
                    <a:pt x="132" y="6358"/>
                    <a:pt x="72" y="8728"/>
                  </a:cubicBezTo>
                  <a:lnTo>
                    <a:pt x="72" y="8740"/>
                  </a:lnTo>
                  <a:cubicBezTo>
                    <a:pt x="60" y="9430"/>
                    <a:pt x="48" y="10145"/>
                    <a:pt x="48" y="10835"/>
                  </a:cubicBezTo>
                  <a:cubicBezTo>
                    <a:pt x="37" y="12002"/>
                    <a:pt x="37" y="13133"/>
                    <a:pt x="37" y="14074"/>
                  </a:cubicBezTo>
                  <a:cubicBezTo>
                    <a:pt x="37" y="15622"/>
                    <a:pt x="1" y="16574"/>
                    <a:pt x="48" y="16693"/>
                  </a:cubicBezTo>
                  <a:cubicBezTo>
                    <a:pt x="96" y="16812"/>
                    <a:pt x="3394" y="19729"/>
                    <a:pt x="4978" y="21122"/>
                  </a:cubicBezTo>
                  <a:cubicBezTo>
                    <a:pt x="4954" y="21134"/>
                    <a:pt x="4954" y="21158"/>
                    <a:pt x="4954" y="21170"/>
                  </a:cubicBezTo>
                  <a:cubicBezTo>
                    <a:pt x="4954" y="21182"/>
                    <a:pt x="4978" y="21194"/>
                    <a:pt x="4978" y="21217"/>
                  </a:cubicBezTo>
                  <a:lnTo>
                    <a:pt x="5597" y="21765"/>
                  </a:lnTo>
                  <a:cubicBezTo>
                    <a:pt x="5894" y="22027"/>
                    <a:pt x="6073" y="22194"/>
                    <a:pt x="6109" y="22206"/>
                  </a:cubicBezTo>
                  <a:cubicBezTo>
                    <a:pt x="6121" y="22229"/>
                    <a:pt x="6133" y="22229"/>
                    <a:pt x="6144" y="22229"/>
                  </a:cubicBezTo>
                  <a:cubicBezTo>
                    <a:pt x="6168" y="22229"/>
                    <a:pt x="6180" y="22229"/>
                    <a:pt x="6192" y="22206"/>
                  </a:cubicBezTo>
                  <a:cubicBezTo>
                    <a:pt x="6228" y="22182"/>
                    <a:pt x="6406" y="22015"/>
                    <a:pt x="6704" y="21765"/>
                  </a:cubicBezTo>
                  <a:lnTo>
                    <a:pt x="7323" y="21194"/>
                  </a:lnTo>
                  <a:cubicBezTo>
                    <a:pt x="7335" y="21182"/>
                    <a:pt x="7335" y="21170"/>
                    <a:pt x="7335" y="21158"/>
                  </a:cubicBezTo>
                  <a:cubicBezTo>
                    <a:pt x="7335" y="21134"/>
                    <a:pt x="7335" y="21122"/>
                    <a:pt x="7323" y="21110"/>
                  </a:cubicBezTo>
                  <a:cubicBezTo>
                    <a:pt x="8907" y="19741"/>
                    <a:pt x="12205" y="16812"/>
                    <a:pt x="12252" y="16705"/>
                  </a:cubicBezTo>
                  <a:cubicBezTo>
                    <a:pt x="12300" y="16598"/>
                    <a:pt x="12264" y="15598"/>
                    <a:pt x="12264" y="14038"/>
                  </a:cubicBezTo>
                  <a:cubicBezTo>
                    <a:pt x="12264" y="13097"/>
                    <a:pt x="12264" y="11990"/>
                    <a:pt x="12252" y="10835"/>
                  </a:cubicBezTo>
                  <a:cubicBezTo>
                    <a:pt x="12240" y="10145"/>
                    <a:pt x="12240" y="9430"/>
                    <a:pt x="12217" y="8740"/>
                  </a:cubicBezTo>
                  <a:cubicBezTo>
                    <a:pt x="12157" y="6370"/>
                    <a:pt x="12062" y="4251"/>
                    <a:pt x="11848" y="3668"/>
                  </a:cubicBezTo>
                  <a:cubicBezTo>
                    <a:pt x="11848" y="3656"/>
                    <a:pt x="11824" y="3620"/>
                    <a:pt x="11776" y="3572"/>
                  </a:cubicBezTo>
                  <a:cubicBezTo>
                    <a:pt x="11324" y="3096"/>
                    <a:pt x="8919" y="1334"/>
                    <a:pt x="7323" y="501"/>
                  </a:cubicBezTo>
                  <a:lnTo>
                    <a:pt x="7323" y="465"/>
                  </a:lnTo>
                  <a:cubicBezTo>
                    <a:pt x="7323" y="453"/>
                    <a:pt x="7311" y="417"/>
                    <a:pt x="7299" y="417"/>
                  </a:cubicBezTo>
                  <a:cubicBezTo>
                    <a:pt x="6764" y="143"/>
                    <a:pt x="6371" y="1"/>
                    <a:pt x="6133" y="1"/>
                  </a:cubicBezTo>
                  <a:close/>
                </a:path>
              </a:pathLst>
            </a:custGeom>
            <a:solidFill>
              <a:srgbClr val="919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1"/>
            <p:cNvSpPr/>
            <p:nvPr/>
          </p:nvSpPr>
          <p:spPr>
            <a:xfrm>
              <a:off x="2369325" y="3535975"/>
              <a:ext cx="124750" cy="100650"/>
            </a:xfrm>
            <a:custGeom>
              <a:rect b="b" l="l" r="r" t="t"/>
              <a:pathLst>
                <a:path extrusionOk="0" h="4026" w="4990">
                  <a:moveTo>
                    <a:pt x="1" y="1"/>
                  </a:moveTo>
                  <a:lnTo>
                    <a:pt x="1" y="2989"/>
                  </a:lnTo>
                  <a:lnTo>
                    <a:pt x="36" y="2989"/>
                  </a:lnTo>
                  <a:lnTo>
                    <a:pt x="4989" y="4025"/>
                  </a:lnTo>
                  <a:cubicBezTo>
                    <a:pt x="4989" y="3323"/>
                    <a:pt x="4978" y="2608"/>
                    <a:pt x="4942" y="1941"/>
                  </a:cubicBezTo>
                  <a:lnTo>
                    <a:pt x="4894" y="1941"/>
                  </a:lnTo>
                  <a:lnTo>
                    <a:pt x="36" y="1"/>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1"/>
            <p:cNvSpPr/>
            <p:nvPr/>
          </p:nvSpPr>
          <p:spPr>
            <a:xfrm>
              <a:off x="2188950" y="3535375"/>
              <a:ext cx="124450" cy="100650"/>
            </a:xfrm>
            <a:custGeom>
              <a:rect b="b" l="l" r="r" t="t"/>
              <a:pathLst>
                <a:path extrusionOk="0" h="4026" w="4978">
                  <a:moveTo>
                    <a:pt x="4942" y="1"/>
                  </a:moveTo>
                  <a:lnTo>
                    <a:pt x="72" y="1930"/>
                  </a:lnTo>
                  <a:lnTo>
                    <a:pt x="24" y="1930"/>
                  </a:lnTo>
                  <a:cubicBezTo>
                    <a:pt x="12" y="2620"/>
                    <a:pt x="12" y="3335"/>
                    <a:pt x="1" y="4025"/>
                  </a:cubicBezTo>
                  <a:lnTo>
                    <a:pt x="4954" y="3001"/>
                  </a:lnTo>
                  <a:lnTo>
                    <a:pt x="4977" y="3001"/>
                  </a:lnTo>
                  <a:lnTo>
                    <a:pt x="4977" y="13"/>
                  </a:lnTo>
                  <a:lnTo>
                    <a:pt x="4977" y="1"/>
                  </a:ln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1"/>
            <p:cNvSpPr/>
            <p:nvPr/>
          </p:nvSpPr>
          <p:spPr>
            <a:xfrm>
              <a:off x="2311300" y="3365725"/>
              <a:ext cx="59850" cy="555750"/>
            </a:xfrm>
            <a:custGeom>
              <a:rect b="b" l="l" r="r" t="t"/>
              <a:pathLst>
                <a:path extrusionOk="0" h="22230" w="2394">
                  <a:moveTo>
                    <a:pt x="1191" y="0"/>
                  </a:moveTo>
                  <a:cubicBezTo>
                    <a:pt x="964" y="0"/>
                    <a:pt x="583" y="131"/>
                    <a:pt x="71" y="393"/>
                  </a:cubicBezTo>
                  <a:cubicBezTo>
                    <a:pt x="60" y="393"/>
                    <a:pt x="60" y="417"/>
                    <a:pt x="48" y="417"/>
                  </a:cubicBezTo>
                  <a:cubicBezTo>
                    <a:pt x="36" y="429"/>
                    <a:pt x="12" y="441"/>
                    <a:pt x="12" y="453"/>
                  </a:cubicBezTo>
                  <a:lnTo>
                    <a:pt x="12" y="21134"/>
                  </a:lnTo>
                  <a:cubicBezTo>
                    <a:pt x="0" y="21146"/>
                    <a:pt x="0" y="21158"/>
                    <a:pt x="0" y="21170"/>
                  </a:cubicBezTo>
                  <a:cubicBezTo>
                    <a:pt x="0" y="21193"/>
                    <a:pt x="12" y="21205"/>
                    <a:pt x="12" y="21217"/>
                  </a:cubicBezTo>
                  <a:lnTo>
                    <a:pt x="643" y="21765"/>
                  </a:lnTo>
                  <a:cubicBezTo>
                    <a:pt x="941" y="22039"/>
                    <a:pt x="1119" y="22205"/>
                    <a:pt x="1143" y="22217"/>
                  </a:cubicBezTo>
                  <a:cubicBezTo>
                    <a:pt x="1167" y="22229"/>
                    <a:pt x="1179" y="22229"/>
                    <a:pt x="1191" y="22229"/>
                  </a:cubicBezTo>
                  <a:cubicBezTo>
                    <a:pt x="1203" y="22229"/>
                    <a:pt x="1226" y="22229"/>
                    <a:pt x="1238" y="22217"/>
                  </a:cubicBezTo>
                  <a:cubicBezTo>
                    <a:pt x="1262" y="22182"/>
                    <a:pt x="1441" y="22027"/>
                    <a:pt x="1738" y="21765"/>
                  </a:cubicBezTo>
                  <a:lnTo>
                    <a:pt x="2369" y="21205"/>
                  </a:lnTo>
                  <a:cubicBezTo>
                    <a:pt x="2381" y="21193"/>
                    <a:pt x="2381" y="21170"/>
                    <a:pt x="2381" y="21158"/>
                  </a:cubicBezTo>
                  <a:cubicBezTo>
                    <a:pt x="2393" y="21146"/>
                    <a:pt x="2393" y="21134"/>
                    <a:pt x="2381" y="21134"/>
                  </a:cubicBezTo>
                  <a:lnTo>
                    <a:pt x="2381" y="453"/>
                  </a:lnTo>
                  <a:cubicBezTo>
                    <a:pt x="2381" y="441"/>
                    <a:pt x="2369" y="417"/>
                    <a:pt x="2357" y="417"/>
                  </a:cubicBezTo>
                  <a:cubicBezTo>
                    <a:pt x="1822" y="131"/>
                    <a:pt x="1429" y="0"/>
                    <a:pt x="1191" y="0"/>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1"/>
            <p:cNvSpPr/>
            <p:nvPr/>
          </p:nvSpPr>
          <p:spPr>
            <a:xfrm>
              <a:off x="2679200" y="2998725"/>
              <a:ext cx="245275" cy="394400"/>
            </a:xfrm>
            <a:custGeom>
              <a:rect b="b" l="l" r="r" t="t"/>
              <a:pathLst>
                <a:path extrusionOk="0" h="15776" w="9811">
                  <a:moveTo>
                    <a:pt x="4751" y="0"/>
                  </a:moveTo>
                  <a:cubicBezTo>
                    <a:pt x="4620" y="12"/>
                    <a:pt x="4465" y="48"/>
                    <a:pt x="4334" y="107"/>
                  </a:cubicBezTo>
                  <a:cubicBezTo>
                    <a:pt x="4203" y="167"/>
                    <a:pt x="4084" y="286"/>
                    <a:pt x="4024" y="417"/>
                  </a:cubicBezTo>
                  <a:cubicBezTo>
                    <a:pt x="3989" y="476"/>
                    <a:pt x="3965" y="548"/>
                    <a:pt x="3953" y="631"/>
                  </a:cubicBezTo>
                  <a:cubicBezTo>
                    <a:pt x="3929" y="702"/>
                    <a:pt x="3953" y="810"/>
                    <a:pt x="3989" y="881"/>
                  </a:cubicBezTo>
                  <a:cubicBezTo>
                    <a:pt x="4096" y="1012"/>
                    <a:pt x="4227" y="1072"/>
                    <a:pt x="4370" y="1131"/>
                  </a:cubicBezTo>
                  <a:cubicBezTo>
                    <a:pt x="4632" y="1238"/>
                    <a:pt x="4906" y="1298"/>
                    <a:pt x="5156" y="1369"/>
                  </a:cubicBezTo>
                  <a:cubicBezTo>
                    <a:pt x="5679" y="1488"/>
                    <a:pt x="6191" y="1619"/>
                    <a:pt x="6691" y="1822"/>
                  </a:cubicBezTo>
                  <a:cubicBezTo>
                    <a:pt x="7180" y="2012"/>
                    <a:pt x="7656" y="2250"/>
                    <a:pt x="8037" y="2596"/>
                  </a:cubicBezTo>
                  <a:cubicBezTo>
                    <a:pt x="8430" y="2929"/>
                    <a:pt x="8751" y="3346"/>
                    <a:pt x="8966" y="3822"/>
                  </a:cubicBezTo>
                  <a:cubicBezTo>
                    <a:pt x="9192" y="4298"/>
                    <a:pt x="9287" y="4822"/>
                    <a:pt x="9370" y="5346"/>
                  </a:cubicBezTo>
                  <a:cubicBezTo>
                    <a:pt x="9501" y="6382"/>
                    <a:pt x="9442" y="7453"/>
                    <a:pt x="9228" y="8501"/>
                  </a:cubicBezTo>
                  <a:cubicBezTo>
                    <a:pt x="9025" y="9525"/>
                    <a:pt x="8656" y="10537"/>
                    <a:pt x="8120" y="11442"/>
                  </a:cubicBezTo>
                  <a:cubicBezTo>
                    <a:pt x="7584" y="12359"/>
                    <a:pt x="6870" y="13156"/>
                    <a:pt x="6013" y="13799"/>
                  </a:cubicBezTo>
                  <a:cubicBezTo>
                    <a:pt x="5179" y="14442"/>
                    <a:pt x="4215" y="14895"/>
                    <a:pt x="3191" y="15192"/>
                  </a:cubicBezTo>
                  <a:cubicBezTo>
                    <a:pt x="2167" y="15490"/>
                    <a:pt x="1107" y="15645"/>
                    <a:pt x="36" y="15692"/>
                  </a:cubicBezTo>
                  <a:cubicBezTo>
                    <a:pt x="24" y="15704"/>
                    <a:pt x="0" y="15716"/>
                    <a:pt x="0" y="15728"/>
                  </a:cubicBezTo>
                  <a:cubicBezTo>
                    <a:pt x="0" y="15764"/>
                    <a:pt x="36" y="15776"/>
                    <a:pt x="48" y="15776"/>
                  </a:cubicBezTo>
                  <a:cubicBezTo>
                    <a:pt x="1119" y="15776"/>
                    <a:pt x="2203" y="15657"/>
                    <a:pt x="3251" y="15371"/>
                  </a:cubicBezTo>
                  <a:cubicBezTo>
                    <a:pt x="4286" y="15097"/>
                    <a:pt x="5298" y="14633"/>
                    <a:pt x="6180" y="13990"/>
                  </a:cubicBezTo>
                  <a:cubicBezTo>
                    <a:pt x="7061" y="13347"/>
                    <a:pt x="7799" y="12525"/>
                    <a:pt x="8370" y="11597"/>
                  </a:cubicBezTo>
                  <a:cubicBezTo>
                    <a:pt x="8930" y="10656"/>
                    <a:pt x="9323" y="9632"/>
                    <a:pt x="9549" y="8561"/>
                  </a:cubicBezTo>
                  <a:cubicBezTo>
                    <a:pt x="9763" y="7501"/>
                    <a:pt x="9811" y="6406"/>
                    <a:pt x="9680" y="5310"/>
                  </a:cubicBezTo>
                  <a:cubicBezTo>
                    <a:pt x="9609" y="4762"/>
                    <a:pt x="9489" y="4227"/>
                    <a:pt x="9251" y="3727"/>
                  </a:cubicBezTo>
                  <a:cubicBezTo>
                    <a:pt x="9025" y="3215"/>
                    <a:pt x="8668" y="2774"/>
                    <a:pt x="8239" y="2417"/>
                  </a:cubicBezTo>
                  <a:cubicBezTo>
                    <a:pt x="7799" y="2072"/>
                    <a:pt x="7299" y="1822"/>
                    <a:pt x="6787" y="1619"/>
                  </a:cubicBezTo>
                  <a:cubicBezTo>
                    <a:pt x="6287" y="1429"/>
                    <a:pt x="5751" y="1310"/>
                    <a:pt x="5227" y="1191"/>
                  </a:cubicBezTo>
                  <a:cubicBezTo>
                    <a:pt x="4977" y="1131"/>
                    <a:pt x="4703" y="1072"/>
                    <a:pt x="4465" y="988"/>
                  </a:cubicBezTo>
                  <a:cubicBezTo>
                    <a:pt x="4346" y="941"/>
                    <a:pt x="4227" y="881"/>
                    <a:pt x="4167" y="810"/>
                  </a:cubicBezTo>
                  <a:cubicBezTo>
                    <a:pt x="4144" y="762"/>
                    <a:pt x="4132" y="714"/>
                    <a:pt x="4144" y="667"/>
                  </a:cubicBezTo>
                  <a:cubicBezTo>
                    <a:pt x="4155" y="631"/>
                    <a:pt x="4191" y="572"/>
                    <a:pt x="4203" y="512"/>
                  </a:cubicBezTo>
                  <a:cubicBezTo>
                    <a:pt x="4263" y="405"/>
                    <a:pt x="4334" y="310"/>
                    <a:pt x="4441" y="250"/>
                  </a:cubicBezTo>
                  <a:cubicBezTo>
                    <a:pt x="4536" y="191"/>
                    <a:pt x="4679" y="179"/>
                    <a:pt x="4798" y="167"/>
                  </a:cubicBezTo>
                  <a:cubicBezTo>
                    <a:pt x="5048" y="167"/>
                    <a:pt x="5322" y="202"/>
                    <a:pt x="5560" y="298"/>
                  </a:cubicBezTo>
                  <a:cubicBezTo>
                    <a:pt x="5584" y="298"/>
                    <a:pt x="5596" y="298"/>
                    <a:pt x="5584" y="226"/>
                  </a:cubicBezTo>
                  <a:cubicBezTo>
                    <a:pt x="5596" y="202"/>
                    <a:pt x="5584" y="179"/>
                    <a:pt x="5560" y="167"/>
                  </a:cubicBezTo>
                  <a:cubicBezTo>
                    <a:pt x="5298" y="60"/>
                    <a:pt x="5037" y="0"/>
                    <a:pt x="4751"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1"/>
            <p:cNvSpPr/>
            <p:nvPr/>
          </p:nvSpPr>
          <p:spPr>
            <a:xfrm>
              <a:off x="2341950" y="3058250"/>
              <a:ext cx="535200" cy="255775"/>
            </a:xfrm>
            <a:custGeom>
              <a:rect b="b" l="l" r="r" t="t"/>
              <a:pathLst>
                <a:path extrusionOk="0" h="10231" w="21408">
                  <a:moveTo>
                    <a:pt x="18574" y="0"/>
                  </a:moveTo>
                  <a:cubicBezTo>
                    <a:pt x="18538" y="0"/>
                    <a:pt x="18515" y="12"/>
                    <a:pt x="18515" y="48"/>
                  </a:cubicBezTo>
                  <a:cubicBezTo>
                    <a:pt x="18515" y="72"/>
                    <a:pt x="18527" y="107"/>
                    <a:pt x="18550" y="107"/>
                  </a:cubicBezTo>
                  <a:cubicBezTo>
                    <a:pt x="18872" y="179"/>
                    <a:pt x="19146" y="334"/>
                    <a:pt x="19419" y="512"/>
                  </a:cubicBezTo>
                  <a:cubicBezTo>
                    <a:pt x="19681" y="691"/>
                    <a:pt x="19920" y="905"/>
                    <a:pt x="20134" y="1143"/>
                  </a:cubicBezTo>
                  <a:cubicBezTo>
                    <a:pt x="20551" y="1619"/>
                    <a:pt x="20860" y="2203"/>
                    <a:pt x="20979" y="2834"/>
                  </a:cubicBezTo>
                  <a:cubicBezTo>
                    <a:pt x="21110" y="3453"/>
                    <a:pt x="21051" y="4108"/>
                    <a:pt x="20813" y="4691"/>
                  </a:cubicBezTo>
                  <a:cubicBezTo>
                    <a:pt x="20574" y="5287"/>
                    <a:pt x="20205" y="5810"/>
                    <a:pt x="19765" y="6263"/>
                  </a:cubicBezTo>
                  <a:cubicBezTo>
                    <a:pt x="18848" y="7192"/>
                    <a:pt x="17741" y="7918"/>
                    <a:pt x="16491" y="8132"/>
                  </a:cubicBezTo>
                  <a:cubicBezTo>
                    <a:pt x="16192" y="8188"/>
                    <a:pt x="15892" y="8213"/>
                    <a:pt x="15592" y="8213"/>
                  </a:cubicBezTo>
                  <a:cubicBezTo>
                    <a:pt x="15257" y="8213"/>
                    <a:pt x="14924" y="8182"/>
                    <a:pt x="14597" y="8132"/>
                  </a:cubicBezTo>
                  <a:cubicBezTo>
                    <a:pt x="13955" y="8025"/>
                    <a:pt x="13347" y="7835"/>
                    <a:pt x="12740" y="7608"/>
                  </a:cubicBezTo>
                  <a:cubicBezTo>
                    <a:pt x="11514" y="7144"/>
                    <a:pt x="10359" y="6549"/>
                    <a:pt x="9144" y="6001"/>
                  </a:cubicBezTo>
                  <a:cubicBezTo>
                    <a:pt x="8549" y="5727"/>
                    <a:pt x="7930" y="5477"/>
                    <a:pt x="7287" y="5287"/>
                  </a:cubicBezTo>
                  <a:cubicBezTo>
                    <a:pt x="6691" y="5110"/>
                    <a:pt x="6065" y="4974"/>
                    <a:pt x="5427" y="4974"/>
                  </a:cubicBezTo>
                  <a:cubicBezTo>
                    <a:pt x="5376" y="4974"/>
                    <a:pt x="5326" y="4975"/>
                    <a:pt x="5275" y="4977"/>
                  </a:cubicBezTo>
                  <a:cubicBezTo>
                    <a:pt x="4596" y="5001"/>
                    <a:pt x="3929" y="5132"/>
                    <a:pt x="3298" y="5406"/>
                  </a:cubicBezTo>
                  <a:cubicBezTo>
                    <a:pt x="3132" y="5465"/>
                    <a:pt x="2989" y="5549"/>
                    <a:pt x="2834" y="5632"/>
                  </a:cubicBezTo>
                  <a:cubicBezTo>
                    <a:pt x="2691" y="5715"/>
                    <a:pt x="2536" y="5787"/>
                    <a:pt x="2405" y="5894"/>
                  </a:cubicBezTo>
                  <a:cubicBezTo>
                    <a:pt x="2120" y="6084"/>
                    <a:pt x="1870" y="6299"/>
                    <a:pt x="1632" y="6549"/>
                  </a:cubicBezTo>
                  <a:cubicBezTo>
                    <a:pt x="1155" y="7037"/>
                    <a:pt x="798" y="7620"/>
                    <a:pt x="536" y="8227"/>
                  </a:cubicBezTo>
                  <a:cubicBezTo>
                    <a:pt x="262" y="8847"/>
                    <a:pt x="72" y="9478"/>
                    <a:pt x="0" y="10156"/>
                  </a:cubicBezTo>
                  <a:cubicBezTo>
                    <a:pt x="0" y="10192"/>
                    <a:pt x="24" y="10228"/>
                    <a:pt x="72" y="10228"/>
                  </a:cubicBezTo>
                  <a:cubicBezTo>
                    <a:pt x="80" y="10230"/>
                    <a:pt x="87" y="10231"/>
                    <a:pt x="94" y="10231"/>
                  </a:cubicBezTo>
                  <a:cubicBezTo>
                    <a:pt x="127" y="10231"/>
                    <a:pt x="145" y="10208"/>
                    <a:pt x="155" y="10168"/>
                  </a:cubicBezTo>
                  <a:cubicBezTo>
                    <a:pt x="393" y="8906"/>
                    <a:pt x="965" y="7668"/>
                    <a:pt x="1870" y="6763"/>
                  </a:cubicBezTo>
                  <a:cubicBezTo>
                    <a:pt x="2084" y="6525"/>
                    <a:pt x="2334" y="6322"/>
                    <a:pt x="2596" y="6144"/>
                  </a:cubicBezTo>
                  <a:cubicBezTo>
                    <a:pt x="2715" y="6061"/>
                    <a:pt x="2870" y="5989"/>
                    <a:pt x="3001" y="5906"/>
                  </a:cubicBezTo>
                  <a:cubicBezTo>
                    <a:pt x="3156" y="5846"/>
                    <a:pt x="3287" y="5775"/>
                    <a:pt x="3429" y="5715"/>
                  </a:cubicBezTo>
                  <a:cubicBezTo>
                    <a:pt x="4025" y="5477"/>
                    <a:pt x="4668" y="5370"/>
                    <a:pt x="5299" y="5358"/>
                  </a:cubicBezTo>
                  <a:cubicBezTo>
                    <a:pt x="5918" y="5358"/>
                    <a:pt x="6561" y="5477"/>
                    <a:pt x="7168" y="5668"/>
                  </a:cubicBezTo>
                  <a:cubicBezTo>
                    <a:pt x="7799" y="5870"/>
                    <a:pt x="8394" y="6120"/>
                    <a:pt x="8990" y="6382"/>
                  </a:cubicBezTo>
                  <a:cubicBezTo>
                    <a:pt x="10156" y="6918"/>
                    <a:pt x="11335" y="7549"/>
                    <a:pt x="12585" y="8013"/>
                  </a:cubicBezTo>
                  <a:cubicBezTo>
                    <a:pt x="13216" y="8227"/>
                    <a:pt x="13871" y="8430"/>
                    <a:pt x="14538" y="8525"/>
                  </a:cubicBezTo>
                  <a:cubicBezTo>
                    <a:pt x="14863" y="8577"/>
                    <a:pt x="15196" y="8604"/>
                    <a:pt x="15529" y="8604"/>
                  </a:cubicBezTo>
                  <a:cubicBezTo>
                    <a:pt x="15880" y="8604"/>
                    <a:pt x="16232" y="8574"/>
                    <a:pt x="16574" y="8513"/>
                  </a:cubicBezTo>
                  <a:cubicBezTo>
                    <a:pt x="17241" y="8394"/>
                    <a:pt x="17884" y="8144"/>
                    <a:pt x="18467" y="7787"/>
                  </a:cubicBezTo>
                  <a:cubicBezTo>
                    <a:pt x="19050" y="7430"/>
                    <a:pt x="19562" y="7001"/>
                    <a:pt x="20027" y="6501"/>
                  </a:cubicBezTo>
                  <a:cubicBezTo>
                    <a:pt x="20491" y="6013"/>
                    <a:pt x="20872" y="5429"/>
                    <a:pt x="21110" y="4798"/>
                  </a:cubicBezTo>
                  <a:cubicBezTo>
                    <a:pt x="21348" y="4156"/>
                    <a:pt x="21408" y="3441"/>
                    <a:pt x="21253" y="2774"/>
                  </a:cubicBezTo>
                  <a:cubicBezTo>
                    <a:pt x="21086" y="2120"/>
                    <a:pt x="20741" y="1500"/>
                    <a:pt x="20277" y="1012"/>
                  </a:cubicBezTo>
                  <a:cubicBezTo>
                    <a:pt x="20062" y="774"/>
                    <a:pt x="19789" y="548"/>
                    <a:pt x="19503" y="369"/>
                  </a:cubicBezTo>
                  <a:cubicBezTo>
                    <a:pt x="19229" y="191"/>
                    <a:pt x="18908" y="60"/>
                    <a:pt x="18574"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1"/>
            <p:cNvSpPr/>
            <p:nvPr/>
          </p:nvSpPr>
          <p:spPr>
            <a:xfrm>
              <a:off x="2516375" y="3196350"/>
              <a:ext cx="375375" cy="158625"/>
            </a:xfrm>
            <a:custGeom>
              <a:rect b="b" l="l" r="r" t="t"/>
              <a:pathLst>
                <a:path extrusionOk="0" h="6345" w="15015">
                  <a:moveTo>
                    <a:pt x="14895" y="1"/>
                  </a:moveTo>
                  <a:cubicBezTo>
                    <a:pt x="14871" y="1"/>
                    <a:pt x="14836" y="25"/>
                    <a:pt x="14836" y="60"/>
                  </a:cubicBezTo>
                  <a:cubicBezTo>
                    <a:pt x="14836" y="239"/>
                    <a:pt x="14812" y="429"/>
                    <a:pt x="14776" y="608"/>
                  </a:cubicBezTo>
                  <a:cubicBezTo>
                    <a:pt x="14752" y="798"/>
                    <a:pt x="14705" y="977"/>
                    <a:pt x="14645" y="1156"/>
                  </a:cubicBezTo>
                  <a:cubicBezTo>
                    <a:pt x="14586" y="1334"/>
                    <a:pt x="14526" y="1513"/>
                    <a:pt x="14431" y="1680"/>
                  </a:cubicBezTo>
                  <a:cubicBezTo>
                    <a:pt x="14359" y="1846"/>
                    <a:pt x="14252" y="2013"/>
                    <a:pt x="14169" y="2168"/>
                  </a:cubicBezTo>
                  <a:cubicBezTo>
                    <a:pt x="13776" y="2811"/>
                    <a:pt x="13276" y="3382"/>
                    <a:pt x="12693" y="3858"/>
                  </a:cubicBezTo>
                  <a:cubicBezTo>
                    <a:pt x="12562" y="3989"/>
                    <a:pt x="12395" y="4073"/>
                    <a:pt x="12252" y="4192"/>
                  </a:cubicBezTo>
                  <a:cubicBezTo>
                    <a:pt x="12097" y="4311"/>
                    <a:pt x="11954" y="4430"/>
                    <a:pt x="11788" y="4525"/>
                  </a:cubicBezTo>
                  <a:lnTo>
                    <a:pt x="11311" y="4823"/>
                  </a:lnTo>
                  <a:cubicBezTo>
                    <a:pt x="11145" y="4930"/>
                    <a:pt x="10966" y="5001"/>
                    <a:pt x="10799" y="5085"/>
                  </a:cubicBezTo>
                  <a:cubicBezTo>
                    <a:pt x="10145" y="5442"/>
                    <a:pt x="9454" y="5680"/>
                    <a:pt x="8704" y="5799"/>
                  </a:cubicBezTo>
                  <a:cubicBezTo>
                    <a:pt x="8281" y="5868"/>
                    <a:pt x="7846" y="5905"/>
                    <a:pt x="7410" y="5905"/>
                  </a:cubicBezTo>
                  <a:cubicBezTo>
                    <a:pt x="7098" y="5905"/>
                    <a:pt x="6786" y="5886"/>
                    <a:pt x="6477" y="5847"/>
                  </a:cubicBezTo>
                  <a:cubicBezTo>
                    <a:pt x="5727" y="5775"/>
                    <a:pt x="5001" y="5609"/>
                    <a:pt x="4275" y="5382"/>
                  </a:cubicBezTo>
                  <a:cubicBezTo>
                    <a:pt x="3537" y="5168"/>
                    <a:pt x="2846" y="4894"/>
                    <a:pt x="2144" y="4585"/>
                  </a:cubicBezTo>
                  <a:cubicBezTo>
                    <a:pt x="1441" y="4275"/>
                    <a:pt x="774" y="3918"/>
                    <a:pt x="120" y="3525"/>
                  </a:cubicBezTo>
                  <a:cubicBezTo>
                    <a:pt x="109" y="3521"/>
                    <a:pt x="99" y="3520"/>
                    <a:pt x="88" y="3520"/>
                  </a:cubicBezTo>
                  <a:cubicBezTo>
                    <a:pt x="64" y="3520"/>
                    <a:pt x="41" y="3528"/>
                    <a:pt x="24" y="3537"/>
                  </a:cubicBezTo>
                  <a:cubicBezTo>
                    <a:pt x="0" y="3573"/>
                    <a:pt x="12" y="3620"/>
                    <a:pt x="36" y="3644"/>
                  </a:cubicBezTo>
                  <a:cubicBezTo>
                    <a:pt x="1310" y="4549"/>
                    <a:pt x="2691" y="5263"/>
                    <a:pt x="4168" y="5763"/>
                  </a:cubicBezTo>
                  <a:cubicBezTo>
                    <a:pt x="4894" y="6013"/>
                    <a:pt x="5668" y="6180"/>
                    <a:pt x="6442" y="6275"/>
                  </a:cubicBezTo>
                  <a:cubicBezTo>
                    <a:pt x="6807" y="6320"/>
                    <a:pt x="7175" y="6344"/>
                    <a:pt x="7545" y="6344"/>
                  </a:cubicBezTo>
                  <a:cubicBezTo>
                    <a:pt x="7958" y="6344"/>
                    <a:pt x="8372" y="6314"/>
                    <a:pt x="8787" y="6252"/>
                  </a:cubicBezTo>
                  <a:cubicBezTo>
                    <a:pt x="9561" y="6121"/>
                    <a:pt x="10323" y="5847"/>
                    <a:pt x="11014" y="5466"/>
                  </a:cubicBezTo>
                  <a:cubicBezTo>
                    <a:pt x="11169" y="5370"/>
                    <a:pt x="11347" y="5287"/>
                    <a:pt x="11514" y="5180"/>
                  </a:cubicBezTo>
                  <a:lnTo>
                    <a:pt x="12002" y="4870"/>
                  </a:lnTo>
                  <a:cubicBezTo>
                    <a:pt x="12169" y="4763"/>
                    <a:pt x="12335" y="4644"/>
                    <a:pt x="12478" y="4525"/>
                  </a:cubicBezTo>
                  <a:cubicBezTo>
                    <a:pt x="12633" y="4406"/>
                    <a:pt x="12800" y="4287"/>
                    <a:pt x="12931" y="4156"/>
                  </a:cubicBezTo>
                  <a:cubicBezTo>
                    <a:pt x="13526" y="3632"/>
                    <a:pt x="14050" y="3025"/>
                    <a:pt x="14407" y="2322"/>
                  </a:cubicBezTo>
                  <a:cubicBezTo>
                    <a:pt x="14764" y="1620"/>
                    <a:pt x="15014" y="846"/>
                    <a:pt x="14955" y="60"/>
                  </a:cubicBezTo>
                  <a:cubicBezTo>
                    <a:pt x="14955" y="25"/>
                    <a:pt x="14919" y="1"/>
                    <a:pt x="14895"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1"/>
            <p:cNvSpPr/>
            <p:nvPr/>
          </p:nvSpPr>
          <p:spPr>
            <a:xfrm>
              <a:off x="2400575" y="3657800"/>
              <a:ext cx="29800" cy="39550"/>
            </a:xfrm>
            <a:custGeom>
              <a:rect b="b" l="l" r="r" t="t"/>
              <a:pathLst>
                <a:path extrusionOk="0" h="1582" w="1192">
                  <a:moveTo>
                    <a:pt x="598" y="0"/>
                  </a:moveTo>
                  <a:cubicBezTo>
                    <a:pt x="552" y="0"/>
                    <a:pt x="507" y="27"/>
                    <a:pt x="489" y="81"/>
                  </a:cubicBezTo>
                  <a:cubicBezTo>
                    <a:pt x="489" y="81"/>
                    <a:pt x="465" y="176"/>
                    <a:pt x="430" y="307"/>
                  </a:cubicBezTo>
                  <a:cubicBezTo>
                    <a:pt x="418" y="378"/>
                    <a:pt x="406" y="486"/>
                    <a:pt x="406" y="593"/>
                  </a:cubicBezTo>
                  <a:cubicBezTo>
                    <a:pt x="346" y="605"/>
                    <a:pt x="299" y="605"/>
                    <a:pt x="251" y="617"/>
                  </a:cubicBezTo>
                  <a:cubicBezTo>
                    <a:pt x="168" y="652"/>
                    <a:pt x="84" y="676"/>
                    <a:pt x="84" y="676"/>
                  </a:cubicBezTo>
                  <a:cubicBezTo>
                    <a:pt x="60" y="700"/>
                    <a:pt x="49" y="712"/>
                    <a:pt x="37" y="736"/>
                  </a:cubicBezTo>
                  <a:cubicBezTo>
                    <a:pt x="1" y="795"/>
                    <a:pt x="37" y="878"/>
                    <a:pt x="84" y="902"/>
                  </a:cubicBezTo>
                  <a:cubicBezTo>
                    <a:pt x="84" y="902"/>
                    <a:pt x="144" y="938"/>
                    <a:pt x="251" y="962"/>
                  </a:cubicBezTo>
                  <a:cubicBezTo>
                    <a:pt x="299" y="974"/>
                    <a:pt x="346" y="974"/>
                    <a:pt x="406" y="998"/>
                  </a:cubicBezTo>
                  <a:cubicBezTo>
                    <a:pt x="418" y="1093"/>
                    <a:pt x="418" y="1200"/>
                    <a:pt x="430" y="1271"/>
                  </a:cubicBezTo>
                  <a:cubicBezTo>
                    <a:pt x="465" y="1414"/>
                    <a:pt x="489" y="1498"/>
                    <a:pt x="489" y="1498"/>
                  </a:cubicBezTo>
                  <a:cubicBezTo>
                    <a:pt x="513" y="1533"/>
                    <a:pt x="525" y="1557"/>
                    <a:pt x="572" y="1569"/>
                  </a:cubicBezTo>
                  <a:cubicBezTo>
                    <a:pt x="587" y="1578"/>
                    <a:pt x="602" y="1581"/>
                    <a:pt x="616" y="1581"/>
                  </a:cubicBezTo>
                  <a:cubicBezTo>
                    <a:pt x="663" y="1581"/>
                    <a:pt x="706" y="1543"/>
                    <a:pt x="715" y="1498"/>
                  </a:cubicBezTo>
                  <a:cubicBezTo>
                    <a:pt x="715" y="1498"/>
                    <a:pt x="751" y="1414"/>
                    <a:pt x="775" y="1271"/>
                  </a:cubicBezTo>
                  <a:cubicBezTo>
                    <a:pt x="787" y="1200"/>
                    <a:pt x="811" y="1093"/>
                    <a:pt x="811" y="998"/>
                  </a:cubicBezTo>
                  <a:cubicBezTo>
                    <a:pt x="870" y="998"/>
                    <a:pt x="906" y="974"/>
                    <a:pt x="953" y="962"/>
                  </a:cubicBezTo>
                  <a:cubicBezTo>
                    <a:pt x="1049" y="938"/>
                    <a:pt x="1120" y="902"/>
                    <a:pt x="1120" y="902"/>
                  </a:cubicBezTo>
                  <a:cubicBezTo>
                    <a:pt x="1132" y="890"/>
                    <a:pt x="1168" y="878"/>
                    <a:pt x="1168" y="855"/>
                  </a:cubicBezTo>
                  <a:cubicBezTo>
                    <a:pt x="1192" y="783"/>
                    <a:pt x="1180" y="712"/>
                    <a:pt x="1120" y="676"/>
                  </a:cubicBezTo>
                  <a:cubicBezTo>
                    <a:pt x="1120" y="676"/>
                    <a:pt x="1061" y="652"/>
                    <a:pt x="953" y="617"/>
                  </a:cubicBezTo>
                  <a:cubicBezTo>
                    <a:pt x="906" y="605"/>
                    <a:pt x="870" y="605"/>
                    <a:pt x="811" y="593"/>
                  </a:cubicBezTo>
                  <a:cubicBezTo>
                    <a:pt x="811" y="486"/>
                    <a:pt x="787" y="378"/>
                    <a:pt x="775" y="307"/>
                  </a:cubicBezTo>
                  <a:cubicBezTo>
                    <a:pt x="739" y="176"/>
                    <a:pt x="715" y="81"/>
                    <a:pt x="715" y="81"/>
                  </a:cubicBezTo>
                  <a:cubicBezTo>
                    <a:pt x="703" y="57"/>
                    <a:pt x="680" y="21"/>
                    <a:pt x="644" y="9"/>
                  </a:cubicBezTo>
                  <a:cubicBezTo>
                    <a:pt x="629" y="3"/>
                    <a:pt x="613" y="0"/>
                    <a:pt x="598"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1"/>
            <p:cNvSpPr/>
            <p:nvPr/>
          </p:nvSpPr>
          <p:spPr>
            <a:xfrm>
              <a:off x="2441950" y="3686850"/>
              <a:ext cx="30100" cy="39550"/>
            </a:xfrm>
            <a:custGeom>
              <a:rect b="b" l="l" r="r" t="t"/>
              <a:pathLst>
                <a:path extrusionOk="0" h="1582" w="1204">
                  <a:moveTo>
                    <a:pt x="583" y="0"/>
                  </a:moveTo>
                  <a:cubicBezTo>
                    <a:pt x="538" y="0"/>
                    <a:pt x="498" y="33"/>
                    <a:pt x="489" y="86"/>
                  </a:cubicBezTo>
                  <a:cubicBezTo>
                    <a:pt x="489" y="86"/>
                    <a:pt x="453" y="169"/>
                    <a:pt x="430" y="312"/>
                  </a:cubicBezTo>
                  <a:cubicBezTo>
                    <a:pt x="418" y="383"/>
                    <a:pt x="394" y="490"/>
                    <a:pt x="394" y="586"/>
                  </a:cubicBezTo>
                  <a:cubicBezTo>
                    <a:pt x="334" y="609"/>
                    <a:pt x="299" y="609"/>
                    <a:pt x="251" y="621"/>
                  </a:cubicBezTo>
                  <a:cubicBezTo>
                    <a:pt x="156" y="645"/>
                    <a:pt x="84" y="681"/>
                    <a:pt x="84" y="681"/>
                  </a:cubicBezTo>
                  <a:cubicBezTo>
                    <a:pt x="60" y="693"/>
                    <a:pt x="37" y="705"/>
                    <a:pt x="25" y="740"/>
                  </a:cubicBezTo>
                  <a:cubicBezTo>
                    <a:pt x="1" y="800"/>
                    <a:pt x="25" y="871"/>
                    <a:pt x="84" y="907"/>
                  </a:cubicBezTo>
                  <a:cubicBezTo>
                    <a:pt x="84" y="907"/>
                    <a:pt x="144" y="931"/>
                    <a:pt x="251" y="967"/>
                  </a:cubicBezTo>
                  <a:cubicBezTo>
                    <a:pt x="299" y="979"/>
                    <a:pt x="334" y="979"/>
                    <a:pt x="394" y="990"/>
                  </a:cubicBezTo>
                  <a:cubicBezTo>
                    <a:pt x="418" y="1098"/>
                    <a:pt x="418" y="1205"/>
                    <a:pt x="430" y="1276"/>
                  </a:cubicBezTo>
                  <a:cubicBezTo>
                    <a:pt x="465" y="1407"/>
                    <a:pt x="489" y="1502"/>
                    <a:pt x="489" y="1502"/>
                  </a:cubicBezTo>
                  <a:cubicBezTo>
                    <a:pt x="501" y="1526"/>
                    <a:pt x="513" y="1562"/>
                    <a:pt x="560" y="1574"/>
                  </a:cubicBezTo>
                  <a:cubicBezTo>
                    <a:pt x="573" y="1579"/>
                    <a:pt x="586" y="1581"/>
                    <a:pt x="600" y="1581"/>
                  </a:cubicBezTo>
                  <a:cubicBezTo>
                    <a:pt x="648" y="1581"/>
                    <a:pt x="697" y="1549"/>
                    <a:pt x="715" y="1502"/>
                  </a:cubicBezTo>
                  <a:cubicBezTo>
                    <a:pt x="715" y="1502"/>
                    <a:pt x="739" y="1407"/>
                    <a:pt x="775" y="1276"/>
                  </a:cubicBezTo>
                  <a:cubicBezTo>
                    <a:pt x="787" y="1205"/>
                    <a:pt x="799" y="1098"/>
                    <a:pt x="799" y="990"/>
                  </a:cubicBezTo>
                  <a:cubicBezTo>
                    <a:pt x="858" y="990"/>
                    <a:pt x="906" y="979"/>
                    <a:pt x="953" y="967"/>
                  </a:cubicBezTo>
                  <a:cubicBezTo>
                    <a:pt x="1037" y="931"/>
                    <a:pt x="1108" y="907"/>
                    <a:pt x="1108" y="907"/>
                  </a:cubicBezTo>
                  <a:cubicBezTo>
                    <a:pt x="1132" y="883"/>
                    <a:pt x="1156" y="871"/>
                    <a:pt x="1156" y="859"/>
                  </a:cubicBezTo>
                  <a:cubicBezTo>
                    <a:pt x="1203" y="788"/>
                    <a:pt x="1180" y="705"/>
                    <a:pt x="1108" y="681"/>
                  </a:cubicBezTo>
                  <a:cubicBezTo>
                    <a:pt x="1108" y="681"/>
                    <a:pt x="1061" y="645"/>
                    <a:pt x="953" y="621"/>
                  </a:cubicBezTo>
                  <a:cubicBezTo>
                    <a:pt x="906" y="609"/>
                    <a:pt x="858" y="609"/>
                    <a:pt x="799" y="586"/>
                  </a:cubicBezTo>
                  <a:cubicBezTo>
                    <a:pt x="799" y="478"/>
                    <a:pt x="787" y="383"/>
                    <a:pt x="775" y="312"/>
                  </a:cubicBezTo>
                  <a:cubicBezTo>
                    <a:pt x="739" y="169"/>
                    <a:pt x="715" y="86"/>
                    <a:pt x="715" y="86"/>
                  </a:cubicBezTo>
                  <a:cubicBezTo>
                    <a:pt x="691" y="50"/>
                    <a:pt x="680" y="26"/>
                    <a:pt x="632" y="14"/>
                  </a:cubicBezTo>
                  <a:cubicBezTo>
                    <a:pt x="616" y="5"/>
                    <a:pt x="599" y="0"/>
                    <a:pt x="583"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1"/>
            <p:cNvSpPr/>
            <p:nvPr/>
          </p:nvSpPr>
          <p:spPr>
            <a:xfrm>
              <a:off x="2406825" y="3727750"/>
              <a:ext cx="29800" cy="39550"/>
            </a:xfrm>
            <a:custGeom>
              <a:rect b="b" l="l" r="r" t="t"/>
              <a:pathLst>
                <a:path extrusionOk="0" h="1582" w="1192">
                  <a:moveTo>
                    <a:pt x="598" y="0"/>
                  </a:moveTo>
                  <a:cubicBezTo>
                    <a:pt x="552" y="0"/>
                    <a:pt x="507" y="27"/>
                    <a:pt x="489" y="81"/>
                  </a:cubicBezTo>
                  <a:cubicBezTo>
                    <a:pt x="489" y="81"/>
                    <a:pt x="465" y="176"/>
                    <a:pt x="430" y="307"/>
                  </a:cubicBezTo>
                  <a:cubicBezTo>
                    <a:pt x="418" y="378"/>
                    <a:pt x="406" y="486"/>
                    <a:pt x="406" y="593"/>
                  </a:cubicBezTo>
                  <a:cubicBezTo>
                    <a:pt x="346" y="605"/>
                    <a:pt x="299" y="605"/>
                    <a:pt x="251" y="616"/>
                  </a:cubicBezTo>
                  <a:cubicBezTo>
                    <a:pt x="168" y="652"/>
                    <a:pt x="96" y="676"/>
                    <a:pt x="96" y="676"/>
                  </a:cubicBezTo>
                  <a:cubicBezTo>
                    <a:pt x="60" y="700"/>
                    <a:pt x="49" y="712"/>
                    <a:pt x="37" y="736"/>
                  </a:cubicBezTo>
                  <a:cubicBezTo>
                    <a:pt x="1" y="795"/>
                    <a:pt x="37" y="878"/>
                    <a:pt x="96" y="902"/>
                  </a:cubicBezTo>
                  <a:cubicBezTo>
                    <a:pt x="96" y="902"/>
                    <a:pt x="156" y="938"/>
                    <a:pt x="251" y="962"/>
                  </a:cubicBezTo>
                  <a:cubicBezTo>
                    <a:pt x="299" y="974"/>
                    <a:pt x="346" y="974"/>
                    <a:pt x="406" y="997"/>
                  </a:cubicBezTo>
                  <a:cubicBezTo>
                    <a:pt x="418" y="1093"/>
                    <a:pt x="418" y="1200"/>
                    <a:pt x="430" y="1271"/>
                  </a:cubicBezTo>
                  <a:cubicBezTo>
                    <a:pt x="465" y="1414"/>
                    <a:pt x="489" y="1498"/>
                    <a:pt x="489" y="1498"/>
                  </a:cubicBezTo>
                  <a:cubicBezTo>
                    <a:pt x="513" y="1533"/>
                    <a:pt x="525" y="1557"/>
                    <a:pt x="572" y="1569"/>
                  </a:cubicBezTo>
                  <a:cubicBezTo>
                    <a:pt x="587" y="1578"/>
                    <a:pt x="602" y="1581"/>
                    <a:pt x="616" y="1581"/>
                  </a:cubicBezTo>
                  <a:cubicBezTo>
                    <a:pt x="663" y="1581"/>
                    <a:pt x="706" y="1543"/>
                    <a:pt x="715" y="1498"/>
                  </a:cubicBezTo>
                  <a:cubicBezTo>
                    <a:pt x="715" y="1498"/>
                    <a:pt x="751" y="1414"/>
                    <a:pt x="775" y="1271"/>
                  </a:cubicBezTo>
                  <a:cubicBezTo>
                    <a:pt x="787" y="1200"/>
                    <a:pt x="811" y="1093"/>
                    <a:pt x="811" y="997"/>
                  </a:cubicBezTo>
                  <a:cubicBezTo>
                    <a:pt x="870" y="997"/>
                    <a:pt x="918" y="974"/>
                    <a:pt x="953" y="962"/>
                  </a:cubicBezTo>
                  <a:cubicBezTo>
                    <a:pt x="1049" y="926"/>
                    <a:pt x="1120" y="902"/>
                    <a:pt x="1120" y="902"/>
                  </a:cubicBezTo>
                  <a:cubicBezTo>
                    <a:pt x="1132" y="890"/>
                    <a:pt x="1168" y="878"/>
                    <a:pt x="1168" y="855"/>
                  </a:cubicBezTo>
                  <a:cubicBezTo>
                    <a:pt x="1192" y="783"/>
                    <a:pt x="1180" y="712"/>
                    <a:pt x="1120" y="676"/>
                  </a:cubicBezTo>
                  <a:cubicBezTo>
                    <a:pt x="1120" y="676"/>
                    <a:pt x="1061" y="652"/>
                    <a:pt x="953" y="616"/>
                  </a:cubicBezTo>
                  <a:cubicBezTo>
                    <a:pt x="918" y="605"/>
                    <a:pt x="870" y="605"/>
                    <a:pt x="811" y="593"/>
                  </a:cubicBezTo>
                  <a:cubicBezTo>
                    <a:pt x="811" y="486"/>
                    <a:pt x="787" y="378"/>
                    <a:pt x="775" y="307"/>
                  </a:cubicBezTo>
                  <a:cubicBezTo>
                    <a:pt x="751" y="176"/>
                    <a:pt x="715" y="81"/>
                    <a:pt x="715" y="81"/>
                  </a:cubicBezTo>
                  <a:cubicBezTo>
                    <a:pt x="703" y="57"/>
                    <a:pt x="692" y="21"/>
                    <a:pt x="644" y="9"/>
                  </a:cubicBezTo>
                  <a:cubicBezTo>
                    <a:pt x="629" y="3"/>
                    <a:pt x="613" y="0"/>
                    <a:pt x="598"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1"/>
            <p:cNvSpPr/>
            <p:nvPr/>
          </p:nvSpPr>
          <p:spPr>
            <a:xfrm>
              <a:off x="2400575" y="3657800"/>
              <a:ext cx="29800" cy="39550"/>
            </a:xfrm>
            <a:custGeom>
              <a:rect b="b" l="l" r="r" t="t"/>
              <a:pathLst>
                <a:path extrusionOk="0" h="1582" w="1192">
                  <a:moveTo>
                    <a:pt x="598" y="0"/>
                  </a:moveTo>
                  <a:cubicBezTo>
                    <a:pt x="552" y="0"/>
                    <a:pt x="507" y="27"/>
                    <a:pt x="489" y="81"/>
                  </a:cubicBezTo>
                  <a:cubicBezTo>
                    <a:pt x="489" y="81"/>
                    <a:pt x="465" y="176"/>
                    <a:pt x="430" y="307"/>
                  </a:cubicBezTo>
                  <a:cubicBezTo>
                    <a:pt x="418" y="378"/>
                    <a:pt x="406" y="486"/>
                    <a:pt x="406" y="593"/>
                  </a:cubicBezTo>
                  <a:cubicBezTo>
                    <a:pt x="346" y="605"/>
                    <a:pt x="299" y="605"/>
                    <a:pt x="251" y="617"/>
                  </a:cubicBezTo>
                  <a:cubicBezTo>
                    <a:pt x="168" y="652"/>
                    <a:pt x="84" y="676"/>
                    <a:pt x="84" y="676"/>
                  </a:cubicBezTo>
                  <a:cubicBezTo>
                    <a:pt x="60" y="700"/>
                    <a:pt x="49" y="712"/>
                    <a:pt x="37" y="736"/>
                  </a:cubicBezTo>
                  <a:cubicBezTo>
                    <a:pt x="1" y="795"/>
                    <a:pt x="37" y="878"/>
                    <a:pt x="84" y="902"/>
                  </a:cubicBezTo>
                  <a:cubicBezTo>
                    <a:pt x="84" y="902"/>
                    <a:pt x="144" y="938"/>
                    <a:pt x="251" y="962"/>
                  </a:cubicBezTo>
                  <a:cubicBezTo>
                    <a:pt x="299" y="974"/>
                    <a:pt x="346" y="974"/>
                    <a:pt x="406" y="998"/>
                  </a:cubicBezTo>
                  <a:cubicBezTo>
                    <a:pt x="418" y="1093"/>
                    <a:pt x="418" y="1200"/>
                    <a:pt x="430" y="1271"/>
                  </a:cubicBezTo>
                  <a:cubicBezTo>
                    <a:pt x="465" y="1414"/>
                    <a:pt x="489" y="1498"/>
                    <a:pt x="489" y="1498"/>
                  </a:cubicBezTo>
                  <a:cubicBezTo>
                    <a:pt x="513" y="1533"/>
                    <a:pt x="525" y="1557"/>
                    <a:pt x="572" y="1569"/>
                  </a:cubicBezTo>
                  <a:cubicBezTo>
                    <a:pt x="587" y="1578"/>
                    <a:pt x="602" y="1581"/>
                    <a:pt x="616" y="1581"/>
                  </a:cubicBezTo>
                  <a:cubicBezTo>
                    <a:pt x="663" y="1581"/>
                    <a:pt x="706" y="1543"/>
                    <a:pt x="715" y="1498"/>
                  </a:cubicBezTo>
                  <a:cubicBezTo>
                    <a:pt x="715" y="1498"/>
                    <a:pt x="751" y="1414"/>
                    <a:pt x="775" y="1271"/>
                  </a:cubicBezTo>
                  <a:cubicBezTo>
                    <a:pt x="787" y="1200"/>
                    <a:pt x="811" y="1093"/>
                    <a:pt x="811" y="998"/>
                  </a:cubicBezTo>
                  <a:cubicBezTo>
                    <a:pt x="870" y="998"/>
                    <a:pt x="906" y="974"/>
                    <a:pt x="953" y="962"/>
                  </a:cubicBezTo>
                  <a:cubicBezTo>
                    <a:pt x="1049" y="938"/>
                    <a:pt x="1120" y="902"/>
                    <a:pt x="1120" y="902"/>
                  </a:cubicBezTo>
                  <a:cubicBezTo>
                    <a:pt x="1132" y="890"/>
                    <a:pt x="1168" y="878"/>
                    <a:pt x="1168" y="855"/>
                  </a:cubicBezTo>
                  <a:cubicBezTo>
                    <a:pt x="1192" y="783"/>
                    <a:pt x="1180" y="712"/>
                    <a:pt x="1120" y="676"/>
                  </a:cubicBezTo>
                  <a:cubicBezTo>
                    <a:pt x="1120" y="676"/>
                    <a:pt x="1061" y="652"/>
                    <a:pt x="953" y="617"/>
                  </a:cubicBezTo>
                  <a:cubicBezTo>
                    <a:pt x="906" y="605"/>
                    <a:pt x="870" y="605"/>
                    <a:pt x="811" y="593"/>
                  </a:cubicBezTo>
                  <a:cubicBezTo>
                    <a:pt x="811" y="486"/>
                    <a:pt x="787" y="378"/>
                    <a:pt x="775" y="307"/>
                  </a:cubicBezTo>
                  <a:cubicBezTo>
                    <a:pt x="739" y="176"/>
                    <a:pt x="715" y="81"/>
                    <a:pt x="715" y="81"/>
                  </a:cubicBezTo>
                  <a:cubicBezTo>
                    <a:pt x="703" y="57"/>
                    <a:pt x="680" y="21"/>
                    <a:pt x="644" y="9"/>
                  </a:cubicBezTo>
                  <a:cubicBezTo>
                    <a:pt x="629" y="3"/>
                    <a:pt x="613" y="0"/>
                    <a:pt x="598" y="0"/>
                  </a:cubicBezTo>
                  <a:close/>
                </a:path>
              </a:pathLst>
            </a:custGeom>
            <a:solidFill>
              <a:srgbClr val="29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1"/>
            <p:cNvSpPr/>
            <p:nvPr/>
          </p:nvSpPr>
          <p:spPr>
            <a:xfrm>
              <a:off x="2441950" y="3686850"/>
              <a:ext cx="30100" cy="39550"/>
            </a:xfrm>
            <a:custGeom>
              <a:rect b="b" l="l" r="r" t="t"/>
              <a:pathLst>
                <a:path extrusionOk="0" h="1582" w="1204">
                  <a:moveTo>
                    <a:pt x="583" y="0"/>
                  </a:moveTo>
                  <a:cubicBezTo>
                    <a:pt x="538" y="0"/>
                    <a:pt x="498" y="33"/>
                    <a:pt x="489" y="86"/>
                  </a:cubicBezTo>
                  <a:cubicBezTo>
                    <a:pt x="489" y="86"/>
                    <a:pt x="453" y="169"/>
                    <a:pt x="430" y="312"/>
                  </a:cubicBezTo>
                  <a:cubicBezTo>
                    <a:pt x="418" y="383"/>
                    <a:pt x="394" y="490"/>
                    <a:pt x="394" y="586"/>
                  </a:cubicBezTo>
                  <a:cubicBezTo>
                    <a:pt x="334" y="609"/>
                    <a:pt x="299" y="609"/>
                    <a:pt x="251" y="621"/>
                  </a:cubicBezTo>
                  <a:cubicBezTo>
                    <a:pt x="156" y="645"/>
                    <a:pt x="84" y="681"/>
                    <a:pt x="84" y="681"/>
                  </a:cubicBezTo>
                  <a:cubicBezTo>
                    <a:pt x="60" y="693"/>
                    <a:pt x="37" y="705"/>
                    <a:pt x="25" y="740"/>
                  </a:cubicBezTo>
                  <a:cubicBezTo>
                    <a:pt x="1" y="800"/>
                    <a:pt x="25" y="871"/>
                    <a:pt x="84" y="907"/>
                  </a:cubicBezTo>
                  <a:cubicBezTo>
                    <a:pt x="84" y="907"/>
                    <a:pt x="144" y="931"/>
                    <a:pt x="251" y="967"/>
                  </a:cubicBezTo>
                  <a:cubicBezTo>
                    <a:pt x="299" y="979"/>
                    <a:pt x="334" y="979"/>
                    <a:pt x="394" y="990"/>
                  </a:cubicBezTo>
                  <a:cubicBezTo>
                    <a:pt x="418" y="1098"/>
                    <a:pt x="418" y="1205"/>
                    <a:pt x="430" y="1276"/>
                  </a:cubicBezTo>
                  <a:cubicBezTo>
                    <a:pt x="465" y="1407"/>
                    <a:pt x="489" y="1502"/>
                    <a:pt x="489" y="1502"/>
                  </a:cubicBezTo>
                  <a:cubicBezTo>
                    <a:pt x="501" y="1526"/>
                    <a:pt x="513" y="1562"/>
                    <a:pt x="560" y="1574"/>
                  </a:cubicBezTo>
                  <a:cubicBezTo>
                    <a:pt x="573" y="1579"/>
                    <a:pt x="586" y="1581"/>
                    <a:pt x="600" y="1581"/>
                  </a:cubicBezTo>
                  <a:cubicBezTo>
                    <a:pt x="648" y="1581"/>
                    <a:pt x="697" y="1549"/>
                    <a:pt x="715" y="1502"/>
                  </a:cubicBezTo>
                  <a:cubicBezTo>
                    <a:pt x="715" y="1502"/>
                    <a:pt x="739" y="1407"/>
                    <a:pt x="775" y="1276"/>
                  </a:cubicBezTo>
                  <a:cubicBezTo>
                    <a:pt x="787" y="1205"/>
                    <a:pt x="799" y="1098"/>
                    <a:pt x="799" y="990"/>
                  </a:cubicBezTo>
                  <a:cubicBezTo>
                    <a:pt x="858" y="990"/>
                    <a:pt x="906" y="979"/>
                    <a:pt x="953" y="967"/>
                  </a:cubicBezTo>
                  <a:cubicBezTo>
                    <a:pt x="1037" y="931"/>
                    <a:pt x="1108" y="907"/>
                    <a:pt x="1108" y="907"/>
                  </a:cubicBezTo>
                  <a:cubicBezTo>
                    <a:pt x="1132" y="883"/>
                    <a:pt x="1156" y="871"/>
                    <a:pt x="1156" y="859"/>
                  </a:cubicBezTo>
                  <a:cubicBezTo>
                    <a:pt x="1203" y="788"/>
                    <a:pt x="1180" y="705"/>
                    <a:pt x="1108" y="681"/>
                  </a:cubicBezTo>
                  <a:cubicBezTo>
                    <a:pt x="1108" y="681"/>
                    <a:pt x="1061" y="645"/>
                    <a:pt x="953" y="621"/>
                  </a:cubicBezTo>
                  <a:cubicBezTo>
                    <a:pt x="906" y="609"/>
                    <a:pt x="858" y="609"/>
                    <a:pt x="799" y="586"/>
                  </a:cubicBezTo>
                  <a:cubicBezTo>
                    <a:pt x="799" y="478"/>
                    <a:pt x="787" y="383"/>
                    <a:pt x="775" y="312"/>
                  </a:cubicBezTo>
                  <a:cubicBezTo>
                    <a:pt x="739" y="169"/>
                    <a:pt x="715" y="86"/>
                    <a:pt x="715" y="86"/>
                  </a:cubicBezTo>
                  <a:cubicBezTo>
                    <a:pt x="691" y="50"/>
                    <a:pt x="680" y="26"/>
                    <a:pt x="632" y="14"/>
                  </a:cubicBezTo>
                  <a:cubicBezTo>
                    <a:pt x="616" y="5"/>
                    <a:pt x="599" y="0"/>
                    <a:pt x="583" y="0"/>
                  </a:cubicBezTo>
                  <a:close/>
                </a:path>
              </a:pathLst>
            </a:custGeom>
            <a:solidFill>
              <a:srgbClr val="29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1"/>
            <p:cNvSpPr/>
            <p:nvPr/>
          </p:nvSpPr>
          <p:spPr>
            <a:xfrm>
              <a:off x="2406825" y="3727750"/>
              <a:ext cx="29800" cy="39550"/>
            </a:xfrm>
            <a:custGeom>
              <a:rect b="b" l="l" r="r" t="t"/>
              <a:pathLst>
                <a:path extrusionOk="0" h="1582" w="1192">
                  <a:moveTo>
                    <a:pt x="598" y="0"/>
                  </a:moveTo>
                  <a:cubicBezTo>
                    <a:pt x="552" y="0"/>
                    <a:pt x="507" y="27"/>
                    <a:pt x="489" y="81"/>
                  </a:cubicBezTo>
                  <a:cubicBezTo>
                    <a:pt x="489" y="81"/>
                    <a:pt x="465" y="176"/>
                    <a:pt x="430" y="307"/>
                  </a:cubicBezTo>
                  <a:cubicBezTo>
                    <a:pt x="418" y="378"/>
                    <a:pt x="406" y="486"/>
                    <a:pt x="406" y="593"/>
                  </a:cubicBezTo>
                  <a:cubicBezTo>
                    <a:pt x="346" y="605"/>
                    <a:pt x="299" y="605"/>
                    <a:pt x="251" y="616"/>
                  </a:cubicBezTo>
                  <a:cubicBezTo>
                    <a:pt x="168" y="652"/>
                    <a:pt x="96" y="676"/>
                    <a:pt x="96" y="676"/>
                  </a:cubicBezTo>
                  <a:cubicBezTo>
                    <a:pt x="60" y="700"/>
                    <a:pt x="49" y="712"/>
                    <a:pt x="37" y="736"/>
                  </a:cubicBezTo>
                  <a:cubicBezTo>
                    <a:pt x="1" y="795"/>
                    <a:pt x="37" y="878"/>
                    <a:pt x="96" y="902"/>
                  </a:cubicBezTo>
                  <a:cubicBezTo>
                    <a:pt x="96" y="902"/>
                    <a:pt x="156" y="938"/>
                    <a:pt x="251" y="962"/>
                  </a:cubicBezTo>
                  <a:cubicBezTo>
                    <a:pt x="299" y="974"/>
                    <a:pt x="346" y="974"/>
                    <a:pt x="406" y="997"/>
                  </a:cubicBezTo>
                  <a:cubicBezTo>
                    <a:pt x="418" y="1093"/>
                    <a:pt x="418" y="1200"/>
                    <a:pt x="430" y="1271"/>
                  </a:cubicBezTo>
                  <a:cubicBezTo>
                    <a:pt x="465" y="1414"/>
                    <a:pt x="489" y="1498"/>
                    <a:pt x="489" y="1498"/>
                  </a:cubicBezTo>
                  <a:cubicBezTo>
                    <a:pt x="513" y="1533"/>
                    <a:pt x="525" y="1557"/>
                    <a:pt x="572" y="1569"/>
                  </a:cubicBezTo>
                  <a:cubicBezTo>
                    <a:pt x="587" y="1578"/>
                    <a:pt x="602" y="1581"/>
                    <a:pt x="616" y="1581"/>
                  </a:cubicBezTo>
                  <a:cubicBezTo>
                    <a:pt x="663" y="1581"/>
                    <a:pt x="706" y="1543"/>
                    <a:pt x="715" y="1498"/>
                  </a:cubicBezTo>
                  <a:cubicBezTo>
                    <a:pt x="715" y="1498"/>
                    <a:pt x="751" y="1414"/>
                    <a:pt x="775" y="1271"/>
                  </a:cubicBezTo>
                  <a:cubicBezTo>
                    <a:pt x="787" y="1200"/>
                    <a:pt x="811" y="1093"/>
                    <a:pt x="811" y="997"/>
                  </a:cubicBezTo>
                  <a:cubicBezTo>
                    <a:pt x="870" y="997"/>
                    <a:pt x="918" y="974"/>
                    <a:pt x="953" y="962"/>
                  </a:cubicBezTo>
                  <a:cubicBezTo>
                    <a:pt x="1049" y="926"/>
                    <a:pt x="1120" y="902"/>
                    <a:pt x="1120" y="902"/>
                  </a:cubicBezTo>
                  <a:cubicBezTo>
                    <a:pt x="1132" y="890"/>
                    <a:pt x="1168" y="878"/>
                    <a:pt x="1168" y="855"/>
                  </a:cubicBezTo>
                  <a:cubicBezTo>
                    <a:pt x="1192" y="783"/>
                    <a:pt x="1180" y="712"/>
                    <a:pt x="1120" y="676"/>
                  </a:cubicBezTo>
                  <a:cubicBezTo>
                    <a:pt x="1120" y="676"/>
                    <a:pt x="1061" y="652"/>
                    <a:pt x="953" y="616"/>
                  </a:cubicBezTo>
                  <a:cubicBezTo>
                    <a:pt x="918" y="605"/>
                    <a:pt x="870" y="605"/>
                    <a:pt x="811" y="593"/>
                  </a:cubicBezTo>
                  <a:cubicBezTo>
                    <a:pt x="811" y="486"/>
                    <a:pt x="787" y="378"/>
                    <a:pt x="775" y="307"/>
                  </a:cubicBezTo>
                  <a:cubicBezTo>
                    <a:pt x="751" y="176"/>
                    <a:pt x="715" y="81"/>
                    <a:pt x="715" y="81"/>
                  </a:cubicBezTo>
                  <a:cubicBezTo>
                    <a:pt x="703" y="57"/>
                    <a:pt x="692" y="21"/>
                    <a:pt x="644" y="9"/>
                  </a:cubicBezTo>
                  <a:cubicBezTo>
                    <a:pt x="629" y="3"/>
                    <a:pt x="613" y="0"/>
                    <a:pt x="598" y="0"/>
                  </a:cubicBezTo>
                  <a:close/>
                </a:path>
              </a:pathLst>
            </a:custGeom>
            <a:solidFill>
              <a:srgbClr val="29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1"/>
            <p:cNvSpPr/>
            <p:nvPr/>
          </p:nvSpPr>
          <p:spPr>
            <a:xfrm>
              <a:off x="2252650" y="3657800"/>
              <a:ext cx="30100" cy="39550"/>
            </a:xfrm>
            <a:custGeom>
              <a:rect b="b" l="l" r="r" t="t"/>
              <a:pathLst>
                <a:path extrusionOk="0" h="1582" w="1204">
                  <a:moveTo>
                    <a:pt x="606" y="0"/>
                  </a:moveTo>
                  <a:cubicBezTo>
                    <a:pt x="591" y="0"/>
                    <a:pt x="575" y="3"/>
                    <a:pt x="560" y="9"/>
                  </a:cubicBezTo>
                  <a:cubicBezTo>
                    <a:pt x="512" y="21"/>
                    <a:pt x="501" y="57"/>
                    <a:pt x="489" y="81"/>
                  </a:cubicBezTo>
                  <a:cubicBezTo>
                    <a:pt x="489" y="81"/>
                    <a:pt x="453" y="176"/>
                    <a:pt x="429" y="307"/>
                  </a:cubicBezTo>
                  <a:cubicBezTo>
                    <a:pt x="417" y="378"/>
                    <a:pt x="393" y="486"/>
                    <a:pt x="393" y="593"/>
                  </a:cubicBezTo>
                  <a:cubicBezTo>
                    <a:pt x="334" y="605"/>
                    <a:pt x="298" y="605"/>
                    <a:pt x="251" y="617"/>
                  </a:cubicBezTo>
                  <a:cubicBezTo>
                    <a:pt x="143" y="652"/>
                    <a:pt x="84" y="676"/>
                    <a:pt x="84" y="676"/>
                  </a:cubicBezTo>
                  <a:cubicBezTo>
                    <a:pt x="24" y="712"/>
                    <a:pt x="1" y="783"/>
                    <a:pt x="36" y="855"/>
                  </a:cubicBezTo>
                  <a:cubicBezTo>
                    <a:pt x="36" y="878"/>
                    <a:pt x="72" y="890"/>
                    <a:pt x="84" y="902"/>
                  </a:cubicBezTo>
                  <a:cubicBezTo>
                    <a:pt x="84" y="902"/>
                    <a:pt x="155" y="938"/>
                    <a:pt x="251" y="962"/>
                  </a:cubicBezTo>
                  <a:cubicBezTo>
                    <a:pt x="298" y="974"/>
                    <a:pt x="334" y="998"/>
                    <a:pt x="393" y="998"/>
                  </a:cubicBezTo>
                  <a:cubicBezTo>
                    <a:pt x="393" y="1093"/>
                    <a:pt x="417" y="1200"/>
                    <a:pt x="429" y="1271"/>
                  </a:cubicBezTo>
                  <a:cubicBezTo>
                    <a:pt x="453" y="1414"/>
                    <a:pt x="489" y="1498"/>
                    <a:pt x="489" y="1498"/>
                  </a:cubicBezTo>
                  <a:cubicBezTo>
                    <a:pt x="498" y="1543"/>
                    <a:pt x="541" y="1581"/>
                    <a:pt x="588" y="1581"/>
                  </a:cubicBezTo>
                  <a:cubicBezTo>
                    <a:pt x="602" y="1581"/>
                    <a:pt x="617" y="1578"/>
                    <a:pt x="632" y="1569"/>
                  </a:cubicBezTo>
                  <a:cubicBezTo>
                    <a:pt x="679" y="1557"/>
                    <a:pt x="691" y="1533"/>
                    <a:pt x="715" y="1498"/>
                  </a:cubicBezTo>
                  <a:cubicBezTo>
                    <a:pt x="715" y="1498"/>
                    <a:pt x="739" y="1414"/>
                    <a:pt x="774" y="1271"/>
                  </a:cubicBezTo>
                  <a:cubicBezTo>
                    <a:pt x="786" y="1200"/>
                    <a:pt x="786" y="1093"/>
                    <a:pt x="798" y="998"/>
                  </a:cubicBezTo>
                  <a:cubicBezTo>
                    <a:pt x="858" y="974"/>
                    <a:pt x="905" y="974"/>
                    <a:pt x="953" y="962"/>
                  </a:cubicBezTo>
                  <a:cubicBezTo>
                    <a:pt x="1048" y="938"/>
                    <a:pt x="1108" y="902"/>
                    <a:pt x="1108" y="902"/>
                  </a:cubicBezTo>
                  <a:cubicBezTo>
                    <a:pt x="1167" y="878"/>
                    <a:pt x="1203" y="795"/>
                    <a:pt x="1167" y="736"/>
                  </a:cubicBezTo>
                  <a:cubicBezTo>
                    <a:pt x="1155" y="712"/>
                    <a:pt x="1144" y="700"/>
                    <a:pt x="1108" y="676"/>
                  </a:cubicBezTo>
                  <a:cubicBezTo>
                    <a:pt x="1108" y="676"/>
                    <a:pt x="1036" y="652"/>
                    <a:pt x="953" y="617"/>
                  </a:cubicBezTo>
                  <a:cubicBezTo>
                    <a:pt x="905" y="605"/>
                    <a:pt x="858" y="605"/>
                    <a:pt x="798" y="593"/>
                  </a:cubicBezTo>
                  <a:cubicBezTo>
                    <a:pt x="798" y="486"/>
                    <a:pt x="786" y="378"/>
                    <a:pt x="774" y="307"/>
                  </a:cubicBezTo>
                  <a:cubicBezTo>
                    <a:pt x="739" y="176"/>
                    <a:pt x="715" y="81"/>
                    <a:pt x="715" y="81"/>
                  </a:cubicBezTo>
                  <a:cubicBezTo>
                    <a:pt x="697" y="27"/>
                    <a:pt x="652" y="0"/>
                    <a:pt x="606"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1"/>
            <p:cNvSpPr/>
            <p:nvPr/>
          </p:nvSpPr>
          <p:spPr>
            <a:xfrm>
              <a:off x="2211275" y="3686850"/>
              <a:ext cx="29800" cy="39550"/>
            </a:xfrm>
            <a:custGeom>
              <a:rect b="b" l="l" r="r" t="t"/>
              <a:pathLst>
                <a:path extrusionOk="0" h="1582" w="1192">
                  <a:moveTo>
                    <a:pt x="597" y="0"/>
                  </a:moveTo>
                  <a:cubicBezTo>
                    <a:pt x="581" y="0"/>
                    <a:pt x="564" y="5"/>
                    <a:pt x="548" y="14"/>
                  </a:cubicBezTo>
                  <a:cubicBezTo>
                    <a:pt x="501" y="26"/>
                    <a:pt x="489" y="50"/>
                    <a:pt x="477" y="86"/>
                  </a:cubicBezTo>
                  <a:cubicBezTo>
                    <a:pt x="477" y="86"/>
                    <a:pt x="441" y="169"/>
                    <a:pt x="417" y="312"/>
                  </a:cubicBezTo>
                  <a:cubicBezTo>
                    <a:pt x="405" y="383"/>
                    <a:pt x="382" y="478"/>
                    <a:pt x="382" y="586"/>
                  </a:cubicBezTo>
                  <a:cubicBezTo>
                    <a:pt x="322" y="609"/>
                    <a:pt x="274" y="609"/>
                    <a:pt x="239" y="621"/>
                  </a:cubicBezTo>
                  <a:cubicBezTo>
                    <a:pt x="132" y="645"/>
                    <a:pt x="72" y="681"/>
                    <a:pt x="72" y="681"/>
                  </a:cubicBezTo>
                  <a:cubicBezTo>
                    <a:pt x="12" y="705"/>
                    <a:pt x="1" y="788"/>
                    <a:pt x="24" y="859"/>
                  </a:cubicBezTo>
                  <a:cubicBezTo>
                    <a:pt x="24" y="871"/>
                    <a:pt x="60" y="883"/>
                    <a:pt x="72" y="907"/>
                  </a:cubicBezTo>
                  <a:cubicBezTo>
                    <a:pt x="72" y="907"/>
                    <a:pt x="143" y="931"/>
                    <a:pt x="239" y="967"/>
                  </a:cubicBezTo>
                  <a:cubicBezTo>
                    <a:pt x="274" y="979"/>
                    <a:pt x="322" y="990"/>
                    <a:pt x="382" y="990"/>
                  </a:cubicBezTo>
                  <a:cubicBezTo>
                    <a:pt x="382" y="1098"/>
                    <a:pt x="405" y="1205"/>
                    <a:pt x="417" y="1276"/>
                  </a:cubicBezTo>
                  <a:cubicBezTo>
                    <a:pt x="441" y="1407"/>
                    <a:pt x="477" y="1502"/>
                    <a:pt x="477" y="1502"/>
                  </a:cubicBezTo>
                  <a:cubicBezTo>
                    <a:pt x="486" y="1549"/>
                    <a:pt x="532" y="1581"/>
                    <a:pt x="581" y="1581"/>
                  </a:cubicBezTo>
                  <a:cubicBezTo>
                    <a:pt x="594" y="1581"/>
                    <a:pt x="607" y="1579"/>
                    <a:pt x="620" y="1574"/>
                  </a:cubicBezTo>
                  <a:cubicBezTo>
                    <a:pt x="667" y="1562"/>
                    <a:pt x="679" y="1526"/>
                    <a:pt x="703" y="1502"/>
                  </a:cubicBezTo>
                  <a:cubicBezTo>
                    <a:pt x="703" y="1502"/>
                    <a:pt x="727" y="1407"/>
                    <a:pt x="763" y="1276"/>
                  </a:cubicBezTo>
                  <a:cubicBezTo>
                    <a:pt x="774" y="1205"/>
                    <a:pt x="774" y="1098"/>
                    <a:pt x="786" y="990"/>
                  </a:cubicBezTo>
                  <a:cubicBezTo>
                    <a:pt x="846" y="979"/>
                    <a:pt x="894" y="979"/>
                    <a:pt x="941" y="967"/>
                  </a:cubicBezTo>
                  <a:cubicBezTo>
                    <a:pt x="1036" y="931"/>
                    <a:pt x="1096" y="907"/>
                    <a:pt x="1096" y="907"/>
                  </a:cubicBezTo>
                  <a:cubicBezTo>
                    <a:pt x="1155" y="871"/>
                    <a:pt x="1191" y="800"/>
                    <a:pt x="1155" y="740"/>
                  </a:cubicBezTo>
                  <a:cubicBezTo>
                    <a:pt x="1144" y="705"/>
                    <a:pt x="1132" y="693"/>
                    <a:pt x="1096" y="681"/>
                  </a:cubicBezTo>
                  <a:cubicBezTo>
                    <a:pt x="1096" y="681"/>
                    <a:pt x="1024" y="645"/>
                    <a:pt x="941" y="621"/>
                  </a:cubicBezTo>
                  <a:cubicBezTo>
                    <a:pt x="894" y="609"/>
                    <a:pt x="846" y="609"/>
                    <a:pt x="786" y="586"/>
                  </a:cubicBezTo>
                  <a:cubicBezTo>
                    <a:pt x="786" y="490"/>
                    <a:pt x="774" y="383"/>
                    <a:pt x="763" y="312"/>
                  </a:cubicBezTo>
                  <a:cubicBezTo>
                    <a:pt x="727" y="169"/>
                    <a:pt x="703" y="86"/>
                    <a:pt x="703" y="86"/>
                  </a:cubicBezTo>
                  <a:cubicBezTo>
                    <a:pt x="686" y="33"/>
                    <a:pt x="643" y="0"/>
                    <a:pt x="597"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1"/>
            <p:cNvSpPr/>
            <p:nvPr/>
          </p:nvSpPr>
          <p:spPr>
            <a:xfrm>
              <a:off x="2246100" y="3727750"/>
              <a:ext cx="30375" cy="39550"/>
            </a:xfrm>
            <a:custGeom>
              <a:rect b="b" l="l" r="r" t="t"/>
              <a:pathLst>
                <a:path extrusionOk="0" h="1582" w="1215">
                  <a:moveTo>
                    <a:pt x="618" y="0"/>
                  </a:moveTo>
                  <a:cubicBezTo>
                    <a:pt x="603" y="0"/>
                    <a:pt x="587" y="3"/>
                    <a:pt x="572" y="9"/>
                  </a:cubicBezTo>
                  <a:cubicBezTo>
                    <a:pt x="524" y="21"/>
                    <a:pt x="513" y="57"/>
                    <a:pt x="501" y="81"/>
                  </a:cubicBezTo>
                  <a:cubicBezTo>
                    <a:pt x="501" y="81"/>
                    <a:pt x="465" y="176"/>
                    <a:pt x="441" y="307"/>
                  </a:cubicBezTo>
                  <a:cubicBezTo>
                    <a:pt x="417" y="378"/>
                    <a:pt x="405" y="486"/>
                    <a:pt x="405" y="593"/>
                  </a:cubicBezTo>
                  <a:cubicBezTo>
                    <a:pt x="346" y="605"/>
                    <a:pt x="298" y="605"/>
                    <a:pt x="263" y="616"/>
                  </a:cubicBezTo>
                  <a:cubicBezTo>
                    <a:pt x="155" y="652"/>
                    <a:pt x="96" y="676"/>
                    <a:pt x="96" y="676"/>
                  </a:cubicBezTo>
                  <a:cubicBezTo>
                    <a:pt x="12" y="712"/>
                    <a:pt x="1" y="783"/>
                    <a:pt x="48" y="855"/>
                  </a:cubicBezTo>
                  <a:cubicBezTo>
                    <a:pt x="48" y="878"/>
                    <a:pt x="72" y="890"/>
                    <a:pt x="96" y="902"/>
                  </a:cubicBezTo>
                  <a:cubicBezTo>
                    <a:pt x="96" y="902"/>
                    <a:pt x="167" y="926"/>
                    <a:pt x="263" y="962"/>
                  </a:cubicBezTo>
                  <a:cubicBezTo>
                    <a:pt x="298" y="974"/>
                    <a:pt x="346" y="997"/>
                    <a:pt x="405" y="997"/>
                  </a:cubicBezTo>
                  <a:cubicBezTo>
                    <a:pt x="405" y="1093"/>
                    <a:pt x="417" y="1200"/>
                    <a:pt x="441" y="1271"/>
                  </a:cubicBezTo>
                  <a:cubicBezTo>
                    <a:pt x="465" y="1414"/>
                    <a:pt x="501" y="1498"/>
                    <a:pt x="501" y="1498"/>
                  </a:cubicBezTo>
                  <a:cubicBezTo>
                    <a:pt x="510" y="1543"/>
                    <a:pt x="553" y="1581"/>
                    <a:pt x="600" y="1581"/>
                  </a:cubicBezTo>
                  <a:cubicBezTo>
                    <a:pt x="614" y="1581"/>
                    <a:pt x="629" y="1578"/>
                    <a:pt x="644" y="1569"/>
                  </a:cubicBezTo>
                  <a:cubicBezTo>
                    <a:pt x="691" y="1557"/>
                    <a:pt x="703" y="1533"/>
                    <a:pt x="715" y="1498"/>
                  </a:cubicBezTo>
                  <a:cubicBezTo>
                    <a:pt x="715" y="1498"/>
                    <a:pt x="751" y="1414"/>
                    <a:pt x="774" y="1271"/>
                  </a:cubicBezTo>
                  <a:cubicBezTo>
                    <a:pt x="798" y="1200"/>
                    <a:pt x="798" y="1093"/>
                    <a:pt x="810" y="997"/>
                  </a:cubicBezTo>
                  <a:cubicBezTo>
                    <a:pt x="870" y="974"/>
                    <a:pt x="917" y="974"/>
                    <a:pt x="953" y="962"/>
                  </a:cubicBezTo>
                  <a:cubicBezTo>
                    <a:pt x="1060" y="938"/>
                    <a:pt x="1120" y="902"/>
                    <a:pt x="1120" y="902"/>
                  </a:cubicBezTo>
                  <a:cubicBezTo>
                    <a:pt x="1179" y="878"/>
                    <a:pt x="1215" y="795"/>
                    <a:pt x="1179" y="736"/>
                  </a:cubicBezTo>
                  <a:cubicBezTo>
                    <a:pt x="1167" y="712"/>
                    <a:pt x="1155" y="700"/>
                    <a:pt x="1120" y="676"/>
                  </a:cubicBezTo>
                  <a:cubicBezTo>
                    <a:pt x="1120" y="676"/>
                    <a:pt x="1048" y="652"/>
                    <a:pt x="953" y="616"/>
                  </a:cubicBezTo>
                  <a:cubicBezTo>
                    <a:pt x="917" y="605"/>
                    <a:pt x="870" y="605"/>
                    <a:pt x="810" y="593"/>
                  </a:cubicBezTo>
                  <a:cubicBezTo>
                    <a:pt x="810" y="486"/>
                    <a:pt x="798" y="378"/>
                    <a:pt x="774" y="307"/>
                  </a:cubicBezTo>
                  <a:cubicBezTo>
                    <a:pt x="751" y="176"/>
                    <a:pt x="715" y="81"/>
                    <a:pt x="715" y="81"/>
                  </a:cubicBezTo>
                  <a:cubicBezTo>
                    <a:pt x="706" y="27"/>
                    <a:pt x="664" y="0"/>
                    <a:pt x="618"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1"/>
            <p:cNvSpPr/>
            <p:nvPr/>
          </p:nvSpPr>
          <p:spPr>
            <a:xfrm>
              <a:off x="2252650" y="3657800"/>
              <a:ext cx="30100" cy="39550"/>
            </a:xfrm>
            <a:custGeom>
              <a:rect b="b" l="l" r="r" t="t"/>
              <a:pathLst>
                <a:path extrusionOk="0" h="1582" w="1204">
                  <a:moveTo>
                    <a:pt x="606" y="0"/>
                  </a:moveTo>
                  <a:cubicBezTo>
                    <a:pt x="591" y="0"/>
                    <a:pt x="575" y="3"/>
                    <a:pt x="560" y="9"/>
                  </a:cubicBezTo>
                  <a:cubicBezTo>
                    <a:pt x="512" y="21"/>
                    <a:pt x="501" y="57"/>
                    <a:pt x="489" y="81"/>
                  </a:cubicBezTo>
                  <a:cubicBezTo>
                    <a:pt x="489" y="81"/>
                    <a:pt x="453" y="176"/>
                    <a:pt x="429" y="307"/>
                  </a:cubicBezTo>
                  <a:cubicBezTo>
                    <a:pt x="417" y="378"/>
                    <a:pt x="393" y="486"/>
                    <a:pt x="393" y="593"/>
                  </a:cubicBezTo>
                  <a:cubicBezTo>
                    <a:pt x="334" y="605"/>
                    <a:pt x="298" y="605"/>
                    <a:pt x="251" y="617"/>
                  </a:cubicBezTo>
                  <a:cubicBezTo>
                    <a:pt x="143" y="652"/>
                    <a:pt x="84" y="676"/>
                    <a:pt x="84" y="676"/>
                  </a:cubicBezTo>
                  <a:cubicBezTo>
                    <a:pt x="24" y="712"/>
                    <a:pt x="1" y="783"/>
                    <a:pt x="36" y="855"/>
                  </a:cubicBezTo>
                  <a:cubicBezTo>
                    <a:pt x="36" y="878"/>
                    <a:pt x="72" y="890"/>
                    <a:pt x="84" y="902"/>
                  </a:cubicBezTo>
                  <a:cubicBezTo>
                    <a:pt x="84" y="902"/>
                    <a:pt x="155" y="938"/>
                    <a:pt x="251" y="962"/>
                  </a:cubicBezTo>
                  <a:cubicBezTo>
                    <a:pt x="298" y="974"/>
                    <a:pt x="334" y="998"/>
                    <a:pt x="393" y="998"/>
                  </a:cubicBezTo>
                  <a:cubicBezTo>
                    <a:pt x="393" y="1093"/>
                    <a:pt x="417" y="1200"/>
                    <a:pt x="429" y="1271"/>
                  </a:cubicBezTo>
                  <a:cubicBezTo>
                    <a:pt x="453" y="1414"/>
                    <a:pt x="489" y="1498"/>
                    <a:pt x="489" y="1498"/>
                  </a:cubicBezTo>
                  <a:cubicBezTo>
                    <a:pt x="498" y="1543"/>
                    <a:pt x="541" y="1581"/>
                    <a:pt x="588" y="1581"/>
                  </a:cubicBezTo>
                  <a:cubicBezTo>
                    <a:pt x="602" y="1581"/>
                    <a:pt x="617" y="1578"/>
                    <a:pt x="632" y="1569"/>
                  </a:cubicBezTo>
                  <a:cubicBezTo>
                    <a:pt x="679" y="1557"/>
                    <a:pt x="691" y="1533"/>
                    <a:pt x="715" y="1498"/>
                  </a:cubicBezTo>
                  <a:cubicBezTo>
                    <a:pt x="715" y="1498"/>
                    <a:pt x="739" y="1414"/>
                    <a:pt x="774" y="1271"/>
                  </a:cubicBezTo>
                  <a:cubicBezTo>
                    <a:pt x="786" y="1200"/>
                    <a:pt x="786" y="1093"/>
                    <a:pt x="798" y="998"/>
                  </a:cubicBezTo>
                  <a:cubicBezTo>
                    <a:pt x="858" y="974"/>
                    <a:pt x="905" y="974"/>
                    <a:pt x="953" y="962"/>
                  </a:cubicBezTo>
                  <a:cubicBezTo>
                    <a:pt x="1048" y="938"/>
                    <a:pt x="1108" y="902"/>
                    <a:pt x="1108" y="902"/>
                  </a:cubicBezTo>
                  <a:cubicBezTo>
                    <a:pt x="1167" y="878"/>
                    <a:pt x="1203" y="795"/>
                    <a:pt x="1167" y="736"/>
                  </a:cubicBezTo>
                  <a:cubicBezTo>
                    <a:pt x="1155" y="712"/>
                    <a:pt x="1144" y="700"/>
                    <a:pt x="1108" y="676"/>
                  </a:cubicBezTo>
                  <a:cubicBezTo>
                    <a:pt x="1108" y="676"/>
                    <a:pt x="1036" y="652"/>
                    <a:pt x="953" y="617"/>
                  </a:cubicBezTo>
                  <a:cubicBezTo>
                    <a:pt x="905" y="605"/>
                    <a:pt x="858" y="605"/>
                    <a:pt x="798" y="593"/>
                  </a:cubicBezTo>
                  <a:cubicBezTo>
                    <a:pt x="798" y="486"/>
                    <a:pt x="786" y="378"/>
                    <a:pt x="774" y="307"/>
                  </a:cubicBezTo>
                  <a:cubicBezTo>
                    <a:pt x="739" y="176"/>
                    <a:pt x="715" y="81"/>
                    <a:pt x="715" y="81"/>
                  </a:cubicBezTo>
                  <a:cubicBezTo>
                    <a:pt x="697" y="27"/>
                    <a:pt x="652" y="0"/>
                    <a:pt x="606" y="0"/>
                  </a:cubicBezTo>
                  <a:close/>
                </a:path>
              </a:pathLst>
            </a:custGeom>
            <a:solidFill>
              <a:srgbClr val="29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1"/>
            <p:cNvSpPr/>
            <p:nvPr/>
          </p:nvSpPr>
          <p:spPr>
            <a:xfrm>
              <a:off x="2211275" y="3686850"/>
              <a:ext cx="29800" cy="39550"/>
            </a:xfrm>
            <a:custGeom>
              <a:rect b="b" l="l" r="r" t="t"/>
              <a:pathLst>
                <a:path extrusionOk="0" h="1582" w="1192">
                  <a:moveTo>
                    <a:pt x="597" y="0"/>
                  </a:moveTo>
                  <a:cubicBezTo>
                    <a:pt x="581" y="0"/>
                    <a:pt x="564" y="5"/>
                    <a:pt x="548" y="14"/>
                  </a:cubicBezTo>
                  <a:cubicBezTo>
                    <a:pt x="501" y="26"/>
                    <a:pt x="489" y="50"/>
                    <a:pt x="477" y="86"/>
                  </a:cubicBezTo>
                  <a:cubicBezTo>
                    <a:pt x="477" y="86"/>
                    <a:pt x="441" y="169"/>
                    <a:pt x="417" y="312"/>
                  </a:cubicBezTo>
                  <a:cubicBezTo>
                    <a:pt x="405" y="383"/>
                    <a:pt x="382" y="478"/>
                    <a:pt x="382" y="586"/>
                  </a:cubicBezTo>
                  <a:cubicBezTo>
                    <a:pt x="322" y="609"/>
                    <a:pt x="274" y="609"/>
                    <a:pt x="239" y="621"/>
                  </a:cubicBezTo>
                  <a:cubicBezTo>
                    <a:pt x="132" y="645"/>
                    <a:pt x="72" y="681"/>
                    <a:pt x="72" y="681"/>
                  </a:cubicBezTo>
                  <a:cubicBezTo>
                    <a:pt x="12" y="705"/>
                    <a:pt x="1" y="788"/>
                    <a:pt x="24" y="859"/>
                  </a:cubicBezTo>
                  <a:cubicBezTo>
                    <a:pt x="24" y="871"/>
                    <a:pt x="60" y="883"/>
                    <a:pt x="72" y="907"/>
                  </a:cubicBezTo>
                  <a:cubicBezTo>
                    <a:pt x="72" y="907"/>
                    <a:pt x="143" y="931"/>
                    <a:pt x="239" y="967"/>
                  </a:cubicBezTo>
                  <a:cubicBezTo>
                    <a:pt x="274" y="979"/>
                    <a:pt x="322" y="990"/>
                    <a:pt x="382" y="990"/>
                  </a:cubicBezTo>
                  <a:cubicBezTo>
                    <a:pt x="382" y="1098"/>
                    <a:pt x="405" y="1205"/>
                    <a:pt x="417" y="1276"/>
                  </a:cubicBezTo>
                  <a:cubicBezTo>
                    <a:pt x="441" y="1407"/>
                    <a:pt x="477" y="1502"/>
                    <a:pt x="477" y="1502"/>
                  </a:cubicBezTo>
                  <a:cubicBezTo>
                    <a:pt x="486" y="1549"/>
                    <a:pt x="532" y="1581"/>
                    <a:pt x="581" y="1581"/>
                  </a:cubicBezTo>
                  <a:cubicBezTo>
                    <a:pt x="594" y="1581"/>
                    <a:pt x="607" y="1579"/>
                    <a:pt x="620" y="1574"/>
                  </a:cubicBezTo>
                  <a:cubicBezTo>
                    <a:pt x="667" y="1562"/>
                    <a:pt x="679" y="1526"/>
                    <a:pt x="703" y="1502"/>
                  </a:cubicBezTo>
                  <a:cubicBezTo>
                    <a:pt x="703" y="1502"/>
                    <a:pt x="727" y="1407"/>
                    <a:pt x="763" y="1276"/>
                  </a:cubicBezTo>
                  <a:cubicBezTo>
                    <a:pt x="774" y="1205"/>
                    <a:pt x="774" y="1098"/>
                    <a:pt x="786" y="990"/>
                  </a:cubicBezTo>
                  <a:cubicBezTo>
                    <a:pt x="846" y="979"/>
                    <a:pt x="894" y="979"/>
                    <a:pt x="941" y="967"/>
                  </a:cubicBezTo>
                  <a:cubicBezTo>
                    <a:pt x="1036" y="931"/>
                    <a:pt x="1096" y="907"/>
                    <a:pt x="1096" y="907"/>
                  </a:cubicBezTo>
                  <a:cubicBezTo>
                    <a:pt x="1155" y="871"/>
                    <a:pt x="1191" y="800"/>
                    <a:pt x="1155" y="740"/>
                  </a:cubicBezTo>
                  <a:cubicBezTo>
                    <a:pt x="1144" y="705"/>
                    <a:pt x="1132" y="693"/>
                    <a:pt x="1096" y="681"/>
                  </a:cubicBezTo>
                  <a:cubicBezTo>
                    <a:pt x="1096" y="681"/>
                    <a:pt x="1024" y="645"/>
                    <a:pt x="941" y="621"/>
                  </a:cubicBezTo>
                  <a:cubicBezTo>
                    <a:pt x="894" y="609"/>
                    <a:pt x="846" y="609"/>
                    <a:pt x="786" y="586"/>
                  </a:cubicBezTo>
                  <a:cubicBezTo>
                    <a:pt x="786" y="490"/>
                    <a:pt x="774" y="383"/>
                    <a:pt x="763" y="312"/>
                  </a:cubicBezTo>
                  <a:cubicBezTo>
                    <a:pt x="727" y="169"/>
                    <a:pt x="703" y="86"/>
                    <a:pt x="703" y="86"/>
                  </a:cubicBezTo>
                  <a:cubicBezTo>
                    <a:pt x="686" y="33"/>
                    <a:pt x="643" y="0"/>
                    <a:pt x="597" y="0"/>
                  </a:cubicBezTo>
                  <a:close/>
                </a:path>
              </a:pathLst>
            </a:custGeom>
            <a:solidFill>
              <a:srgbClr val="29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1"/>
            <p:cNvSpPr/>
            <p:nvPr/>
          </p:nvSpPr>
          <p:spPr>
            <a:xfrm>
              <a:off x="2246100" y="3727750"/>
              <a:ext cx="30375" cy="39550"/>
            </a:xfrm>
            <a:custGeom>
              <a:rect b="b" l="l" r="r" t="t"/>
              <a:pathLst>
                <a:path extrusionOk="0" h="1582" w="1215">
                  <a:moveTo>
                    <a:pt x="618" y="0"/>
                  </a:moveTo>
                  <a:cubicBezTo>
                    <a:pt x="603" y="0"/>
                    <a:pt x="587" y="3"/>
                    <a:pt x="572" y="9"/>
                  </a:cubicBezTo>
                  <a:cubicBezTo>
                    <a:pt x="524" y="21"/>
                    <a:pt x="513" y="57"/>
                    <a:pt x="501" y="81"/>
                  </a:cubicBezTo>
                  <a:cubicBezTo>
                    <a:pt x="501" y="81"/>
                    <a:pt x="465" y="176"/>
                    <a:pt x="441" y="307"/>
                  </a:cubicBezTo>
                  <a:cubicBezTo>
                    <a:pt x="417" y="378"/>
                    <a:pt x="405" y="486"/>
                    <a:pt x="405" y="593"/>
                  </a:cubicBezTo>
                  <a:cubicBezTo>
                    <a:pt x="346" y="605"/>
                    <a:pt x="298" y="605"/>
                    <a:pt x="263" y="616"/>
                  </a:cubicBezTo>
                  <a:cubicBezTo>
                    <a:pt x="155" y="652"/>
                    <a:pt x="96" y="676"/>
                    <a:pt x="96" y="676"/>
                  </a:cubicBezTo>
                  <a:cubicBezTo>
                    <a:pt x="12" y="712"/>
                    <a:pt x="1" y="783"/>
                    <a:pt x="48" y="855"/>
                  </a:cubicBezTo>
                  <a:cubicBezTo>
                    <a:pt x="48" y="878"/>
                    <a:pt x="72" y="890"/>
                    <a:pt x="96" y="902"/>
                  </a:cubicBezTo>
                  <a:cubicBezTo>
                    <a:pt x="96" y="902"/>
                    <a:pt x="167" y="926"/>
                    <a:pt x="263" y="962"/>
                  </a:cubicBezTo>
                  <a:cubicBezTo>
                    <a:pt x="298" y="974"/>
                    <a:pt x="346" y="997"/>
                    <a:pt x="405" y="997"/>
                  </a:cubicBezTo>
                  <a:cubicBezTo>
                    <a:pt x="405" y="1093"/>
                    <a:pt x="417" y="1200"/>
                    <a:pt x="441" y="1271"/>
                  </a:cubicBezTo>
                  <a:cubicBezTo>
                    <a:pt x="465" y="1414"/>
                    <a:pt x="501" y="1498"/>
                    <a:pt x="501" y="1498"/>
                  </a:cubicBezTo>
                  <a:cubicBezTo>
                    <a:pt x="510" y="1543"/>
                    <a:pt x="553" y="1581"/>
                    <a:pt x="600" y="1581"/>
                  </a:cubicBezTo>
                  <a:cubicBezTo>
                    <a:pt x="614" y="1581"/>
                    <a:pt x="629" y="1578"/>
                    <a:pt x="644" y="1569"/>
                  </a:cubicBezTo>
                  <a:cubicBezTo>
                    <a:pt x="691" y="1557"/>
                    <a:pt x="703" y="1533"/>
                    <a:pt x="715" y="1498"/>
                  </a:cubicBezTo>
                  <a:cubicBezTo>
                    <a:pt x="715" y="1498"/>
                    <a:pt x="751" y="1414"/>
                    <a:pt x="774" y="1271"/>
                  </a:cubicBezTo>
                  <a:cubicBezTo>
                    <a:pt x="798" y="1200"/>
                    <a:pt x="798" y="1093"/>
                    <a:pt x="810" y="997"/>
                  </a:cubicBezTo>
                  <a:cubicBezTo>
                    <a:pt x="870" y="974"/>
                    <a:pt x="917" y="974"/>
                    <a:pt x="953" y="962"/>
                  </a:cubicBezTo>
                  <a:cubicBezTo>
                    <a:pt x="1060" y="938"/>
                    <a:pt x="1120" y="902"/>
                    <a:pt x="1120" y="902"/>
                  </a:cubicBezTo>
                  <a:cubicBezTo>
                    <a:pt x="1179" y="878"/>
                    <a:pt x="1215" y="795"/>
                    <a:pt x="1179" y="736"/>
                  </a:cubicBezTo>
                  <a:cubicBezTo>
                    <a:pt x="1167" y="712"/>
                    <a:pt x="1155" y="700"/>
                    <a:pt x="1120" y="676"/>
                  </a:cubicBezTo>
                  <a:cubicBezTo>
                    <a:pt x="1120" y="676"/>
                    <a:pt x="1048" y="652"/>
                    <a:pt x="953" y="616"/>
                  </a:cubicBezTo>
                  <a:cubicBezTo>
                    <a:pt x="917" y="605"/>
                    <a:pt x="870" y="605"/>
                    <a:pt x="810" y="593"/>
                  </a:cubicBezTo>
                  <a:cubicBezTo>
                    <a:pt x="810" y="486"/>
                    <a:pt x="798" y="378"/>
                    <a:pt x="774" y="307"/>
                  </a:cubicBezTo>
                  <a:cubicBezTo>
                    <a:pt x="751" y="176"/>
                    <a:pt x="715" y="81"/>
                    <a:pt x="715" y="81"/>
                  </a:cubicBezTo>
                  <a:cubicBezTo>
                    <a:pt x="706" y="27"/>
                    <a:pt x="664" y="0"/>
                    <a:pt x="618" y="0"/>
                  </a:cubicBezTo>
                  <a:close/>
                </a:path>
              </a:pathLst>
            </a:custGeom>
            <a:solidFill>
              <a:srgbClr val="29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1"/>
            <p:cNvSpPr/>
            <p:nvPr/>
          </p:nvSpPr>
          <p:spPr>
            <a:xfrm>
              <a:off x="2331825" y="3388950"/>
              <a:ext cx="18775" cy="14900"/>
            </a:xfrm>
            <a:custGeom>
              <a:rect b="b" l="l" r="r" t="t"/>
              <a:pathLst>
                <a:path extrusionOk="0" h="596" w="751">
                  <a:moveTo>
                    <a:pt x="382" y="0"/>
                  </a:moveTo>
                  <a:cubicBezTo>
                    <a:pt x="1" y="0"/>
                    <a:pt x="1" y="595"/>
                    <a:pt x="382" y="595"/>
                  </a:cubicBezTo>
                  <a:cubicBezTo>
                    <a:pt x="751" y="583"/>
                    <a:pt x="751" y="0"/>
                    <a:pt x="382" y="0"/>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1"/>
            <p:cNvSpPr/>
            <p:nvPr/>
          </p:nvSpPr>
          <p:spPr>
            <a:xfrm>
              <a:off x="2331825" y="3437750"/>
              <a:ext cx="18775" cy="14900"/>
            </a:xfrm>
            <a:custGeom>
              <a:rect b="b" l="l" r="r" t="t"/>
              <a:pathLst>
                <a:path extrusionOk="0" h="596" w="751">
                  <a:moveTo>
                    <a:pt x="382" y="1"/>
                  </a:moveTo>
                  <a:cubicBezTo>
                    <a:pt x="1" y="1"/>
                    <a:pt x="1" y="596"/>
                    <a:pt x="382" y="596"/>
                  </a:cubicBezTo>
                  <a:cubicBezTo>
                    <a:pt x="751" y="596"/>
                    <a:pt x="751" y="1"/>
                    <a:pt x="382" y="1"/>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1"/>
            <p:cNvSpPr/>
            <p:nvPr/>
          </p:nvSpPr>
          <p:spPr>
            <a:xfrm>
              <a:off x="2331825" y="3486875"/>
              <a:ext cx="18775" cy="14900"/>
            </a:xfrm>
            <a:custGeom>
              <a:rect b="b" l="l" r="r" t="t"/>
              <a:pathLst>
                <a:path extrusionOk="0" h="596" w="751">
                  <a:moveTo>
                    <a:pt x="382" y="0"/>
                  </a:moveTo>
                  <a:cubicBezTo>
                    <a:pt x="1" y="0"/>
                    <a:pt x="1" y="596"/>
                    <a:pt x="382" y="596"/>
                  </a:cubicBezTo>
                  <a:cubicBezTo>
                    <a:pt x="751" y="584"/>
                    <a:pt x="751" y="0"/>
                    <a:pt x="382" y="0"/>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1"/>
            <p:cNvSpPr/>
            <p:nvPr/>
          </p:nvSpPr>
          <p:spPr>
            <a:xfrm>
              <a:off x="2331825" y="3535975"/>
              <a:ext cx="18775" cy="14925"/>
            </a:xfrm>
            <a:custGeom>
              <a:rect b="b" l="l" r="r" t="t"/>
              <a:pathLst>
                <a:path extrusionOk="0" h="597" w="751">
                  <a:moveTo>
                    <a:pt x="382" y="1"/>
                  </a:moveTo>
                  <a:cubicBezTo>
                    <a:pt x="1" y="1"/>
                    <a:pt x="1" y="596"/>
                    <a:pt x="382" y="596"/>
                  </a:cubicBezTo>
                  <a:cubicBezTo>
                    <a:pt x="751" y="584"/>
                    <a:pt x="751" y="1"/>
                    <a:pt x="382" y="1"/>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1"/>
            <p:cNvSpPr/>
            <p:nvPr/>
          </p:nvSpPr>
          <p:spPr>
            <a:xfrm>
              <a:off x="2331825" y="3584800"/>
              <a:ext cx="18775" cy="14900"/>
            </a:xfrm>
            <a:custGeom>
              <a:rect b="b" l="l" r="r" t="t"/>
              <a:pathLst>
                <a:path extrusionOk="0" h="596" w="751">
                  <a:moveTo>
                    <a:pt x="382" y="0"/>
                  </a:moveTo>
                  <a:cubicBezTo>
                    <a:pt x="1" y="0"/>
                    <a:pt x="1" y="596"/>
                    <a:pt x="382" y="596"/>
                  </a:cubicBezTo>
                  <a:cubicBezTo>
                    <a:pt x="751" y="596"/>
                    <a:pt x="751" y="0"/>
                    <a:pt x="382" y="0"/>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1"/>
            <p:cNvSpPr/>
            <p:nvPr/>
          </p:nvSpPr>
          <p:spPr>
            <a:xfrm>
              <a:off x="2331825" y="3633900"/>
              <a:ext cx="18775" cy="14925"/>
            </a:xfrm>
            <a:custGeom>
              <a:rect b="b" l="l" r="r" t="t"/>
              <a:pathLst>
                <a:path extrusionOk="0" h="597" w="751">
                  <a:moveTo>
                    <a:pt x="382" y="1"/>
                  </a:moveTo>
                  <a:cubicBezTo>
                    <a:pt x="1" y="1"/>
                    <a:pt x="1" y="596"/>
                    <a:pt x="382" y="596"/>
                  </a:cubicBezTo>
                  <a:cubicBezTo>
                    <a:pt x="751" y="584"/>
                    <a:pt x="751" y="1"/>
                    <a:pt x="382" y="1"/>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1"/>
            <p:cNvSpPr/>
            <p:nvPr/>
          </p:nvSpPr>
          <p:spPr>
            <a:xfrm>
              <a:off x="2331825" y="3682725"/>
              <a:ext cx="18775" cy="14900"/>
            </a:xfrm>
            <a:custGeom>
              <a:rect b="b" l="l" r="r" t="t"/>
              <a:pathLst>
                <a:path extrusionOk="0" h="596" w="751">
                  <a:moveTo>
                    <a:pt x="382" y="1"/>
                  </a:moveTo>
                  <a:cubicBezTo>
                    <a:pt x="1" y="1"/>
                    <a:pt x="1" y="596"/>
                    <a:pt x="382" y="596"/>
                  </a:cubicBezTo>
                  <a:cubicBezTo>
                    <a:pt x="751" y="596"/>
                    <a:pt x="751" y="1"/>
                    <a:pt x="382" y="1"/>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1"/>
            <p:cNvSpPr/>
            <p:nvPr/>
          </p:nvSpPr>
          <p:spPr>
            <a:xfrm>
              <a:off x="2331825" y="3731850"/>
              <a:ext cx="18775" cy="14900"/>
            </a:xfrm>
            <a:custGeom>
              <a:rect b="b" l="l" r="r" t="t"/>
              <a:pathLst>
                <a:path extrusionOk="0" h="596" w="751">
                  <a:moveTo>
                    <a:pt x="382" y="0"/>
                  </a:moveTo>
                  <a:cubicBezTo>
                    <a:pt x="1" y="0"/>
                    <a:pt x="1" y="595"/>
                    <a:pt x="382" y="595"/>
                  </a:cubicBezTo>
                  <a:cubicBezTo>
                    <a:pt x="751" y="595"/>
                    <a:pt x="751" y="0"/>
                    <a:pt x="382" y="0"/>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1"/>
            <p:cNvSpPr/>
            <p:nvPr/>
          </p:nvSpPr>
          <p:spPr>
            <a:xfrm>
              <a:off x="2331825" y="3780950"/>
              <a:ext cx="18775" cy="14900"/>
            </a:xfrm>
            <a:custGeom>
              <a:rect b="b" l="l" r="r" t="t"/>
              <a:pathLst>
                <a:path extrusionOk="0" h="596" w="751">
                  <a:moveTo>
                    <a:pt x="382" y="1"/>
                  </a:moveTo>
                  <a:cubicBezTo>
                    <a:pt x="1" y="1"/>
                    <a:pt x="1" y="596"/>
                    <a:pt x="382" y="596"/>
                  </a:cubicBezTo>
                  <a:cubicBezTo>
                    <a:pt x="751" y="572"/>
                    <a:pt x="751" y="1"/>
                    <a:pt x="382" y="1"/>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1"/>
            <p:cNvSpPr/>
            <p:nvPr/>
          </p:nvSpPr>
          <p:spPr>
            <a:xfrm>
              <a:off x="2331825" y="3829475"/>
              <a:ext cx="18775" cy="14900"/>
            </a:xfrm>
            <a:custGeom>
              <a:rect b="b" l="l" r="r" t="t"/>
              <a:pathLst>
                <a:path extrusionOk="0" h="596" w="751">
                  <a:moveTo>
                    <a:pt x="382" y="0"/>
                  </a:moveTo>
                  <a:cubicBezTo>
                    <a:pt x="1" y="0"/>
                    <a:pt x="1" y="596"/>
                    <a:pt x="382" y="596"/>
                  </a:cubicBezTo>
                  <a:cubicBezTo>
                    <a:pt x="751" y="596"/>
                    <a:pt x="751" y="0"/>
                    <a:pt x="382" y="0"/>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1"/>
            <p:cNvSpPr/>
            <p:nvPr/>
          </p:nvSpPr>
          <p:spPr>
            <a:xfrm>
              <a:off x="2331825" y="3878575"/>
              <a:ext cx="18775" cy="14925"/>
            </a:xfrm>
            <a:custGeom>
              <a:rect b="b" l="l" r="r" t="t"/>
              <a:pathLst>
                <a:path extrusionOk="0" h="597" w="751">
                  <a:moveTo>
                    <a:pt x="382" y="1"/>
                  </a:moveTo>
                  <a:cubicBezTo>
                    <a:pt x="1" y="1"/>
                    <a:pt x="1" y="596"/>
                    <a:pt x="382" y="596"/>
                  </a:cubicBezTo>
                  <a:cubicBezTo>
                    <a:pt x="751" y="584"/>
                    <a:pt x="751" y="1"/>
                    <a:pt x="382" y="1"/>
                  </a:cubicBezTo>
                  <a:close/>
                </a:path>
              </a:pathLst>
            </a:custGeom>
            <a:solidFill>
              <a:srgbClr val="161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1"/>
            <p:cNvSpPr/>
            <p:nvPr/>
          </p:nvSpPr>
          <p:spPr>
            <a:xfrm>
              <a:off x="2385400" y="3570425"/>
              <a:ext cx="79200" cy="38800"/>
            </a:xfrm>
            <a:custGeom>
              <a:rect b="b" l="l" r="r" t="t"/>
              <a:pathLst>
                <a:path extrusionOk="0" h="1552" w="3168">
                  <a:moveTo>
                    <a:pt x="157" y="0"/>
                  </a:moveTo>
                  <a:cubicBezTo>
                    <a:pt x="146" y="0"/>
                    <a:pt x="137" y="1"/>
                    <a:pt x="132" y="4"/>
                  </a:cubicBezTo>
                  <a:cubicBezTo>
                    <a:pt x="25" y="51"/>
                    <a:pt x="1" y="897"/>
                    <a:pt x="72" y="933"/>
                  </a:cubicBezTo>
                  <a:cubicBezTo>
                    <a:pt x="144" y="980"/>
                    <a:pt x="3037" y="1552"/>
                    <a:pt x="3037" y="1552"/>
                  </a:cubicBezTo>
                  <a:cubicBezTo>
                    <a:pt x="3037" y="1552"/>
                    <a:pt x="3168" y="1064"/>
                    <a:pt x="2989" y="1004"/>
                  </a:cubicBezTo>
                  <a:cubicBezTo>
                    <a:pt x="2817" y="946"/>
                    <a:pt x="467" y="0"/>
                    <a:pt x="157" y="0"/>
                  </a:cubicBezTo>
                  <a:close/>
                </a:path>
              </a:pathLst>
            </a:custGeom>
            <a:solidFill>
              <a:srgbClr val="0A1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1"/>
            <p:cNvSpPr/>
            <p:nvPr/>
          </p:nvSpPr>
          <p:spPr>
            <a:xfrm>
              <a:off x="2218425" y="3570425"/>
              <a:ext cx="79200" cy="38800"/>
            </a:xfrm>
            <a:custGeom>
              <a:rect b="b" l="l" r="r" t="t"/>
              <a:pathLst>
                <a:path extrusionOk="0" h="1552" w="3168">
                  <a:moveTo>
                    <a:pt x="3011" y="0"/>
                  </a:moveTo>
                  <a:cubicBezTo>
                    <a:pt x="2701" y="0"/>
                    <a:pt x="351" y="946"/>
                    <a:pt x="179" y="1004"/>
                  </a:cubicBezTo>
                  <a:cubicBezTo>
                    <a:pt x="0" y="1064"/>
                    <a:pt x="131" y="1552"/>
                    <a:pt x="131" y="1552"/>
                  </a:cubicBezTo>
                  <a:cubicBezTo>
                    <a:pt x="131" y="1552"/>
                    <a:pt x="3013" y="980"/>
                    <a:pt x="3096" y="933"/>
                  </a:cubicBezTo>
                  <a:cubicBezTo>
                    <a:pt x="3167" y="897"/>
                    <a:pt x="3132" y="51"/>
                    <a:pt x="3036" y="4"/>
                  </a:cubicBezTo>
                  <a:cubicBezTo>
                    <a:pt x="3031" y="1"/>
                    <a:pt x="3022" y="0"/>
                    <a:pt x="3011" y="0"/>
                  </a:cubicBezTo>
                  <a:close/>
                </a:path>
              </a:pathLst>
            </a:custGeom>
            <a:solidFill>
              <a:srgbClr val="0A1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1"/>
            <p:cNvSpPr/>
            <p:nvPr/>
          </p:nvSpPr>
          <p:spPr>
            <a:xfrm>
              <a:off x="2472325" y="3472875"/>
              <a:ext cx="7175" cy="17250"/>
            </a:xfrm>
            <a:custGeom>
              <a:rect b="b" l="l" r="r" t="t"/>
              <a:pathLst>
                <a:path extrusionOk="0" h="690" w="287">
                  <a:moveTo>
                    <a:pt x="129" y="0"/>
                  </a:moveTo>
                  <a:cubicBezTo>
                    <a:pt x="70" y="0"/>
                    <a:pt x="12" y="39"/>
                    <a:pt x="24" y="120"/>
                  </a:cubicBezTo>
                  <a:cubicBezTo>
                    <a:pt x="24" y="274"/>
                    <a:pt x="0" y="513"/>
                    <a:pt x="107" y="667"/>
                  </a:cubicBezTo>
                  <a:cubicBezTo>
                    <a:pt x="113" y="683"/>
                    <a:pt x="128" y="690"/>
                    <a:pt x="145" y="690"/>
                  </a:cubicBezTo>
                  <a:cubicBezTo>
                    <a:pt x="166" y="690"/>
                    <a:pt x="190" y="680"/>
                    <a:pt x="203" y="667"/>
                  </a:cubicBezTo>
                  <a:cubicBezTo>
                    <a:pt x="286" y="501"/>
                    <a:pt x="238" y="274"/>
                    <a:pt x="238" y="96"/>
                  </a:cubicBezTo>
                  <a:cubicBezTo>
                    <a:pt x="238" y="33"/>
                    <a:pt x="184" y="0"/>
                    <a:pt x="129" y="0"/>
                  </a:cubicBezTo>
                  <a:close/>
                </a:path>
              </a:pathLst>
            </a:custGeom>
            <a:solidFill>
              <a:srgbClr val="5716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1"/>
            <p:cNvSpPr/>
            <p:nvPr/>
          </p:nvSpPr>
          <p:spPr>
            <a:xfrm>
              <a:off x="2459825" y="3460900"/>
              <a:ext cx="8050" cy="21300"/>
            </a:xfrm>
            <a:custGeom>
              <a:rect b="b" l="l" r="r" t="t"/>
              <a:pathLst>
                <a:path extrusionOk="0" h="852" w="322">
                  <a:moveTo>
                    <a:pt x="134" y="1"/>
                  </a:moveTo>
                  <a:cubicBezTo>
                    <a:pt x="83" y="1"/>
                    <a:pt x="35" y="28"/>
                    <a:pt x="24" y="87"/>
                  </a:cubicBezTo>
                  <a:cubicBezTo>
                    <a:pt x="0" y="313"/>
                    <a:pt x="48" y="599"/>
                    <a:pt x="131" y="813"/>
                  </a:cubicBezTo>
                  <a:cubicBezTo>
                    <a:pt x="152" y="839"/>
                    <a:pt x="184" y="851"/>
                    <a:pt x="214" y="851"/>
                  </a:cubicBezTo>
                  <a:cubicBezTo>
                    <a:pt x="254" y="851"/>
                    <a:pt x="291" y="830"/>
                    <a:pt x="298" y="789"/>
                  </a:cubicBezTo>
                  <a:cubicBezTo>
                    <a:pt x="322" y="563"/>
                    <a:pt x="286" y="325"/>
                    <a:pt x="262" y="122"/>
                  </a:cubicBezTo>
                  <a:cubicBezTo>
                    <a:pt x="262" y="43"/>
                    <a:pt x="196" y="1"/>
                    <a:pt x="134" y="1"/>
                  </a:cubicBezTo>
                  <a:close/>
                </a:path>
              </a:pathLst>
            </a:custGeom>
            <a:solidFill>
              <a:srgbClr val="5716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1"/>
            <p:cNvSpPr/>
            <p:nvPr/>
          </p:nvSpPr>
          <p:spPr>
            <a:xfrm>
              <a:off x="2463100" y="3490425"/>
              <a:ext cx="8650" cy="15625"/>
            </a:xfrm>
            <a:custGeom>
              <a:rect b="b" l="l" r="r" t="t"/>
              <a:pathLst>
                <a:path extrusionOk="0" h="625" w="346">
                  <a:moveTo>
                    <a:pt x="126" y="1"/>
                  </a:moveTo>
                  <a:cubicBezTo>
                    <a:pt x="94" y="1"/>
                    <a:pt x="61" y="15"/>
                    <a:pt x="48" y="49"/>
                  </a:cubicBezTo>
                  <a:cubicBezTo>
                    <a:pt x="36" y="96"/>
                    <a:pt x="12" y="132"/>
                    <a:pt x="12" y="192"/>
                  </a:cubicBezTo>
                  <a:lnTo>
                    <a:pt x="12" y="311"/>
                  </a:lnTo>
                  <a:cubicBezTo>
                    <a:pt x="12" y="394"/>
                    <a:pt x="0" y="489"/>
                    <a:pt x="60" y="561"/>
                  </a:cubicBezTo>
                  <a:cubicBezTo>
                    <a:pt x="87" y="607"/>
                    <a:pt x="144" y="624"/>
                    <a:pt x="195" y="624"/>
                  </a:cubicBezTo>
                  <a:cubicBezTo>
                    <a:pt x="210" y="624"/>
                    <a:pt x="225" y="623"/>
                    <a:pt x="238" y="620"/>
                  </a:cubicBezTo>
                  <a:cubicBezTo>
                    <a:pt x="310" y="608"/>
                    <a:pt x="346" y="549"/>
                    <a:pt x="346" y="465"/>
                  </a:cubicBezTo>
                  <a:cubicBezTo>
                    <a:pt x="346" y="394"/>
                    <a:pt x="298" y="287"/>
                    <a:pt x="286" y="215"/>
                  </a:cubicBezTo>
                  <a:cubicBezTo>
                    <a:pt x="274" y="144"/>
                    <a:pt x="250" y="84"/>
                    <a:pt x="191" y="25"/>
                  </a:cubicBezTo>
                  <a:cubicBezTo>
                    <a:pt x="175" y="9"/>
                    <a:pt x="150" y="1"/>
                    <a:pt x="126" y="1"/>
                  </a:cubicBezTo>
                  <a:close/>
                </a:path>
              </a:pathLst>
            </a:custGeom>
            <a:solidFill>
              <a:srgbClr val="5716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1"/>
            <p:cNvSpPr/>
            <p:nvPr/>
          </p:nvSpPr>
          <p:spPr>
            <a:xfrm>
              <a:off x="2211600" y="3444575"/>
              <a:ext cx="23800" cy="17825"/>
            </a:xfrm>
            <a:custGeom>
              <a:rect b="b" l="l" r="r" t="t"/>
              <a:pathLst>
                <a:path extrusionOk="0" h="713" w="952">
                  <a:moveTo>
                    <a:pt x="59" y="442"/>
                  </a:moveTo>
                  <a:lnTo>
                    <a:pt x="59" y="442"/>
                  </a:lnTo>
                  <a:cubicBezTo>
                    <a:pt x="57" y="446"/>
                    <a:pt x="56" y="450"/>
                    <a:pt x="55" y="452"/>
                  </a:cubicBezTo>
                  <a:lnTo>
                    <a:pt x="55" y="452"/>
                  </a:lnTo>
                  <a:cubicBezTo>
                    <a:pt x="57" y="449"/>
                    <a:pt x="59" y="447"/>
                    <a:pt x="59" y="442"/>
                  </a:cubicBezTo>
                  <a:close/>
                  <a:moveTo>
                    <a:pt x="744" y="1"/>
                  </a:moveTo>
                  <a:cubicBezTo>
                    <a:pt x="726" y="1"/>
                    <a:pt x="708" y="5"/>
                    <a:pt x="690" y="13"/>
                  </a:cubicBezTo>
                  <a:cubicBezTo>
                    <a:pt x="571" y="61"/>
                    <a:pt x="464" y="121"/>
                    <a:pt x="357" y="192"/>
                  </a:cubicBezTo>
                  <a:cubicBezTo>
                    <a:pt x="285" y="240"/>
                    <a:pt x="226" y="275"/>
                    <a:pt x="166" y="323"/>
                  </a:cubicBezTo>
                  <a:cubicBezTo>
                    <a:pt x="154" y="335"/>
                    <a:pt x="119" y="359"/>
                    <a:pt x="107" y="383"/>
                  </a:cubicBezTo>
                  <a:cubicBezTo>
                    <a:pt x="107" y="383"/>
                    <a:pt x="61" y="459"/>
                    <a:pt x="55" y="459"/>
                  </a:cubicBezTo>
                  <a:cubicBezTo>
                    <a:pt x="54" y="459"/>
                    <a:pt x="54" y="457"/>
                    <a:pt x="55" y="452"/>
                  </a:cubicBezTo>
                  <a:lnTo>
                    <a:pt x="55" y="452"/>
                  </a:lnTo>
                  <a:cubicBezTo>
                    <a:pt x="52" y="457"/>
                    <a:pt x="47" y="463"/>
                    <a:pt x="47" y="478"/>
                  </a:cubicBezTo>
                  <a:cubicBezTo>
                    <a:pt x="0" y="581"/>
                    <a:pt x="71" y="713"/>
                    <a:pt x="167" y="713"/>
                  </a:cubicBezTo>
                  <a:cubicBezTo>
                    <a:pt x="193" y="713"/>
                    <a:pt x="221" y="703"/>
                    <a:pt x="249" y="680"/>
                  </a:cubicBezTo>
                  <a:cubicBezTo>
                    <a:pt x="273" y="680"/>
                    <a:pt x="273" y="668"/>
                    <a:pt x="285" y="668"/>
                  </a:cubicBezTo>
                  <a:cubicBezTo>
                    <a:pt x="369" y="633"/>
                    <a:pt x="464" y="561"/>
                    <a:pt x="535" y="514"/>
                  </a:cubicBezTo>
                  <a:cubicBezTo>
                    <a:pt x="583" y="490"/>
                    <a:pt x="642" y="454"/>
                    <a:pt x="690" y="430"/>
                  </a:cubicBezTo>
                  <a:cubicBezTo>
                    <a:pt x="714" y="418"/>
                    <a:pt x="726" y="394"/>
                    <a:pt x="761" y="394"/>
                  </a:cubicBezTo>
                  <a:cubicBezTo>
                    <a:pt x="773" y="394"/>
                    <a:pt x="773" y="383"/>
                    <a:pt x="785" y="383"/>
                  </a:cubicBezTo>
                  <a:cubicBezTo>
                    <a:pt x="892" y="323"/>
                    <a:pt x="952" y="252"/>
                    <a:pt x="928" y="144"/>
                  </a:cubicBezTo>
                  <a:cubicBezTo>
                    <a:pt x="899" y="77"/>
                    <a:pt x="823" y="1"/>
                    <a:pt x="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1"/>
            <p:cNvSpPr/>
            <p:nvPr/>
          </p:nvSpPr>
          <p:spPr>
            <a:xfrm>
              <a:off x="2245575" y="3431125"/>
              <a:ext cx="16325" cy="13400"/>
            </a:xfrm>
            <a:custGeom>
              <a:rect b="b" l="l" r="r" t="t"/>
              <a:pathLst>
                <a:path extrusionOk="0" h="536" w="653">
                  <a:moveTo>
                    <a:pt x="428" y="0"/>
                  </a:moveTo>
                  <a:cubicBezTo>
                    <a:pt x="206" y="0"/>
                    <a:pt x="1" y="233"/>
                    <a:pt x="45" y="456"/>
                  </a:cubicBezTo>
                  <a:cubicBezTo>
                    <a:pt x="52" y="512"/>
                    <a:pt x="92" y="535"/>
                    <a:pt x="136" y="535"/>
                  </a:cubicBezTo>
                  <a:cubicBezTo>
                    <a:pt x="166" y="535"/>
                    <a:pt x="199" y="524"/>
                    <a:pt x="224" y="504"/>
                  </a:cubicBezTo>
                  <a:lnTo>
                    <a:pt x="260" y="456"/>
                  </a:lnTo>
                  <a:cubicBezTo>
                    <a:pt x="295" y="444"/>
                    <a:pt x="307" y="432"/>
                    <a:pt x="355" y="420"/>
                  </a:cubicBezTo>
                  <a:cubicBezTo>
                    <a:pt x="403" y="385"/>
                    <a:pt x="462" y="385"/>
                    <a:pt x="522" y="361"/>
                  </a:cubicBezTo>
                  <a:cubicBezTo>
                    <a:pt x="593" y="337"/>
                    <a:pt x="653" y="266"/>
                    <a:pt x="653" y="182"/>
                  </a:cubicBezTo>
                  <a:cubicBezTo>
                    <a:pt x="653" y="75"/>
                    <a:pt x="581" y="4"/>
                    <a:pt x="474" y="4"/>
                  </a:cubicBezTo>
                  <a:cubicBezTo>
                    <a:pt x="459" y="1"/>
                    <a:pt x="443" y="0"/>
                    <a:pt x="4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1"/>
            <p:cNvSpPr/>
            <p:nvPr/>
          </p:nvSpPr>
          <p:spPr>
            <a:xfrm>
              <a:off x="2337175" y="3100625"/>
              <a:ext cx="146775" cy="94125"/>
            </a:xfrm>
            <a:custGeom>
              <a:rect b="b" l="l" r="r" t="t"/>
              <a:pathLst>
                <a:path extrusionOk="0" h="3765" w="5871">
                  <a:moveTo>
                    <a:pt x="4953" y="0"/>
                  </a:moveTo>
                  <a:cubicBezTo>
                    <a:pt x="4019" y="0"/>
                    <a:pt x="2869" y="575"/>
                    <a:pt x="2227" y="937"/>
                  </a:cubicBezTo>
                  <a:cubicBezTo>
                    <a:pt x="1287" y="1472"/>
                    <a:pt x="1" y="2484"/>
                    <a:pt x="1" y="3675"/>
                  </a:cubicBezTo>
                  <a:cubicBezTo>
                    <a:pt x="1" y="3733"/>
                    <a:pt x="45" y="3764"/>
                    <a:pt x="90" y="3764"/>
                  </a:cubicBezTo>
                  <a:cubicBezTo>
                    <a:pt x="119" y="3764"/>
                    <a:pt x="149" y="3751"/>
                    <a:pt x="168" y="3723"/>
                  </a:cubicBezTo>
                  <a:cubicBezTo>
                    <a:pt x="763" y="2711"/>
                    <a:pt x="1418" y="1949"/>
                    <a:pt x="2442" y="1341"/>
                  </a:cubicBezTo>
                  <a:cubicBezTo>
                    <a:pt x="3001" y="1008"/>
                    <a:pt x="3597" y="794"/>
                    <a:pt x="4204" y="639"/>
                  </a:cubicBezTo>
                  <a:cubicBezTo>
                    <a:pt x="4454" y="579"/>
                    <a:pt x="4707" y="576"/>
                    <a:pt x="4958" y="576"/>
                  </a:cubicBezTo>
                  <a:cubicBezTo>
                    <a:pt x="4986" y="576"/>
                    <a:pt x="5014" y="576"/>
                    <a:pt x="5042" y="576"/>
                  </a:cubicBezTo>
                  <a:cubicBezTo>
                    <a:pt x="5265" y="576"/>
                    <a:pt x="5487" y="574"/>
                    <a:pt x="5704" y="532"/>
                  </a:cubicBezTo>
                  <a:cubicBezTo>
                    <a:pt x="5871" y="496"/>
                    <a:pt x="5871" y="270"/>
                    <a:pt x="5752" y="198"/>
                  </a:cubicBezTo>
                  <a:cubicBezTo>
                    <a:pt x="5522" y="58"/>
                    <a:pt x="5248" y="0"/>
                    <a:pt x="49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1"/>
            <p:cNvSpPr/>
            <p:nvPr/>
          </p:nvSpPr>
          <p:spPr>
            <a:xfrm>
              <a:off x="2500600" y="3103025"/>
              <a:ext cx="26800" cy="17175"/>
            </a:xfrm>
            <a:custGeom>
              <a:rect b="b" l="l" r="r" t="t"/>
              <a:pathLst>
                <a:path extrusionOk="0" h="687" w="1072">
                  <a:moveTo>
                    <a:pt x="461" y="0"/>
                  </a:moveTo>
                  <a:cubicBezTo>
                    <a:pt x="382" y="0"/>
                    <a:pt x="299" y="15"/>
                    <a:pt x="215" y="43"/>
                  </a:cubicBezTo>
                  <a:cubicBezTo>
                    <a:pt x="84" y="90"/>
                    <a:pt x="0" y="233"/>
                    <a:pt x="60" y="352"/>
                  </a:cubicBezTo>
                  <a:cubicBezTo>
                    <a:pt x="36" y="448"/>
                    <a:pt x="48" y="543"/>
                    <a:pt x="155" y="590"/>
                  </a:cubicBezTo>
                  <a:cubicBezTo>
                    <a:pt x="340" y="678"/>
                    <a:pt x="501" y="686"/>
                    <a:pt x="684" y="686"/>
                  </a:cubicBezTo>
                  <a:cubicBezTo>
                    <a:pt x="725" y="686"/>
                    <a:pt x="767" y="686"/>
                    <a:pt x="810" y="686"/>
                  </a:cubicBezTo>
                  <a:cubicBezTo>
                    <a:pt x="989" y="662"/>
                    <a:pt x="1072" y="483"/>
                    <a:pt x="1001" y="340"/>
                  </a:cubicBezTo>
                  <a:cubicBezTo>
                    <a:pt x="878" y="112"/>
                    <a:pt x="684" y="0"/>
                    <a:pt x="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1"/>
            <p:cNvSpPr/>
            <p:nvPr/>
          </p:nvSpPr>
          <p:spPr>
            <a:xfrm>
              <a:off x="2724425" y="2971825"/>
              <a:ext cx="47950" cy="54650"/>
            </a:xfrm>
            <a:custGeom>
              <a:rect b="b" l="l" r="r" t="t"/>
              <a:pathLst>
                <a:path extrusionOk="0" h="2186" w="1918">
                  <a:moveTo>
                    <a:pt x="1667" y="0"/>
                  </a:moveTo>
                  <a:cubicBezTo>
                    <a:pt x="1267" y="0"/>
                    <a:pt x="759" y="416"/>
                    <a:pt x="572" y="671"/>
                  </a:cubicBezTo>
                  <a:cubicBezTo>
                    <a:pt x="322" y="1016"/>
                    <a:pt x="1" y="2005"/>
                    <a:pt x="608" y="2183"/>
                  </a:cubicBezTo>
                  <a:cubicBezTo>
                    <a:pt x="616" y="2185"/>
                    <a:pt x="624" y="2186"/>
                    <a:pt x="632" y="2186"/>
                  </a:cubicBezTo>
                  <a:cubicBezTo>
                    <a:pt x="688" y="2186"/>
                    <a:pt x="756" y="2152"/>
                    <a:pt x="787" y="2100"/>
                  </a:cubicBezTo>
                  <a:cubicBezTo>
                    <a:pt x="894" y="1898"/>
                    <a:pt x="799" y="1802"/>
                    <a:pt x="787" y="1588"/>
                  </a:cubicBezTo>
                  <a:cubicBezTo>
                    <a:pt x="751" y="1326"/>
                    <a:pt x="870" y="1076"/>
                    <a:pt x="1025" y="886"/>
                  </a:cubicBezTo>
                  <a:cubicBezTo>
                    <a:pt x="1168" y="695"/>
                    <a:pt x="1370" y="540"/>
                    <a:pt x="1561" y="397"/>
                  </a:cubicBezTo>
                  <a:cubicBezTo>
                    <a:pt x="1692" y="302"/>
                    <a:pt x="1823" y="243"/>
                    <a:pt x="1918" y="100"/>
                  </a:cubicBezTo>
                  <a:cubicBezTo>
                    <a:pt x="1918" y="88"/>
                    <a:pt x="1918" y="76"/>
                    <a:pt x="1906" y="64"/>
                  </a:cubicBezTo>
                  <a:cubicBezTo>
                    <a:pt x="1834" y="20"/>
                    <a:pt x="1753" y="0"/>
                    <a:pt x="1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1"/>
            <p:cNvSpPr/>
            <p:nvPr/>
          </p:nvSpPr>
          <p:spPr>
            <a:xfrm>
              <a:off x="2720875" y="3163950"/>
              <a:ext cx="122600" cy="71150"/>
            </a:xfrm>
            <a:custGeom>
              <a:rect b="b" l="l" r="r" t="t"/>
              <a:pathLst>
                <a:path extrusionOk="0" h="2846" w="4904">
                  <a:moveTo>
                    <a:pt x="4594" y="1"/>
                  </a:moveTo>
                  <a:cubicBezTo>
                    <a:pt x="4492" y="1"/>
                    <a:pt x="4389" y="54"/>
                    <a:pt x="4346" y="178"/>
                  </a:cubicBezTo>
                  <a:cubicBezTo>
                    <a:pt x="4084" y="1011"/>
                    <a:pt x="3536" y="1582"/>
                    <a:pt x="2762" y="1952"/>
                  </a:cubicBezTo>
                  <a:cubicBezTo>
                    <a:pt x="1953" y="2356"/>
                    <a:pt x="1084" y="2285"/>
                    <a:pt x="226" y="2368"/>
                  </a:cubicBezTo>
                  <a:cubicBezTo>
                    <a:pt x="48" y="2380"/>
                    <a:pt x="0" y="2618"/>
                    <a:pt x="179" y="2678"/>
                  </a:cubicBezTo>
                  <a:cubicBezTo>
                    <a:pt x="511" y="2792"/>
                    <a:pt x="857" y="2846"/>
                    <a:pt x="1203" y="2846"/>
                  </a:cubicBezTo>
                  <a:cubicBezTo>
                    <a:pt x="2763" y="2846"/>
                    <a:pt x="4339" y="1761"/>
                    <a:pt x="4846" y="309"/>
                  </a:cubicBezTo>
                  <a:cubicBezTo>
                    <a:pt x="4903" y="122"/>
                    <a:pt x="4749" y="1"/>
                    <a:pt x="4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1"/>
            <p:cNvSpPr/>
            <p:nvPr/>
          </p:nvSpPr>
          <p:spPr>
            <a:xfrm>
              <a:off x="2739625" y="3244100"/>
              <a:ext cx="115675" cy="71150"/>
            </a:xfrm>
            <a:custGeom>
              <a:rect b="b" l="l" r="r" t="t"/>
              <a:pathLst>
                <a:path extrusionOk="0" h="2846" w="4627">
                  <a:moveTo>
                    <a:pt x="4503" y="1"/>
                  </a:moveTo>
                  <a:cubicBezTo>
                    <a:pt x="4486" y="1"/>
                    <a:pt x="4469" y="7"/>
                    <a:pt x="4453" y="20"/>
                  </a:cubicBezTo>
                  <a:cubicBezTo>
                    <a:pt x="3834" y="460"/>
                    <a:pt x="3393" y="1151"/>
                    <a:pt x="2822" y="1651"/>
                  </a:cubicBezTo>
                  <a:cubicBezTo>
                    <a:pt x="2087" y="2274"/>
                    <a:pt x="1207" y="2669"/>
                    <a:pt x="249" y="2669"/>
                  </a:cubicBezTo>
                  <a:cubicBezTo>
                    <a:pt x="182" y="2669"/>
                    <a:pt x="115" y="2667"/>
                    <a:pt x="48" y="2663"/>
                  </a:cubicBezTo>
                  <a:cubicBezTo>
                    <a:pt x="0" y="2663"/>
                    <a:pt x="0" y="2698"/>
                    <a:pt x="24" y="2710"/>
                  </a:cubicBezTo>
                  <a:cubicBezTo>
                    <a:pt x="276" y="2804"/>
                    <a:pt x="528" y="2845"/>
                    <a:pt x="778" y="2845"/>
                  </a:cubicBezTo>
                  <a:cubicBezTo>
                    <a:pt x="1451" y="2845"/>
                    <a:pt x="2106" y="2548"/>
                    <a:pt x="2679" y="2175"/>
                  </a:cubicBezTo>
                  <a:cubicBezTo>
                    <a:pt x="3382" y="1734"/>
                    <a:pt x="4346" y="960"/>
                    <a:pt x="4608" y="139"/>
                  </a:cubicBezTo>
                  <a:cubicBezTo>
                    <a:pt x="4626" y="73"/>
                    <a:pt x="4565" y="1"/>
                    <a:pt x="45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61"/>
          <p:cNvGrpSpPr/>
          <p:nvPr/>
        </p:nvGrpSpPr>
        <p:grpSpPr>
          <a:xfrm>
            <a:off x="5235552" y="1153553"/>
            <a:ext cx="1083416" cy="1634851"/>
            <a:chOff x="3452500" y="1965250"/>
            <a:chExt cx="420450" cy="634450"/>
          </a:xfrm>
        </p:grpSpPr>
        <p:sp>
          <p:nvSpPr>
            <p:cNvPr id="6442" name="Google Shape;6442;p61"/>
            <p:cNvSpPr/>
            <p:nvPr/>
          </p:nvSpPr>
          <p:spPr>
            <a:xfrm>
              <a:off x="3534350" y="1965250"/>
              <a:ext cx="338575" cy="411100"/>
            </a:xfrm>
            <a:custGeom>
              <a:rect b="b" l="l" r="r" t="t"/>
              <a:pathLst>
                <a:path extrusionOk="0" h="16444" w="13543">
                  <a:moveTo>
                    <a:pt x="7165" y="1"/>
                  </a:moveTo>
                  <a:cubicBezTo>
                    <a:pt x="6088" y="1"/>
                    <a:pt x="4895" y="299"/>
                    <a:pt x="3692" y="1048"/>
                  </a:cubicBezTo>
                  <a:cubicBezTo>
                    <a:pt x="1" y="3358"/>
                    <a:pt x="1299" y="6811"/>
                    <a:pt x="3978" y="9180"/>
                  </a:cubicBezTo>
                  <a:lnTo>
                    <a:pt x="5013" y="9549"/>
                  </a:lnTo>
                  <a:cubicBezTo>
                    <a:pt x="5013" y="9549"/>
                    <a:pt x="5505" y="8803"/>
                    <a:pt x="6211" y="8803"/>
                  </a:cubicBezTo>
                  <a:cubicBezTo>
                    <a:pt x="6564" y="8803"/>
                    <a:pt x="6970" y="8990"/>
                    <a:pt x="7395" y="9549"/>
                  </a:cubicBezTo>
                  <a:cubicBezTo>
                    <a:pt x="8323" y="10776"/>
                    <a:pt x="6097" y="13228"/>
                    <a:pt x="8109" y="15300"/>
                  </a:cubicBezTo>
                  <a:cubicBezTo>
                    <a:pt x="8914" y="16124"/>
                    <a:pt x="10009" y="16443"/>
                    <a:pt x="10969" y="16443"/>
                  </a:cubicBezTo>
                  <a:cubicBezTo>
                    <a:pt x="12408" y="16443"/>
                    <a:pt x="13543" y="15726"/>
                    <a:pt x="12943" y="14919"/>
                  </a:cubicBezTo>
                  <a:cubicBezTo>
                    <a:pt x="12943" y="14919"/>
                    <a:pt x="13514" y="14014"/>
                    <a:pt x="12741" y="13395"/>
                  </a:cubicBezTo>
                  <a:lnTo>
                    <a:pt x="12741" y="13395"/>
                  </a:lnTo>
                  <a:cubicBezTo>
                    <a:pt x="12741" y="13395"/>
                    <a:pt x="12967" y="14145"/>
                    <a:pt x="12431" y="14348"/>
                  </a:cubicBezTo>
                  <a:cubicBezTo>
                    <a:pt x="12400" y="14359"/>
                    <a:pt x="12367" y="14364"/>
                    <a:pt x="12331" y="14364"/>
                  </a:cubicBezTo>
                  <a:cubicBezTo>
                    <a:pt x="11760" y="14364"/>
                    <a:pt x="10639" y="12984"/>
                    <a:pt x="11300" y="11931"/>
                  </a:cubicBezTo>
                  <a:cubicBezTo>
                    <a:pt x="12014" y="10811"/>
                    <a:pt x="12371" y="9168"/>
                    <a:pt x="11240" y="7299"/>
                  </a:cubicBezTo>
                  <a:lnTo>
                    <a:pt x="11240" y="7299"/>
                  </a:lnTo>
                  <a:cubicBezTo>
                    <a:pt x="11388" y="7489"/>
                    <a:pt x="11592" y="7572"/>
                    <a:pt x="11814" y="7572"/>
                  </a:cubicBezTo>
                  <a:cubicBezTo>
                    <a:pt x="12414" y="7572"/>
                    <a:pt x="13149" y="6966"/>
                    <a:pt x="13288" y="6228"/>
                  </a:cubicBezTo>
                  <a:lnTo>
                    <a:pt x="13288" y="6228"/>
                  </a:lnTo>
                  <a:cubicBezTo>
                    <a:pt x="13149" y="6292"/>
                    <a:pt x="13024" y="6322"/>
                    <a:pt x="12910" y="6322"/>
                  </a:cubicBezTo>
                  <a:cubicBezTo>
                    <a:pt x="11929" y="6322"/>
                    <a:pt x="11803" y="4100"/>
                    <a:pt x="11419" y="2489"/>
                  </a:cubicBezTo>
                  <a:cubicBezTo>
                    <a:pt x="11122" y="1277"/>
                    <a:pt x="9392" y="1"/>
                    <a:pt x="7165" y="1"/>
                  </a:cubicBezTo>
                  <a:close/>
                </a:path>
              </a:pathLst>
            </a:custGeom>
            <a:solidFill>
              <a:srgbClr val="D4B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1"/>
            <p:cNvSpPr/>
            <p:nvPr/>
          </p:nvSpPr>
          <p:spPr>
            <a:xfrm>
              <a:off x="3546550" y="1994425"/>
              <a:ext cx="326400" cy="381675"/>
            </a:xfrm>
            <a:custGeom>
              <a:rect b="b" l="l" r="r" t="t"/>
              <a:pathLst>
                <a:path extrusionOk="0" h="15267" w="13056">
                  <a:moveTo>
                    <a:pt x="10050" y="0"/>
                  </a:moveTo>
                  <a:lnTo>
                    <a:pt x="10050" y="0"/>
                  </a:lnTo>
                  <a:cubicBezTo>
                    <a:pt x="11091" y="2178"/>
                    <a:pt x="8711" y="5700"/>
                    <a:pt x="5101" y="5700"/>
                  </a:cubicBezTo>
                  <a:cubicBezTo>
                    <a:pt x="4664" y="5700"/>
                    <a:pt x="4209" y="5649"/>
                    <a:pt x="3740" y="5537"/>
                  </a:cubicBezTo>
                  <a:cubicBezTo>
                    <a:pt x="2882" y="5346"/>
                    <a:pt x="2251" y="4680"/>
                    <a:pt x="2394" y="4144"/>
                  </a:cubicBezTo>
                  <a:lnTo>
                    <a:pt x="2394" y="4144"/>
                  </a:lnTo>
                  <a:cubicBezTo>
                    <a:pt x="2203" y="4221"/>
                    <a:pt x="2037" y="4257"/>
                    <a:pt x="1896" y="4257"/>
                  </a:cubicBezTo>
                  <a:cubicBezTo>
                    <a:pt x="818" y="4257"/>
                    <a:pt x="1096" y="2219"/>
                    <a:pt x="1727" y="1167"/>
                  </a:cubicBezTo>
                  <a:lnTo>
                    <a:pt x="1727" y="1167"/>
                  </a:lnTo>
                  <a:cubicBezTo>
                    <a:pt x="1" y="3346"/>
                    <a:pt x="1263" y="6049"/>
                    <a:pt x="3478" y="8013"/>
                  </a:cubicBezTo>
                  <a:lnTo>
                    <a:pt x="4537" y="8382"/>
                  </a:lnTo>
                  <a:cubicBezTo>
                    <a:pt x="4537" y="8382"/>
                    <a:pt x="5029" y="7636"/>
                    <a:pt x="5735" y="7636"/>
                  </a:cubicBezTo>
                  <a:cubicBezTo>
                    <a:pt x="6088" y="7636"/>
                    <a:pt x="6494" y="7823"/>
                    <a:pt x="6919" y="8382"/>
                  </a:cubicBezTo>
                  <a:cubicBezTo>
                    <a:pt x="7847" y="9597"/>
                    <a:pt x="5621" y="12061"/>
                    <a:pt x="7633" y="14133"/>
                  </a:cubicBezTo>
                  <a:cubicBezTo>
                    <a:pt x="8431" y="14950"/>
                    <a:pt x="9519" y="15267"/>
                    <a:pt x="10475" y="15267"/>
                  </a:cubicBezTo>
                  <a:cubicBezTo>
                    <a:pt x="11915" y="15267"/>
                    <a:pt x="13056" y="14549"/>
                    <a:pt x="12455" y="13740"/>
                  </a:cubicBezTo>
                  <a:cubicBezTo>
                    <a:pt x="12455" y="13740"/>
                    <a:pt x="13026" y="12835"/>
                    <a:pt x="12253" y="12204"/>
                  </a:cubicBezTo>
                  <a:lnTo>
                    <a:pt x="12253" y="12204"/>
                  </a:lnTo>
                  <a:cubicBezTo>
                    <a:pt x="12253" y="12204"/>
                    <a:pt x="12479" y="12966"/>
                    <a:pt x="11943" y="13157"/>
                  </a:cubicBezTo>
                  <a:cubicBezTo>
                    <a:pt x="11910" y="13169"/>
                    <a:pt x="11873" y="13175"/>
                    <a:pt x="11835" y="13175"/>
                  </a:cubicBezTo>
                  <a:cubicBezTo>
                    <a:pt x="11252" y="13175"/>
                    <a:pt x="10142" y="11801"/>
                    <a:pt x="10812" y="10752"/>
                  </a:cubicBezTo>
                  <a:cubicBezTo>
                    <a:pt x="11502" y="9633"/>
                    <a:pt x="11883" y="7978"/>
                    <a:pt x="10752" y="6120"/>
                  </a:cubicBezTo>
                  <a:lnTo>
                    <a:pt x="10752" y="6120"/>
                  </a:lnTo>
                  <a:cubicBezTo>
                    <a:pt x="10900" y="6306"/>
                    <a:pt x="11103" y="6388"/>
                    <a:pt x="11324" y="6388"/>
                  </a:cubicBezTo>
                  <a:cubicBezTo>
                    <a:pt x="11924" y="6388"/>
                    <a:pt x="12661" y="5788"/>
                    <a:pt x="12800" y="5049"/>
                  </a:cubicBezTo>
                  <a:lnTo>
                    <a:pt x="12800" y="5049"/>
                  </a:lnTo>
                  <a:cubicBezTo>
                    <a:pt x="12664" y="5111"/>
                    <a:pt x="12540" y="5140"/>
                    <a:pt x="12427" y="5140"/>
                  </a:cubicBezTo>
                  <a:cubicBezTo>
                    <a:pt x="11441" y="5140"/>
                    <a:pt x="11314" y="2913"/>
                    <a:pt x="10919" y="1310"/>
                  </a:cubicBezTo>
                  <a:cubicBezTo>
                    <a:pt x="10824" y="870"/>
                    <a:pt x="10514" y="405"/>
                    <a:pt x="10050" y="0"/>
                  </a:cubicBezTo>
                  <a:close/>
                </a:path>
              </a:pathLst>
            </a:custGeom>
            <a:solidFill>
              <a:srgbClr val="D0A5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1"/>
            <p:cNvSpPr/>
            <p:nvPr/>
          </p:nvSpPr>
          <p:spPr>
            <a:xfrm>
              <a:off x="3600450" y="2093500"/>
              <a:ext cx="41100" cy="98925"/>
            </a:xfrm>
            <a:custGeom>
              <a:rect b="b" l="l" r="r" t="t"/>
              <a:pathLst>
                <a:path extrusionOk="0" h="3957" w="1644">
                  <a:moveTo>
                    <a:pt x="315" y="1"/>
                  </a:moveTo>
                  <a:cubicBezTo>
                    <a:pt x="293" y="1"/>
                    <a:pt x="269" y="56"/>
                    <a:pt x="214" y="121"/>
                  </a:cubicBezTo>
                  <a:cubicBezTo>
                    <a:pt x="155" y="216"/>
                    <a:pt x="95" y="371"/>
                    <a:pt x="48" y="574"/>
                  </a:cubicBezTo>
                  <a:cubicBezTo>
                    <a:pt x="36" y="633"/>
                    <a:pt x="36" y="681"/>
                    <a:pt x="12" y="740"/>
                  </a:cubicBezTo>
                  <a:cubicBezTo>
                    <a:pt x="12" y="776"/>
                    <a:pt x="0" y="800"/>
                    <a:pt x="0" y="836"/>
                  </a:cubicBezTo>
                  <a:lnTo>
                    <a:pt x="0" y="919"/>
                  </a:lnTo>
                  <a:lnTo>
                    <a:pt x="0" y="1121"/>
                  </a:lnTo>
                  <a:cubicBezTo>
                    <a:pt x="12" y="1181"/>
                    <a:pt x="12" y="1240"/>
                    <a:pt x="36" y="1312"/>
                  </a:cubicBezTo>
                  <a:cubicBezTo>
                    <a:pt x="71" y="1574"/>
                    <a:pt x="179" y="1860"/>
                    <a:pt x="333" y="2145"/>
                  </a:cubicBezTo>
                  <a:cubicBezTo>
                    <a:pt x="631" y="2693"/>
                    <a:pt x="988" y="3122"/>
                    <a:pt x="1226" y="3455"/>
                  </a:cubicBezTo>
                  <a:cubicBezTo>
                    <a:pt x="1452" y="3749"/>
                    <a:pt x="1582" y="3957"/>
                    <a:pt x="1615" y="3957"/>
                  </a:cubicBezTo>
                  <a:cubicBezTo>
                    <a:pt x="1617" y="3957"/>
                    <a:pt x="1618" y="3956"/>
                    <a:pt x="1619" y="3955"/>
                  </a:cubicBezTo>
                  <a:cubicBezTo>
                    <a:pt x="1643" y="3955"/>
                    <a:pt x="1536" y="3717"/>
                    <a:pt x="1322" y="3384"/>
                  </a:cubicBezTo>
                  <a:cubicBezTo>
                    <a:pt x="1119" y="3038"/>
                    <a:pt x="774" y="2586"/>
                    <a:pt x="488" y="2074"/>
                  </a:cubicBezTo>
                  <a:cubicBezTo>
                    <a:pt x="357" y="1812"/>
                    <a:pt x="250" y="1550"/>
                    <a:pt x="214" y="1300"/>
                  </a:cubicBezTo>
                  <a:cubicBezTo>
                    <a:pt x="191" y="1240"/>
                    <a:pt x="191" y="1181"/>
                    <a:pt x="179" y="1121"/>
                  </a:cubicBezTo>
                  <a:cubicBezTo>
                    <a:pt x="167" y="1062"/>
                    <a:pt x="167" y="1002"/>
                    <a:pt x="167" y="943"/>
                  </a:cubicBezTo>
                  <a:lnTo>
                    <a:pt x="167" y="848"/>
                  </a:lnTo>
                  <a:lnTo>
                    <a:pt x="167" y="776"/>
                  </a:lnTo>
                  <a:cubicBezTo>
                    <a:pt x="167" y="728"/>
                    <a:pt x="179" y="669"/>
                    <a:pt x="179" y="621"/>
                  </a:cubicBezTo>
                  <a:cubicBezTo>
                    <a:pt x="214" y="431"/>
                    <a:pt x="238" y="288"/>
                    <a:pt x="286" y="181"/>
                  </a:cubicBezTo>
                  <a:cubicBezTo>
                    <a:pt x="321" y="74"/>
                    <a:pt x="333" y="2"/>
                    <a:pt x="321" y="2"/>
                  </a:cubicBezTo>
                  <a:cubicBezTo>
                    <a:pt x="319" y="1"/>
                    <a:pt x="317" y="1"/>
                    <a:pt x="315"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1"/>
            <p:cNvSpPr/>
            <p:nvPr/>
          </p:nvSpPr>
          <p:spPr>
            <a:xfrm>
              <a:off x="3643600" y="2155150"/>
              <a:ext cx="5375" cy="38125"/>
            </a:xfrm>
            <a:custGeom>
              <a:rect b="b" l="l" r="r" t="t"/>
              <a:pathLst>
                <a:path extrusionOk="0" h="1525" w="215">
                  <a:moveTo>
                    <a:pt x="152" y="0"/>
                  </a:moveTo>
                  <a:cubicBezTo>
                    <a:pt x="92" y="0"/>
                    <a:pt x="0" y="341"/>
                    <a:pt x="0" y="763"/>
                  </a:cubicBezTo>
                  <a:cubicBezTo>
                    <a:pt x="24" y="1191"/>
                    <a:pt x="108" y="1525"/>
                    <a:pt x="155" y="1525"/>
                  </a:cubicBezTo>
                  <a:cubicBezTo>
                    <a:pt x="215" y="1513"/>
                    <a:pt x="215" y="1179"/>
                    <a:pt x="215" y="763"/>
                  </a:cubicBezTo>
                  <a:cubicBezTo>
                    <a:pt x="191" y="346"/>
                    <a:pt x="215" y="25"/>
                    <a:pt x="155" y="1"/>
                  </a:cubicBezTo>
                  <a:cubicBezTo>
                    <a:pt x="154" y="1"/>
                    <a:pt x="153" y="0"/>
                    <a:pt x="152"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1"/>
            <p:cNvSpPr/>
            <p:nvPr/>
          </p:nvSpPr>
          <p:spPr>
            <a:xfrm>
              <a:off x="3652225" y="2154025"/>
              <a:ext cx="82775" cy="47325"/>
            </a:xfrm>
            <a:custGeom>
              <a:rect b="b" l="l" r="r" t="t"/>
              <a:pathLst>
                <a:path extrusionOk="0" h="1893" w="3311">
                  <a:moveTo>
                    <a:pt x="1773" y="1"/>
                  </a:moveTo>
                  <a:cubicBezTo>
                    <a:pt x="1608" y="1"/>
                    <a:pt x="1435" y="24"/>
                    <a:pt x="1263" y="81"/>
                  </a:cubicBezTo>
                  <a:cubicBezTo>
                    <a:pt x="1191" y="93"/>
                    <a:pt x="1120" y="141"/>
                    <a:pt x="1048" y="165"/>
                  </a:cubicBezTo>
                  <a:cubicBezTo>
                    <a:pt x="989" y="212"/>
                    <a:pt x="906" y="260"/>
                    <a:pt x="846" y="296"/>
                  </a:cubicBezTo>
                  <a:cubicBezTo>
                    <a:pt x="715" y="391"/>
                    <a:pt x="632" y="510"/>
                    <a:pt x="536" y="617"/>
                  </a:cubicBezTo>
                  <a:cubicBezTo>
                    <a:pt x="370" y="832"/>
                    <a:pt x="275" y="1058"/>
                    <a:pt x="191" y="1248"/>
                  </a:cubicBezTo>
                  <a:cubicBezTo>
                    <a:pt x="48" y="1641"/>
                    <a:pt x="1" y="1891"/>
                    <a:pt x="36" y="1891"/>
                  </a:cubicBezTo>
                  <a:cubicBezTo>
                    <a:pt x="38" y="1892"/>
                    <a:pt x="39" y="1893"/>
                    <a:pt x="40" y="1893"/>
                  </a:cubicBezTo>
                  <a:cubicBezTo>
                    <a:pt x="69" y="1893"/>
                    <a:pt x="164" y="1660"/>
                    <a:pt x="334" y="1320"/>
                  </a:cubicBezTo>
                  <a:cubicBezTo>
                    <a:pt x="429" y="1141"/>
                    <a:pt x="536" y="927"/>
                    <a:pt x="703" y="736"/>
                  </a:cubicBezTo>
                  <a:cubicBezTo>
                    <a:pt x="775" y="641"/>
                    <a:pt x="882" y="546"/>
                    <a:pt x="989" y="462"/>
                  </a:cubicBezTo>
                  <a:cubicBezTo>
                    <a:pt x="1048" y="427"/>
                    <a:pt x="1108" y="391"/>
                    <a:pt x="1168" y="367"/>
                  </a:cubicBezTo>
                  <a:cubicBezTo>
                    <a:pt x="1227" y="332"/>
                    <a:pt x="1287" y="308"/>
                    <a:pt x="1358" y="284"/>
                  </a:cubicBezTo>
                  <a:cubicBezTo>
                    <a:pt x="1500" y="239"/>
                    <a:pt x="1649" y="218"/>
                    <a:pt x="1795" y="218"/>
                  </a:cubicBezTo>
                  <a:cubicBezTo>
                    <a:pt x="1919" y="218"/>
                    <a:pt x="2041" y="233"/>
                    <a:pt x="2156" y="260"/>
                  </a:cubicBezTo>
                  <a:cubicBezTo>
                    <a:pt x="2418" y="320"/>
                    <a:pt x="2620" y="403"/>
                    <a:pt x="2787" y="510"/>
                  </a:cubicBezTo>
                  <a:cubicBezTo>
                    <a:pt x="3099" y="718"/>
                    <a:pt x="3243" y="915"/>
                    <a:pt x="3273" y="915"/>
                  </a:cubicBezTo>
                  <a:cubicBezTo>
                    <a:pt x="3273" y="915"/>
                    <a:pt x="3274" y="915"/>
                    <a:pt x="3275" y="915"/>
                  </a:cubicBezTo>
                  <a:cubicBezTo>
                    <a:pt x="3311" y="903"/>
                    <a:pt x="3203" y="641"/>
                    <a:pt x="2846" y="355"/>
                  </a:cubicBezTo>
                  <a:cubicBezTo>
                    <a:pt x="2668" y="236"/>
                    <a:pt x="2441" y="105"/>
                    <a:pt x="2180" y="46"/>
                  </a:cubicBezTo>
                  <a:cubicBezTo>
                    <a:pt x="2053" y="18"/>
                    <a:pt x="1915" y="1"/>
                    <a:pt x="1773"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1"/>
            <p:cNvSpPr/>
            <p:nvPr/>
          </p:nvSpPr>
          <p:spPr>
            <a:xfrm>
              <a:off x="3620975" y="2192525"/>
              <a:ext cx="39900" cy="35675"/>
            </a:xfrm>
            <a:custGeom>
              <a:rect b="b" l="l" r="r" t="t"/>
              <a:pathLst>
                <a:path extrusionOk="0" h="1427" w="1596">
                  <a:moveTo>
                    <a:pt x="722" y="0"/>
                  </a:moveTo>
                  <a:cubicBezTo>
                    <a:pt x="583" y="0"/>
                    <a:pt x="469" y="16"/>
                    <a:pt x="417" y="42"/>
                  </a:cubicBezTo>
                  <a:cubicBezTo>
                    <a:pt x="239" y="137"/>
                    <a:pt x="1" y="708"/>
                    <a:pt x="1" y="1220"/>
                  </a:cubicBezTo>
                  <a:cubicBezTo>
                    <a:pt x="87" y="1401"/>
                    <a:pt x="772" y="1426"/>
                    <a:pt x="1144" y="1426"/>
                  </a:cubicBezTo>
                  <a:cubicBezTo>
                    <a:pt x="1286" y="1426"/>
                    <a:pt x="1382" y="1423"/>
                    <a:pt x="1382" y="1423"/>
                  </a:cubicBezTo>
                  <a:cubicBezTo>
                    <a:pt x="1382" y="1423"/>
                    <a:pt x="1584" y="887"/>
                    <a:pt x="1596" y="280"/>
                  </a:cubicBezTo>
                  <a:cubicBezTo>
                    <a:pt x="1449" y="75"/>
                    <a:pt x="1026" y="0"/>
                    <a:pt x="722" y="0"/>
                  </a:cubicBezTo>
                  <a:close/>
                </a:path>
              </a:pathLst>
            </a:custGeom>
            <a:solidFill>
              <a:srgbClr val="4C59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1"/>
            <p:cNvSpPr/>
            <p:nvPr/>
          </p:nvSpPr>
          <p:spPr>
            <a:xfrm>
              <a:off x="3480050" y="2216100"/>
              <a:ext cx="340075" cy="383600"/>
            </a:xfrm>
            <a:custGeom>
              <a:rect b="b" l="l" r="r" t="t"/>
              <a:pathLst>
                <a:path extrusionOk="0" h="15344" w="13603">
                  <a:moveTo>
                    <a:pt x="5737" y="0"/>
                  </a:moveTo>
                  <a:cubicBezTo>
                    <a:pt x="3328" y="0"/>
                    <a:pt x="318" y="1738"/>
                    <a:pt x="327" y="4766"/>
                  </a:cubicBezTo>
                  <a:cubicBezTo>
                    <a:pt x="339" y="8755"/>
                    <a:pt x="3244" y="7504"/>
                    <a:pt x="3447" y="10410"/>
                  </a:cubicBezTo>
                  <a:cubicBezTo>
                    <a:pt x="2185" y="10469"/>
                    <a:pt x="1708" y="10802"/>
                    <a:pt x="1708" y="10802"/>
                  </a:cubicBezTo>
                  <a:cubicBezTo>
                    <a:pt x="0" y="13729"/>
                    <a:pt x="1281" y="15344"/>
                    <a:pt x="2648" y="15344"/>
                  </a:cubicBezTo>
                  <a:cubicBezTo>
                    <a:pt x="2844" y="15344"/>
                    <a:pt x="3042" y="15311"/>
                    <a:pt x="3232" y="15244"/>
                  </a:cubicBezTo>
                  <a:cubicBezTo>
                    <a:pt x="4671" y="14745"/>
                    <a:pt x="5722" y="12187"/>
                    <a:pt x="7195" y="12187"/>
                  </a:cubicBezTo>
                  <a:cubicBezTo>
                    <a:pt x="7270" y="12187"/>
                    <a:pt x="7346" y="12194"/>
                    <a:pt x="7423" y="12207"/>
                  </a:cubicBezTo>
                  <a:cubicBezTo>
                    <a:pt x="9269" y="12553"/>
                    <a:pt x="9448" y="14815"/>
                    <a:pt x="9448" y="14815"/>
                  </a:cubicBezTo>
                  <a:cubicBezTo>
                    <a:pt x="10936" y="14565"/>
                    <a:pt x="10031" y="11588"/>
                    <a:pt x="8364" y="10529"/>
                  </a:cubicBezTo>
                  <a:cubicBezTo>
                    <a:pt x="7376" y="7183"/>
                    <a:pt x="13603" y="4492"/>
                    <a:pt x="7733" y="539"/>
                  </a:cubicBezTo>
                  <a:cubicBezTo>
                    <a:pt x="7205" y="175"/>
                    <a:pt x="6502" y="0"/>
                    <a:pt x="5737" y="0"/>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1"/>
            <p:cNvSpPr/>
            <p:nvPr/>
          </p:nvSpPr>
          <p:spPr>
            <a:xfrm>
              <a:off x="3487925" y="2231650"/>
              <a:ext cx="330425" cy="354825"/>
            </a:xfrm>
            <a:custGeom>
              <a:rect b="b" l="l" r="r" t="t"/>
              <a:pathLst>
                <a:path extrusionOk="0" h="14193" w="13217">
                  <a:moveTo>
                    <a:pt x="7513" y="1"/>
                  </a:moveTo>
                  <a:lnTo>
                    <a:pt x="7513" y="1"/>
                  </a:lnTo>
                  <a:cubicBezTo>
                    <a:pt x="7552" y="2288"/>
                    <a:pt x="3912" y="4118"/>
                    <a:pt x="1480" y="4118"/>
                  </a:cubicBezTo>
                  <a:cubicBezTo>
                    <a:pt x="900" y="4118"/>
                    <a:pt x="389" y="4014"/>
                    <a:pt x="12" y="3787"/>
                  </a:cubicBezTo>
                  <a:cubicBezTo>
                    <a:pt x="0" y="3906"/>
                    <a:pt x="0" y="4025"/>
                    <a:pt x="0" y="4168"/>
                  </a:cubicBezTo>
                  <a:cubicBezTo>
                    <a:pt x="12" y="8156"/>
                    <a:pt x="2917" y="6906"/>
                    <a:pt x="3120" y="9799"/>
                  </a:cubicBezTo>
                  <a:cubicBezTo>
                    <a:pt x="2525" y="9835"/>
                    <a:pt x="2096" y="9919"/>
                    <a:pt x="1822" y="10002"/>
                  </a:cubicBezTo>
                  <a:cubicBezTo>
                    <a:pt x="1751" y="10712"/>
                    <a:pt x="987" y="12479"/>
                    <a:pt x="2482" y="12479"/>
                  </a:cubicBezTo>
                  <a:cubicBezTo>
                    <a:pt x="2492" y="12479"/>
                    <a:pt x="2503" y="12479"/>
                    <a:pt x="2513" y="12478"/>
                  </a:cubicBezTo>
                  <a:cubicBezTo>
                    <a:pt x="4232" y="12478"/>
                    <a:pt x="5320" y="10957"/>
                    <a:pt x="6619" y="10957"/>
                  </a:cubicBezTo>
                  <a:cubicBezTo>
                    <a:pt x="6759" y="10957"/>
                    <a:pt x="6902" y="10974"/>
                    <a:pt x="7049" y="11014"/>
                  </a:cubicBezTo>
                  <a:cubicBezTo>
                    <a:pt x="7882" y="11228"/>
                    <a:pt x="7978" y="11574"/>
                    <a:pt x="7823" y="11859"/>
                  </a:cubicBezTo>
                  <a:cubicBezTo>
                    <a:pt x="9002" y="12562"/>
                    <a:pt x="9121" y="14193"/>
                    <a:pt x="9121" y="14193"/>
                  </a:cubicBezTo>
                  <a:cubicBezTo>
                    <a:pt x="10621" y="13955"/>
                    <a:pt x="9704" y="10966"/>
                    <a:pt x="8049" y="9919"/>
                  </a:cubicBezTo>
                  <a:cubicBezTo>
                    <a:pt x="7061" y="6585"/>
                    <a:pt x="13216" y="3906"/>
                    <a:pt x="7513"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1"/>
            <p:cNvSpPr/>
            <p:nvPr/>
          </p:nvSpPr>
          <p:spPr>
            <a:xfrm>
              <a:off x="3452500" y="2242975"/>
              <a:ext cx="168800" cy="182475"/>
            </a:xfrm>
            <a:custGeom>
              <a:rect b="b" l="l" r="r" t="t"/>
              <a:pathLst>
                <a:path extrusionOk="0" h="7299" w="6752">
                  <a:moveTo>
                    <a:pt x="2263" y="0"/>
                  </a:moveTo>
                  <a:cubicBezTo>
                    <a:pt x="822" y="1596"/>
                    <a:pt x="1" y="4084"/>
                    <a:pt x="2215" y="7299"/>
                  </a:cubicBezTo>
                  <a:cubicBezTo>
                    <a:pt x="3561" y="6834"/>
                    <a:pt x="6656" y="4679"/>
                    <a:pt x="6656" y="4679"/>
                  </a:cubicBezTo>
                  <a:lnTo>
                    <a:pt x="6751" y="3751"/>
                  </a:lnTo>
                  <a:cubicBezTo>
                    <a:pt x="5227" y="3143"/>
                    <a:pt x="3001" y="1250"/>
                    <a:pt x="2263" y="0"/>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1"/>
            <p:cNvSpPr/>
            <p:nvPr/>
          </p:nvSpPr>
          <p:spPr>
            <a:xfrm>
              <a:off x="3610550" y="2318575"/>
              <a:ext cx="58075" cy="57775"/>
            </a:xfrm>
            <a:custGeom>
              <a:rect b="b" l="l" r="r" t="t"/>
              <a:pathLst>
                <a:path extrusionOk="0" h="2311" w="2323">
                  <a:moveTo>
                    <a:pt x="1190" y="0"/>
                  </a:moveTo>
                  <a:cubicBezTo>
                    <a:pt x="1182" y="0"/>
                    <a:pt x="1175" y="0"/>
                    <a:pt x="1168" y="0"/>
                  </a:cubicBezTo>
                  <a:cubicBezTo>
                    <a:pt x="525" y="0"/>
                    <a:pt x="1" y="512"/>
                    <a:pt x="1" y="1143"/>
                  </a:cubicBezTo>
                  <a:cubicBezTo>
                    <a:pt x="1" y="1786"/>
                    <a:pt x="525" y="2310"/>
                    <a:pt x="1168" y="2310"/>
                  </a:cubicBezTo>
                  <a:cubicBezTo>
                    <a:pt x="1799" y="2310"/>
                    <a:pt x="2323" y="1786"/>
                    <a:pt x="2323" y="1143"/>
                  </a:cubicBezTo>
                  <a:cubicBezTo>
                    <a:pt x="2323" y="519"/>
                    <a:pt x="1834" y="0"/>
                    <a:pt x="1190"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1"/>
            <p:cNvSpPr/>
            <p:nvPr/>
          </p:nvSpPr>
          <p:spPr>
            <a:xfrm>
              <a:off x="3626925" y="2334650"/>
              <a:ext cx="25325" cy="25325"/>
            </a:xfrm>
            <a:custGeom>
              <a:rect b="b" l="l" r="r" t="t"/>
              <a:pathLst>
                <a:path extrusionOk="0" h="1013" w="1013">
                  <a:moveTo>
                    <a:pt x="513" y="0"/>
                  </a:moveTo>
                  <a:cubicBezTo>
                    <a:pt x="227" y="0"/>
                    <a:pt x="1" y="226"/>
                    <a:pt x="1" y="500"/>
                  </a:cubicBezTo>
                  <a:cubicBezTo>
                    <a:pt x="1" y="786"/>
                    <a:pt x="227" y="1012"/>
                    <a:pt x="513" y="1012"/>
                  </a:cubicBezTo>
                  <a:cubicBezTo>
                    <a:pt x="786" y="1012"/>
                    <a:pt x="1013" y="786"/>
                    <a:pt x="1013" y="500"/>
                  </a:cubicBezTo>
                  <a:cubicBezTo>
                    <a:pt x="1013" y="226"/>
                    <a:pt x="786" y="0"/>
                    <a:pt x="513" y="0"/>
                  </a:cubicBezTo>
                  <a:close/>
                </a:path>
              </a:pathLst>
            </a:custGeom>
            <a:solidFill>
              <a:srgbClr val="4C59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1"/>
            <p:cNvSpPr/>
            <p:nvPr/>
          </p:nvSpPr>
          <p:spPr>
            <a:xfrm>
              <a:off x="3485850" y="2270300"/>
              <a:ext cx="39300" cy="134675"/>
            </a:xfrm>
            <a:custGeom>
              <a:rect b="b" l="l" r="r" t="t"/>
              <a:pathLst>
                <a:path extrusionOk="0" h="5387" w="1572">
                  <a:moveTo>
                    <a:pt x="1186" y="1"/>
                  </a:moveTo>
                  <a:cubicBezTo>
                    <a:pt x="1149" y="1"/>
                    <a:pt x="1082" y="36"/>
                    <a:pt x="976" y="98"/>
                  </a:cubicBezTo>
                  <a:cubicBezTo>
                    <a:pt x="917" y="145"/>
                    <a:pt x="834" y="217"/>
                    <a:pt x="750" y="300"/>
                  </a:cubicBezTo>
                  <a:cubicBezTo>
                    <a:pt x="714" y="336"/>
                    <a:pt x="679" y="383"/>
                    <a:pt x="631" y="431"/>
                  </a:cubicBezTo>
                  <a:cubicBezTo>
                    <a:pt x="584" y="479"/>
                    <a:pt x="560" y="538"/>
                    <a:pt x="512" y="598"/>
                  </a:cubicBezTo>
                  <a:cubicBezTo>
                    <a:pt x="345" y="836"/>
                    <a:pt x="203" y="1145"/>
                    <a:pt x="107" y="1515"/>
                  </a:cubicBezTo>
                  <a:cubicBezTo>
                    <a:pt x="95" y="1610"/>
                    <a:pt x="60" y="1693"/>
                    <a:pt x="48" y="1800"/>
                  </a:cubicBezTo>
                  <a:cubicBezTo>
                    <a:pt x="48" y="1884"/>
                    <a:pt x="36" y="1991"/>
                    <a:pt x="24" y="2098"/>
                  </a:cubicBezTo>
                  <a:cubicBezTo>
                    <a:pt x="24" y="2300"/>
                    <a:pt x="0" y="2515"/>
                    <a:pt x="36" y="2741"/>
                  </a:cubicBezTo>
                  <a:cubicBezTo>
                    <a:pt x="48" y="2943"/>
                    <a:pt x="107" y="3158"/>
                    <a:pt x="155" y="3360"/>
                  </a:cubicBezTo>
                  <a:cubicBezTo>
                    <a:pt x="203" y="3455"/>
                    <a:pt x="226" y="3551"/>
                    <a:pt x="262" y="3646"/>
                  </a:cubicBezTo>
                  <a:lnTo>
                    <a:pt x="298" y="3777"/>
                  </a:lnTo>
                  <a:cubicBezTo>
                    <a:pt x="322" y="3824"/>
                    <a:pt x="345" y="3872"/>
                    <a:pt x="357" y="3908"/>
                  </a:cubicBezTo>
                  <a:cubicBezTo>
                    <a:pt x="405" y="4003"/>
                    <a:pt x="441" y="4086"/>
                    <a:pt x="476" y="4170"/>
                  </a:cubicBezTo>
                  <a:lnTo>
                    <a:pt x="619" y="4384"/>
                  </a:lnTo>
                  <a:cubicBezTo>
                    <a:pt x="655" y="4467"/>
                    <a:pt x="703" y="4539"/>
                    <a:pt x="750" y="4598"/>
                  </a:cubicBezTo>
                  <a:cubicBezTo>
                    <a:pt x="798" y="4670"/>
                    <a:pt x="834" y="4717"/>
                    <a:pt x="881" y="4777"/>
                  </a:cubicBezTo>
                  <a:cubicBezTo>
                    <a:pt x="976" y="4884"/>
                    <a:pt x="1060" y="4979"/>
                    <a:pt x="1131" y="5063"/>
                  </a:cubicBezTo>
                  <a:cubicBezTo>
                    <a:pt x="1215" y="5134"/>
                    <a:pt x="1286" y="5205"/>
                    <a:pt x="1346" y="5253"/>
                  </a:cubicBezTo>
                  <a:cubicBezTo>
                    <a:pt x="1450" y="5347"/>
                    <a:pt x="1518" y="5386"/>
                    <a:pt x="1541" y="5386"/>
                  </a:cubicBezTo>
                  <a:cubicBezTo>
                    <a:pt x="1544" y="5386"/>
                    <a:pt x="1546" y="5386"/>
                    <a:pt x="1548" y="5384"/>
                  </a:cubicBezTo>
                  <a:cubicBezTo>
                    <a:pt x="1572" y="5360"/>
                    <a:pt x="1536" y="5277"/>
                    <a:pt x="1429" y="5194"/>
                  </a:cubicBezTo>
                  <a:cubicBezTo>
                    <a:pt x="1393" y="5134"/>
                    <a:pt x="1334" y="5063"/>
                    <a:pt x="1274" y="4967"/>
                  </a:cubicBezTo>
                  <a:cubicBezTo>
                    <a:pt x="1215" y="4884"/>
                    <a:pt x="1155" y="4777"/>
                    <a:pt x="1072" y="4658"/>
                  </a:cubicBezTo>
                  <a:cubicBezTo>
                    <a:pt x="1048" y="4598"/>
                    <a:pt x="1000" y="4539"/>
                    <a:pt x="976" y="4479"/>
                  </a:cubicBezTo>
                  <a:cubicBezTo>
                    <a:pt x="941" y="4408"/>
                    <a:pt x="893" y="4348"/>
                    <a:pt x="869" y="4265"/>
                  </a:cubicBezTo>
                  <a:cubicBezTo>
                    <a:pt x="834" y="4205"/>
                    <a:pt x="798" y="4134"/>
                    <a:pt x="762" y="4062"/>
                  </a:cubicBezTo>
                  <a:cubicBezTo>
                    <a:pt x="738" y="3991"/>
                    <a:pt x="703" y="3896"/>
                    <a:pt x="679" y="3824"/>
                  </a:cubicBezTo>
                  <a:cubicBezTo>
                    <a:pt x="655" y="3777"/>
                    <a:pt x="643" y="3753"/>
                    <a:pt x="631" y="3705"/>
                  </a:cubicBezTo>
                  <a:lnTo>
                    <a:pt x="584" y="3574"/>
                  </a:lnTo>
                  <a:cubicBezTo>
                    <a:pt x="572" y="3479"/>
                    <a:pt x="536" y="3396"/>
                    <a:pt x="512" y="3301"/>
                  </a:cubicBezTo>
                  <a:cubicBezTo>
                    <a:pt x="464" y="3122"/>
                    <a:pt x="417" y="2931"/>
                    <a:pt x="405" y="2741"/>
                  </a:cubicBezTo>
                  <a:cubicBezTo>
                    <a:pt x="381" y="2539"/>
                    <a:pt x="381" y="2348"/>
                    <a:pt x="381" y="2158"/>
                  </a:cubicBezTo>
                  <a:cubicBezTo>
                    <a:pt x="393" y="2062"/>
                    <a:pt x="393" y="1979"/>
                    <a:pt x="405" y="1884"/>
                  </a:cubicBezTo>
                  <a:cubicBezTo>
                    <a:pt x="417" y="1788"/>
                    <a:pt x="441" y="1705"/>
                    <a:pt x="453" y="1622"/>
                  </a:cubicBezTo>
                  <a:cubicBezTo>
                    <a:pt x="512" y="1288"/>
                    <a:pt x="619" y="979"/>
                    <a:pt x="738" y="753"/>
                  </a:cubicBezTo>
                  <a:cubicBezTo>
                    <a:pt x="762" y="693"/>
                    <a:pt x="798" y="634"/>
                    <a:pt x="822" y="598"/>
                  </a:cubicBezTo>
                  <a:cubicBezTo>
                    <a:pt x="857" y="538"/>
                    <a:pt x="881" y="491"/>
                    <a:pt x="917" y="443"/>
                  </a:cubicBezTo>
                  <a:cubicBezTo>
                    <a:pt x="988" y="360"/>
                    <a:pt x="1036" y="276"/>
                    <a:pt x="1072" y="217"/>
                  </a:cubicBezTo>
                  <a:cubicBezTo>
                    <a:pt x="1179" y="122"/>
                    <a:pt x="1226" y="38"/>
                    <a:pt x="1215" y="14"/>
                  </a:cubicBezTo>
                  <a:cubicBezTo>
                    <a:pt x="1208" y="5"/>
                    <a:pt x="1199" y="1"/>
                    <a:pt x="1186" y="1"/>
                  </a:cubicBezTo>
                  <a:close/>
                </a:path>
              </a:pathLst>
            </a:custGeom>
            <a:solidFill>
              <a:srgbClr val="4C59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1"/>
            <p:cNvSpPr/>
            <p:nvPr/>
          </p:nvSpPr>
          <p:spPr>
            <a:xfrm>
              <a:off x="3512325" y="2283625"/>
              <a:ext cx="31275" cy="106475"/>
            </a:xfrm>
            <a:custGeom>
              <a:rect b="b" l="l" r="r" t="t"/>
              <a:pathLst>
                <a:path extrusionOk="0" h="4259" w="1251">
                  <a:moveTo>
                    <a:pt x="808" y="1"/>
                  </a:moveTo>
                  <a:cubicBezTo>
                    <a:pt x="745" y="1"/>
                    <a:pt x="531" y="170"/>
                    <a:pt x="346" y="517"/>
                  </a:cubicBezTo>
                  <a:cubicBezTo>
                    <a:pt x="239" y="720"/>
                    <a:pt x="144" y="970"/>
                    <a:pt x="84" y="1255"/>
                  </a:cubicBezTo>
                  <a:cubicBezTo>
                    <a:pt x="25" y="1553"/>
                    <a:pt x="1" y="1863"/>
                    <a:pt x="48" y="2208"/>
                  </a:cubicBezTo>
                  <a:cubicBezTo>
                    <a:pt x="60" y="2387"/>
                    <a:pt x="108" y="2541"/>
                    <a:pt x="132" y="2696"/>
                  </a:cubicBezTo>
                  <a:cubicBezTo>
                    <a:pt x="191" y="2839"/>
                    <a:pt x="227" y="2994"/>
                    <a:pt x="298" y="3125"/>
                  </a:cubicBezTo>
                  <a:cubicBezTo>
                    <a:pt x="334" y="3196"/>
                    <a:pt x="358" y="3256"/>
                    <a:pt x="382" y="3315"/>
                  </a:cubicBezTo>
                  <a:cubicBezTo>
                    <a:pt x="417" y="3399"/>
                    <a:pt x="465" y="3434"/>
                    <a:pt x="489" y="3494"/>
                  </a:cubicBezTo>
                  <a:cubicBezTo>
                    <a:pt x="572" y="3613"/>
                    <a:pt x="632" y="3708"/>
                    <a:pt x="703" y="3791"/>
                  </a:cubicBezTo>
                  <a:cubicBezTo>
                    <a:pt x="775" y="3887"/>
                    <a:pt x="834" y="3958"/>
                    <a:pt x="894" y="4018"/>
                  </a:cubicBezTo>
                  <a:cubicBezTo>
                    <a:pt x="953" y="4077"/>
                    <a:pt x="1013" y="4125"/>
                    <a:pt x="1060" y="4172"/>
                  </a:cubicBezTo>
                  <a:cubicBezTo>
                    <a:pt x="1150" y="4232"/>
                    <a:pt x="1207" y="4259"/>
                    <a:pt x="1229" y="4259"/>
                  </a:cubicBezTo>
                  <a:cubicBezTo>
                    <a:pt x="1234" y="4259"/>
                    <a:pt x="1237" y="4258"/>
                    <a:pt x="1239" y="4256"/>
                  </a:cubicBezTo>
                  <a:cubicBezTo>
                    <a:pt x="1251" y="4244"/>
                    <a:pt x="1239" y="4184"/>
                    <a:pt x="1132" y="4018"/>
                  </a:cubicBezTo>
                  <a:cubicBezTo>
                    <a:pt x="1096" y="3970"/>
                    <a:pt x="1072" y="3910"/>
                    <a:pt x="1025" y="3839"/>
                  </a:cubicBezTo>
                  <a:cubicBezTo>
                    <a:pt x="977" y="3768"/>
                    <a:pt x="941" y="3696"/>
                    <a:pt x="894" y="3601"/>
                  </a:cubicBezTo>
                  <a:cubicBezTo>
                    <a:pt x="715" y="3244"/>
                    <a:pt x="477" y="2744"/>
                    <a:pt x="417" y="2148"/>
                  </a:cubicBezTo>
                  <a:cubicBezTo>
                    <a:pt x="382" y="1851"/>
                    <a:pt x="382" y="1553"/>
                    <a:pt x="429" y="1291"/>
                  </a:cubicBezTo>
                  <a:cubicBezTo>
                    <a:pt x="477" y="1041"/>
                    <a:pt x="537" y="815"/>
                    <a:pt x="596" y="624"/>
                  </a:cubicBezTo>
                  <a:cubicBezTo>
                    <a:pt x="715" y="255"/>
                    <a:pt x="858" y="41"/>
                    <a:pt x="822" y="5"/>
                  </a:cubicBezTo>
                  <a:cubicBezTo>
                    <a:pt x="819" y="2"/>
                    <a:pt x="814" y="1"/>
                    <a:pt x="808" y="1"/>
                  </a:cubicBezTo>
                  <a:close/>
                </a:path>
              </a:pathLst>
            </a:custGeom>
            <a:solidFill>
              <a:srgbClr val="4C59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1"/>
            <p:cNvSpPr/>
            <p:nvPr/>
          </p:nvSpPr>
          <p:spPr>
            <a:xfrm>
              <a:off x="3540025" y="2308075"/>
              <a:ext cx="23825" cy="73025"/>
            </a:xfrm>
            <a:custGeom>
              <a:rect b="b" l="l" r="r" t="t"/>
              <a:pathLst>
                <a:path extrusionOk="0" h="2921" w="953">
                  <a:moveTo>
                    <a:pt x="548" y="0"/>
                  </a:moveTo>
                  <a:cubicBezTo>
                    <a:pt x="497" y="0"/>
                    <a:pt x="321" y="103"/>
                    <a:pt x="202" y="361"/>
                  </a:cubicBezTo>
                  <a:cubicBezTo>
                    <a:pt x="60" y="647"/>
                    <a:pt x="0" y="1075"/>
                    <a:pt x="71" y="1539"/>
                  </a:cubicBezTo>
                  <a:cubicBezTo>
                    <a:pt x="95" y="1766"/>
                    <a:pt x="179" y="1980"/>
                    <a:pt x="250" y="2159"/>
                  </a:cubicBezTo>
                  <a:cubicBezTo>
                    <a:pt x="322" y="2361"/>
                    <a:pt x="417" y="2504"/>
                    <a:pt x="512" y="2623"/>
                  </a:cubicBezTo>
                  <a:cubicBezTo>
                    <a:pt x="681" y="2821"/>
                    <a:pt x="833" y="2921"/>
                    <a:pt x="893" y="2921"/>
                  </a:cubicBezTo>
                  <a:cubicBezTo>
                    <a:pt x="905" y="2921"/>
                    <a:pt x="913" y="2917"/>
                    <a:pt x="917" y="2909"/>
                  </a:cubicBezTo>
                  <a:cubicBezTo>
                    <a:pt x="953" y="2861"/>
                    <a:pt x="857" y="2718"/>
                    <a:pt x="762" y="2456"/>
                  </a:cubicBezTo>
                  <a:cubicBezTo>
                    <a:pt x="714" y="2337"/>
                    <a:pt x="667" y="2194"/>
                    <a:pt x="607" y="2028"/>
                  </a:cubicBezTo>
                  <a:cubicBezTo>
                    <a:pt x="548" y="1861"/>
                    <a:pt x="500" y="1670"/>
                    <a:pt x="464" y="1480"/>
                  </a:cubicBezTo>
                  <a:cubicBezTo>
                    <a:pt x="417" y="1075"/>
                    <a:pt x="417" y="706"/>
                    <a:pt x="464" y="456"/>
                  </a:cubicBezTo>
                  <a:cubicBezTo>
                    <a:pt x="512" y="194"/>
                    <a:pt x="607" y="51"/>
                    <a:pt x="560" y="4"/>
                  </a:cubicBezTo>
                  <a:cubicBezTo>
                    <a:pt x="557" y="1"/>
                    <a:pt x="553" y="0"/>
                    <a:pt x="548" y="0"/>
                  </a:cubicBezTo>
                  <a:close/>
                </a:path>
              </a:pathLst>
            </a:custGeom>
            <a:solidFill>
              <a:srgbClr val="4C59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1"/>
            <p:cNvSpPr/>
            <p:nvPr/>
          </p:nvSpPr>
          <p:spPr>
            <a:xfrm>
              <a:off x="3550725" y="2436725"/>
              <a:ext cx="21450" cy="88150"/>
            </a:xfrm>
            <a:custGeom>
              <a:rect b="b" l="l" r="r" t="t"/>
              <a:pathLst>
                <a:path extrusionOk="0" h="3526" w="858">
                  <a:moveTo>
                    <a:pt x="28" y="0"/>
                  </a:moveTo>
                  <a:cubicBezTo>
                    <a:pt x="27" y="0"/>
                    <a:pt x="25" y="1"/>
                    <a:pt x="24" y="1"/>
                  </a:cubicBezTo>
                  <a:cubicBezTo>
                    <a:pt x="1" y="37"/>
                    <a:pt x="132" y="180"/>
                    <a:pt x="263" y="477"/>
                  </a:cubicBezTo>
                  <a:cubicBezTo>
                    <a:pt x="346" y="632"/>
                    <a:pt x="405" y="811"/>
                    <a:pt x="465" y="1013"/>
                  </a:cubicBezTo>
                  <a:cubicBezTo>
                    <a:pt x="525" y="1227"/>
                    <a:pt x="560" y="1454"/>
                    <a:pt x="596" y="1704"/>
                  </a:cubicBezTo>
                  <a:cubicBezTo>
                    <a:pt x="656" y="2192"/>
                    <a:pt x="644" y="2656"/>
                    <a:pt x="608" y="2990"/>
                  </a:cubicBezTo>
                  <a:cubicBezTo>
                    <a:pt x="584" y="3311"/>
                    <a:pt x="536" y="3501"/>
                    <a:pt x="560" y="3525"/>
                  </a:cubicBezTo>
                  <a:cubicBezTo>
                    <a:pt x="584" y="3525"/>
                    <a:pt x="667" y="3323"/>
                    <a:pt x="763" y="3013"/>
                  </a:cubicBezTo>
                  <a:cubicBezTo>
                    <a:pt x="834" y="2668"/>
                    <a:pt x="858" y="2204"/>
                    <a:pt x="798" y="1692"/>
                  </a:cubicBezTo>
                  <a:cubicBezTo>
                    <a:pt x="775" y="1430"/>
                    <a:pt x="727" y="1180"/>
                    <a:pt x="656" y="977"/>
                  </a:cubicBezTo>
                  <a:cubicBezTo>
                    <a:pt x="584" y="751"/>
                    <a:pt x="489" y="573"/>
                    <a:pt x="405" y="418"/>
                  </a:cubicBezTo>
                  <a:cubicBezTo>
                    <a:pt x="234" y="132"/>
                    <a:pt x="63" y="0"/>
                    <a:pt x="28" y="0"/>
                  </a:cubicBezTo>
                  <a:close/>
                </a:path>
              </a:pathLst>
            </a:custGeom>
            <a:solidFill>
              <a:srgbClr val="7782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1"/>
            <p:cNvSpPr/>
            <p:nvPr/>
          </p:nvSpPr>
          <p:spPr>
            <a:xfrm>
              <a:off x="3682900" y="2431325"/>
              <a:ext cx="14300" cy="71225"/>
            </a:xfrm>
            <a:custGeom>
              <a:rect b="b" l="l" r="r" t="t"/>
              <a:pathLst>
                <a:path extrusionOk="0" h="2849" w="572">
                  <a:moveTo>
                    <a:pt x="360" y="0"/>
                  </a:moveTo>
                  <a:cubicBezTo>
                    <a:pt x="320" y="0"/>
                    <a:pt x="230" y="140"/>
                    <a:pt x="131" y="372"/>
                  </a:cubicBezTo>
                  <a:cubicBezTo>
                    <a:pt x="71" y="503"/>
                    <a:pt x="24" y="669"/>
                    <a:pt x="12" y="848"/>
                  </a:cubicBezTo>
                  <a:cubicBezTo>
                    <a:pt x="0" y="1027"/>
                    <a:pt x="0" y="1241"/>
                    <a:pt x="24" y="1443"/>
                  </a:cubicBezTo>
                  <a:cubicBezTo>
                    <a:pt x="83" y="1860"/>
                    <a:pt x="214" y="2205"/>
                    <a:pt x="322" y="2455"/>
                  </a:cubicBezTo>
                  <a:cubicBezTo>
                    <a:pt x="436" y="2696"/>
                    <a:pt x="507" y="2849"/>
                    <a:pt x="544" y="2849"/>
                  </a:cubicBezTo>
                  <a:cubicBezTo>
                    <a:pt x="545" y="2849"/>
                    <a:pt x="546" y="2849"/>
                    <a:pt x="548" y="2848"/>
                  </a:cubicBezTo>
                  <a:cubicBezTo>
                    <a:pt x="572" y="2825"/>
                    <a:pt x="536" y="2670"/>
                    <a:pt x="476" y="2408"/>
                  </a:cubicBezTo>
                  <a:cubicBezTo>
                    <a:pt x="393" y="2158"/>
                    <a:pt x="298" y="1801"/>
                    <a:pt x="238" y="1420"/>
                  </a:cubicBezTo>
                  <a:cubicBezTo>
                    <a:pt x="202" y="1217"/>
                    <a:pt x="191" y="1027"/>
                    <a:pt x="202" y="860"/>
                  </a:cubicBezTo>
                  <a:cubicBezTo>
                    <a:pt x="202" y="705"/>
                    <a:pt x="226" y="539"/>
                    <a:pt x="262" y="419"/>
                  </a:cubicBezTo>
                  <a:cubicBezTo>
                    <a:pt x="322" y="169"/>
                    <a:pt x="393" y="15"/>
                    <a:pt x="369" y="3"/>
                  </a:cubicBezTo>
                  <a:cubicBezTo>
                    <a:pt x="367" y="1"/>
                    <a:pt x="364" y="0"/>
                    <a:pt x="360" y="0"/>
                  </a:cubicBezTo>
                  <a:close/>
                </a:path>
              </a:pathLst>
            </a:custGeom>
            <a:solidFill>
              <a:srgbClr val="7782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1"/>
            <p:cNvSpPr/>
            <p:nvPr/>
          </p:nvSpPr>
          <p:spPr>
            <a:xfrm>
              <a:off x="3512025" y="2506100"/>
              <a:ext cx="180125" cy="76400"/>
            </a:xfrm>
            <a:custGeom>
              <a:rect b="b" l="l" r="r" t="t"/>
              <a:pathLst>
                <a:path extrusionOk="0" h="3056" w="7205">
                  <a:moveTo>
                    <a:pt x="5728" y="0"/>
                  </a:moveTo>
                  <a:cubicBezTo>
                    <a:pt x="5621" y="0"/>
                    <a:pt x="5502" y="12"/>
                    <a:pt x="5382" y="48"/>
                  </a:cubicBezTo>
                  <a:cubicBezTo>
                    <a:pt x="5144" y="84"/>
                    <a:pt x="4906" y="191"/>
                    <a:pt x="4668" y="322"/>
                  </a:cubicBezTo>
                  <a:cubicBezTo>
                    <a:pt x="4430" y="476"/>
                    <a:pt x="4216" y="643"/>
                    <a:pt x="3989" y="834"/>
                  </a:cubicBezTo>
                  <a:cubicBezTo>
                    <a:pt x="3763" y="1024"/>
                    <a:pt x="3561" y="1238"/>
                    <a:pt x="3347" y="1453"/>
                  </a:cubicBezTo>
                  <a:cubicBezTo>
                    <a:pt x="2930" y="1905"/>
                    <a:pt x="2525" y="2322"/>
                    <a:pt x="2108" y="2620"/>
                  </a:cubicBezTo>
                  <a:cubicBezTo>
                    <a:pt x="1806" y="2827"/>
                    <a:pt x="1473" y="2921"/>
                    <a:pt x="1171" y="2921"/>
                  </a:cubicBezTo>
                  <a:cubicBezTo>
                    <a:pt x="1057" y="2921"/>
                    <a:pt x="948" y="2908"/>
                    <a:pt x="846" y="2882"/>
                  </a:cubicBezTo>
                  <a:cubicBezTo>
                    <a:pt x="668" y="2846"/>
                    <a:pt x="525" y="2751"/>
                    <a:pt x="406" y="2643"/>
                  </a:cubicBezTo>
                  <a:cubicBezTo>
                    <a:pt x="287" y="2560"/>
                    <a:pt x="191" y="2453"/>
                    <a:pt x="132" y="2370"/>
                  </a:cubicBezTo>
                  <a:cubicBezTo>
                    <a:pt x="13" y="2191"/>
                    <a:pt x="25" y="2048"/>
                    <a:pt x="13" y="2048"/>
                  </a:cubicBezTo>
                  <a:cubicBezTo>
                    <a:pt x="13" y="2048"/>
                    <a:pt x="1" y="2084"/>
                    <a:pt x="1" y="2143"/>
                  </a:cubicBezTo>
                  <a:cubicBezTo>
                    <a:pt x="1" y="2203"/>
                    <a:pt x="13" y="2286"/>
                    <a:pt x="72" y="2393"/>
                  </a:cubicBezTo>
                  <a:cubicBezTo>
                    <a:pt x="132" y="2501"/>
                    <a:pt x="227" y="2620"/>
                    <a:pt x="346" y="2727"/>
                  </a:cubicBezTo>
                  <a:cubicBezTo>
                    <a:pt x="406" y="2786"/>
                    <a:pt x="477" y="2846"/>
                    <a:pt x="549" y="2882"/>
                  </a:cubicBezTo>
                  <a:cubicBezTo>
                    <a:pt x="644" y="2929"/>
                    <a:pt x="727" y="2977"/>
                    <a:pt x="834" y="3001"/>
                  </a:cubicBezTo>
                  <a:cubicBezTo>
                    <a:pt x="957" y="3037"/>
                    <a:pt x="1092" y="3055"/>
                    <a:pt x="1234" y="3055"/>
                  </a:cubicBezTo>
                  <a:cubicBezTo>
                    <a:pt x="1557" y="3055"/>
                    <a:pt x="1912" y="2958"/>
                    <a:pt x="2227" y="2751"/>
                  </a:cubicBezTo>
                  <a:cubicBezTo>
                    <a:pt x="2692" y="2441"/>
                    <a:pt x="3096" y="2024"/>
                    <a:pt x="3513" y="1584"/>
                  </a:cubicBezTo>
                  <a:cubicBezTo>
                    <a:pt x="3716" y="1358"/>
                    <a:pt x="3930" y="1143"/>
                    <a:pt x="4132" y="953"/>
                  </a:cubicBezTo>
                  <a:cubicBezTo>
                    <a:pt x="4347" y="762"/>
                    <a:pt x="4549" y="596"/>
                    <a:pt x="4775" y="465"/>
                  </a:cubicBezTo>
                  <a:cubicBezTo>
                    <a:pt x="5001" y="334"/>
                    <a:pt x="5228" y="238"/>
                    <a:pt x="5442" y="179"/>
                  </a:cubicBezTo>
                  <a:cubicBezTo>
                    <a:pt x="5561" y="155"/>
                    <a:pt x="5668" y="131"/>
                    <a:pt x="5775" y="119"/>
                  </a:cubicBezTo>
                  <a:cubicBezTo>
                    <a:pt x="5807" y="116"/>
                    <a:pt x="5837" y="114"/>
                    <a:pt x="5867" y="114"/>
                  </a:cubicBezTo>
                  <a:cubicBezTo>
                    <a:pt x="5938" y="114"/>
                    <a:pt x="6006" y="123"/>
                    <a:pt x="6073" y="131"/>
                  </a:cubicBezTo>
                  <a:cubicBezTo>
                    <a:pt x="6252" y="167"/>
                    <a:pt x="6418" y="238"/>
                    <a:pt x="6549" y="310"/>
                  </a:cubicBezTo>
                  <a:cubicBezTo>
                    <a:pt x="6680" y="393"/>
                    <a:pt x="6799" y="465"/>
                    <a:pt x="6895" y="524"/>
                  </a:cubicBezTo>
                  <a:cubicBezTo>
                    <a:pt x="7060" y="635"/>
                    <a:pt x="7154" y="704"/>
                    <a:pt x="7186" y="704"/>
                  </a:cubicBezTo>
                  <a:cubicBezTo>
                    <a:pt x="7188" y="704"/>
                    <a:pt x="7190" y="704"/>
                    <a:pt x="7192" y="703"/>
                  </a:cubicBezTo>
                  <a:cubicBezTo>
                    <a:pt x="7204" y="703"/>
                    <a:pt x="7109" y="607"/>
                    <a:pt x="6895" y="500"/>
                  </a:cubicBezTo>
                  <a:cubicBezTo>
                    <a:pt x="6799" y="429"/>
                    <a:pt x="6692" y="345"/>
                    <a:pt x="6561" y="250"/>
                  </a:cubicBezTo>
                  <a:cubicBezTo>
                    <a:pt x="6430" y="167"/>
                    <a:pt x="6264" y="72"/>
                    <a:pt x="6049" y="24"/>
                  </a:cubicBezTo>
                  <a:cubicBezTo>
                    <a:pt x="5954" y="12"/>
                    <a:pt x="5847" y="0"/>
                    <a:pt x="5728" y="0"/>
                  </a:cubicBezTo>
                  <a:close/>
                </a:path>
              </a:pathLst>
            </a:custGeom>
            <a:solidFill>
              <a:srgbClr val="7782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1"/>
            <p:cNvSpPr/>
            <p:nvPr/>
          </p:nvSpPr>
          <p:spPr>
            <a:xfrm>
              <a:off x="3841250" y="2299675"/>
              <a:ext cx="25025" cy="53275"/>
            </a:xfrm>
            <a:custGeom>
              <a:rect b="b" l="l" r="r" t="t"/>
              <a:pathLst>
                <a:path extrusionOk="0" h="2131" w="1001">
                  <a:moveTo>
                    <a:pt x="438" y="0"/>
                  </a:moveTo>
                  <a:cubicBezTo>
                    <a:pt x="417" y="0"/>
                    <a:pt x="405" y="6"/>
                    <a:pt x="405" y="18"/>
                  </a:cubicBezTo>
                  <a:cubicBezTo>
                    <a:pt x="393" y="42"/>
                    <a:pt x="536" y="90"/>
                    <a:pt x="655" y="280"/>
                  </a:cubicBezTo>
                  <a:cubicBezTo>
                    <a:pt x="715" y="375"/>
                    <a:pt x="762" y="494"/>
                    <a:pt x="774" y="637"/>
                  </a:cubicBezTo>
                  <a:cubicBezTo>
                    <a:pt x="810" y="792"/>
                    <a:pt x="786" y="947"/>
                    <a:pt x="750" y="1113"/>
                  </a:cubicBezTo>
                  <a:cubicBezTo>
                    <a:pt x="655" y="1447"/>
                    <a:pt x="453" y="1697"/>
                    <a:pt x="286" y="1864"/>
                  </a:cubicBezTo>
                  <a:cubicBezTo>
                    <a:pt x="238" y="1887"/>
                    <a:pt x="191" y="1935"/>
                    <a:pt x="167" y="1959"/>
                  </a:cubicBezTo>
                  <a:cubicBezTo>
                    <a:pt x="131" y="1995"/>
                    <a:pt x="107" y="2018"/>
                    <a:pt x="72" y="2042"/>
                  </a:cubicBezTo>
                  <a:cubicBezTo>
                    <a:pt x="12" y="2078"/>
                    <a:pt x="0" y="2114"/>
                    <a:pt x="0" y="2126"/>
                  </a:cubicBezTo>
                  <a:cubicBezTo>
                    <a:pt x="0" y="2129"/>
                    <a:pt x="4" y="2130"/>
                    <a:pt x="10" y="2130"/>
                  </a:cubicBezTo>
                  <a:cubicBezTo>
                    <a:pt x="28" y="2130"/>
                    <a:pt x="70" y="2119"/>
                    <a:pt x="131" y="2102"/>
                  </a:cubicBezTo>
                  <a:cubicBezTo>
                    <a:pt x="167" y="2102"/>
                    <a:pt x="203" y="2066"/>
                    <a:pt x="250" y="2054"/>
                  </a:cubicBezTo>
                  <a:cubicBezTo>
                    <a:pt x="298" y="2042"/>
                    <a:pt x="345" y="1995"/>
                    <a:pt x="405" y="1959"/>
                  </a:cubicBezTo>
                  <a:cubicBezTo>
                    <a:pt x="595" y="1816"/>
                    <a:pt x="857" y="1542"/>
                    <a:pt x="953" y="1161"/>
                  </a:cubicBezTo>
                  <a:cubicBezTo>
                    <a:pt x="1000" y="971"/>
                    <a:pt x="1000" y="768"/>
                    <a:pt x="965" y="613"/>
                  </a:cubicBezTo>
                  <a:cubicBezTo>
                    <a:pt x="917" y="447"/>
                    <a:pt x="869" y="292"/>
                    <a:pt x="774" y="197"/>
                  </a:cubicBezTo>
                  <a:cubicBezTo>
                    <a:pt x="726" y="149"/>
                    <a:pt x="679" y="101"/>
                    <a:pt x="643" y="78"/>
                  </a:cubicBezTo>
                  <a:cubicBezTo>
                    <a:pt x="595" y="42"/>
                    <a:pt x="548" y="30"/>
                    <a:pt x="524" y="18"/>
                  </a:cubicBezTo>
                  <a:cubicBezTo>
                    <a:pt x="488" y="6"/>
                    <a:pt x="459" y="0"/>
                    <a:pt x="438"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1"/>
            <p:cNvSpPr/>
            <p:nvPr/>
          </p:nvSpPr>
          <p:spPr>
            <a:xfrm>
              <a:off x="3770100" y="2090575"/>
              <a:ext cx="75625" cy="61325"/>
            </a:xfrm>
            <a:custGeom>
              <a:rect b="b" l="l" r="r" t="t"/>
              <a:pathLst>
                <a:path extrusionOk="0" h="2453" w="3025">
                  <a:moveTo>
                    <a:pt x="48" y="0"/>
                  </a:moveTo>
                  <a:cubicBezTo>
                    <a:pt x="24" y="0"/>
                    <a:pt x="1" y="12"/>
                    <a:pt x="1" y="12"/>
                  </a:cubicBezTo>
                  <a:cubicBezTo>
                    <a:pt x="1" y="24"/>
                    <a:pt x="24" y="24"/>
                    <a:pt x="48" y="48"/>
                  </a:cubicBezTo>
                  <a:cubicBezTo>
                    <a:pt x="84" y="48"/>
                    <a:pt x="108" y="60"/>
                    <a:pt x="155" y="83"/>
                  </a:cubicBezTo>
                  <a:cubicBezTo>
                    <a:pt x="239" y="143"/>
                    <a:pt x="358" y="226"/>
                    <a:pt x="465" y="369"/>
                  </a:cubicBezTo>
                  <a:cubicBezTo>
                    <a:pt x="584" y="500"/>
                    <a:pt x="691" y="703"/>
                    <a:pt x="798" y="917"/>
                  </a:cubicBezTo>
                  <a:cubicBezTo>
                    <a:pt x="917" y="1143"/>
                    <a:pt x="1036" y="1393"/>
                    <a:pt x="1191" y="1631"/>
                  </a:cubicBezTo>
                  <a:cubicBezTo>
                    <a:pt x="1346" y="1869"/>
                    <a:pt x="1536" y="2096"/>
                    <a:pt x="1763" y="2250"/>
                  </a:cubicBezTo>
                  <a:cubicBezTo>
                    <a:pt x="1965" y="2393"/>
                    <a:pt x="2227" y="2453"/>
                    <a:pt x="2418" y="2453"/>
                  </a:cubicBezTo>
                  <a:cubicBezTo>
                    <a:pt x="2525" y="2453"/>
                    <a:pt x="2608" y="2441"/>
                    <a:pt x="2679" y="2429"/>
                  </a:cubicBezTo>
                  <a:cubicBezTo>
                    <a:pt x="2763" y="2405"/>
                    <a:pt x="2834" y="2381"/>
                    <a:pt x="2882" y="2369"/>
                  </a:cubicBezTo>
                  <a:cubicBezTo>
                    <a:pt x="2977" y="2322"/>
                    <a:pt x="3025" y="2286"/>
                    <a:pt x="3025" y="2274"/>
                  </a:cubicBezTo>
                  <a:cubicBezTo>
                    <a:pt x="3025" y="2262"/>
                    <a:pt x="2965" y="2262"/>
                    <a:pt x="2822" y="2262"/>
                  </a:cubicBezTo>
                  <a:cubicBezTo>
                    <a:pt x="2775" y="2274"/>
                    <a:pt x="2715" y="2274"/>
                    <a:pt x="2644" y="2286"/>
                  </a:cubicBezTo>
                  <a:cubicBezTo>
                    <a:pt x="2588" y="2286"/>
                    <a:pt x="2538" y="2297"/>
                    <a:pt x="2486" y="2297"/>
                  </a:cubicBezTo>
                  <a:cubicBezTo>
                    <a:pt x="2460" y="2297"/>
                    <a:pt x="2433" y="2294"/>
                    <a:pt x="2406" y="2286"/>
                  </a:cubicBezTo>
                  <a:cubicBezTo>
                    <a:pt x="2227" y="2274"/>
                    <a:pt x="2013" y="2227"/>
                    <a:pt x="1834" y="2084"/>
                  </a:cubicBezTo>
                  <a:cubicBezTo>
                    <a:pt x="1656" y="1953"/>
                    <a:pt x="1477" y="1750"/>
                    <a:pt x="1334" y="1512"/>
                  </a:cubicBezTo>
                  <a:cubicBezTo>
                    <a:pt x="1167" y="1298"/>
                    <a:pt x="1048" y="1060"/>
                    <a:pt x="929" y="834"/>
                  </a:cubicBezTo>
                  <a:cubicBezTo>
                    <a:pt x="810" y="607"/>
                    <a:pt x="691" y="417"/>
                    <a:pt x="560" y="262"/>
                  </a:cubicBezTo>
                  <a:cubicBezTo>
                    <a:pt x="417" y="131"/>
                    <a:pt x="274" y="48"/>
                    <a:pt x="167" y="12"/>
                  </a:cubicBezTo>
                  <a:cubicBezTo>
                    <a:pt x="120" y="0"/>
                    <a:pt x="84" y="0"/>
                    <a:pt x="48"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1"/>
            <p:cNvSpPr/>
            <p:nvPr/>
          </p:nvSpPr>
          <p:spPr>
            <a:xfrm>
              <a:off x="3815350" y="2120900"/>
              <a:ext cx="51225" cy="14925"/>
            </a:xfrm>
            <a:custGeom>
              <a:rect b="b" l="l" r="r" t="t"/>
              <a:pathLst>
                <a:path extrusionOk="0" h="597" w="2049">
                  <a:moveTo>
                    <a:pt x="16" y="1"/>
                  </a:moveTo>
                  <a:cubicBezTo>
                    <a:pt x="15" y="1"/>
                    <a:pt x="13" y="1"/>
                    <a:pt x="12" y="2"/>
                  </a:cubicBezTo>
                  <a:cubicBezTo>
                    <a:pt x="0" y="25"/>
                    <a:pt x="36" y="156"/>
                    <a:pt x="215" y="299"/>
                  </a:cubicBezTo>
                  <a:cubicBezTo>
                    <a:pt x="310" y="371"/>
                    <a:pt x="429" y="442"/>
                    <a:pt x="560" y="490"/>
                  </a:cubicBezTo>
                  <a:cubicBezTo>
                    <a:pt x="715" y="549"/>
                    <a:pt x="858" y="585"/>
                    <a:pt x="1036" y="597"/>
                  </a:cubicBezTo>
                  <a:cubicBezTo>
                    <a:pt x="1215" y="597"/>
                    <a:pt x="1381" y="585"/>
                    <a:pt x="1524" y="537"/>
                  </a:cubicBezTo>
                  <a:cubicBezTo>
                    <a:pt x="1667" y="478"/>
                    <a:pt x="1798" y="418"/>
                    <a:pt x="1870" y="335"/>
                  </a:cubicBezTo>
                  <a:cubicBezTo>
                    <a:pt x="2036" y="168"/>
                    <a:pt x="2048" y="2"/>
                    <a:pt x="2036" y="2"/>
                  </a:cubicBezTo>
                  <a:cubicBezTo>
                    <a:pt x="2034" y="1"/>
                    <a:pt x="2033" y="1"/>
                    <a:pt x="2031" y="1"/>
                  </a:cubicBezTo>
                  <a:cubicBezTo>
                    <a:pt x="1994" y="1"/>
                    <a:pt x="1932" y="104"/>
                    <a:pt x="1762" y="240"/>
                  </a:cubicBezTo>
                  <a:cubicBezTo>
                    <a:pt x="1691" y="299"/>
                    <a:pt x="1572" y="347"/>
                    <a:pt x="1453" y="371"/>
                  </a:cubicBezTo>
                  <a:cubicBezTo>
                    <a:pt x="1334" y="406"/>
                    <a:pt x="1191" y="406"/>
                    <a:pt x="1036" y="406"/>
                  </a:cubicBezTo>
                  <a:cubicBezTo>
                    <a:pt x="893" y="406"/>
                    <a:pt x="750" y="359"/>
                    <a:pt x="619" y="335"/>
                  </a:cubicBezTo>
                  <a:cubicBezTo>
                    <a:pt x="488" y="287"/>
                    <a:pt x="381" y="240"/>
                    <a:pt x="298" y="180"/>
                  </a:cubicBezTo>
                  <a:cubicBezTo>
                    <a:pt x="129" y="101"/>
                    <a:pt x="45" y="1"/>
                    <a:pt x="16"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1"/>
            <p:cNvSpPr/>
            <p:nvPr/>
          </p:nvSpPr>
          <p:spPr>
            <a:xfrm>
              <a:off x="3809700" y="2193850"/>
              <a:ext cx="27100" cy="129150"/>
            </a:xfrm>
            <a:custGeom>
              <a:rect b="b" l="l" r="r" t="t"/>
              <a:pathLst>
                <a:path extrusionOk="0" h="5166" w="1084">
                  <a:moveTo>
                    <a:pt x="48" y="1"/>
                  </a:moveTo>
                  <a:lnTo>
                    <a:pt x="48" y="1"/>
                  </a:lnTo>
                  <a:cubicBezTo>
                    <a:pt x="12" y="36"/>
                    <a:pt x="238" y="286"/>
                    <a:pt x="250" y="774"/>
                  </a:cubicBezTo>
                  <a:cubicBezTo>
                    <a:pt x="262" y="1013"/>
                    <a:pt x="238" y="1310"/>
                    <a:pt x="179" y="1644"/>
                  </a:cubicBezTo>
                  <a:cubicBezTo>
                    <a:pt x="143" y="1810"/>
                    <a:pt x="119" y="1989"/>
                    <a:pt x="83" y="2168"/>
                  </a:cubicBezTo>
                  <a:cubicBezTo>
                    <a:pt x="60" y="2346"/>
                    <a:pt x="24" y="2537"/>
                    <a:pt x="24" y="2727"/>
                  </a:cubicBezTo>
                  <a:cubicBezTo>
                    <a:pt x="0" y="3513"/>
                    <a:pt x="131" y="4227"/>
                    <a:pt x="405" y="4692"/>
                  </a:cubicBezTo>
                  <a:cubicBezTo>
                    <a:pt x="536" y="4930"/>
                    <a:pt x="714" y="5085"/>
                    <a:pt x="857" y="5120"/>
                  </a:cubicBezTo>
                  <a:cubicBezTo>
                    <a:pt x="942" y="5155"/>
                    <a:pt x="1006" y="5166"/>
                    <a:pt x="1044" y="5166"/>
                  </a:cubicBezTo>
                  <a:cubicBezTo>
                    <a:pt x="1070" y="5166"/>
                    <a:pt x="1084" y="5161"/>
                    <a:pt x="1084" y="5156"/>
                  </a:cubicBezTo>
                  <a:cubicBezTo>
                    <a:pt x="1084" y="5144"/>
                    <a:pt x="1012" y="5120"/>
                    <a:pt x="893" y="5037"/>
                  </a:cubicBezTo>
                  <a:cubicBezTo>
                    <a:pt x="774" y="4977"/>
                    <a:pt x="619" y="4846"/>
                    <a:pt x="524" y="4620"/>
                  </a:cubicBezTo>
                  <a:cubicBezTo>
                    <a:pt x="310" y="4192"/>
                    <a:pt x="203" y="3489"/>
                    <a:pt x="226" y="2727"/>
                  </a:cubicBezTo>
                  <a:cubicBezTo>
                    <a:pt x="226" y="2537"/>
                    <a:pt x="250" y="2358"/>
                    <a:pt x="286" y="2179"/>
                  </a:cubicBezTo>
                  <a:cubicBezTo>
                    <a:pt x="298" y="2001"/>
                    <a:pt x="322" y="1822"/>
                    <a:pt x="357" y="1656"/>
                  </a:cubicBezTo>
                  <a:cubicBezTo>
                    <a:pt x="405" y="1310"/>
                    <a:pt x="417" y="1001"/>
                    <a:pt x="381" y="751"/>
                  </a:cubicBezTo>
                  <a:cubicBezTo>
                    <a:pt x="357" y="501"/>
                    <a:pt x="262" y="286"/>
                    <a:pt x="191" y="167"/>
                  </a:cubicBezTo>
                  <a:cubicBezTo>
                    <a:pt x="167" y="108"/>
                    <a:pt x="119" y="60"/>
                    <a:pt x="83" y="36"/>
                  </a:cubicBezTo>
                  <a:cubicBezTo>
                    <a:pt x="60" y="24"/>
                    <a:pt x="48" y="1"/>
                    <a:pt x="48"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1"/>
            <p:cNvSpPr/>
            <p:nvPr/>
          </p:nvSpPr>
          <p:spPr>
            <a:xfrm>
              <a:off x="3535550" y="2230275"/>
              <a:ext cx="64025" cy="28225"/>
            </a:xfrm>
            <a:custGeom>
              <a:rect b="b" l="l" r="r" t="t"/>
              <a:pathLst>
                <a:path extrusionOk="0" h="1129" w="2561">
                  <a:moveTo>
                    <a:pt x="2420" y="0"/>
                  </a:moveTo>
                  <a:cubicBezTo>
                    <a:pt x="2200" y="0"/>
                    <a:pt x="1695" y="65"/>
                    <a:pt x="1143" y="270"/>
                  </a:cubicBezTo>
                  <a:cubicBezTo>
                    <a:pt x="774" y="425"/>
                    <a:pt x="453" y="603"/>
                    <a:pt x="262" y="782"/>
                  </a:cubicBezTo>
                  <a:cubicBezTo>
                    <a:pt x="60" y="961"/>
                    <a:pt x="0" y="1103"/>
                    <a:pt x="12" y="1127"/>
                  </a:cubicBezTo>
                  <a:cubicBezTo>
                    <a:pt x="13" y="1128"/>
                    <a:pt x="15" y="1128"/>
                    <a:pt x="16" y="1128"/>
                  </a:cubicBezTo>
                  <a:cubicBezTo>
                    <a:pt x="46" y="1128"/>
                    <a:pt x="153" y="1013"/>
                    <a:pt x="358" y="877"/>
                  </a:cubicBezTo>
                  <a:cubicBezTo>
                    <a:pt x="548" y="746"/>
                    <a:pt x="858" y="580"/>
                    <a:pt x="1215" y="449"/>
                  </a:cubicBezTo>
                  <a:cubicBezTo>
                    <a:pt x="1929" y="187"/>
                    <a:pt x="2560" y="79"/>
                    <a:pt x="2536" y="20"/>
                  </a:cubicBezTo>
                  <a:cubicBezTo>
                    <a:pt x="2536" y="8"/>
                    <a:pt x="2494" y="0"/>
                    <a:pt x="2420"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1"/>
            <p:cNvSpPr/>
            <p:nvPr/>
          </p:nvSpPr>
          <p:spPr>
            <a:xfrm>
              <a:off x="3609075" y="2224875"/>
              <a:ext cx="14300" cy="5250"/>
            </a:xfrm>
            <a:custGeom>
              <a:rect b="b" l="l" r="r" t="t"/>
              <a:pathLst>
                <a:path extrusionOk="0" h="210" w="572">
                  <a:moveTo>
                    <a:pt x="379" y="1"/>
                  </a:moveTo>
                  <a:cubicBezTo>
                    <a:pt x="346" y="1"/>
                    <a:pt x="311" y="4"/>
                    <a:pt x="274" y="10"/>
                  </a:cubicBezTo>
                  <a:cubicBezTo>
                    <a:pt x="119" y="34"/>
                    <a:pt x="0" y="93"/>
                    <a:pt x="12" y="153"/>
                  </a:cubicBezTo>
                  <a:cubicBezTo>
                    <a:pt x="12" y="187"/>
                    <a:pt x="89" y="210"/>
                    <a:pt x="186" y="210"/>
                  </a:cubicBezTo>
                  <a:cubicBezTo>
                    <a:pt x="221" y="210"/>
                    <a:pt x="260" y="207"/>
                    <a:pt x="298" y="200"/>
                  </a:cubicBezTo>
                  <a:cubicBezTo>
                    <a:pt x="453" y="188"/>
                    <a:pt x="572" y="129"/>
                    <a:pt x="548" y="69"/>
                  </a:cubicBezTo>
                  <a:cubicBezTo>
                    <a:pt x="539" y="25"/>
                    <a:pt x="471" y="1"/>
                    <a:pt x="379"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1"/>
            <p:cNvSpPr/>
            <p:nvPr/>
          </p:nvSpPr>
          <p:spPr>
            <a:xfrm>
              <a:off x="3630200" y="2344775"/>
              <a:ext cx="35750" cy="25775"/>
            </a:xfrm>
            <a:custGeom>
              <a:rect b="b" l="l" r="r" t="t"/>
              <a:pathLst>
                <a:path extrusionOk="0" h="1031" w="1430">
                  <a:moveTo>
                    <a:pt x="1370" y="0"/>
                  </a:moveTo>
                  <a:cubicBezTo>
                    <a:pt x="1334" y="0"/>
                    <a:pt x="1334" y="95"/>
                    <a:pt x="1275" y="250"/>
                  </a:cubicBezTo>
                  <a:cubicBezTo>
                    <a:pt x="1215" y="381"/>
                    <a:pt x="1072" y="572"/>
                    <a:pt x="870" y="714"/>
                  </a:cubicBezTo>
                  <a:cubicBezTo>
                    <a:pt x="763" y="774"/>
                    <a:pt x="655" y="810"/>
                    <a:pt x="560" y="845"/>
                  </a:cubicBezTo>
                  <a:cubicBezTo>
                    <a:pt x="484" y="854"/>
                    <a:pt x="415" y="862"/>
                    <a:pt x="355" y="862"/>
                  </a:cubicBezTo>
                  <a:cubicBezTo>
                    <a:pt x="330" y="862"/>
                    <a:pt x="307" y="861"/>
                    <a:pt x="286" y="857"/>
                  </a:cubicBezTo>
                  <a:cubicBezTo>
                    <a:pt x="167" y="847"/>
                    <a:pt x="72" y="804"/>
                    <a:pt x="38" y="804"/>
                  </a:cubicBezTo>
                  <a:cubicBezTo>
                    <a:pt x="31" y="804"/>
                    <a:pt x="26" y="806"/>
                    <a:pt x="24" y="810"/>
                  </a:cubicBezTo>
                  <a:cubicBezTo>
                    <a:pt x="1" y="833"/>
                    <a:pt x="84" y="929"/>
                    <a:pt x="263" y="988"/>
                  </a:cubicBezTo>
                  <a:cubicBezTo>
                    <a:pt x="318" y="1020"/>
                    <a:pt x="390" y="1031"/>
                    <a:pt x="470" y="1031"/>
                  </a:cubicBezTo>
                  <a:cubicBezTo>
                    <a:pt x="510" y="1031"/>
                    <a:pt x="552" y="1028"/>
                    <a:pt x="596" y="1024"/>
                  </a:cubicBezTo>
                  <a:cubicBezTo>
                    <a:pt x="715" y="1012"/>
                    <a:pt x="858" y="953"/>
                    <a:pt x="977" y="869"/>
                  </a:cubicBezTo>
                  <a:cubicBezTo>
                    <a:pt x="1215" y="714"/>
                    <a:pt x="1346" y="476"/>
                    <a:pt x="1394" y="298"/>
                  </a:cubicBezTo>
                  <a:cubicBezTo>
                    <a:pt x="1429" y="119"/>
                    <a:pt x="1394" y="0"/>
                    <a:pt x="1370" y="0"/>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1"/>
            <p:cNvSpPr/>
            <p:nvPr/>
          </p:nvSpPr>
          <p:spPr>
            <a:xfrm>
              <a:off x="3550425" y="2514850"/>
              <a:ext cx="95275" cy="72875"/>
            </a:xfrm>
            <a:custGeom>
              <a:rect b="b" l="l" r="r" t="t"/>
              <a:pathLst>
                <a:path extrusionOk="0" h="2915" w="3811">
                  <a:moveTo>
                    <a:pt x="3779" y="0"/>
                  </a:moveTo>
                  <a:cubicBezTo>
                    <a:pt x="3743" y="0"/>
                    <a:pt x="3679" y="9"/>
                    <a:pt x="3596" y="31"/>
                  </a:cubicBezTo>
                  <a:cubicBezTo>
                    <a:pt x="3477" y="79"/>
                    <a:pt x="3311" y="150"/>
                    <a:pt x="3132" y="293"/>
                  </a:cubicBezTo>
                  <a:cubicBezTo>
                    <a:pt x="2763" y="543"/>
                    <a:pt x="2346" y="1008"/>
                    <a:pt x="1906" y="1484"/>
                  </a:cubicBezTo>
                  <a:cubicBezTo>
                    <a:pt x="1787" y="1603"/>
                    <a:pt x="1680" y="1698"/>
                    <a:pt x="1560" y="1805"/>
                  </a:cubicBezTo>
                  <a:cubicBezTo>
                    <a:pt x="1441" y="1912"/>
                    <a:pt x="1322" y="2020"/>
                    <a:pt x="1215" y="2103"/>
                  </a:cubicBezTo>
                  <a:cubicBezTo>
                    <a:pt x="1013" y="2293"/>
                    <a:pt x="798" y="2448"/>
                    <a:pt x="620" y="2567"/>
                  </a:cubicBezTo>
                  <a:cubicBezTo>
                    <a:pt x="263" y="2805"/>
                    <a:pt x="1" y="2877"/>
                    <a:pt x="13" y="2913"/>
                  </a:cubicBezTo>
                  <a:cubicBezTo>
                    <a:pt x="13" y="2914"/>
                    <a:pt x="16" y="2915"/>
                    <a:pt x="23" y="2915"/>
                  </a:cubicBezTo>
                  <a:cubicBezTo>
                    <a:pt x="77" y="2915"/>
                    <a:pt x="342" y="2866"/>
                    <a:pt x="691" y="2686"/>
                  </a:cubicBezTo>
                  <a:cubicBezTo>
                    <a:pt x="894" y="2579"/>
                    <a:pt x="1108" y="2436"/>
                    <a:pt x="1334" y="2258"/>
                  </a:cubicBezTo>
                  <a:cubicBezTo>
                    <a:pt x="1453" y="2162"/>
                    <a:pt x="1572" y="2079"/>
                    <a:pt x="1691" y="1972"/>
                  </a:cubicBezTo>
                  <a:cubicBezTo>
                    <a:pt x="1811" y="1865"/>
                    <a:pt x="1930" y="1746"/>
                    <a:pt x="2049" y="1627"/>
                  </a:cubicBezTo>
                  <a:cubicBezTo>
                    <a:pt x="2513" y="1138"/>
                    <a:pt x="2894" y="674"/>
                    <a:pt x="3227" y="412"/>
                  </a:cubicBezTo>
                  <a:cubicBezTo>
                    <a:pt x="3382" y="281"/>
                    <a:pt x="3537" y="174"/>
                    <a:pt x="3644" y="115"/>
                  </a:cubicBezTo>
                  <a:cubicBezTo>
                    <a:pt x="3751" y="55"/>
                    <a:pt x="3811" y="19"/>
                    <a:pt x="3811" y="7"/>
                  </a:cubicBezTo>
                  <a:cubicBezTo>
                    <a:pt x="3811" y="3"/>
                    <a:pt x="3800" y="0"/>
                    <a:pt x="3779"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1"/>
            <p:cNvSpPr/>
            <p:nvPr/>
          </p:nvSpPr>
          <p:spPr>
            <a:xfrm>
              <a:off x="3653800" y="2511425"/>
              <a:ext cx="20475" cy="7150"/>
            </a:xfrm>
            <a:custGeom>
              <a:rect b="b" l="l" r="r" t="t"/>
              <a:pathLst>
                <a:path extrusionOk="0" h="286" w="819">
                  <a:moveTo>
                    <a:pt x="242" y="1"/>
                  </a:moveTo>
                  <a:cubicBezTo>
                    <a:pt x="99" y="1"/>
                    <a:pt x="1" y="43"/>
                    <a:pt x="9" y="85"/>
                  </a:cubicBezTo>
                  <a:cubicBezTo>
                    <a:pt x="33" y="144"/>
                    <a:pt x="188" y="180"/>
                    <a:pt x="402" y="216"/>
                  </a:cubicBezTo>
                  <a:cubicBezTo>
                    <a:pt x="531" y="256"/>
                    <a:pt x="655" y="286"/>
                    <a:pt x="732" y="286"/>
                  </a:cubicBezTo>
                  <a:cubicBezTo>
                    <a:pt x="769" y="286"/>
                    <a:pt x="795" y="279"/>
                    <a:pt x="807" y="263"/>
                  </a:cubicBezTo>
                  <a:cubicBezTo>
                    <a:pt x="819" y="216"/>
                    <a:pt x="664" y="85"/>
                    <a:pt x="438" y="25"/>
                  </a:cubicBezTo>
                  <a:cubicBezTo>
                    <a:pt x="368" y="8"/>
                    <a:pt x="301" y="1"/>
                    <a:pt x="242"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1"/>
            <p:cNvSpPr/>
            <p:nvPr/>
          </p:nvSpPr>
          <p:spPr>
            <a:xfrm>
              <a:off x="3485550" y="2252800"/>
              <a:ext cx="54500" cy="36050"/>
            </a:xfrm>
            <a:custGeom>
              <a:rect b="b" l="l" r="r" t="t"/>
              <a:pathLst>
                <a:path extrusionOk="0" h="1442" w="2180">
                  <a:moveTo>
                    <a:pt x="846" y="0"/>
                  </a:moveTo>
                  <a:cubicBezTo>
                    <a:pt x="786" y="0"/>
                    <a:pt x="762" y="24"/>
                    <a:pt x="726" y="60"/>
                  </a:cubicBezTo>
                  <a:lnTo>
                    <a:pt x="667" y="131"/>
                  </a:lnTo>
                  <a:lnTo>
                    <a:pt x="619" y="191"/>
                  </a:lnTo>
                  <a:cubicBezTo>
                    <a:pt x="596" y="226"/>
                    <a:pt x="584" y="262"/>
                    <a:pt x="548" y="298"/>
                  </a:cubicBezTo>
                  <a:cubicBezTo>
                    <a:pt x="488" y="369"/>
                    <a:pt x="441" y="441"/>
                    <a:pt x="405" y="500"/>
                  </a:cubicBezTo>
                  <a:cubicBezTo>
                    <a:pt x="298" y="643"/>
                    <a:pt x="226" y="762"/>
                    <a:pt x="167" y="857"/>
                  </a:cubicBezTo>
                  <a:cubicBezTo>
                    <a:pt x="24" y="1072"/>
                    <a:pt x="0" y="1238"/>
                    <a:pt x="24" y="1238"/>
                  </a:cubicBezTo>
                  <a:cubicBezTo>
                    <a:pt x="26" y="1239"/>
                    <a:pt x="27" y="1239"/>
                    <a:pt x="29" y="1239"/>
                  </a:cubicBezTo>
                  <a:cubicBezTo>
                    <a:pt x="65" y="1239"/>
                    <a:pt x="125" y="1112"/>
                    <a:pt x="262" y="941"/>
                  </a:cubicBezTo>
                  <a:cubicBezTo>
                    <a:pt x="345" y="845"/>
                    <a:pt x="429" y="726"/>
                    <a:pt x="536" y="607"/>
                  </a:cubicBezTo>
                  <a:cubicBezTo>
                    <a:pt x="596" y="548"/>
                    <a:pt x="643" y="488"/>
                    <a:pt x="703" y="417"/>
                  </a:cubicBezTo>
                  <a:cubicBezTo>
                    <a:pt x="726" y="381"/>
                    <a:pt x="762" y="345"/>
                    <a:pt x="786" y="310"/>
                  </a:cubicBezTo>
                  <a:cubicBezTo>
                    <a:pt x="822" y="274"/>
                    <a:pt x="834" y="250"/>
                    <a:pt x="857" y="226"/>
                  </a:cubicBezTo>
                  <a:cubicBezTo>
                    <a:pt x="893" y="238"/>
                    <a:pt x="941" y="286"/>
                    <a:pt x="965" y="310"/>
                  </a:cubicBezTo>
                  <a:cubicBezTo>
                    <a:pt x="1262" y="643"/>
                    <a:pt x="1548" y="953"/>
                    <a:pt x="1774" y="1143"/>
                  </a:cubicBezTo>
                  <a:cubicBezTo>
                    <a:pt x="1988" y="1345"/>
                    <a:pt x="2127" y="1442"/>
                    <a:pt x="2152" y="1442"/>
                  </a:cubicBezTo>
                  <a:cubicBezTo>
                    <a:pt x="2154" y="1442"/>
                    <a:pt x="2155" y="1441"/>
                    <a:pt x="2155" y="1441"/>
                  </a:cubicBezTo>
                  <a:cubicBezTo>
                    <a:pt x="2179" y="1429"/>
                    <a:pt x="2060" y="1274"/>
                    <a:pt x="1893" y="1060"/>
                  </a:cubicBezTo>
                  <a:cubicBezTo>
                    <a:pt x="1691" y="833"/>
                    <a:pt x="1441" y="524"/>
                    <a:pt x="1119" y="179"/>
                  </a:cubicBezTo>
                  <a:cubicBezTo>
                    <a:pt x="1072" y="131"/>
                    <a:pt x="1036" y="107"/>
                    <a:pt x="977" y="60"/>
                  </a:cubicBezTo>
                  <a:cubicBezTo>
                    <a:pt x="941" y="24"/>
                    <a:pt x="893" y="0"/>
                    <a:pt x="846" y="0"/>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9" name="Google Shape;6469;p61"/>
          <p:cNvGrpSpPr/>
          <p:nvPr/>
        </p:nvGrpSpPr>
        <p:grpSpPr>
          <a:xfrm rot="-2700000">
            <a:off x="4889438" y="3334046"/>
            <a:ext cx="1901021" cy="653115"/>
            <a:chOff x="2768500" y="1354900"/>
            <a:chExt cx="847450" cy="291150"/>
          </a:xfrm>
        </p:grpSpPr>
        <p:sp>
          <p:nvSpPr>
            <p:cNvPr id="6470" name="Google Shape;6470;p61"/>
            <p:cNvSpPr/>
            <p:nvPr/>
          </p:nvSpPr>
          <p:spPr>
            <a:xfrm>
              <a:off x="3357550" y="1386150"/>
              <a:ext cx="218800" cy="106375"/>
            </a:xfrm>
            <a:custGeom>
              <a:rect b="b" l="l" r="r" t="t"/>
              <a:pathLst>
                <a:path extrusionOk="0" h="4255" w="8752">
                  <a:moveTo>
                    <a:pt x="4185" y="0"/>
                  </a:moveTo>
                  <a:cubicBezTo>
                    <a:pt x="2823" y="0"/>
                    <a:pt x="1414" y="317"/>
                    <a:pt x="155" y="1114"/>
                  </a:cubicBezTo>
                  <a:cubicBezTo>
                    <a:pt x="108" y="1102"/>
                    <a:pt x="48" y="1090"/>
                    <a:pt x="1" y="1090"/>
                  </a:cubicBezTo>
                  <a:cubicBezTo>
                    <a:pt x="1179" y="1340"/>
                    <a:pt x="2929" y="2031"/>
                    <a:pt x="3287" y="4198"/>
                  </a:cubicBezTo>
                  <a:cubicBezTo>
                    <a:pt x="3776" y="4241"/>
                    <a:pt x="4125" y="4254"/>
                    <a:pt x="4372" y="4254"/>
                  </a:cubicBezTo>
                  <a:cubicBezTo>
                    <a:pt x="4817" y="4254"/>
                    <a:pt x="4930" y="4210"/>
                    <a:pt x="4930" y="4210"/>
                  </a:cubicBezTo>
                  <a:cubicBezTo>
                    <a:pt x="4882" y="2960"/>
                    <a:pt x="6478" y="1317"/>
                    <a:pt x="8752" y="1198"/>
                  </a:cubicBezTo>
                  <a:cubicBezTo>
                    <a:pt x="7572" y="511"/>
                    <a:pt x="5916" y="0"/>
                    <a:pt x="4185" y="0"/>
                  </a:cubicBezTo>
                  <a:close/>
                </a:path>
              </a:pathLst>
            </a:custGeom>
            <a:solidFill>
              <a:srgbClr val="4C59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1"/>
            <p:cNvSpPr/>
            <p:nvPr/>
          </p:nvSpPr>
          <p:spPr>
            <a:xfrm>
              <a:off x="3330175" y="1393750"/>
              <a:ext cx="155400" cy="98850"/>
            </a:xfrm>
            <a:custGeom>
              <a:rect b="b" l="l" r="r" t="t"/>
              <a:pathLst>
                <a:path extrusionOk="0" h="3954" w="6216">
                  <a:moveTo>
                    <a:pt x="655" y="1"/>
                  </a:moveTo>
                  <a:cubicBezTo>
                    <a:pt x="429" y="167"/>
                    <a:pt x="203" y="370"/>
                    <a:pt x="0" y="596"/>
                  </a:cubicBezTo>
                  <a:cubicBezTo>
                    <a:pt x="36" y="739"/>
                    <a:pt x="3846" y="572"/>
                    <a:pt x="4405" y="3906"/>
                  </a:cubicBezTo>
                  <a:cubicBezTo>
                    <a:pt x="4854" y="3942"/>
                    <a:pt x="5183" y="3954"/>
                    <a:pt x="5423" y="3954"/>
                  </a:cubicBezTo>
                  <a:cubicBezTo>
                    <a:pt x="5903" y="3954"/>
                    <a:pt x="6025" y="3906"/>
                    <a:pt x="6025" y="3906"/>
                  </a:cubicBezTo>
                  <a:cubicBezTo>
                    <a:pt x="6013" y="3644"/>
                    <a:pt x="6084" y="3346"/>
                    <a:pt x="6215" y="3049"/>
                  </a:cubicBezTo>
                  <a:cubicBezTo>
                    <a:pt x="4917" y="1989"/>
                    <a:pt x="1941" y="429"/>
                    <a:pt x="655" y="1"/>
                  </a:cubicBezTo>
                  <a:close/>
                </a:path>
              </a:pathLst>
            </a:custGeom>
            <a:solidFill>
              <a:srgbClr val="3B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1"/>
            <p:cNvSpPr/>
            <p:nvPr/>
          </p:nvSpPr>
          <p:spPr>
            <a:xfrm>
              <a:off x="3330475" y="1354900"/>
              <a:ext cx="285475" cy="65375"/>
            </a:xfrm>
            <a:custGeom>
              <a:rect b="b" l="l" r="r" t="t"/>
              <a:pathLst>
                <a:path extrusionOk="0" h="2615" w="11419">
                  <a:moveTo>
                    <a:pt x="5284" y="1"/>
                  </a:moveTo>
                  <a:cubicBezTo>
                    <a:pt x="3434" y="1"/>
                    <a:pt x="1504" y="583"/>
                    <a:pt x="0" y="2150"/>
                  </a:cubicBezTo>
                  <a:cubicBezTo>
                    <a:pt x="12" y="2209"/>
                    <a:pt x="548" y="2221"/>
                    <a:pt x="1250" y="2388"/>
                  </a:cubicBezTo>
                  <a:cubicBezTo>
                    <a:pt x="2500" y="1580"/>
                    <a:pt x="3909" y="1260"/>
                    <a:pt x="5275" y="1260"/>
                  </a:cubicBezTo>
                  <a:cubicBezTo>
                    <a:pt x="7006" y="1260"/>
                    <a:pt x="8668" y="1774"/>
                    <a:pt x="9847" y="2460"/>
                  </a:cubicBezTo>
                  <a:cubicBezTo>
                    <a:pt x="9952" y="2452"/>
                    <a:pt x="10058" y="2448"/>
                    <a:pt x="10165" y="2448"/>
                  </a:cubicBezTo>
                  <a:cubicBezTo>
                    <a:pt x="10565" y="2448"/>
                    <a:pt x="10977" y="2502"/>
                    <a:pt x="11418" y="2614"/>
                  </a:cubicBezTo>
                  <a:cubicBezTo>
                    <a:pt x="10894" y="1626"/>
                    <a:pt x="9061" y="519"/>
                    <a:pt x="6894" y="138"/>
                  </a:cubicBezTo>
                  <a:lnTo>
                    <a:pt x="6418" y="495"/>
                  </a:lnTo>
                  <a:lnTo>
                    <a:pt x="6013" y="31"/>
                  </a:lnTo>
                  <a:cubicBezTo>
                    <a:pt x="5772" y="11"/>
                    <a:pt x="5528" y="1"/>
                    <a:pt x="5284" y="1"/>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1"/>
            <p:cNvSpPr/>
            <p:nvPr/>
          </p:nvSpPr>
          <p:spPr>
            <a:xfrm>
              <a:off x="3330475" y="1393450"/>
              <a:ext cx="46150" cy="20875"/>
            </a:xfrm>
            <a:custGeom>
              <a:rect b="b" l="l" r="r" t="t"/>
              <a:pathLst>
                <a:path extrusionOk="0" h="835" w="1846">
                  <a:moveTo>
                    <a:pt x="655" y="1"/>
                  </a:moveTo>
                  <a:lnTo>
                    <a:pt x="643" y="25"/>
                  </a:lnTo>
                  <a:cubicBezTo>
                    <a:pt x="536" y="108"/>
                    <a:pt x="429" y="203"/>
                    <a:pt x="310" y="286"/>
                  </a:cubicBezTo>
                  <a:lnTo>
                    <a:pt x="0" y="596"/>
                  </a:lnTo>
                  <a:lnTo>
                    <a:pt x="12" y="620"/>
                  </a:lnTo>
                  <a:cubicBezTo>
                    <a:pt x="12" y="620"/>
                    <a:pt x="24" y="620"/>
                    <a:pt x="48" y="632"/>
                  </a:cubicBezTo>
                  <a:lnTo>
                    <a:pt x="60" y="632"/>
                  </a:lnTo>
                  <a:cubicBezTo>
                    <a:pt x="83" y="644"/>
                    <a:pt x="131" y="644"/>
                    <a:pt x="179" y="656"/>
                  </a:cubicBezTo>
                  <a:lnTo>
                    <a:pt x="191" y="656"/>
                  </a:lnTo>
                  <a:cubicBezTo>
                    <a:pt x="286" y="679"/>
                    <a:pt x="405" y="691"/>
                    <a:pt x="536" y="703"/>
                  </a:cubicBezTo>
                  <a:lnTo>
                    <a:pt x="583" y="703"/>
                  </a:lnTo>
                  <a:cubicBezTo>
                    <a:pt x="607" y="703"/>
                    <a:pt x="619" y="703"/>
                    <a:pt x="655" y="715"/>
                  </a:cubicBezTo>
                  <a:cubicBezTo>
                    <a:pt x="679" y="715"/>
                    <a:pt x="714" y="739"/>
                    <a:pt x="726" y="739"/>
                  </a:cubicBezTo>
                  <a:cubicBezTo>
                    <a:pt x="762" y="739"/>
                    <a:pt x="786" y="751"/>
                    <a:pt x="798" y="751"/>
                  </a:cubicBezTo>
                  <a:cubicBezTo>
                    <a:pt x="833" y="751"/>
                    <a:pt x="857" y="763"/>
                    <a:pt x="893" y="763"/>
                  </a:cubicBezTo>
                  <a:cubicBezTo>
                    <a:pt x="905" y="763"/>
                    <a:pt x="941" y="775"/>
                    <a:pt x="953" y="775"/>
                  </a:cubicBezTo>
                  <a:cubicBezTo>
                    <a:pt x="976" y="775"/>
                    <a:pt x="1012" y="798"/>
                    <a:pt x="1036" y="798"/>
                  </a:cubicBezTo>
                  <a:cubicBezTo>
                    <a:pt x="1060" y="798"/>
                    <a:pt x="1084" y="810"/>
                    <a:pt x="1095" y="810"/>
                  </a:cubicBezTo>
                  <a:cubicBezTo>
                    <a:pt x="1143" y="822"/>
                    <a:pt x="1203" y="822"/>
                    <a:pt x="1250" y="834"/>
                  </a:cubicBezTo>
                  <a:cubicBezTo>
                    <a:pt x="1441" y="715"/>
                    <a:pt x="1655" y="596"/>
                    <a:pt x="1846" y="501"/>
                  </a:cubicBezTo>
                  <a:cubicBezTo>
                    <a:pt x="1381" y="275"/>
                    <a:pt x="964" y="108"/>
                    <a:pt x="655"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1"/>
            <p:cNvSpPr/>
            <p:nvPr/>
          </p:nvSpPr>
          <p:spPr>
            <a:xfrm>
              <a:off x="3330475" y="1580375"/>
              <a:ext cx="285475" cy="65675"/>
            </a:xfrm>
            <a:custGeom>
              <a:rect b="b" l="l" r="r" t="t"/>
              <a:pathLst>
                <a:path extrusionOk="0" h="2627" w="11419">
                  <a:moveTo>
                    <a:pt x="11418" y="1"/>
                  </a:moveTo>
                  <a:lnTo>
                    <a:pt x="11418" y="1"/>
                  </a:lnTo>
                  <a:cubicBezTo>
                    <a:pt x="10960" y="113"/>
                    <a:pt x="10493" y="173"/>
                    <a:pt x="10061" y="173"/>
                  </a:cubicBezTo>
                  <a:cubicBezTo>
                    <a:pt x="9989" y="173"/>
                    <a:pt x="9917" y="171"/>
                    <a:pt x="9847" y="168"/>
                  </a:cubicBezTo>
                  <a:cubicBezTo>
                    <a:pt x="8665" y="842"/>
                    <a:pt x="7001" y="1355"/>
                    <a:pt x="5266" y="1355"/>
                  </a:cubicBezTo>
                  <a:cubicBezTo>
                    <a:pt x="3905" y="1355"/>
                    <a:pt x="2501" y="1039"/>
                    <a:pt x="1250" y="239"/>
                  </a:cubicBezTo>
                  <a:cubicBezTo>
                    <a:pt x="548" y="406"/>
                    <a:pt x="12" y="418"/>
                    <a:pt x="0" y="477"/>
                  </a:cubicBezTo>
                  <a:cubicBezTo>
                    <a:pt x="1518" y="2047"/>
                    <a:pt x="3442" y="2626"/>
                    <a:pt x="5283" y="2626"/>
                  </a:cubicBezTo>
                  <a:cubicBezTo>
                    <a:pt x="8120" y="2626"/>
                    <a:pt x="10761" y="1250"/>
                    <a:pt x="11418" y="1"/>
                  </a:cubicBezTo>
                  <a:close/>
                </a:path>
              </a:pathLst>
            </a:custGeom>
            <a:solidFill>
              <a:srgbClr val="B5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1"/>
            <p:cNvSpPr/>
            <p:nvPr/>
          </p:nvSpPr>
          <p:spPr>
            <a:xfrm>
              <a:off x="3330475" y="1586325"/>
              <a:ext cx="189025" cy="59525"/>
            </a:xfrm>
            <a:custGeom>
              <a:rect b="b" l="l" r="r" t="t"/>
              <a:pathLst>
                <a:path extrusionOk="0" h="2381" w="7561">
                  <a:moveTo>
                    <a:pt x="1250" y="1"/>
                  </a:moveTo>
                  <a:cubicBezTo>
                    <a:pt x="548" y="168"/>
                    <a:pt x="12" y="180"/>
                    <a:pt x="0" y="239"/>
                  </a:cubicBezTo>
                  <a:cubicBezTo>
                    <a:pt x="1517" y="1806"/>
                    <a:pt x="3442" y="2381"/>
                    <a:pt x="5281" y="2381"/>
                  </a:cubicBezTo>
                  <a:cubicBezTo>
                    <a:pt x="6069" y="2381"/>
                    <a:pt x="6842" y="2275"/>
                    <a:pt x="7561" y="2096"/>
                  </a:cubicBezTo>
                  <a:cubicBezTo>
                    <a:pt x="6477" y="1894"/>
                    <a:pt x="5667" y="1537"/>
                    <a:pt x="5060" y="1120"/>
                  </a:cubicBezTo>
                  <a:cubicBezTo>
                    <a:pt x="3762" y="1084"/>
                    <a:pt x="2441" y="763"/>
                    <a:pt x="1250" y="1"/>
                  </a:cubicBezTo>
                  <a:close/>
                </a:path>
              </a:pathLst>
            </a:custGeom>
            <a:solidFill>
              <a:srgbClr val="8C9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1"/>
            <p:cNvSpPr/>
            <p:nvPr/>
          </p:nvSpPr>
          <p:spPr>
            <a:xfrm>
              <a:off x="3358150" y="1507450"/>
              <a:ext cx="218500" cy="106725"/>
            </a:xfrm>
            <a:custGeom>
              <a:rect b="b" l="l" r="r" t="t"/>
              <a:pathLst>
                <a:path extrusionOk="0" h="4269" w="8740">
                  <a:moveTo>
                    <a:pt x="4321" y="1"/>
                  </a:moveTo>
                  <a:cubicBezTo>
                    <a:pt x="4082" y="1"/>
                    <a:pt x="3751" y="13"/>
                    <a:pt x="3298" y="48"/>
                  </a:cubicBezTo>
                  <a:cubicBezTo>
                    <a:pt x="2929" y="2215"/>
                    <a:pt x="1179" y="2906"/>
                    <a:pt x="0" y="3156"/>
                  </a:cubicBezTo>
                  <a:cubicBezTo>
                    <a:pt x="11" y="3159"/>
                    <a:pt x="23" y="3161"/>
                    <a:pt x="37" y="3161"/>
                  </a:cubicBezTo>
                  <a:cubicBezTo>
                    <a:pt x="70" y="3161"/>
                    <a:pt x="110" y="3152"/>
                    <a:pt x="143" y="3144"/>
                  </a:cubicBezTo>
                  <a:cubicBezTo>
                    <a:pt x="1395" y="3951"/>
                    <a:pt x="2801" y="4269"/>
                    <a:pt x="4163" y="4269"/>
                  </a:cubicBezTo>
                  <a:cubicBezTo>
                    <a:pt x="5897" y="4269"/>
                    <a:pt x="7559" y="3753"/>
                    <a:pt x="8740" y="3073"/>
                  </a:cubicBezTo>
                  <a:cubicBezTo>
                    <a:pt x="6465" y="2965"/>
                    <a:pt x="4870" y="1299"/>
                    <a:pt x="4918" y="48"/>
                  </a:cubicBezTo>
                  <a:cubicBezTo>
                    <a:pt x="4918" y="48"/>
                    <a:pt x="4801" y="1"/>
                    <a:pt x="4321" y="1"/>
                  </a:cubicBezTo>
                  <a:close/>
                </a:path>
              </a:pathLst>
            </a:custGeom>
            <a:solidFill>
              <a:srgbClr val="4C59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1"/>
            <p:cNvSpPr/>
            <p:nvPr/>
          </p:nvSpPr>
          <p:spPr>
            <a:xfrm>
              <a:off x="3433150" y="1507750"/>
              <a:ext cx="54200" cy="25925"/>
            </a:xfrm>
            <a:custGeom>
              <a:rect b="b" l="l" r="r" t="t"/>
              <a:pathLst>
                <a:path extrusionOk="0" h="1037" w="2168">
                  <a:moveTo>
                    <a:pt x="1321" y="1"/>
                  </a:moveTo>
                  <a:cubicBezTo>
                    <a:pt x="1082" y="1"/>
                    <a:pt x="751" y="13"/>
                    <a:pt x="298" y="48"/>
                  </a:cubicBezTo>
                  <a:cubicBezTo>
                    <a:pt x="239" y="417"/>
                    <a:pt x="132" y="739"/>
                    <a:pt x="1" y="1037"/>
                  </a:cubicBezTo>
                  <a:lnTo>
                    <a:pt x="2168" y="1037"/>
                  </a:lnTo>
                  <a:cubicBezTo>
                    <a:pt x="1989" y="703"/>
                    <a:pt x="1906" y="358"/>
                    <a:pt x="1918" y="48"/>
                  </a:cubicBezTo>
                  <a:cubicBezTo>
                    <a:pt x="1918" y="48"/>
                    <a:pt x="1801" y="1"/>
                    <a:pt x="1321" y="1"/>
                  </a:cubicBezTo>
                  <a:close/>
                </a:path>
              </a:pathLst>
            </a:custGeom>
            <a:solidFill>
              <a:srgbClr val="3B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1"/>
            <p:cNvSpPr/>
            <p:nvPr/>
          </p:nvSpPr>
          <p:spPr>
            <a:xfrm>
              <a:off x="2772950" y="1487825"/>
              <a:ext cx="754000" cy="28000"/>
            </a:xfrm>
            <a:custGeom>
              <a:rect b="b" l="l" r="r" t="t"/>
              <a:pathLst>
                <a:path extrusionOk="0" h="1120" w="30160">
                  <a:moveTo>
                    <a:pt x="1" y="0"/>
                  </a:moveTo>
                  <a:lnTo>
                    <a:pt x="1" y="1119"/>
                  </a:lnTo>
                  <a:lnTo>
                    <a:pt x="30028" y="1119"/>
                  </a:lnTo>
                  <a:cubicBezTo>
                    <a:pt x="30100" y="1119"/>
                    <a:pt x="30159" y="857"/>
                    <a:pt x="30159" y="548"/>
                  </a:cubicBezTo>
                  <a:cubicBezTo>
                    <a:pt x="30159" y="238"/>
                    <a:pt x="30112" y="0"/>
                    <a:pt x="30040" y="0"/>
                  </a:cubicBezTo>
                  <a:close/>
                </a:path>
              </a:pathLst>
            </a:custGeom>
            <a:solidFill>
              <a:srgbClr val="9369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1"/>
            <p:cNvSpPr/>
            <p:nvPr/>
          </p:nvSpPr>
          <p:spPr>
            <a:xfrm>
              <a:off x="2775025" y="1501800"/>
              <a:ext cx="751925" cy="8950"/>
            </a:xfrm>
            <a:custGeom>
              <a:rect b="b" l="l" r="r" t="t"/>
              <a:pathLst>
                <a:path extrusionOk="0" h="358" w="30077">
                  <a:moveTo>
                    <a:pt x="1" y="1"/>
                  </a:moveTo>
                  <a:lnTo>
                    <a:pt x="1" y="358"/>
                  </a:lnTo>
                  <a:lnTo>
                    <a:pt x="30040" y="358"/>
                  </a:lnTo>
                  <a:cubicBezTo>
                    <a:pt x="30064" y="263"/>
                    <a:pt x="30076" y="143"/>
                    <a:pt x="30076" y="1"/>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1"/>
            <p:cNvSpPr/>
            <p:nvPr/>
          </p:nvSpPr>
          <p:spPr>
            <a:xfrm>
              <a:off x="3517975" y="1372525"/>
              <a:ext cx="76225" cy="36450"/>
            </a:xfrm>
            <a:custGeom>
              <a:rect b="b" l="l" r="r" t="t"/>
              <a:pathLst>
                <a:path extrusionOk="0" h="1458" w="3049">
                  <a:moveTo>
                    <a:pt x="90" y="1"/>
                  </a:moveTo>
                  <a:cubicBezTo>
                    <a:pt x="32" y="1"/>
                    <a:pt x="1" y="7"/>
                    <a:pt x="1" y="16"/>
                  </a:cubicBezTo>
                  <a:cubicBezTo>
                    <a:pt x="1" y="76"/>
                    <a:pt x="739" y="207"/>
                    <a:pt x="1608" y="564"/>
                  </a:cubicBezTo>
                  <a:cubicBezTo>
                    <a:pt x="1811" y="659"/>
                    <a:pt x="2001" y="754"/>
                    <a:pt x="2192" y="862"/>
                  </a:cubicBezTo>
                  <a:cubicBezTo>
                    <a:pt x="2370" y="957"/>
                    <a:pt x="2513" y="1064"/>
                    <a:pt x="2632" y="1159"/>
                  </a:cubicBezTo>
                  <a:cubicBezTo>
                    <a:pt x="2860" y="1330"/>
                    <a:pt x="2990" y="1458"/>
                    <a:pt x="3032" y="1458"/>
                  </a:cubicBezTo>
                  <a:cubicBezTo>
                    <a:pt x="3034" y="1458"/>
                    <a:pt x="3036" y="1457"/>
                    <a:pt x="3037" y="1457"/>
                  </a:cubicBezTo>
                  <a:cubicBezTo>
                    <a:pt x="3049" y="1445"/>
                    <a:pt x="2966" y="1278"/>
                    <a:pt x="2728" y="1052"/>
                  </a:cubicBezTo>
                  <a:cubicBezTo>
                    <a:pt x="2608" y="933"/>
                    <a:pt x="2454" y="826"/>
                    <a:pt x="2275" y="707"/>
                  </a:cubicBezTo>
                  <a:cubicBezTo>
                    <a:pt x="2096" y="612"/>
                    <a:pt x="1906" y="504"/>
                    <a:pt x="1680" y="397"/>
                  </a:cubicBezTo>
                  <a:cubicBezTo>
                    <a:pt x="965" y="92"/>
                    <a:pt x="320" y="1"/>
                    <a:pt x="90"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1"/>
            <p:cNvSpPr/>
            <p:nvPr/>
          </p:nvSpPr>
          <p:spPr>
            <a:xfrm>
              <a:off x="3497750" y="1367450"/>
              <a:ext cx="10150" cy="5125"/>
            </a:xfrm>
            <a:custGeom>
              <a:rect b="b" l="l" r="r" t="t"/>
              <a:pathLst>
                <a:path extrusionOk="0" h="205" w="406">
                  <a:moveTo>
                    <a:pt x="158" y="1"/>
                  </a:moveTo>
                  <a:cubicBezTo>
                    <a:pt x="86" y="1"/>
                    <a:pt x="33" y="18"/>
                    <a:pt x="24" y="64"/>
                  </a:cubicBezTo>
                  <a:cubicBezTo>
                    <a:pt x="0" y="124"/>
                    <a:pt x="84" y="183"/>
                    <a:pt x="179" y="195"/>
                  </a:cubicBezTo>
                  <a:cubicBezTo>
                    <a:pt x="207" y="202"/>
                    <a:pt x="234" y="205"/>
                    <a:pt x="258" y="205"/>
                  </a:cubicBezTo>
                  <a:cubicBezTo>
                    <a:pt x="330" y="205"/>
                    <a:pt x="384" y="180"/>
                    <a:pt x="393" y="136"/>
                  </a:cubicBezTo>
                  <a:cubicBezTo>
                    <a:pt x="405" y="100"/>
                    <a:pt x="334" y="17"/>
                    <a:pt x="227" y="5"/>
                  </a:cubicBezTo>
                  <a:cubicBezTo>
                    <a:pt x="202" y="2"/>
                    <a:pt x="180" y="1"/>
                    <a:pt x="158" y="1"/>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1"/>
            <p:cNvSpPr/>
            <p:nvPr/>
          </p:nvSpPr>
          <p:spPr>
            <a:xfrm>
              <a:off x="3445050" y="1363050"/>
              <a:ext cx="38425" cy="5000"/>
            </a:xfrm>
            <a:custGeom>
              <a:rect b="b" l="l" r="r" t="t"/>
              <a:pathLst>
                <a:path extrusionOk="0" h="200" w="1537">
                  <a:moveTo>
                    <a:pt x="906" y="0"/>
                  </a:moveTo>
                  <a:cubicBezTo>
                    <a:pt x="863" y="0"/>
                    <a:pt x="820" y="1"/>
                    <a:pt x="775" y="2"/>
                  </a:cubicBezTo>
                  <a:cubicBezTo>
                    <a:pt x="346" y="14"/>
                    <a:pt x="1" y="109"/>
                    <a:pt x="13" y="169"/>
                  </a:cubicBezTo>
                  <a:cubicBezTo>
                    <a:pt x="20" y="192"/>
                    <a:pt x="162" y="200"/>
                    <a:pt x="368" y="200"/>
                  </a:cubicBezTo>
                  <a:cubicBezTo>
                    <a:pt x="486" y="200"/>
                    <a:pt x="627" y="197"/>
                    <a:pt x="775" y="193"/>
                  </a:cubicBezTo>
                  <a:cubicBezTo>
                    <a:pt x="1192" y="181"/>
                    <a:pt x="1537" y="157"/>
                    <a:pt x="1537" y="98"/>
                  </a:cubicBezTo>
                  <a:cubicBezTo>
                    <a:pt x="1537" y="44"/>
                    <a:pt x="1269" y="0"/>
                    <a:pt x="906"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1"/>
            <p:cNvSpPr/>
            <p:nvPr/>
          </p:nvSpPr>
          <p:spPr>
            <a:xfrm>
              <a:off x="3429275" y="1617650"/>
              <a:ext cx="119700" cy="20750"/>
            </a:xfrm>
            <a:custGeom>
              <a:rect b="b" l="l" r="r" t="t"/>
              <a:pathLst>
                <a:path extrusionOk="0" h="830" w="4788">
                  <a:moveTo>
                    <a:pt x="4752" y="0"/>
                  </a:moveTo>
                  <a:cubicBezTo>
                    <a:pt x="4558" y="0"/>
                    <a:pt x="3605" y="295"/>
                    <a:pt x="2418" y="522"/>
                  </a:cubicBezTo>
                  <a:cubicBezTo>
                    <a:pt x="1108" y="748"/>
                    <a:pt x="25" y="641"/>
                    <a:pt x="25" y="701"/>
                  </a:cubicBezTo>
                  <a:cubicBezTo>
                    <a:pt x="1" y="724"/>
                    <a:pt x="275" y="784"/>
                    <a:pt x="727" y="820"/>
                  </a:cubicBezTo>
                  <a:cubicBezTo>
                    <a:pt x="847" y="826"/>
                    <a:pt x="977" y="830"/>
                    <a:pt x="1116" y="830"/>
                  </a:cubicBezTo>
                  <a:cubicBezTo>
                    <a:pt x="1505" y="830"/>
                    <a:pt x="1966" y="800"/>
                    <a:pt x="2466" y="712"/>
                  </a:cubicBezTo>
                  <a:cubicBezTo>
                    <a:pt x="2787" y="665"/>
                    <a:pt x="3097" y="582"/>
                    <a:pt x="3382" y="510"/>
                  </a:cubicBezTo>
                  <a:cubicBezTo>
                    <a:pt x="3668" y="427"/>
                    <a:pt x="3918" y="355"/>
                    <a:pt x="4132" y="284"/>
                  </a:cubicBezTo>
                  <a:cubicBezTo>
                    <a:pt x="4549" y="129"/>
                    <a:pt x="4787" y="34"/>
                    <a:pt x="4787" y="10"/>
                  </a:cubicBezTo>
                  <a:cubicBezTo>
                    <a:pt x="4784" y="3"/>
                    <a:pt x="4772" y="0"/>
                    <a:pt x="4752"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1"/>
            <p:cNvSpPr/>
            <p:nvPr/>
          </p:nvSpPr>
          <p:spPr>
            <a:xfrm>
              <a:off x="2768500" y="1488100"/>
              <a:ext cx="9825" cy="27725"/>
            </a:xfrm>
            <a:custGeom>
              <a:rect b="b" l="l" r="r" t="t"/>
              <a:pathLst>
                <a:path extrusionOk="0" h="1109" w="393">
                  <a:moveTo>
                    <a:pt x="202" y="1"/>
                  </a:moveTo>
                  <a:cubicBezTo>
                    <a:pt x="95" y="1"/>
                    <a:pt x="0" y="239"/>
                    <a:pt x="0" y="549"/>
                  </a:cubicBezTo>
                  <a:cubicBezTo>
                    <a:pt x="0" y="846"/>
                    <a:pt x="95" y="1108"/>
                    <a:pt x="202" y="1108"/>
                  </a:cubicBezTo>
                  <a:cubicBezTo>
                    <a:pt x="298" y="1108"/>
                    <a:pt x="393" y="846"/>
                    <a:pt x="393" y="549"/>
                  </a:cubicBezTo>
                  <a:cubicBezTo>
                    <a:pt x="393" y="251"/>
                    <a:pt x="298" y="1"/>
                    <a:pt x="202" y="1"/>
                  </a:cubicBezTo>
                  <a:close/>
                </a:path>
              </a:pathLst>
            </a:custGeom>
            <a:solidFill>
              <a:srgbClr val="694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1"/>
            <p:cNvSpPr/>
            <p:nvPr/>
          </p:nvSpPr>
          <p:spPr>
            <a:xfrm>
              <a:off x="3357850" y="1558950"/>
              <a:ext cx="99150" cy="55400"/>
            </a:xfrm>
            <a:custGeom>
              <a:rect b="b" l="l" r="r" t="t"/>
              <a:pathLst>
                <a:path extrusionOk="0" h="2216" w="3966">
                  <a:moveTo>
                    <a:pt x="116" y="1104"/>
                  </a:moveTo>
                  <a:cubicBezTo>
                    <a:pt x="77" y="1110"/>
                    <a:pt x="36" y="1114"/>
                    <a:pt x="0" y="1132"/>
                  </a:cubicBezTo>
                  <a:cubicBezTo>
                    <a:pt x="38" y="1123"/>
                    <a:pt x="77" y="1113"/>
                    <a:pt x="116" y="1104"/>
                  </a:cubicBezTo>
                  <a:close/>
                  <a:moveTo>
                    <a:pt x="2286" y="1"/>
                  </a:moveTo>
                  <a:cubicBezTo>
                    <a:pt x="1633" y="631"/>
                    <a:pt x="799" y="932"/>
                    <a:pt x="116" y="1104"/>
                  </a:cubicBezTo>
                  <a:lnTo>
                    <a:pt x="116" y="1104"/>
                  </a:lnTo>
                  <a:cubicBezTo>
                    <a:pt x="129" y="1101"/>
                    <a:pt x="143" y="1099"/>
                    <a:pt x="155" y="1096"/>
                  </a:cubicBezTo>
                  <a:cubicBezTo>
                    <a:pt x="1346" y="1858"/>
                    <a:pt x="2667" y="2179"/>
                    <a:pt x="3965" y="2215"/>
                  </a:cubicBezTo>
                  <a:cubicBezTo>
                    <a:pt x="2953" y="1513"/>
                    <a:pt x="2489" y="655"/>
                    <a:pt x="2286" y="1"/>
                  </a:cubicBezTo>
                  <a:close/>
                </a:path>
              </a:pathLst>
            </a:custGeom>
            <a:solidFill>
              <a:srgbClr val="3B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1"/>
            <p:cNvSpPr/>
            <p:nvPr/>
          </p:nvSpPr>
          <p:spPr>
            <a:xfrm>
              <a:off x="3556975" y="1588425"/>
              <a:ext cx="43475" cy="26050"/>
            </a:xfrm>
            <a:custGeom>
              <a:rect b="b" l="l" r="r" t="t"/>
              <a:pathLst>
                <a:path extrusionOk="0" h="1042" w="1739">
                  <a:moveTo>
                    <a:pt x="1727" y="0"/>
                  </a:moveTo>
                  <a:cubicBezTo>
                    <a:pt x="1715" y="0"/>
                    <a:pt x="1703" y="24"/>
                    <a:pt x="1668" y="72"/>
                  </a:cubicBezTo>
                  <a:cubicBezTo>
                    <a:pt x="1644" y="96"/>
                    <a:pt x="1584" y="143"/>
                    <a:pt x="1525" y="203"/>
                  </a:cubicBezTo>
                  <a:cubicBezTo>
                    <a:pt x="1382" y="322"/>
                    <a:pt x="1179" y="441"/>
                    <a:pt x="929" y="560"/>
                  </a:cubicBezTo>
                  <a:cubicBezTo>
                    <a:pt x="417" y="798"/>
                    <a:pt x="1" y="965"/>
                    <a:pt x="13" y="1024"/>
                  </a:cubicBezTo>
                  <a:cubicBezTo>
                    <a:pt x="17" y="1036"/>
                    <a:pt x="37" y="1041"/>
                    <a:pt x="70" y="1041"/>
                  </a:cubicBezTo>
                  <a:cubicBezTo>
                    <a:pt x="209" y="1041"/>
                    <a:pt x="578" y="940"/>
                    <a:pt x="1001" y="738"/>
                  </a:cubicBezTo>
                  <a:cubicBezTo>
                    <a:pt x="1263" y="596"/>
                    <a:pt x="1477" y="453"/>
                    <a:pt x="1608" y="298"/>
                  </a:cubicBezTo>
                  <a:cubicBezTo>
                    <a:pt x="1668" y="227"/>
                    <a:pt x="1715" y="155"/>
                    <a:pt x="1727" y="96"/>
                  </a:cubicBezTo>
                  <a:cubicBezTo>
                    <a:pt x="1739" y="36"/>
                    <a:pt x="1739" y="0"/>
                    <a:pt x="1727" y="0"/>
                  </a:cubicBezTo>
                  <a:close/>
                </a:path>
              </a:pathLst>
            </a:custGeom>
            <a:solidFill>
              <a:srgbClr val="E6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7" name="Google Shape;6487;p61"/>
          <p:cNvGrpSpPr/>
          <p:nvPr/>
        </p:nvGrpSpPr>
        <p:grpSpPr>
          <a:xfrm>
            <a:off x="7705202" y="2596767"/>
            <a:ext cx="382198" cy="429686"/>
            <a:chOff x="5040025" y="2990100"/>
            <a:chExt cx="707250" cy="795125"/>
          </a:xfrm>
        </p:grpSpPr>
        <p:sp>
          <p:nvSpPr>
            <p:cNvPr id="6488" name="Google Shape;6488;p61"/>
            <p:cNvSpPr/>
            <p:nvPr/>
          </p:nvSpPr>
          <p:spPr>
            <a:xfrm>
              <a:off x="5040025" y="2990100"/>
              <a:ext cx="707250" cy="633475"/>
            </a:xfrm>
            <a:custGeom>
              <a:rect b="b" l="l" r="r" t="t"/>
              <a:pathLst>
                <a:path extrusionOk="0" h="25339" w="28290">
                  <a:moveTo>
                    <a:pt x="14302" y="0"/>
                  </a:moveTo>
                  <a:cubicBezTo>
                    <a:pt x="14177" y="0"/>
                    <a:pt x="14051" y="21"/>
                    <a:pt x="13936" y="63"/>
                  </a:cubicBezTo>
                  <a:cubicBezTo>
                    <a:pt x="9877" y="1339"/>
                    <a:pt x="5608" y="1988"/>
                    <a:pt x="1256" y="1988"/>
                  </a:cubicBezTo>
                  <a:cubicBezTo>
                    <a:pt x="566" y="1988"/>
                    <a:pt x="1" y="2553"/>
                    <a:pt x="1" y="3201"/>
                  </a:cubicBezTo>
                  <a:lnTo>
                    <a:pt x="1" y="3243"/>
                  </a:lnTo>
                  <a:cubicBezTo>
                    <a:pt x="1" y="11989"/>
                    <a:pt x="1" y="19417"/>
                    <a:pt x="5023" y="25339"/>
                  </a:cubicBezTo>
                  <a:lnTo>
                    <a:pt x="5211" y="25192"/>
                  </a:lnTo>
                  <a:cubicBezTo>
                    <a:pt x="4813" y="24732"/>
                    <a:pt x="4834" y="24020"/>
                    <a:pt x="5274" y="23560"/>
                  </a:cubicBezTo>
                  <a:lnTo>
                    <a:pt x="6111" y="22723"/>
                  </a:lnTo>
                  <a:cubicBezTo>
                    <a:pt x="2637" y="17827"/>
                    <a:pt x="2449" y="11780"/>
                    <a:pt x="2449" y="4394"/>
                  </a:cubicBezTo>
                  <a:cubicBezTo>
                    <a:pt x="6508" y="4289"/>
                    <a:pt x="10484" y="3641"/>
                    <a:pt x="14271" y="2469"/>
                  </a:cubicBezTo>
                  <a:cubicBezTo>
                    <a:pt x="17619" y="3453"/>
                    <a:pt x="21071" y="4059"/>
                    <a:pt x="24565" y="4269"/>
                  </a:cubicBezTo>
                  <a:lnTo>
                    <a:pt x="26134" y="2699"/>
                  </a:lnTo>
                  <a:cubicBezTo>
                    <a:pt x="26365" y="2469"/>
                    <a:pt x="26668" y="2354"/>
                    <a:pt x="26974" y="2354"/>
                  </a:cubicBezTo>
                  <a:cubicBezTo>
                    <a:pt x="27280" y="2354"/>
                    <a:pt x="27589" y="2469"/>
                    <a:pt x="27829" y="2699"/>
                  </a:cubicBezTo>
                  <a:cubicBezTo>
                    <a:pt x="28059" y="2929"/>
                    <a:pt x="28185" y="3243"/>
                    <a:pt x="28185" y="3557"/>
                  </a:cubicBezTo>
                  <a:lnTo>
                    <a:pt x="28290" y="3557"/>
                  </a:lnTo>
                  <a:lnTo>
                    <a:pt x="28290" y="3139"/>
                  </a:lnTo>
                  <a:cubicBezTo>
                    <a:pt x="28290" y="2657"/>
                    <a:pt x="27934" y="2176"/>
                    <a:pt x="27515" y="1988"/>
                  </a:cubicBezTo>
                  <a:cubicBezTo>
                    <a:pt x="27369" y="1967"/>
                    <a:pt x="27243" y="1946"/>
                    <a:pt x="27118" y="1946"/>
                  </a:cubicBezTo>
                  <a:cubicBezTo>
                    <a:pt x="22870" y="1946"/>
                    <a:pt x="18686" y="1318"/>
                    <a:pt x="14668" y="63"/>
                  </a:cubicBezTo>
                  <a:cubicBezTo>
                    <a:pt x="14553" y="21"/>
                    <a:pt x="14428" y="0"/>
                    <a:pt x="14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1"/>
            <p:cNvSpPr/>
            <p:nvPr/>
          </p:nvSpPr>
          <p:spPr>
            <a:xfrm>
              <a:off x="5164525" y="3079025"/>
              <a:ext cx="582750" cy="706200"/>
            </a:xfrm>
            <a:custGeom>
              <a:rect b="b" l="l" r="r" t="t"/>
              <a:pathLst>
                <a:path extrusionOk="0" h="28248" w="23310">
                  <a:moveTo>
                    <a:pt x="23205" y="0"/>
                  </a:moveTo>
                  <a:cubicBezTo>
                    <a:pt x="23205" y="314"/>
                    <a:pt x="23079" y="628"/>
                    <a:pt x="22849" y="858"/>
                  </a:cubicBezTo>
                  <a:lnTo>
                    <a:pt x="20882" y="2825"/>
                  </a:lnTo>
                  <a:cubicBezTo>
                    <a:pt x="20799" y="12826"/>
                    <a:pt x="19774" y="20254"/>
                    <a:pt x="9165" y="25694"/>
                  </a:cubicBezTo>
                  <a:cubicBezTo>
                    <a:pt x="6382" y="24272"/>
                    <a:pt x="4290" y="22723"/>
                    <a:pt x="2679" y="21028"/>
                  </a:cubicBezTo>
                  <a:lnTo>
                    <a:pt x="1988" y="21719"/>
                  </a:lnTo>
                  <a:cubicBezTo>
                    <a:pt x="1758" y="21949"/>
                    <a:pt x="1444" y="22075"/>
                    <a:pt x="1131" y="22075"/>
                  </a:cubicBezTo>
                  <a:cubicBezTo>
                    <a:pt x="817" y="22075"/>
                    <a:pt x="503" y="21949"/>
                    <a:pt x="273" y="21719"/>
                  </a:cubicBezTo>
                  <a:lnTo>
                    <a:pt x="189" y="21635"/>
                  </a:lnTo>
                  <a:lnTo>
                    <a:pt x="1" y="21782"/>
                  </a:lnTo>
                  <a:cubicBezTo>
                    <a:pt x="1968" y="24146"/>
                    <a:pt x="4750" y="26259"/>
                    <a:pt x="8579" y="28121"/>
                  </a:cubicBezTo>
                  <a:cubicBezTo>
                    <a:pt x="8768" y="28205"/>
                    <a:pt x="8977" y="28247"/>
                    <a:pt x="9165" y="28247"/>
                  </a:cubicBezTo>
                  <a:cubicBezTo>
                    <a:pt x="9354" y="28247"/>
                    <a:pt x="9521" y="28205"/>
                    <a:pt x="9688" y="28121"/>
                  </a:cubicBezTo>
                  <a:cubicBezTo>
                    <a:pt x="23163" y="21510"/>
                    <a:pt x="23310" y="12010"/>
                    <a:pt x="23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1"/>
            <p:cNvSpPr/>
            <p:nvPr/>
          </p:nvSpPr>
          <p:spPr>
            <a:xfrm>
              <a:off x="5654150" y="3049400"/>
              <a:ext cx="90500" cy="100250"/>
            </a:xfrm>
            <a:custGeom>
              <a:rect b="b" l="l" r="r" t="t"/>
              <a:pathLst>
                <a:path extrusionOk="0" h="4010" w="3620">
                  <a:moveTo>
                    <a:pt x="2420" y="0"/>
                  </a:moveTo>
                  <a:cubicBezTo>
                    <a:pt x="2110" y="0"/>
                    <a:pt x="1802" y="115"/>
                    <a:pt x="1569" y="348"/>
                  </a:cubicBezTo>
                  <a:lnTo>
                    <a:pt x="0" y="1917"/>
                  </a:lnTo>
                  <a:cubicBezTo>
                    <a:pt x="419" y="1959"/>
                    <a:pt x="858" y="1980"/>
                    <a:pt x="1297" y="1980"/>
                  </a:cubicBezTo>
                  <a:lnTo>
                    <a:pt x="1297" y="4010"/>
                  </a:lnTo>
                  <a:lnTo>
                    <a:pt x="3264" y="2064"/>
                  </a:lnTo>
                  <a:cubicBezTo>
                    <a:pt x="3494" y="1813"/>
                    <a:pt x="3620" y="1499"/>
                    <a:pt x="3620" y="1185"/>
                  </a:cubicBezTo>
                  <a:cubicBezTo>
                    <a:pt x="3620" y="871"/>
                    <a:pt x="3494" y="557"/>
                    <a:pt x="3264" y="327"/>
                  </a:cubicBezTo>
                  <a:cubicBezTo>
                    <a:pt x="3026" y="110"/>
                    <a:pt x="2722" y="0"/>
                    <a:pt x="2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1"/>
            <p:cNvSpPr/>
            <p:nvPr/>
          </p:nvSpPr>
          <p:spPr>
            <a:xfrm>
              <a:off x="5192775" y="3097325"/>
              <a:ext cx="494350" cy="508475"/>
            </a:xfrm>
            <a:custGeom>
              <a:rect b="b" l="l" r="r" t="t"/>
              <a:pathLst>
                <a:path extrusionOk="0" h="20339" w="19774">
                  <a:moveTo>
                    <a:pt x="18455" y="0"/>
                  </a:moveTo>
                  <a:lnTo>
                    <a:pt x="1" y="18455"/>
                  </a:lnTo>
                  <a:cubicBezTo>
                    <a:pt x="440" y="19104"/>
                    <a:pt x="963" y="19731"/>
                    <a:pt x="1549" y="20338"/>
                  </a:cubicBezTo>
                  <a:lnTo>
                    <a:pt x="19773" y="2093"/>
                  </a:lnTo>
                  <a:lnTo>
                    <a:pt x="19773" y="63"/>
                  </a:lnTo>
                  <a:cubicBezTo>
                    <a:pt x="19334" y="42"/>
                    <a:pt x="18895" y="0"/>
                    <a:pt x="184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1"/>
            <p:cNvSpPr/>
            <p:nvPr/>
          </p:nvSpPr>
          <p:spPr>
            <a:xfrm>
              <a:off x="5159825" y="3559225"/>
              <a:ext cx="71675" cy="72725"/>
            </a:xfrm>
            <a:custGeom>
              <a:rect b="b" l="l" r="r" t="t"/>
              <a:pathLst>
                <a:path extrusionOk="0" h="2909" w="2867">
                  <a:moveTo>
                    <a:pt x="1298" y="0"/>
                  </a:moveTo>
                  <a:lnTo>
                    <a:pt x="461" y="837"/>
                  </a:lnTo>
                  <a:cubicBezTo>
                    <a:pt x="21" y="1276"/>
                    <a:pt x="0" y="1988"/>
                    <a:pt x="377" y="2448"/>
                  </a:cubicBezTo>
                  <a:lnTo>
                    <a:pt x="461" y="2532"/>
                  </a:lnTo>
                  <a:cubicBezTo>
                    <a:pt x="691" y="2762"/>
                    <a:pt x="1005" y="2908"/>
                    <a:pt x="1319" y="2908"/>
                  </a:cubicBezTo>
                  <a:cubicBezTo>
                    <a:pt x="1632" y="2908"/>
                    <a:pt x="1946" y="2762"/>
                    <a:pt x="2197" y="2532"/>
                  </a:cubicBezTo>
                  <a:lnTo>
                    <a:pt x="2867" y="1862"/>
                  </a:lnTo>
                  <a:cubicBezTo>
                    <a:pt x="2281" y="1235"/>
                    <a:pt x="1758" y="607"/>
                    <a:pt x="12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3" name="Google Shape;6493;p61"/>
          <p:cNvGrpSpPr/>
          <p:nvPr/>
        </p:nvGrpSpPr>
        <p:grpSpPr>
          <a:xfrm>
            <a:off x="7705202" y="3296287"/>
            <a:ext cx="382198" cy="429402"/>
            <a:chOff x="5040025" y="1940775"/>
            <a:chExt cx="707250" cy="794600"/>
          </a:xfrm>
        </p:grpSpPr>
        <p:sp>
          <p:nvSpPr>
            <p:cNvPr id="6494" name="Google Shape;6494;p61"/>
            <p:cNvSpPr/>
            <p:nvPr/>
          </p:nvSpPr>
          <p:spPr>
            <a:xfrm>
              <a:off x="5040025" y="1940775"/>
              <a:ext cx="707250" cy="107775"/>
            </a:xfrm>
            <a:custGeom>
              <a:rect b="b" l="l" r="r" t="t"/>
              <a:pathLst>
                <a:path extrusionOk="0" h="4311" w="28290">
                  <a:moveTo>
                    <a:pt x="14302" y="0"/>
                  </a:moveTo>
                  <a:cubicBezTo>
                    <a:pt x="14177" y="0"/>
                    <a:pt x="14051" y="21"/>
                    <a:pt x="13936" y="63"/>
                  </a:cubicBezTo>
                  <a:cubicBezTo>
                    <a:pt x="9877" y="1339"/>
                    <a:pt x="5629" y="1988"/>
                    <a:pt x="1256" y="1988"/>
                  </a:cubicBezTo>
                  <a:cubicBezTo>
                    <a:pt x="566" y="1988"/>
                    <a:pt x="1" y="2532"/>
                    <a:pt x="1" y="3202"/>
                  </a:cubicBezTo>
                  <a:lnTo>
                    <a:pt x="1" y="3244"/>
                  </a:lnTo>
                  <a:lnTo>
                    <a:pt x="1" y="3557"/>
                  </a:lnTo>
                  <a:lnTo>
                    <a:pt x="189" y="3557"/>
                  </a:lnTo>
                  <a:cubicBezTo>
                    <a:pt x="189" y="3244"/>
                    <a:pt x="294" y="2930"/>
                    <a:pt x="524" y="2700"/>
                  </a:cubicBezTo>
                  <a:cubicBezTo>
                    <a:pt x="754" y="2459"/>
                    <a:pt x="1063" y="2339"/>
                    <a:pt x="1371" y="2339"/>
                  </a:cubicBezTo>
                  <a:cubicBezTo>
                    <a:pt x="1680" y="2339"/>
                    <a:pt x="1989" y="2459"/>
                    <a:pt x="2219" y="2700"/>
                  </a:cubicBezTo>
                  <a:lnTo>
                    <a:pt x="3851" y="4311"/>
                  </a:lnTo>
                  <a:cubicBezTo>
                    <a:pt x="7408" y="4143"/>
                    <a:pt x="10902" y="3516"/>
                    <a:pt x="14271" y="2469"/>
                  </a:cubicBezTo>
                  <a:cubicBezTo>
                    <a:pt x="17619" y="3453"/>
                    <a:pt x="21071" y="4060"/>
                    <a:pt x="24565" y="4269"/>
                  </a:cubicBezTo>
                  <a:lnTo>
                    <a:pt x="26134" y="2700"/>
                  </a:lnTo>
                  <a:cubicBezTo>
                    <a:pt x="26365" y="2459"/>
                    <a:pt x="26668" y="2339"/>
                    <a:pt x="26974" y="2339"/>
                  </a:cubicBezTo>
                  <a:cubicBezTo>
                    <a:pt x="27280" y="2339"/>
                    <a:pt x="27589" y="2459"/>
                    <a:pt x="27829" y="2700"/>
                  </a:cubicBezTo>
                  <a:cubicBezTo>
                    <a:pt x="28059" y="2930"/>
                    <a:pt x="28185" y="3244"/>
                    <a:pt x="28185" y="3557"/>
                  </a:cubicBezTo>
                  <a:lnTo>
                    <a:pt x="28290" y="3557"/>
                  </a:lnTo>
                  <a:lnTo>
                    <a:pt x="28290" y="3139"/>
                  </a:lnTo>
                  <a:cubicBezTo>
                    <a:pt x="28290" y="2616"/>
                    <a:pt x="27955" y="2156"/>
                    <a:pt x="27515" y="1988"/>
                  </a:cubicBezTo>
                  <a:cubicBezTo>
                    <a:pt x="27390" y="1967"/>
                    <a:pt x="27243" y="1946"/>
                    <a:pt x="27118" y="1946"/>
                  </a:cubicBezTo>
                  <a:cubicBezTo>
                    <a:pt x="22891" y="1946"/>
                    <a:pt x="18707" y="1319"/>
                    <a:pt x="14668" y="63"/>
                  </a:cubicBezTo>
                  <a:cubicBezTo>
                    <a:pt x="14553" y="21"/>
                    <a:pt x="14428" y="0"/>
                    <a:pt x="14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1"/>
            <p:cNvSpPr/>
            <p:nvPr/>
          </p:nvSpPr>
          <p:spPr>
            <a:xfrm>
              <a:off x="5594500" y="2029175"/>
              <a:ext cx="152775" cy="543525"/>
            </a:xfrm>
            <a:custGeom>
              <a:rect b="b" l="l" r="r" t="t"/>
              <a:pathLst>
                <a:path extrusionOk="0" h="21741" w="6111">
                  <a:moveTo>
                    <a:pt x="6006" y="0"/>
                  </a:moveTo>
                  <a:cubicBezTo>
                    <a:pt x="6006" y="314"/>
                    <a:pt x="5880" y="628"/>
                    <a:pt x="5650" y="837"/>
                  </a:cubicBezTo>
                  <a:lnTo>
                    <a:pt x="3683" y="2804"/>
                  </a:lnTo>
                  <a:cubicBezTo>
                    <a:pt x="3600" y="9249"/>
                    <a:pt x="3160" y="14647"/>
                    <a:pt x="1" y="19125"/>
                  </a:cubicBezTo>
                  <a:lnTo>
                    <a:pt x="880" y="20003"/>
                  </a:lnTo>
                  <a:cubicBezTo>
                    <a:pt x="1319" y="20443"/>
                    <a:pt x="1361" y="21154"/>
                    <a:pt x="963" y="21635"/>
                  </a:cubicBezTo>
                  <a:lnTo>
                    <a:pt x="1089" y="21740"/>
                  </a:lnTo>
                  <a:cubicBezTo>
                    <a:pt x="6048" y="15840"/>
                    <a:pt x="6111" y="8537"/>
                    <a:pt x="6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1"/>
            <p:cNvSpPr/>
            <p:nvPr/>
          </p:nvSpPr>
          <p:spPr>
            <a:xfrm>
              <a:off x="5654150" y="1999300"/>
              <a:ext cx="90500" cy="101050"/>
            </a:xfrm>
            <a:custGeom>
              <a:rect b="b" l="l" r="r" t="t"/>
              <a:pathLst>
                <a:path extrusionOk="0" h="4042" w="3620">
                  <a:moveTo>
                    <a:pt x="2419" y="0"/>
                  </a:moveTo>
                  <a:cubicBezTo>
                    <a:pt x="2109" y="0"/>
                    <a:pt x="1802" y="126"/>
                    <a:pt x="1569" y="379"/>
                  </a:cubicBezTo>
                  <a:lnTo>
                    <a:pt x="0" y="1949"/>
                  </a:lnTo>
                  <a:cubicBezTo>
                    <a:pt x="419" y="1970"/>
                    <a:pt x="858" y="2011"/>
                    <a:pt x="1297" y="2011"/>
                  </a:cubicBezTo>
                  <a:lnTo>
                    <a:pt x="1297" y="4041"/>
                  </a:lnTo>
                  <a:lnTo>
                    <a:pt x="3264" y="2074"/>
                  </a:lnTo>
                  <a:cubicBezTo>
                    <a:pt x="3494" y="1844"/>
                    <a:pt x="3620" y="1530"/>
                    <a:pt x="3620" y="1216"/>
                  </a:cubicBezTo>
                  <a:cubicBezTo>
                    <a:pt x="3620" y="903"/>
                    <a:pt x="3494" y="589"/>
                    <a:pt x="3264" y="359"/>
                  </a:cubicBezTo>
                  <a:cubicBezTo>
                    <a:pt x="3026" y="120"/>
                    <a:pt x="2722" y="0"/>
                    <a:pt x="2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1"/>
            <p:cNvSpPr/>
            <p:nvPr/>
          </p:nvSpPr>
          <p:spPr>
            <a:xfrm>
              <a:off x="5395225" y="2047475"/>
              <a:ext cx="291900" cy="301850"/>
            </a:xfrm>
            <a:custGeom>
              <a:rect b="b" l="l" r="r" t="t"/>
              <a:pathLst>
                <a:path extrusionOk="0" h="12074" w="11676">
                  <a:moveTo>
                    <a:pt x="10378" y="1"/>
                  </a:moveTo>
                  <a:lnTo>
                    <a:pt x="0" y="10379"/>
                  </a:lnTo>
                  <a:lnTo>
                    <a:pt x="1695" y="12074"/>
                  </a:lnTo>
                  <a:lnTo>
                    <a:pt x="11675" y="2093"/>
                  </a:lnTo>
                  <a:lnTo>
                    <a:pt x="11675" y="43"/>
                  </a:lnTo>
                  <a:cubicBezTo>
                    <a:pt x="11236" y="22"/>
                    <a:pt x="10797" y="22"/>
                    <a:pt x="10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1"/>
            <p:cNvSpPr/>
            <p:nvPr/>
          </p:nvSpPr>
          <p:spPr>
            <a:xfrm>
              <a:off x="5165050" y="2554875"/>
              <a:ext cx="456675" cy="180500"/>
            </a:xfrm>
            <a:custGeom>
              <a:rect b="b" l="l" r="r" t="t"/>
              <a:pathLst>
                <a:path extrusionOk="0" h="7220" w="18267">
                  <a:moveTo>
                    <a:pt x="15651" y="1"/>
                  </a:moveTo>
                  <a:cubicBezTo>
                    <a:pt x="14040" y="1696"/>
                    <a:pt x="11927" y="3265"/>
                    <a:pt x="9144" y="4667"/>
                  </a:cubicBezTo>
                  <a:cubicBezTo>
                    <a:pt x="6382" y="3265"/>
                    <a:pt x="4290" y="1716"/>
                    <a:pt x="2658" y="22"/>
                  </a:cubicBezTo>
                  <a:lnTo>
                    <a:pt x="1988" y="691"/>
                  </a:lnTo>
                  <a:cubicBezTo>
                    <a:pt x="1737" y="942"/>
                    <a:pt x="1423" y="1047"/>
                    <a:pt x="1110" y="1047"/>
                  </a:cubicBezTo>
                  <a:cubicBezTo>
                    <a:pt x="796" y="1047"/>
                    <a:pt x="482" y="942"/>
                    <a:pt x="252" y="691"/>
                  </a:cubicBezTo>
                  <a:cubicBezTo>
                    <a:pt x="231" y="649"/>
                    <a:pt x="210" y="628"/>
                    <a:pt x="168" y="607"/>
                  </a:cubicBezTo>
                  <a:lnTo>
                    <a:pt x="1" y="754"/>
                  </a:lnTo>
                  <a:cubicBezTo>
                    <a:pt x="1947" y="3118"/>
                    <a:pt x="4729" y="5232"/>
                    <a:pt x="8579" y="7094"/>
                  </a:cubicBezTo>
                  <a:cubicBezTo>
                    <a:pt x="8747" y="7177"/>
                    <a:pt x="8956" y="7219"/>
                    <a:pt x="9144" y="7219"/>
                  </a:cubicBezTo>
                  <a:cubicBezTo>
                    <a:pt x="9333" y="7219"/>
                    <a:pt x="9521" y="7157"/>
                    <a:pt x="9667" y="7094"/>
                  </a:cubicBezTo>
                  <a:cubicBezTo>
                    <a:pt x="13538" y="5211"/>
                    <a:pt x="16279" y="3056"/>
                    <a:pt x="18267" y="712"/>
                  </a:cubicBezTo>
                  <a:lnTo>
                    <a:pt x="18141" y="607"/>
                  </a:lnTo>
                  <a:cubicBezTo>
                    <a:pt x="18141" y="628"/>
                    <a:pt x="18100" y="670"/>
                    <a:pt x="18079" y="691"/>
                  </a:cubicBezTo>
                  <a:cubicBezTo>
                    <a:pt x="17848" y="942"/>
                    <a:pt x="17535" y="1047"/>
                    <a:pt x="17221" y="1047"/>
                  </a:cubicBezTo>
                  <a:cubicBezTo>
                    <a:pt x="16907" y="1047"/>
                    <a:pt x="16593" y="942"/>
                    <a:pt x="16363" y="691"/>
                  </a:cubicBezTo>
                  <a:lnTo>
                    <a:pt x="156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1"/>
            <p:cNvSpPr/>
            <p:nvPr/>
          </p:nvSpPr>
          <p:spPr>
            <a:xfrm>
              <a:off x="5555800" y="2508850"/>
              <a:ext cx="72725" cy="72725"/>
            </a:xfrm>
            <a:custGeom>
              <a:rect b="b" l="l" r="r" t="t"/>
              <a:pathLst>
                <a:path extrusionOk="0" h="2909" w="2909">
                  <a:moveTo>
                    <a:pt x="1549" y="0"/>
                  </a:moveTo>
                  <a:cubicBezTo>
                    <a:pt x="1110" y="628"/>
                    <a:pt x="586" y="1256"/>
                    <a:pt x="1" y="1863"/>
                  </a:cubicBezTo>
                  <a:lnTo>
                    <a:pt x="712" y="2574"/>
                  </a:lnTo>
                  <a:cubicBezTo>
                    <a:pt x="942" y="2804"/>
                    <a:pt x="1256" y="2909"/>
                    <a:pt x="1570" y="2909"/>
                  </a:cubicBezTo>
                  <a:cubicBezTo>
                    <a:pt x="1884" y="2909"/>
                    <a:pt x="2198" y="2804"/>
                    <a:pt x="2428" y="2574"/>
                  </a:cubicBezTo>
                  <a:cubicBezTo>
                    <a:pt x="2449" y="2511"/>
                    <a:pt x="2490" y="2490"/>
                    <a:pt x="2511" y="2469"/>
                  </a:cubicBezTo>
                  <a:cubicBezTo>
                    <a:pt x="2909" y="1988"/>
                    <a:pt x="2888" y="1298"/>
                    <a:pt x="2428" y="837"/>
                  </a:cubicBezTo>
                  <a:lnTo>
                    <a:pt x="15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1"/>
            <p:cNvSpPr/>
            <p:nvPr/>
          </p:nvSpPr>
          <p:spPr>
            <a:xfrm>
              <a:off x="5393650" y="2349300"/>
              <a:ext cx="200875" cy="205075"/>
            </a:xfrm>
            <a:custGeom>
              <a:rect b="b" l="l" r="r" t="t"/>
              <a:pathLst>
                <a:path extrusionOk="0" h="8203" w="8035">
                  <a:moveTo>
                    <a:pt x="1737" y="1"/>
                  </a:moveTo>
                  <a:lnTo>
                    <a:pt x="0" y="1716"/>
                  </a:lnTo>
                  <a:lnTo>
                    <a:pt x="6487" y="8203"/>
                  </a:lnTo>
                  <a:cubicBezTo>
                    <a:pt x="7072" y="7596"/>
                    <a:pt x="7596" y="6989"/>
                    <a:pt x="8035" y="6341"/>
                  </a:cubicBezTo>
                  <a:lnTo>
                    <a:pt x="17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1"/>
            <p:cNvSpPr/>
            <p:nvPr/>
          </p:nvSpPr>
          <p:spPr>
            <a:xfrm>
              <a:off x="5351800" y="2306925"/>
              <a:ext cx="84750" cy="85300"/>
            </a:xfrm>
            <a:custGeom>
              <a:rect b="b" l="l" r="r" t="t"/>
              <a:pathLst>
                <a:path extrusionOk="0" h="3412" w="3390">
                  <a:moveTo>
                    <a:pt x="1695" y="1"/>
                  </a:moveTo>
                  <a:lnTo>
                    <a:pt x="0" y="1696"/>
                  </a:lnTo>
                  <a:lnTo>
                    <a:pt x="1695" y="3411"/>
                  </a:lnTo>
                  <a:lnTo>
                    <a:pt x="3390" y="1696"/>
                  </a:lnTo>
                  <a:lnTo>
                    <a:pt x="16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1"/>
            <p:cNvSpPr/>
            <p:nvPr/>
          </p:nvSpPr>
          <p:spPr>
            <a:xfrm>
              <a:off x="5101750" y="2048525"/>
              <a:ext cx="292450" cy="300800"/>
            </a:xfrm>
            <a:custGeom>
              <a:rect b="b" l="l" r="r" t="t"/>
              <a:pathLst>
                <a:path extrusionOk="0" h="12032" w="11698">
                  <a:moveTo>
                    <a:pt x="1382" y="1"/>
                  </a:moveTo>
                  <a:cubicBezTo>
                    <a:pt x="901" y="42"/>
                    <a:pt x="461" y="42"/>
                    <a:pt x="1" y="63"/>
                  </a:cubicBezTo>
                  <a:lnTo>
                    <a:pt x="1" y="2051"/>
                  </a:lnTo>
                  <a:lnTo>
                    <a:pt x="10002" y="12032"/>
                  </a:lnTo>
                  <a:lnTo>
                    <a:pt x="11697" y="10337"/>
                  </a:lnTo>
                  <a:lnTo>
                    <a:pt x="13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1"/>
            <p:cNvSpPr/>
            <p:nvPr/>
          </p:nvSpPr>
          <p:spPr>
            <a:xfrm>
              <a:off x="5192775" y="2349300"/>
              <a:ext cx="201425" cy="206125"/>
            </a:xfrm>
            <a:custGeom>
              <a:rect b="b" l="l" r="r" t="t"/>
              <a:pathLst>
                <a:path extrusionOk="0" h="8245" w="8057">
                  <a:moveTo>
                    <a:pt x="6361" y="1"/>
                  </a:moveTo>
                  <a:lnTo>
                    <a:pt x="1" y="6361"/>
                  </a:lnTo>
                  <a:cubicBezTo>
                    <a:pt x="440" y="7010"/>
                    <a:pt x="963" y="7638"/>
                    <a:pt x="1549" y="8245"/>
                  </a:cubicBezTo>
                  <a:lnTo>
                    <a:pt x="8056" y="1737"/>
                  </a:lnTo>
                  <a:lnTo>
                    <a:pt x="63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1"/>
            <p:cNvSpPr/>
            <p:nvPr/>
          </p:nvSpPr>
          <p:spPr>
            <a:xfrm>
              <a:off x="5159825" y="2508325"/>
              <a:ext cx="71675" cy="72725"/>
            </a:xfrm>
            <a:custGeom>
              <a:rect b="b" l="l" r="r" t="t"/>
              <a:pathLst>
                <a:path extrusionOk="0" h="2909" w="2867">
                  <a:moveTo>
                    <a:pt x="1298" y="0"/>
                  </a:moveTo>
                  <a:lnTo>
                    <a:pt x="461" y="837"/>
                  </a:lnTo>
                  <a:cubicBezTo>
                    <a:pt x="21" y="1277"/>
                    <a:pt x="0" y="1988"/>
                    <a:pt x="377" y="2469"/>
                  </a:cubicBezTo>
                  <a:cubicBezTo>
                    <a:pt x="419" y="2511"/>
                    <a:pt x="440" y="2532"/>
                    <a:pt x="461" y="2574"/>
                  </a:cubicBezTo>
                  <a:cubicBezTo>
                    <a:pt x="691" y="2804"/>
                    <a:pt x="1005" y="2909"/>
                    <a:pt x="1319" y="2909"/>
                  </a:cubicBezTo>
                  <a:cubicBezTo>
                    <a:pt x="1632" y="2909"/>
                    <a:pt x="1946" y="2804"/>
                    <a:pt x="2197" y="2574"/>
                  </a:cubicBezTo>
                  <a:lnTo>
                    <a:pt x="2867" y="1884"/>
                  </a:lnTo>
                  <a:cubicBezTo>
                    <a:pt x="2281" y="1277"/>
                    <a:pt x="1758" y="649"/>
                    <a:pt x="12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1"/>
            <p:cNvSpPr/>
            <p:nvPr/>
          </p:nvSpPr>
          <p:spPr>
            <a:xfrm>
              <a:off x="5040025" y="2029175"/>
              <a:ext cx="152775" cy="544550"/>
            </a:xfrm>
            <a:custGeom>
              <a:rect b="b" l="l" r="r" t="t"/>
              <a:pathLst>
                <a:path extrusionOk="0" h="21782" w="6111">
                  <a:moveTo>
                    <a:pt x="1" y="0"/>
                  </a:moveTo>
                  <a:cubicBezTo>
                    <a:pt x="1" y="8600"/>
                    <a:pt x="85" y="15923"/>
                    <a:pt x="5023" y="21782"/>
                  </a:cubicBezTo>
                  <a:lnTo>
                    <a:pt x="5211" y="21635"/>
                  </a:lnTo>
                  <a:cubicBezTo>
                    <a:pt x="4813" y="21154"/>
                    <a:pt x="4834" y="20443"/>
                    <a:pt x="5274" y="20003"/>
                  </a:cubicBezTo>
                  <a:lnTo>
                    <a:pt x="6111" y="19166"/>
                  </a:lnTo>
                  <a:cubicBezTo>
                    <a:pt x="2951" y="14689"/>
                    <a:pt x="2533" y="9311"/>
                    <a:pt x="2470" y="2825"/>
                  </a:cubicBezTo>
                  <a:lnTo>
                    <a:pt x="524" y="858"/>
                  </a:lnTo>
                  <a:cubicBezTo>
                    <a:pt x="315" y="628"/>
                    <a:pt x="189" y="314"/>
                    <a:pt x="1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1"/>
            <p:cNvSpPr/>
            <p:nvPr/>
          </p:nvSpPr>
          <p:spPr>
            <a:xfrm>
              <a:off x="5044750" y="1999100"/>
              <a:ext cx="91550" cy="100725"/>
            </a:xfrm>
            <a:custGeom>
              <a:rect b="b" l="l" r="r" t="t"/>
              <a:pathLst>
                <a:path extrusionOk="0" h="4029" w="3662">
                  <a:moveTo>
                    <a:pt x="1153" y="0"/>
                  </a:moveTo>
                  <a:cubicBezTo>
                    <a:pt x="849" y="0"/>
                    <a:pt x="550" y="110"/>
                    <a:pt x="335" y="325"/>
                  </a:cubicBezTo>
                  <a:cubicBezTo>
                    <a:pt x="126" y="576"/>
                    <a:pt x="0" y="890"/>
                    <a:pt x="0" y="1203"/>
                  </a:cubicBezTo>
                  <a:cubicBezTo>
                    <a:pt x="0" y="1517"/>
                    <a:pt x="105" y="1831"/>
                    <a:pt x="335" y="2061"/>
                  </a:cubicBezTo>
                  <a:lnTo>
                    <a:pt x="2302" y="4028"/>
                  </a:lnTo>
                  <a:lnTo>
                    <a:pt x="2302" y="2040"/>
                  </a:lnTo>
                  <a:cubicBezTo>
                    <a:pt x="2741" y="2040"/>
                    <a:pt x="3181" y="2019"/>
                    <a:pt x="3662" y="1978"/>
                  </a:cubicBezTo>
                  <a:lnTo>
                    <a:pt x="2030" y="367"/>
                  </a:lnTo>
                  <a:cubicBezTo>
                    <a:pt x="1794" y="120"/>
                    <a:pt x="1471" y="0"/>
                    <a:pt x="11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7" name="Google Shape;6507;p61"/>
          <p:cNvGrpSpPr/>
          <p:nvPr/>
        </p:nvGrpSpPr>
        <p:grpSpPr>
          <a:xfrm>
            <a:off x="7705356" y="1852138"/>
            <a:ext cx="381914" cy="429753"/>
            <a:chOff x="3982875" y="896550"/>
            <a:chExt cx="706725" cy="795250"/>
          </a:xfrm>
        </p:grpSpPr>
        <p:sp>
          <p:nvSpPr>
            <p:cNvPr id="6508" name="Google Shape;6508;p61"/>
            <p:cNvSpPr/>
            <p:nvPr/>
          </p:nvSpPr>
          <p:spPr>
            <a:xfrm>
              <a:off x="4441100" y="922850"/>
              <a:ext cx="248500" cy="268875"/>
            </a:xfrm>
            <a:custGeom>
              <a:rect b="b" l="l" r="r" t="t"/>
              <a:pathLst>
                <a:path extrusionOk="0" h="10755" w="9940">
                  <a:moveTo>
                    <a:pt x="84" y="0"/>
                  </a:moveTo>
                  <a:lnTo>
                    <a:pt x="0" y="314"/>
                  </a:lnTo>
                  <a:cubicBezTo>
                    <a:pt x="544" y="418"/>
                    <a:pt x="963" y="921"/>
                    <a:pt x="963" y="1486"/>
                  </a:cubicBezTo>
                  <a:lnTo>
                    <a:pt x="963" y="2636"/>
                  </a:lnTo>
                  <a:cubicBezTo>
                    <a:pt x="3139" y="3013"/>
                    <a:pt x="5315" y="3243"/>
                    <a:pt x="7491" y="3285"/>
                  </a:cubicBezTo>
                  <a:cubicBezTo>
                    <a:pt x="7491" y="5440"/>
                    <a:pt x="7470" y="7512"/>
                    <a:pt x="7365" y="9437"/>
                  </a:cubicBezTo>
                  <a:lnTo>
                    <a:pt x="8474" y="9437"/>
                  </a:lnTo>
                  <a:cubicBezTo>
                    <a:pt x="9123" y="9437"/>
                    <a:pt x="9667" y="9960"/>
                    <a:pt x="9667" y="10650"/>
                  </a:cubicBezTo>
                  <a:lnTo>
                    <a:pt x="9667" y="10755"/>
                  </a:lnTo>
                  <a:lnTo>
                    <a:pt x="9730" y="10755"/>
                  </a:lnTo>
                  <a:cubicBezTo>
                    <a:pt x="9939" y="8035"/>
                    <a:pt x="9939" y="5147"/>
                    <a:pt x="9939" y="2092"/>
                  </a:cubicBezTo>
                  <a:cubicBezTo>
                    <a:pt x="9939" y="1569"/>
                    <a:pt x="9583" y="1130"/>
                    <a:pt x="9060" y="942"/>
                  </a:cubicBezTo>
                  <a:cubicBezTo>
                    <a:pt x="8935" y="921"/>
                    <a:pt x="8809" y="879"/>
                    <a:pt x="8684" y="879"/>
                  </a:cubicBezTo>
                  <a:cubicBezTo>
                    <a:pt x="5775" y="879"/>
                    <a:pt x="2909" y="607"/>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1"/>
            <p:cNvSpPr/>
            <p:nvPr/>
          </p:nvSpPr>
          <p:spPr>
            <a:xfrm>
              <a:off x="4595400" y="1191700"/>
              <a:ext cx="88950" cy="195150"/>
            </a:xfrm>
            <a:custGeom>
              <a:rect b="b" l="l" r="r" t="t"/>
              <a:pathLst>
                <a:path extrusionOk="0" h="7806" w="3558">
                  <a:moveTo>
                    <a:pt x="3495" y="1"/>
                  </a:moveTo>
                  <a:cubicBezTo>
                    <a:pt x="3453" y="608"/>
                    <a:pt x="2930" y="1089"/>
                    <a:pt x="2302" y="1089"/>
                  </a:cubicBezTo>
                  <a:lnTo>
                    <a:pt x="1026" y="1089"/>
                  </a:lnTo>
                  <a:cubicBezTo>
                    <a:pt x="838" y="2888"/>
                    <a:pt x="503" y="4562"/>
                    <a:pt x="1" y="6173"/>
                  </a:cubicBezTo>
                  <a:lnTo>
                    <a:pt x="629" y="6173"/>
                  </a:lnTo>
                  <a:cubicBezTo>
                    <a:pt x="1277" y="6173"/>
                    <a:pt x="1821" y="6717"/>
                    <a:pt x="1821" y="7366"/>
                  </a:cubicBezTo>
                  <a:cubicBezTo>
                    <a:pt x="1821" y="7491"/>
                    <a:pt x="1800" y="7638"/>
                    <a:pt x="1779" y="7742"/>
                  </a:cubicBezTo>
                  <a:lnTo>
                    <a:pt x="2009" y="7805"/>
                  </a:lnTo>
                  <a:cubicBezTo>
                    <a:pt x="2909" y="5378"/>
                    <a:pt x="3349" y="2763"/>
                    <a:pt x="3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1"/>
            <p:cNvSpPr/>
            <p:nvPr/>
          </p:nvSpPr>
          <p:spPr>
            <a:xfrm>
              <a:off x="4621050" y="1158750"/>
              <a:ext cx="61750" cy="60175"/>
            </a:xfrm>
            <a:custGeom>
              <a:rect b="b" l="l" r="r" t="t"/>
              <a:pathLst>
                <a:path extrusionOk="0" h="2407" w="2470">
                  <a:moveTo>
                    <a:pt x="209" y="1"/>
                  </a:moveTo>
                  <a:cubicBezTo>
                    <a:pt x="147" y="817"/>
                    <a:pt x="63" y="1633"/>
                    <a:pt x="0" y="2407"/>
                  </a:cubicBezTo>
                  <a:lnTo>
                    <a:pt x="1276" y="2407"/>
                  </a:lnTo>
                  <a:cubicBezTo>
                    <a:pt x="1904" y="2407"/>
                    <a:pt x="2427" y="1946"/>
                    <a:pt x="2469" y="1319"/>
                  </a:cubicBezTo>
                  <a:lnTo>
                    <a:pt x="2469" y="1214"/>
                  </a:lnTo>
                  <a:cubicBezTo>
                    <a:pt x="2469" y="524"/>
                    <a:pt x="1925" y="1"/>
                    <a:pt x="12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1"/>
            <p:cNvSpPr/>
            <p:nvPr/>
          </p:nvSpPr>
          <p:spPr>
            <a:xfrm>
              <a:off x="4459400" y="1385250"/>
              <a:ext cx="185725" cy="238025"/>
            </a:xfrm>
            <a:custGeom>
              <a:rect b="b" l="l" r="r" t="t"/>
              <a:pathLst>
                <a:path extrusionOk="0" h="9521" w="7429">
                  <a:moveTo>
                    <a:pt x="7198" y="0"/>
                  </a:moveTo>
                  <a:cubicBezTo>
                    <a:pt x="7031" y="461"/>
                    <a:pt x="6592" y="837"/>
                    <a:pt x="6048" y="858"/>
                  </a:cubicBezTo>
                  <a:lnTo>
                    <a:pt x="4436" y="858"/>
                  </a:lnTo>
                  <a:cubicBezTo>
                    <a:pt x="3474" y="2825"/>
                    <a:pt x="2135" y="4625"/>
                    <a:pt x="231" y="6278"/>
                  </a:cubicBezTo>
                  <a:lnTo>
                    <a:pt x="231" y="8809"/>
                  </a:lnTo>
                  <a:cubicBezTo>
                    <a:pt x="231" y="9060"/>
                    <a:pt x="147" y="9311"/>
                    <a:pt x="1" y="9521"/>
                  </a:cubicBezTo>
                  <a:cubicBezTo>
                    <a:pt x="3892" y="6759"/>
                    <a:pt x="6152" y="3599"/>
                    <a:pt x="7429" y="63"/>
                  </a:cubicBezTo>
                  <a:lnTo>
                    <a:pt x="71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1"/>
            <p:cNvSpPr/>
            <p:nvPr/>
          </p:nvSpPr>
          <p:spPr>
            <a:xfrm>
              <a:off x="4571350" y="1346025"/>
              <a:ext cx="69075" cy="60175"/>
            </a:xfrm>
            <a:custGeom>
              <a:rect b="b" l="l" r="r" t="t"/>
              <a:pathLst>
                <a:path extrusionOk="0" h="2407" w="2763">
                  <a:moveTo>
                    <a:pt x="963" y="0"/>
                  </a:moveTo>
                  <a:cubicBezTo>
                    <a:pt x="691" y="837"/>
                    <a:pt x="377" y="1611"/>
                    <a:pt x="0" y="2406"/>
                  </a:cubicBezTo>
                  <a:lnTo>
                    <a:pt x="1570" y="2406"/>
                  </a:lnTo>
                  <a:cubicBezTo>
                    <a:pt x="2114" y="2406"/>
                    <a:pt x="2553" y="2051"/>
                    <a:pt x="2720" y="1569"/>
                  </a:cubicBezTo>
                  <a:cubicBezTo>
                    <a:pt x="2741" y="1423"/>
                    <a:pt x="2762" y="1318"/>
                    <a:pt x="2762" y="1193"/>
                  </a:cubicBezTo>
                  <a:cubicBezTo>
                    <a:pt x="2762" y="544"/>
                    <a:pt x="2239" y="0"/>
                    <a:pt x="15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1"/>
            <p:cNvSpPr/>
            <p:nvPr/>
          </p:nvSpPr>
          <p:spPr>
            <a:xfrm>
              <a:off x="4405525" y="1158750"/>
              <a:ext cx="220775" cy="60175"/>
            </a:xfrm>
            <a:custGeom>
              <a:rect b="b" l="l" r="r" t="t"/>
              <a:pathLst>
                <a:path extrusionOk="0" h="2407" w="8831">
                  <a:moveTo>
                    <a:pt x="2407" y="1"/>
                  </a:moveTo>
                  <a:lnTo>
                    <a:pt x="2407" y="942"/>
                  </a:lnTo>
                  <a:cubicBezTo>
                    <a:pt x="2407" y="1591"/>
                    <a:pt x="1863" y="2156"/>
                    <a:pt x="1214" y="2156"/>
                  </a:cubicBezTo>
                  <a:cubicBezTo>
                    <a:pt x="586" y="2156"/>
                    <a:pt x="63" y="1674"/>
                    <a:pt x="1" y="1068"/>
                  </a:cubicBezTo>
                  <a:lnTo>
                    <a:pt x="1" y="1214"/>
                  </a:lnTo>
                  <a:cubicBezTo>
                    <a:pt x="1" y="1863"/>
                    <a:pt x="565" y="2407"/>
                    <a:pt x="1214" y="2407"/>
                  </a:cubicBezTo>
                  <a:lnTo>
                    <a:pt x="8621" y="2407"/>
                  </a:lnTo>
                  <a:cubicBezTo>
                    <a:pt x="8726" y="1633"/>
                    <a:pt x="8768" y="817"/>
                    <a:pt x="8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1"/>
            <p:cNvSpPr/>
            <p:nvPr/>
          </p:nvSpPr>
          <p:spPr>
            <a:xfrm>
              <a:off x="4417550" y="1346025"/>
              <a:ext cx="177875" cy="60175"/>
            </a:xfrm>
            <a:custGeom>
              <a:rect b="b" l="l" r="r" t="t"/>
              <a:pathLst>
                <a:path extrusionOk="0" h="2407" w="7115">
                  <a:moveTo>
                    <a:pt x="963" y="0"/>
                  </a:moveTo>
                  <a:cubicBezTo>
                    <a:pt x="566" y="0"/>
                    <a:pt x="210" y="168"/>
                    <a:pt x="1" y="461"/>
                  </a:cubicBezTo>
                  <a:cubicBezTo>
                    <a:pt x="210" y="314"/>
                    <a:pt x="461" y="230"/>
                    <a:pt x="733" y="230"/>
                  </a:cubicBezTo>
                  <a:cubicBezTo>
                    <a:pt x="1382" y="230"/>
                    <a:pt x="1926" y="774"/>
                    <a:pt x="1926" y="1423"/>
                  </a:cubicBezTo>
                  <a:lnTo>
                    <a:pt x="1926" y="2406"/>
                  </a:lnTo>
                  <a:lnTo>
                    <a:pt x="6152" y="2406"/>
                  </a:lnTo>
                  <a:cubicBezTo>
                    <a:pt x="6529" y="1611"/>
                    <a:pt x="6843" y="837"/>
                    <a:pt x="7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1"/>
            <p:cNvSpPr/>
            <p:nvPr/>
          </p:nvSpPr>
          <p:spPr>
            <a:xfrm>
              <a:off x="4405525" y="1541125"/>
              <a:ext cx="60175" cy="93675"/>
            </a:xfrm>
            <a:custGeom>
              <a:rect b="b" l="l" r="r" t="t"/>
              <a:pathLst>
                <a:path extrusionOk="0" h="3747" w="2407">
                  <a:moveTo>
                    <a:pt x="2407" y="1"/>
                  </a:moveTo>
                  <a:cubicBezTo>
                    <a:pt x="1674" y="628"/>
                    <a:pt x="900" y="1235"/>
                    <a:pt x="1" y="1800"/>
                  </a:cubicBezTo>
                  <a:lnTo>
                    <a:pt x="1" y="2532"/>
                  </a:lnTo>
                  <a:cubicBezTo>
                    <a:pt x="1" y="3202"/>
                    <a:pt x="565" y="3746"/>
                    <a:pt x="1214" y="3746"/>
                  </a:cubicBezTo>
                  <a:cubicBezTo>
                    <a:pt x="1319" y="3746"/>
                    <a:pt x="1423" y="3725"/>
                    <a:pt x="1528" y="3683"/>
                  </a:cubicBezTo>
                  <a:cubicBezTo>
                    <a:pt x="1758" y="3537"/>
                    <a:pt x="1967" y="3411"/>
                    <a:pt x="2177" y="3244"/>
                  </a:cubicBezTo>
                  <a:cubicBezTo>
                    <a:pt x="2344" y="3076"/>
                    <a:pt x="2407" y="2804"/>
                    <a:pt x="2407" y="2553"/>
                  </a:cubicBezTo>
                  <a:lnTo>
                    <a:pt x="24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1"/>
            <p:cNvSpPr/>
            <p:nvPr/>
          </p:nvSpPr>
          <p:spPr>
            <a:xfrm>
              <a:off x="4405525" y="1357525"/>
              <a:ext cx="60175" cy="229675"/>
            </a:xfrm>
            <a:custGeom>
              <a:rect b="b" l="l" r="r" t="t"/>
              <a:pathLst>
                <a:path extrusionOk="0" h="9187" w="2407">
                  <a:moveTo>
                    <a:pt x="482" y="1"/>
                  </a:moveTo>
                  <a:cubicBezTo>
                    <a:pt x="189" y="210"/>
                    <a:pt x="1" y="565"/>
                    <a:pt x="1" y="963"/>
                  </a:cubicBezTo>
                  <a:lnTo>
                    <a:pt x="1" y="9186"/>
                  </a:lnTo>
                  <a:cubicBezTo>
                    <a:pt x="900" y="8579"/>
                    <a:pt x="1674" y="7972"/>
                    <a:pt x="2407" y="7345"/>
                  </a:cubicBezTo>
                  <a:lnTo>
                    <a:pt x="2407" y="1946"/>
                  </a:lnTo>
                  <a:lnTo>
                    <a:pt x="1444" y="1946"/>
                  </a:lnTo>
                  <a:cubicBezTo>
                    <a:pt x="796" y="1946"/>
                    <a:pt x="252" y="1381"/>
                    <a:pt x="252" y="733"/>
                  </a:cubicBezTo>
                  <a:cubicBezTo>
                    <a:pt x="252" y="440"/>
                    <a:pt x="314" y="210"/>
                    <a:pt x="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1"/>
            <p:cNvSpPr/>
            <p:nvPr/>
          </p:nvSpPr>
          <p:spPr>
            <a:xfrm>
              <a:off x="4411800" y="1351775"/>
              <a:ext cx="53900" cy="54425"/>
            </a:xfrm>
            <a:custGeom>
              <a:rect b="b" l="l" r="r" t="t"/>
              <a:pathLst>
                <a:path extrusionOk="0" h="2177" w="2156">
                  <a:moveTo>
                    <a:pt x="963" y="0"/>
                  </a:moveTo>
                  <a:cubicBezTo>
                    <a:pt x="670" y="0"/>
                    <a:pt x="440" y="84"/>
                    <a:pt x="231" y="231"/>
                  </a:cubicBezTo>
                  <a:cubicBezTo>
                    <a:pt x="63" y="440"/>
                    <a:pt x="1" y="712"/>
                    <a:pt x="1" y="963"/>
                  </a:cubicBezTo>
                  <a:cubicBezTo>
                    <a:pt x="1" y="1611"/>
                    <a:pt x="524" y="2176"/>
                    <a:pt x="1193" y="2176"/>
                  </a:cubicBezTo>
                  <a:lnTo>
                    <a:pt x="2156" y="2176"/>
                  </a:lnTo>
                  <a:lnTo>
                    <a:pt x="2156" y="1193"/>
                  </a:lnTo>
                  <a:cubicBezTo>
                    <a:pt x="2156" y="544"/>
                    <a:pt x="1612" y="0"/>
                    <a:pt x="9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1"/>
            <p:cNvSpPr/>
            <p:nvPr/>
          </p:nvSpPr>
          <p:spPr>
            <a:xfrm>
              <a:off x="4405525" y="1159275"/>
              <a:ext cx="60175" cy="53900"/>
            </a:xfrm>
            <a:custGeom>
              <a:rect b="b" l="l" r="r" t="t"/>
              <a:pathLst>
                <a:path extrusionOk="0" h="2156" w="2407">
                  <a:moveTo>
                    <a:pt x="1214" y="0"/>
                  </a:moveTo>
                  <a:cubicBezTo>
                    <a:pt x="586" y="0"/>
                    <a:pt x="63" y="482"/>
                    <a:pt x="1" y="1089"/>
                  </a:cubicBezTo>
                  <a:cubicBezTo>
                    <a:pt x="84" y="1674"/>
                    <a:pt x="586" y="2156"/>
                    <a:pt x="1214" y="2156"/>
                  </a:cubicBezTo>
                  <a:cubicBezTo>
                    <a:pt x="1863" y="2156"/>
                    <a:pt x="2407" y="1612"/>
                    <a:pt x="2407" y="942"/>
                  </a:cubicBez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1"/>
            <p:cNvSpPr/>
            <p:nvPr/>
          </p:nvSpPr>
          <p:spPr>
            <a:xfrm>
              <a:off x="4405525" y="975675"/>
              <a:ext cx="60175" cy="209775"/>
            </a:xfrm>
            <a:custGeom>
              <a:rect b="b" l="l" r="r" t="t"/>
              <a:pathLst>
                <a:path extrusionOk="0" h="8391" w="2407">
                  <a:moveTo>
                    <a:pt x="1" y="0"/>
                  </a:moveTo>
                  <a:lnTo>
                    <a:pt x="1" y="8286"/>
                  </a:lnTo>
                  <a:lnTo>
                    <a:pt x="1" y="8391"/>
                  </a:lnTo>
                  <a:cubicBezTo>
                    <a:pt x="84" y="7805"/>
                    <a:pt x="586" y="7324"/>
                    <a:pt x="1214" y="7324"/>
                  </a:cubicBezTo>
                  <a:lnTo>
                    <a:pt x="2407" y="7324"/>
                  </a:lnTo>
                  <a:lnTo>
                    <a:pt x="2407" y="502"/>
                  </a:lnTo>
                  <a:cubicBezTo>
                    <a:pt x="1612" y="335"/>
                    <a:pt x="796" y="1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1"/>
            <p:cNvSpPr/>
            <p:nvPr/>
          </p:nvSpPr>
          <p:spPr>
            <a:xfrm>
              <a:off x="4405525" y="929125"/>
              <a:ext cx="60175" cy="59125"/>
            </a:xfrm>
            <a:custGeom>
              <a:rect b="b" l="l" r="r" t="t"/>
              <a:pathLst>
                <a:path extrusionOk="0" h="2365" w="2407">
                  <a:moveTo>
                    <a:pt x="1214" y="0"/>
                  </a:moveTo>
                  <a:cubicBezTo>
                    <a:pt x="565" y="0"/>
                    <a:pt x="1" y="565"/>
                    <a:pt x="1" y="1214"/>
                  </a:cubicBezTo>
                  <a:lnTo>
                    <a:pt x="1" y="1862"/>
                  </a:lnTo>
                  <a:cubicBezTo>
                    <a:pt x="796" y="2051"/>
                    <a:pt x="1591" y="2197"/>
                    <a:pt x="2407" y="2364"/>
                  </a:cubicBezTo>
                  <a:lnTo>
                    <a:pt x="2407" y="1214"/>
                  </a:lnTo>
                  <a:cubicBezTo>
                    <a:pt x="2407" y="628"/>
                    <a:pt x="1988" y="147"/>
                    <a:pt x="1444" y="42"/>
                  </a:cubicBezTo>
                  <a:cubicBezTo>
                    <a:pt x="1361" y="0"/>
                    <a:pt x="1298" y="0"/>
                    <a:pt x="1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1"/>
            <p:cNvSpPr/>
            <p:nvPr/>
          </p:nvSpPr>
          <p:spPr>
            <a:xfrm>
              <a:off x="4443700" y="1623250"/>
              <a:ext cx="16250" cy="11025"/>
            </a:xfrm>
            <a:custGeom>
              <a:rect b="b" l="l" r="r" t="t"/>
              <a:pathLst>
                <a:path extrusionOk="0" h="441" w="650">
                  <a:moveTo>
                    <a:pt x="650" y="1"/>
                  </a:moveTo>
                  <a:lnTo>
                    <a:pt x="650" y="1"/>
                  </a:lnTo>
                  <a:cubicBezTo>
                    <a:pt x="440" y="147"/>
                    <a:pt x="210" y="315"/>
                    <a:pt x="1" y="440"/>
                  </a:cubicBezTo>
                  <a:cubicBezTo>
                    <a:pt x="252" y="356"/>
                    <a:pt x="503" y="210"/>
                    <a:pt x="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1"/>
            <p:cNvSpPr/>
            <p:nvPr/>
          </p:nvSpPr>
          <p:spPr>
            <a:xfrm>
              <a:off x="4240750" y="896550"/>
              <a:ext cx="202975" cy="79150"/>
            </a:xfrm>
            <a:custGeom>
              <a:rect b="b" l="l" r="r" t="t"/>
              <a:pathLst>
                <a:path extrusionOk="0" h="3166" w="8119">
                  <a:moveTo>
                    <a:pt x="3932" y="1"/>
                  </a:moveTo>
                  <a:cubicBezTo>
                    <a:pt x="3809" y="1"/>
                    <a:pt x="3683" y="16"/>
                    <a:pt x="3558" y="48"/>
                  </a:cubicBezTo>
                  <a:cubicBezTo>
                    <a:pt x="2407" y="445"/>
                    <a:pt x="1214" y="759"/>
                    <a:pt x="1" y="1031"/>
                  </a:cubicBezTo>
                  <a:lnTo>
                    <a:pt x="84" y="1366"/>
                  </a:lnTo>
                  <a:cubicBezTo>
                    <a:pt x="168" y="1345"/>
                    <a:pt x="252" y="1345"/>
                    <a:pt x="314" y="1345"/>
                  </a:cubicBezTo>
                  <a:cubicBezTo>
                    <a:pt x="984" y="1345"/>
                    <a:pt x="1528" y="1889"/>
                    <a:pt x="1528" y="2538"/>
                  </a:cubicBezTo>
                  <a:lnTo>
                    <a:pt x="1528" y="3144"/>
                  </a:lnTo>
                  <a:cubicBezTo>
                    <a:pt x="2344" y="2935"/>
                    <a:pt x="3139" y="2705"/>
                    <a:pt x="3934" y="2454"/>
                  </a:cubicBezTo>
                  <a:cubicBezTo>
                    <a:pt x="4813" y="2726"/>
                    <a:pt x="5713" y="2956"/>
                    <a:pt x="6592" y="3165"/>
                  </a:cubicBezTo>
                  <a:lnTo>
                    <a:pt x="6592" y="2517"/>
                  </a:lnTo>
                  <a:cubicBezTo>
                    <a:pt x="6592" y="1868"/>
                    <a:pt x="7156" y="1303"/>
                    <a:pt x="7805" y="1303"/>
                  </a:cubicBezTo>
                  <a:cubicBezTo>
                    <a:pt x="7889" y="1303"/>
                    <a:pt x="7952" y="1303"/>
                    <a:pt x="8035" y="1345"/>
                  </a:cubicBezTo>
                  <a:lnTo>
                    <a:pt x="8119" y="1031"/>
                  </a:lnTo>
                  <a:cubicBezTo>
                    <a:pt x="6801" y="759"/>
                    <a:pt x="5545" y="424"/>
                    <a:pt x="4290" y="48"/>
                  </a:cubicBezTo>
                  <a:cubicBezTo>
                    <a:pt x="4175" y="16"/>
                    <a:pt x="4055" y="1"/>
                    <a:pt x="3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1"/>
            <p:cNvSpPr/>
            <p:nvPr/>
          </p:nvSpPr>
          <p:spPr>
            <a:xfrm>
              <a:off x="4228725" y="1587175"/>
              <a:ext cx="215000" cy="104625"/>
            </a:xfrm>
            <a:custGeom>
              <a:rect b="b" l="l" r="r" t="t"/>
              <a:pathLst>
                <a:path extrusionOk="0" h="4185" w="8600">
                  <a:moveTo>
                    <a:pt x="7073" y="0"/>
                  </a:moveTo>
                  <a:cubicBezTo>
                    <a:pt x="6215" y="565"/>
                    <a:pt x="5294" y="1088"/>
                    <a:pt x="4290" y="1611"/>
                  </a:cubicBezTo>
                  <a:cubicBezTo>
                    <a:pt x="3474" y="1193"/>
                    <a:pt x="2720" y="774"/>
                    <a:pt x="2009" y="335"/>
                  </a:cubicBezTo>
                  <a:lnTo>
                    <a:pt x="2009" y="732"/>
                  </a:lnTo>
                  <a:cubicBezTo>
                    <a:pt x="2009" y="1381"/>
                    <a:pt x="1465" y="1925"/>
                    <a:pt x="795" y="1925"/>
                  </a:cubicBezTo>
                  <a:cubicBezTo>
                    <a:pt x="544" y="1925"/>
                    <a:pt x="314" y="1862"/>
                    <a:pt x="126" y="1716"/>
                  </a:cubicBezTo>
                  <a:lnTo>
                    <a:pt x="0" y="1925"/>
                  </a:lnTo>
                  <a:cubicBezTo>
                    <a:pt x="1109" y="2657"/>
                    <a:pt x="2365" y="3369"/>
                    <a:pt x="3767" y="4059"/>
                  </a:cubicBezTo>
                  <a:cubicBezTo>
                    <a:pt x="3913" y="4122"/>
                    <a:pt x="4101" y="4185"/>
                    <a:pt x="4290" y="4185"/>
                  </a:cubicBezTo>
                  <a:cubicBezTo>
                    <a:pt x="4457" y="4185"/>
                    <a:pt x="4645" y="4122"/>
                    <a:pt x="4813" y="4059"/>
                  </a:cubicBezTo>
                  <a:cubicBezTo>
                    <a:pt x="6215" y="3348"/>
                    <a:pt x="7470" y="2636"/>
                    <a:pt x="8600" y="1883"/>
                  </a:cubicBezTo>
                  <a:lnTo>
                    <a:pt x="8600" y="1883"/>
                  </a:lnTo>
                  <a:cubicBezTo>
                    <a:pt x="8495" y="1904"/>
                    <a:pt x="8391" y="1925"/>
                    <a:pt x="8286" y="1925"/>
                  </a:cubicBezTo>
                  <a:cubicBezTo>
                    <a:pt x="7596" y="1925"/>
                    <a:pt x="7073" y="1381"/>
                    <a:pt x="7073" y="732"/>
                  </a:cubicBezTo>
                  <a:lnTo>
                    <a:pt x="70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1"/>
            <p:cNvSpPr/>
            <p:nvPr/>
          </p:nvSpPr>
          <p:spPr>
            <a:xfrm>
              <a:off x="4218775" y="1553150"/>
              <a:ext cx="60200" cy="82150"/>
            </a:xfrm>
            <a:custGeom>
              <a:rect b="b" l="l" r="r" t="t"/>
              <a:pathLst>
                <a:path extrusionOk="0" h="3286" w="2408">
                  <a:moveTo>
                    <a:pt x="1" y="1"/>
                  </a:moveTo>
                  <a:lnTo>
                    <a:pt x="1" y="2093"/>
                  </a:lnTo>
                  <a:cubicBezTo>
                    <a:pt x="1" y="2512"/>
                    <a:pt x="210" y="2868"/>
                    <a:pt x="524" y="3077"/>
                  </a:cubicBezTo>
                  <a:cubicBezTo>
                    <a:pt x="733" y="3202"/>
                    <a:pt x="942" y="3286"/>
                    <a:pt x="1193" y="3286"/>
                  </a:cubicBezTo>
                  <a:cubicBezTo>
                    <a:pt x="1863" y="3286"/>
                    <a:pt x="2407" y="2742"/>
                    <a:pt x="2407" y="2093"/>
                  </a:cubicBezTo>
                  <a:lnTo>
                    <a:pt x="2407" y="1696"/>
                  </a:lnTo>
                  <a:cubicBezTo>
                    <a:pt x="1507" y="1152"/>
                    <a:pt x="712" y="566"/>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1"/>
            <p:cNvSpPr/>
            <p:nvPr/>
          </p:nvSpPr>
          <p:spPr>
            <a:xfrm>
              <a:off x="4218775" y="1357525"/>
              <a:ext cx="60200" cy="238025"/>
            </a:xfrm>
            <a:custGeom>
              <a:rect b="b" l="l" r="r" t="t"/>
              <a:pathLst>
                <a:path extrusionOk="0" h="9521" w="2408">
                  <a:moveTo>
                    <a:pt x="1926" y="1"/>
                  </a:moveTo>
                  <a:lnTo>
                    <a:pt x="1926" y="1"/>
                  </a:lnTo>
                  <a:cubicBezTo>
                    <a:pt x="2093" y="210"/>
                    <a:pt x="2177" y="482"/>
                    <a:pt x="2177" y="733"/>
                  </a:cubicBezTo>
                  <a:cubicBezTo>
                    <a:pt x="2177" y="1381"/>
                    <a:pt x="1612" y="1946"/>
                    <a:pt x="963" y="1946"/>
                  </a:cubicBezTo>
                  <a:lnTo>
                    <a:pt x="1" y="1946"/>
                  </a:lnTo>
                  <a:lnTo>
                    <a:pt x="1" y="7826"/>
                  </a:lnTo>
                  <a:cubicBezTo>
                    <a:pt x="733" y="8391"/>
                    <a:pt x="1507" y="8977"/>
                    <a:pt x="2407" y="9521"/>
                  </a:cubicBezTo>
                  <a:lnTo>
                    <a:pt x="2407" y="963"/>
                  </a:lnTo>
                  <a:cubicBezTo>
                    <a:pt x="2407" y="586"/>
                    <a:pt x="2198" y="231"/>
                    <a:pt x="19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1"/>
            <p:cNvSpPr/>
            <p:nvPr/>
          </p:nvSpPr>
          <p:spPr>
            <a:xfrm>
              <a:off x="4218250" y="974625"/>
              <a:ext cx="60725" cy="210825"/>
            </a:xfrm>
            <a:custGeom>
              <a:rect b="b" l="l" r="r" t="t"/>
              <a:pathLst>
                <a:path extrusionOk="0" h="8433" w="2429">
                  <a:moveTo>
                    <a:pt x="2428" y="0"/>
                  </a:moveTo>
                  <a:cubicBezTo>
                    <a:pt x="1612" y="210"/>
                    <a:pt x="796" y="356"/>
                    <a:pt x="1" y="524"/>
                  </a:cubicBezTo>
                  <a:lnTo>
                    <a:pt x="1" y="7366"/>
                  </a:lnTo>
                  <a:lnTo>
                    <a:pt x="1214" y="7366"/>
                  </a:lnTo>
                  <a:cubicBezTo>
                    <a:pt x="1842" y="7366"/>
                    <a:pt x="2365" y="7847"/>
                    <a:pt x="2428" y="8433"/>
                  </a:cubicBezTo>
                  <a:lnTo>
                    <a:pt x="2428" y="8328"/>
                  </a:lnTo>
                  <a:lnTo>
                    <a:pt x="24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1"/>
            <p:cNvSpPr/>
            <p:nvPr/>
          </p:nvSpPr>
          <p:spPr>
            <a:xfrm>
              <a:off x="4218775" y="929125"/>
              <a:ext cx="60200" cy="58600"/>
            </a:xfrm>
            <a:custGeom>
              <a:rect b="b" l="l" r="r" t="t"/>
              <a:pathLst>
                <a:path extrusionOk="0" h="2344" w="2408">
                  <a:moveTo>
                    <a:pt x="1193" y="0"/>
                  </a:moveTo>
                  <a:cubicBezTo>
                    <a:pt x="1131" y="0"/>
                    <a:pt x="1047" y="0"/>
                    <a:pt x="963" y="42"/>
                  </a:cubicBezTo>
                  <a:cubicBezTo>
                    <a:pt x="419" y="147"/>
                    <a:pt x="1" y="628"/>
                    <a:pt x="1" y="1214"/>
                  </a:cubicBezTo>
                  <a:lnTo>
                    <a:pt x="1" y="2344"/>
                  </a:lnTo>
                  <a:cubicBezTo>
                    <a:pt x="817" y="2176"/>
                    <a:pt x="1612" y="2030"/>
                    <a:pt x="2407" y="1820"/>
                  </a:cubicBezTo>
                  <a:lnTo>
                    <a:pt x="2407" y="1214"/>
                  </a:lnTo>
                  <a:cubicBezTo>
                    <a:pt x="2407" y="565"/>
                    <a:pt x="1863" y="0"/>
                    <a:pt x="1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1"/>
            <p:cNvSpPr/>
            <p:nvPr/>
          </p:nvSpPr>
          <p:spPr>
            <a:xfrm>
              <a:off x="4046675" y="1158750"/>
              <a:ext cx="231775" cy="60175"/>
            </a:xfrm>
            <a:custGeom>
              <a:rect b="b" l="l" r="r" t="t"/>
              <a:pathLst>
                <a:path extrusionOk="0" h="2407" w="9271">
                  <a:moveTo>
                    <a:pt x="1" y="1"/>
                  </a:moveTo>
                  <a:cubicBezTo>
                    <a:pt x="22" y="817"/>
                    <a:pt x="106" y="1633"/>
                    <a:pt x="189" y="2407"/>
                  </a:cubicBezTo>
                  <a:lnTo>
                    <a:pt x="8057" y="2407"/>
                  </a:lnTo>
                  <a:cubicBezTo>
                    <a:pt x="8705" y="2407"/>
                    <a:pt x="9270" y="1863"/>
                    <a:pt x="9270" y="1214"/>
                  </a:cubicBezTo>
                  <a:lnTo>
                    <a:pt x="9270" y="1068"/>
                  </a:lnTo>
                  <a:cubicBezTo>
                    <a:pt x="9207" y="1695"/>
                    <a:pt x="8684" y="2177"/>
                    <a:pt x="8057" y="2177"/>
                  </a:cubicBezTo>
                  <a:cubicBezTo>
                    <a:pt x="7408" y="2177"/>
                    <a:pt x="6864" y="1633"/>
                    <a:pt x="6864" y="963"/>
                  </a:cubicBezTo>
                  <a:lnTo>
                    <a:pt x="68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1"/>
            <p:cNvSpPr/>
            <p:nvPr/>
          </p:nvSpPr>
          <p:spPr>
            <a:xfrm>
              <a:off x="4217725" y="1158750"/>
              <a:ext cx="60725" cy="54425"/>
            </a:xfrm>
            <a:custGeom>
              <a:rect b="b" l="l" r="r" t="t"/>
              <a:pathLst>
                <a:path extrusionOk="0" h="2177" w="2429">
                  <a:moveTo>
                    <a:pt x="1" y="1"/>
                  </a:moveTo>
                  <a:lnTo>
                    <a:pt x="1" y="963"/>
                  </a:lnTo>
                  <a:cubicBezTo>
                    <a:pt x="1" y="1633"/>
                    <a:pt x="566" y="2177"/>
                    <a:pt x="1215" y="2177"/>
                  </a:cubicBezTo>
                  <a:cubicBezTo>
                    <a:pt x="1842" y="2177"/>
                    <a:pt x="2365" y="1674"/>
                    <a:pt x="2428" y="1068"/>
                  </a:cubicBezTo>
                  <a:cubicBezTo>
                    <a:pt x="2365" y="482"/>
                    <a:pt x="1842" y="1"/>
                    <a:pt x="1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1"/>
            <p:cNvSpPr/>
            <p:nvPr/>
          </p:nvSpPr>
          <p:spPr>
            <a:xfrm>
              <a:off x="4218250" y="1351775"/>
              <a:ext cx="53925" cy="54425"/>
            </a:xfrm>
            <a:custGeom>
              <a:rect b="b" l="l" r="r" t="t"/>
              <a:pathLst>
                <a:path extrusionOk="0" h="2177" w="2157">
                  <a:moveTo>
                    <a:pt x="1194" y="0"/>
                  </a:moveTo>
                  <a:cubicBezTo>
                    <a:pt x="545" y="0"/>
                    <a:pt x="1" y="544"/>
                    <a:pt x="1" y="1193"/>
                  </a:cubicBezTo>
                  <a:lnTo>
                    <a:pt x="1" y="2176"/>
                  </a:lnTo>
                  <a:lnTo>
                    <a:pt x="963" y="2176"/>
                  </a:lnTo>
                  <a:cubicBezTo>
                    <a:pt x="1612" y="2176"/>
                    <a:pt x="2156" y="1611"/>
                    <a:pt x="2156" y="963"/>
                  </a:cubicBezTo>
                  <a:cubicBezTo>
                    <a:pt x="2156" y="670"/>
                    <a:pt x="2093" y="440"/>
                    <a:pt x="1926" y="231"/>
                  </a:cubicBezTo>
                  <a:cubicBezTo>
                    <a:pt x="1738" y="84"/>
                    <a:pt x="1486" y="0"/>
                    <a:pt x="1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1"/>
            <p:cNvSpPr/>
            <p:nvPr/>
          </p:nvSpPr>
          <p:spPr>
            <a:xfrm>
              <a:off x="4076500" y="1346025"/>
              <a:ext cx="189900" cy="60700"/>
            </a:xfrm>
            <a:custGeom>
              <a:rect b="b" l="l" r="r" t="t"/>
              <a:pathLst>
                <a:path extrusionOk="0" h="2428" w="7596">
                  <a:moveTo>
                    <a:pt x="6633" y="0"/>
                  </a:moveTo>
                  <a:lnTo>
                    <a:pt x="6633" y="21"/>
                  </a:lnTo>
                  <a:lnTo>
                    <a:pt x="1" y="21"/>
                  </a:lnTo>
                  <a:cubicBezTo>
                    <a:pt x="273" y="858"/>
                    <a:pt x="586" y="1632"/>
                    <a:pt x="942" y="2427"/>
                  </a:cubicBezTo>
                  <a:lnTo>
                    <a:pt x="5650" y="2427"/>
                  </a:lnTo>
                  <a:lnTo>
                    <a:pt x="5650" y="1465"/>
                  </a:lnTo>
                  <a:cubicBezTo>
                    <a:pt x="5650" y="795"/>
                    <a:pt x="6215" y="251"/>
                    <a:pt x="6864" y="251"/>
                  </a:cubicBezTo>
                  <a:cubicBezTo>
                    <a:pt x="7156" y="251"/>
                    <a:pt x="7387" y="335"/>
                    <a:pt x="7596" y="481"/>
                  </a:cubicBezTo>
                  <a:cubicBezTo>
                    <a:pt x="7387" y="168"/>
                    <a:pt x="7031" y="0"/>
                    <a:pt x="66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1"/>
            <p:cNvSpPr/>
            <p:nvPr/>
          </p:nvSpPr>
          <p:spPr>
            <a:xfrm>
              <a:off x="3982875" y="921275"/>
              <a:ext cx="259475" cy="270975"/>
            </a:xfrm>
            <a:custGeom>
              <a:rect b="b" l="l" r="r" t="t"/>
              <a:pathLst>
                <a:path extrusionOk="0" h="10839" w="10379">
                  <a:moveTo>
                    <a:pt x="10295" y="0"/>
                  </a:moveTo>
                  <a:cubicBezTo>
                    <a:pt x="7509" y="632"/>
                    <a:pt x="4648" y="966"/>
                    <a:pt x="1713" y="966"/>
                  </a:cubicBezTo>
                  <a:cubicBezTo>
                    <a:pt x="1540" y="966"/>
                    <a:pt x="1367" y="965"/>
                    <a:pt x="1193" y="963"/>
                  </a:cubicBezTo>
                  <a:cubicBezTo>
                    <a:pt x="544" y="963"/>
                    <a:pt x="0" y="1528"/>
                    <a:pt x="0" y="2176"/>
                  </a:cubicBezTo>
                  <a:lnTo>
                    <a:pt x="0" y="2218"/>
                  </a:lnTo>
                  <a:cubicBezTo>
                    <a:pt x="0" y="5252"/>
                    <a:pt x="0" y="8119"/>
                    <a:pt x="209" y="10839"/>
                  </a:cubicBezTo>
                  <a:lnTo>
                    <a:pt x="733" y="10797"/>
                  </a:lnTo>
                  <a:lnTo>
                    <a:pt x="733" y="10671"/>
                  </a:lnTo>
                  <a:cubicBezTo>
                    <a:pt x="733" y="10023"/>
                    <a:pt x="1277" y="9479"/>
                    <a:pt x="1925" y="9479"/>
                  </a:cubicBezTo>
                  <a:lnTo>
                    <a:pt x="2553" y="9479"/>
                  </a:lnTo>
                  <a:cubicBezTo>
                    <a:pt x="2448" y="7554"/>
                    <a:pt x="2427" y="5524"/>
                    <a:pt x="2427" y="3390"/>
                  </a:cubicBezTo>
                  <a:cubicBezTo>
                    <a:pt x="4771" y="3327"/>
                    <a:pt x="7114" y="3055"/>
                    <a:pt x="9416" y="2658"/>
                  </a:cubicBezTo>
                  <a:lnTo>
                    <a:pt x="9416" y="1528"/>
                  </a:lnTo>
                  <a:cubicBezTo>
                    <a:pt x="9416" y="942"/>
                    <a:pt x="9834" y="461"/>
                    <a:pt x="10378" y="356"/>
                  </a:cubicBezTo>
                  <a:lnTo>
                    <a:pt x="102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1"/>
            <p:cNvSpPr/>
            <p:nvPr/>
          </p:nvSpPr>
          <p:spPr>
            <a:xfrm>
              <a:off x="4027325" y="1387875"/>
              <a:ext cx="204550" cy="247425"/>
            </a:xfrm>
            <a:custGeom>
              <a:rect b="b" l="l" r="r" t="t"/>
              <a:pathLst>
                <a:path extrusionOk="0" h="9897" w="8182">
                  <a:moveTo>
                    <a:pt x="252" y="0"/>
                  </a:moveTo>
                  <a:lnTo>
                    <a:pt x="1" y="105"/>
                  </a:lnTo>
                  <a:cubicBezTo>
                    <a:pt x="1361" y="3808"/>
                    <a:pt x="3788" y="7072"/>
                    <a:pt x="8056" y="9897"/>
                  </a:cubicBezTo>
                  <a:lnTo>
                    <a:pt x="8182" y="9688"/>
                  </a:lnTo>
                  <a:cubicBezTo>
                    <a:pt x="7847" y="9479"/>
                    <a:pt x="7638" y="9123"/>
                    <a:pt x="7638" y="8704"/>
                  </a:cubicBezTo>
                  <a:lnTo>
                    <a:pt x="7638" y="6612"/>
                  </a:lnTo>
                  <a:cubicBezTo>
                    <a:pt x="5462" y="4833"/>
                    <a:pt x="3934" y="2867"/>
                    <a:pt x="2930" y="732"/>
                  </a:cubicBezTo>
                  <a:lnTo>
                    <a:pt x="1361" y="732"/>
                  </a:lnTo>
                  <a:cubicBezTo>
                    <a:pt x="859" y="732"/>
                    <a:pt x="440" y="440"/>
                    <a:pt x="2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1"/>
            <p:cNvSpPr/>
            <p:nvPr/>
          </p:nvSpPr>
          <p:spPr>
            <a:xfrm>
              <a:off x="4031000" y="1345500"/>
              <a:ext cx="69600" cy="60700"/>
            </a:xfrm>
            <a:custGeom>
              <a:rect b="b" l="l" r="r" t="t"/>
              <a:pathLst>
                <a:path extrusionOk="0" h="2428" w="2784">
                  <a:moveTo>
                    <a:pt x="1214" y="0"/>
                  </a:moveTo>
                  <a:cubicBezTo>
                    <a:pt x="544" y="0"/>
                    <a:pt x="0" y="565"/>
                    <a:pt x="0" y="1214"/>
                  </a:cubicBezTo>
                  <a:cubicBezTo>
                    <a:pt x="0" y="1381"/>
                    <a:pt x="63" y="1549"/>
                    <a:pt x="105" y="1695"/>
                  </a:cubicBezTo>
                  <a:cubicBezTo>
                    <a:pt x="293" y="2114"/>
                    <a:pt x="712" y="2427"/>
                    <a:pt x="1214" y="2427"/>
                  </a:cubicBezTo>
                  <a:lnTo>
                    <a:pt x="2783" y="2427"/>
                  </a:lnTo>
                  <a:cubicBezTo>
                    <a:pt x="2406" y="1632"/>
                    <a:pt x="2093" y="858"/>
                    <a:pt x="1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1"/>
            <p:cNvSpPr/>
            <p:nvPr/>
          </p:nvSpPr>
          <p:spPr>
            <a:xfrm>
              <a:off x="3987575" y="1192225"/>
              <a:ext cx="89475" cy="198275"/>
            </a:xfrm>
            <a:custGeom>
              <a:rect b="b" l="l" r="r" t="t"/>
              <a:pathLst>
                <a:path extrusionOk="0" h="7931" w="3579">
                  <a:moveTo>
                    <a:pt x="524" y="1"/>
                  </a:moveTo>
                  <a:lnTo>
                    <a:pt x="1" y="22"/>
                  </a:lnTo>
                  <a:cubicBezTo>
                    <a:pt x="252" y="2846"/>
                    <a:pt x="691" y="5462"/>
                    <a:pt x="1570" y="7931"/>
                  </a:cubicBezTo>
                  <a:lnTo>
                    <a:pt x="1842" y="7826"/>
                  </a:lnTo>
                  <a:cubicBezTo>
                    <a:pt x="1758" y="7659"/>
                    <a:pt x="1737" y="7512"/>
                    <a:pt x="1737" y="7345"/>
                  </a:cubicBezTo>
                  <a:cubicBezTo>
                    <a:pt x="1737" y="6696"/>
                    <a:pt x="2281" y="6152"/>
                    <a:pt x="2951" y="6152"/>
                  </a:cubicBezTo>
                  <a:lnTo>
                    <a:pt x="3579" y="6152"/>
                  </a:lnTo>
                  <a:cubicBezTo>
                    <a:pt x="3076" y="4541"/>
                    <a:pt x="2762" y="2846"/>
                    <a:pt x="2553" y="1068"/>
                  </a:cubicBezTo>
                  <a:lnTo>
                    <a:pt x="1737" y="1068"/>
                  </a:lnTo>
                  <a:cubicBezTo>
                    <a:pt x="1110" y="1068"/>
                    <a:pt x="586" y="607"/>
                    <a:pt x="5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1"/>
            <p:cNvSpPr/>
            <p:nvPr/>
          </p:nvSpPr>
          <p:spPr>
            <a:xfrm>
              <a:off x="4000650" y="1158750"/>
              <a:ext cx="50775" cy="60175"/>
            </a:xfrm>
            <a:custGeom>
              <a:rect b="b" l="l" r="r" t="t"/>
              <a:pathLst>
                <a:path extrusionOk="0" h="2407" w="2031">
                  <a:moveTo>
                    <a:pt x="1214" y="1"/>
                  </a:moveTo>
                  <a:cubicBezTo>
                    <a:pt x="566" y="1"/>
                    <a:pt x="1" y="524"/>
                    <a:pt x="1" y="1214"/>
                  </a:cubicBezTo>
                  <a:lnTo>
                    <a:pt x="1" y="1340"/>
                  </a:lnTo>
                  <a:cubicBezTo>
                    <a:pt x="84" y="1926"/>
                    <a:pt x="587" y="2407"/>
                    <a:pt x="1214" y="2407"/>
                  </a:cubicBezTo>
                  <a:lnTo>
                    <a:pt x="2030" y="2407"/>
                  </a:lnTo>
                  <a:cubicBezTo>
                    <a:pt x="1947" y="1633"/>
                    <a:pt x="1905" y="817"/>
                    <a:pt x="18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7" name="Google Shape;6537;p61"/>
          <p:cNvGrpSpPr/>
          <p:nvPr/>
        </p:nvGrpSpPr>
        <p:grpSpPr>
          <a:xfrm>
            <a:off x="7040537" y="3296012"/>
            <a:ext cx="381630" cy="429969"/>
            <a:chOff x="2925175" y="4015350"/>
            <a:chExt cx="706200" cy="795650"/>
          </a:xfrm>
        </p:grpSpPr>
        <p:sp>
          <p:nvSpPr>
            <p:cNvPr id="6538" name="Google Shape;6538;p61"/>
            <p:cNvSpPr/>
            <p:nvPr/>
          </p:nvSpPr>
          <p:spPr>
            <a:xfrm>
              <a:off x="3410075" y="4046725"/>
              <a:ext cx="221300" cy="680575"/>
            </a:xfrm>
            <a:custGeom>
              <a:rect b="b" l="l" r="r" t="t"/>
              <a:pathLst>
                <a:path extrusionOk="0" h="27223" w="8852">
                  <a:moveTo>
                    <a:pt x="22" y="1"/>
                  </a:moveTo>
                  <a:lnTo>
                    <a:pt x="1" y="105"/>
                  </a:lnTo>
                  <a:cubicBezTo>
                    <a:pt x="545" y="210"/>
                    <a:pt x="963" y="712"/>
                    <a:pt x="963" y="1298"/>
                  </a:cubicBezTo>
                  <a:lnTo>
                    <a:pt x="963" y="2595"/>
                  </a:lnTo>
                  <a:cubicBezTo>
                    <a:pt x="2784" y="2888"/>
                    <a:pt x="4625" y="3035"/>
                    <a:pt x="6445" y="3098"/>
                  </a:cubicBezTo>
                  <a:cubicBezTo>
                    <a:pt x="6424" y="11572"/>
                    <a:pt x="6194" y="18288"/>
                    <a:pt x="963" y="23603"/>
                  </a:cubicBezTo>
                  <a:lnTo>
                    <a:pt x="963" y="26155"/>
                  </a:lnTo>
                  <a:cubicBezTo>
                    <a:pt x="963" y="26574"/>
                    <a:pt x="754" y="26950"/>
                    <a:pt x="440" y="27160"/>
                  </a:cubicBezTo>
                  <a:lnTo>
                    <a:pt x="482" y="27222"/>
                  </a:lnTo>
                  <a:cubicBezTo>
                    <a:pt x="8852" y="20799"/>
                    <a:pt x="8852" y="12304"/>
                    <a:pt x="8852" y="1905"/>
                  </a:cubicBezTo>
                  <a:cubicBezTo>
                    <a:pt x="8852" y="1382"/>
                    <a:pt x="8517" y="921"/>
                    <a:pt x="8015" y="775"/>
                  </a:cubicBezTo>
                  <a:cubicBezTo>
                    <a:pt x="7889" y="733"/>
                    <a:pt x="7764" y="712"/>
                    <a:pt x="7638" y="712"/>
                  </a:cubicBezTo>
                  <a:cubicBezTo>
                    <a:pt x="5064" y="712"/>
                    <a:pt x="2533" y="482"/>
                    <a:pt x="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1"/>
            <p:cNvSpPr/>
            <p:nvPr/>
          </p:nvSpPr>
          <p:spPr>
            <a:xfrm>
              <a:off x="3374000" y="4636775"/>
              <a:ext cx="60175" cy="94175"/>
            </a:xfrm>
            <a:custGeom>
              <a:rect b="b" l="l" r="r" t="t"/>
              <a:pathLst>
                <a:path extrusionOk="0" h="3767" w="2407">
                  <a:moveTo>
                    <a:pt x="2406" y="1"/>
                  </a:moveTo>
                  <a:cubicBezTo>
                    <a:pt x="1695" y="733"/>
                    <a:pt x="879" y="1403"/>
                    <a:pt x="0" y="2051"/>
                  </a:cubicBezTo>
                  <a:lnTo>
                    <a:pt x="0" y="2553"/>
                  </a:lnTo>
                  <a:cubicBezTo>
                    <a:pt x="0" y="3202"/>
                    <a:pt x="523" y="3767"/>
                    <a:pt x="1193" y="3767"/>
                  </a:cubicBezTo>
                  <a:cubicBezTo>
                    <a:pt x="1465" y="3767"/>
                    <a:pt x="1695" y="3683"/>
                    <a:pt x="1883" y="3558"/>
                  </a:cubicBezTo>
                  <a:cubicBezTo>
                    <a:pt x="2197" y="3348"/>
                    <a:pt x="2406" y="2972"/>
                    <a:pt x="2406" y="2553"/>
                  </a:cubicBezTo>
                  <a:lnTo>
                    <a:pt x="24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1"/>
            <p:cNvSpPr/>
            <p:nvPr/>
          </p:nvSpPr>
          <p:spPr>
            <a:xfrm>
              <a:off x="3139125" y="4377975"/>
              <a:ext cx="295050" cy="322125"/>
            </a:xfrm>
            <a:custGeom>
              <a:rect b="b" l="l" r="r" t="t"/>
              <a:pathLst>
                <a:path extrusionOk="0" h="12885" w="11802">
                  <a:moveTo>
                    <a:pt x="6021" y="1"/>
                  </a:moveTo>
                  <a:cubicBezTo>
                    <a:pt x="5828" y="1"/>
                    <a:pt x="5629" y="48"/>
                    <a:pt x="5441" y="142"/>
                  </a:cubicBezTo>
                  <a:lnTo>
                    <a:pt x="649" y="2653"/>
                  </a:lnTo>
                  <a:cubicBezTo>
                    <a:pt x="231" y="2862"/>
                    <a:pt x="0" y="3281"/>
                    <a:pt x="0" y="3720"/>
                  </a:cubicBezTo>
                  <a:lnTo>
                    <a:pt x="0" y="11001"/>
                  </a:lnTo>
                  <a:cubicBezTo>
                    <a:pt x="712" y="11650"/>
                    <a:pt x="1528" y="12278"/>
                    <a:pt x="2407" y="12884"/>
                  </a:cubicBezTo>
                  <a:lnTo>
                    <a:pt x="2407" y="4431"/>
                  </a:lnTo>
                  <a:lnTo>
                    <a:pt x="5964" y="2569"/>
                  </a:lnTo>
                  <a:lnTo>
                    <a:pt x="9395" y="4431"/>
                  </a:lnTo>
                  <a:lnTo>
                    <a:pt x="9395" y="12403"/>
                  </a:lnTo>
                  <a:cubicBezTo>
                    <a:pt x="10274" y="11755"/>
                    <a:pt x="11090" y="11064"/>
                    <a:pt x="11801" y="10353"/>
                  </a:cubicBezTo>
                  <a:lnTo>
                    <a:pt x="11801" y="3741"/>
                  </a:lnTo>
                  <a:cubicBezTo>
                    <a:pt x="11801" y="3281"/>
                    <a:pt x="11529" y="2904"/>
                    <a:pt x="11195" y="2653"/>
                  </a:cubicBezTo>
                  <a:lnTo>
                    <a:pt x="6570" y="142"/>
                  </a:lnTo>
                  <a:cubicBezTo>
                    <a:pt x="6403" y="48"/>
                    <a:pt x="6215" y="1"/>
                    <a:pt x="60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1"/>
            <p:cNvSpPr/>
            <p:nvPr/>
          </p:nvSpPr>
          <p:spPr>
            <a:xfrm>
              <a:off x="3286125" y="4100600"/>
              <a:ext cx="148050" cy="287725"/>
            </a:xfrm>
            <a:custGeom>
              <a:rect b="b" l="l" r="r" t="t"/>
              <a:pathLst>
                <a:path extrusionOk="0" h="11509" w="5922">
                  <a:moveTo>
                    <a:pt x="3536" y="1"/>
                  </a:moveTo>
                  <a:lnTo>
                    <a:pt x="3536" y="8350"/>
                  </a:lnTo>
                  <a:lnTo>
                    <a:pt x="628" y="6906"/>
                  </a:lnTo>
                  <a:cubicBezTo>
                    <a:pt x="418" y="6801"/>
                    <a:pt x="251" y="6780"/>
                    <a:pt x="42" y="6780"/>
                  </a:cubicBezTo>
                  <a:cubicBezTo>
                    <a:pt x="460" y="6801"/>
                    <a:pt x="816" y="7052"/>
                    <a:pt x="1025" y="7450"/>
                  </a:cubicBezTo>
                  <a:cubicBezTo>
                    <a:pt x="1318" y="8057"/>
                    <a:pt x="1088" y="8789"/>
                    <a:pt x="481" y="9082"/>
                  </a:cubicBezTo>
                  <a:lnTo>
                    <a:pt x="0" y="9312"/>
                  </a:lnTo>
                  <a:lnTo>
                    <a:pt x="4185" y="11383"/>
                  </a:lnTo>
                  <a:cubicBezTo>
                    <a:pt x="4352" y="11446"/>
                    <a:pt x="4540" y="11509"/>
                    <a:pt x="4708" y="11509"/>
                  </a:cubicBezTo>
                  <a:cubicBezTo>
                    <a:pt x="4917" y="11509"/>
                    <a:pt x="5168" y="11446"/>
                    <a:pt x="5336" y="11321"/>
                  </a:cubicBezTo>
                  <a:cubicBezTo>
                    <a:pt x="5712" y="11111"/>
                    <a:pt x="5921" y="10714"/>
                    <a:pt x="5921" y="10295"/>
                  </a:cubicBezTo>
                  <a:lnTo>
                    <a:pt x="5921" y="461"/>
                  </a:lnTo>
                  <a:cubicBezTo>
                    <a:pt x="5105" y="336"/>
                    <a:pt x="4289" y="210"/>
                    <a:pt x="3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1"/>
            <p:cNvSpPr/>
            <p:nvPr/>
          </p:nvSpPr>
          <p:spPr>
            <a:xfrm>
              <a:off x="3374000" y="4048300"/>
              <a:ext cx="60175" cy="63325"/>
            </a:xfrm>
            <a:custGeom>
              <a:rect b="b" l="l" r="r" t="t"/>
              <a:pathLst>
                <a:path extrusionOk="0" h="2533" w="2407">
                  <a:moveTo>
                    <a:pt x="1193" y="1"/>
                  </a:moveTo>
                  <a:cubicBezTo>
                    <a:pt x="544" y="1"/>
                    <a:pt x="0" y="524"/>
                    <a:pt x="0" y="1193"/>
                  </a:cubicBezTo>
                  <a:lnTo>
                    <a:pt x="0" y="2093"/>
                  </a:lnTo>
                  <a:cubicBezTo>
                    <a:pt x="774" y="2281"/>
                    <a:pt x="1590" y="2407"/>
                    <a:pt x="2406" y="2532"/>
                  </a:cubicBezTo>
                  <a:lnTo>
                    <a:pt x="2406" y="1235"/>
                  </a:lnTo>
                  <a:cubicBezTo>
                    <a:pt x="2406" y="649"/>
                    <a:pt x="1988" y="147"/>
                    <a:pt x="1444" y="22"/>
                  </a:cubicBezTo>
                  <a:cubicBezTo>
                    <a:pt x="1360" y="1"/>
                    <a:pt x="1277" y="1"/>
                    <a:pt x="1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1"/>
            <p:cNvSpPr/>
            <p:nvPr/>
          </p:nvSpPr>
          <p:spPr>
            <a:xfrm>
              <a:off x="3146450" y="4688050"/>
              <a:ext cx="275175" cy="122950"/>
            </a:xfrm>
            <a:custGeom>
              <a:rect b="b" l="l" r="r" t="t"/>
              <a:pathLst>
                <a:path extrusionOk="0" h="4918" w="11007">
                  <a:moveTo>
                    <a:pt x="9081" y="0"/>
                  </a:moveTo>
                  <a:cubicBezTo>
                    <a:pt x="7951" y="837"/>
                    <a:pt x="6675" y="1632"/>
                    <a:pt x="5231" y="2365"/>
                  </a:cubicBezTo>
                  <a:cubicBezTo>
                    <a:pt x="4060" y="1758"/>
                    <a:pt x="3013" y="1151"/>
                    <a:pt x="2072" y="502"/>
                  </a:cubicBezTo>
                  <a:lnTo>
                    <a:pt x="2072" y="733"/>
                  </a:lnTo>
                  <a:cubicBezTo>
                    <a:pt x="2072" y="1402"/>
                    <a:pt x="1507" y="1946"/>
                    <a:pt x="858" y="1946"/>
                  </a:cubicBezTo>
                  <a:cubicBezTo>
                    <a:pt x="586" y="1946"/>
                    <a:pt x="356" y="1862"/>
                    <a:pt x="168" y="1737"/>
                  </a:cubicBezTo>
                  <a:lnTo>
                    <a:pt x="0" y="1988"/>
                  </a:lnTo>
                  <a:cubicBezTo>
                    <a:pt x="1360" y="2992"/>
                    <a:pt x="2930" y="3913"/>
                    <a:pt x="4729" y="4792"/>
                  </a:cubicBezTo>
                  <a:cubicBezTo>
                    <a:pt x="4917" y="4875"/>
                    <a:pt x="5043" y="4917"/>
                    <a:pt x="5231" y="4917"/>
                  </a:cubicBezTo>
                  <a:cubicBezTo>
                    <a:pt x="5399" y="4917"/>
                    <a:pt x="5587" y="4875"/>
                    <a:pt x="5754" y="4792"/>
                  </a:cubicBezTo>
                  <a:cubicBezTo>
                    <a:pt x="7784" y="3766"/>
                    <a:pt x="9542" y="2699"/>
                    <a:pt x="11006" y="1569"/>
                  </a:cubicBezTo>
                  <a:lnTo>
                    <a:pt x="10964" y="1507"/>
                  </a:lnTo>
                  <a:cubicBezTo>
                    <a:pt x="10776" y="1632"/>
                    <a:pt x="10546" y="1716"/>
                    <a:pt x="10274" y="1716"/>
                  </a:cubicBezTo>
                  <a:cubicBezTo>
                    <a:pt x="9625" y="1716"/>
                    <a:pt x="9081" y="1151"/>
                    <a:pt x="9081" y="502"/>
                  </a:cubicBezTo>
                  <a:lnTo>
                    <a:pt x="90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1"/>
            <p:cNvSpPr/>
            <p:nvPr/>
          </p:nvSpPr>
          <p:spPr>
            <a:xfrm>
              <a:off x="3162150" y="4015350"/>
              <a:ext cx="248475" cy="85800"/>
            </a:xfrm>
            <a:custGeom>
              <a:rect b="b" l="l" r="r" t="t"/>
              <a:pathLst>
                <a:path extrusionOk="0" h="3432" w="9939">
                  <a:moveTo>
                    <a:pt x="4763" y="0"/>
                  </a:moveTo>
                  <a:cubicBezTo>
                    <a:pt x="4645" y="0"/>
                    <a:pt x="4530" y="21"/>
                    <a:pt x="4415" y="63"/>
                  </a:cubicBezTo>
                  <a:cubicBezTo>
                    <a:pt x="2971" y="524"/>
                    <a:pt x="1486" y="921"/>
                    <a:pt x="0" y="1214"/>
                  </a:cubicBezTo>
                  <a:lnTo>
                    <a:pt x="21" y="1360"/>
                  </a:lnTo>
                  <a:cubicBezTo>
                    <a:pt x="105" y="1340"/>
                    <a:pt x="167" y="1340"/>
                    <a:pt x="251" y="1340"/>
                  </a:cubicBezTo>
                  <a:cubicBezTo>
                    <a:pt x="900" y="1340"/>
                    <a:pt x="1465" y="1863"/>
                    <a:pt x="1465" y="2532"/>
                  </a:cubicBezTo>
                  <a:lnTo>
                    <a:pt x="1465" y="3348"/>
                  </a:lnTo>
                  <a:cubicBezTo>
                    <a:pt x="2553" y="3118"/>
                    <a:pt x="3662" y="2825"/>
                    <a:pt x="4750" y="2490"/>
                  </a:cubicBezTo>
                  <a:cubicBezTo>
                    <a:pt x="5984" y="2846"/>
                    <a:pt x="7219" y="3160"/>
                    <a:pt x="8474" y="3432"/>
                  </a:cubicBezTo>
                  <a:lnTo>
                    <a:pt x="8474" y="2553"/>
                  </a:lnTo>
                  <a:cubicBezTo>
                    <a:pt x="8474" y="1884"/>
                    <a:pt x="8997" y="1340"/>
                    <a:pt x="9667" y="1340"/>
                  </a:cubicBezTo>
                  <a:cubicBezTo>
                    <a:pt x="9751" y="1340"/>
                    <a:pt x="9834" y="1340"/>
                    <a:pt x="9918" y="1360"/>
                  </a:cubicBezTo>
                  <a:lnTo>
                    <a:pt x="9939" y="1256"/>
                  </a:lnTo>
                  <a:cubicBezTo>
                    <a:pt x="8307" y="984"/>
                    <a:pt x="6696" y="544"/>
                    <a:pt x="5126" y="63"/>
                  </a:cubicBezTo>
                  <a:cubicBezTo>
                    <a:pt x="5001" y="21"/>
                    <a:pt x="4881" y="0"/>
                    <a:pt x="47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1"/>
            <p:cNvSpPr/>
            <p:nvPr/>
          </p:nvSpPr>
          <p:spPr>
            <a:xfrm>
              <a:off x="3252625" y="4270625"/>
              <a:ext cx="65950" cy="63300"/>
            </a:xfrm>
            <a:custGeom>
              <a:rect b="b" l="l" r="r" t="t"/>
              <a:pathLst>
                <a:path extrusionOk="0" h="2532" w="2638">
                  <a:moveTo>
                    <a:pt x="1298" y="0"/>
                  </a:moveTo>
                  <a:cubicBezTo>
                    <a:pt x="880" y="21"/>
                    <a:pt x="503" y="272"/>
                    <a:pt x="294" y="670"/>
                  </a:cubicBezTo>
                  <a:cubicBezTo>
                    <a:pt x="1" y="1276"/>
                    <a:pt x="252" y="2009"/>
                    <a:pt x="838" y="2302"/>
                  </a:cubicBezTo>
                  <a:lnTo>
                    <a:pt x="1319" y="2532"/>
                  </a:lnTo>
                  <a:lnTo>
                    <a:pt x="1800" y="2302"/>
                  </a:lnTo>
                  <a:cubicBezTo>
                    <a:pt x="2386" y="1988"/>
                    <a:pt x="2637" y="1276"/>
                    <a:pt x="2344" y="670"/>
                  </a:cubicBezTo>
                  <a:cubicBezTo>
                    <a:pt x="2156" y="272"/>
                    <a:pt x="1758" y="21"/>
                    <a:pt x="1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1"/>
            <p:cNvSpPr/>
            <p:nvPr/>
          </p:nvSpPr>
          <p:spPr>
            <a:xfrm>
              <a:off x="3138600" y="4099575"/>
              <a:ext cx="147525" cy="288750"/>
            </a:xfrm>
            <a:custGeom>
              <a:rect b="b" l="l" r="r" t="t"/>
              <a:pathLst>
                <a:path extrusionOk="0" h="11550" w="5901">
                  <a:moveTo>
                    <a:pt x="2407" y="0"/>
                  </a:moveTo>
                  <a:cubicBezTo>
                    <a:pt x="1612" y="188"/>
                    <a:pt x="817" y="356"/>
                    <a:pt x="1" y="481"/>
                  </a:cubicBezTo>
                  <a:lnTo>
                    <a:pt x="1" y="10336"/>
                  </a:lnTo>
                  <a:cubicBezTo>
                    <a:pt x="1" y="10755"/>
                    <a:pt x="210" y="11152"/>
                    <a:pt x="565" y="11362"/>
                  </a:cubicBezTo>
                  <a:cubicBezTo>
                    <a:pt x="754" y="11487"/>
                    <a:pt x="963" y="11550"/>
                    <a:pt x="1193" y="11550"/>
                  </a:cubicBezTo>
                  <a:cubicBezTo>
                    <a:pt x="1382" y="11550"/>
                    <a:pt x="1570" y="11487"/>
                    <a:pt x="1716" y="11404"/>
                  </a:cubicBezTo>
                  <a:lnTo>
                    <a:pt x="5901" y="9353"/>
                  </a:lnTo>
                  <a:lnTo>
                    <a:pt x="5462" y="9144"/>
                  </a:lnTo>
                  <a:cubicBezTo>
                    <a:pt x="4855" y="8830"/>
                    <a:pt x="4625" y="8118"/>
                    <a:pt x="4918" y="7512"/>
                  </a:cubicBezTo>
                  <a:cubicBezTo>
                    <a:pt x="5106" y="7093"/>
                    <a:pt x="5483" y="6863"/>
                    <a:pt x="5901" y="6842"/>
                  </a:cubicBezTo>
                  <a:cubicBezTo>
                    <a:pt x="5692" y="6842"/>
                    <a:pt x="5483" y="6863"/>
                    <a:pt x="5315" y="6968"/>
                  </a:cubicBezTo>
                  <a:lnTo>
                    <a:pt x="2407" y="8411"/>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1"/>
            <p:cNvSpPr/>
            <p:nvPr/>
          </p:nvSpPr>
          <p:spPr>
            <a:xfrm>
              <a:off x="3138600" y="4653000"/>
              <a:ext cx="60175" cy="83725"/>
            </a:xfrm>
            <a:custGeom>
              <a:rect b="b" l="l" r="r" t="t"/>
              <a:pathLst>
                <a:path extrusionOk="0" h="3349" w="2407">
                  <a:moveTo>
                    <a:pt x="1" y="0"/>
                  </a:moveTo>
                  <a:lnTo>
                    <a:pt x="1" y="2155"/>
                  </a:lnTo>
                  <a:cubicBezTo>
                    <a:pt x="1" y="2574"/>
                    <a:pt x="210" y="2930"/>
                    <a:pt x="524" y="3139"/>
                  </a:cubicBezTo>
                  <a:cubicBezTo>
                    <a:pt x="712" y="3264"/>
                    <a:pt x="942" y="3348"/>
                    <a:pt x="1193" y="3348"/>
                  </a:cubicBezTo>
                  <a:cubicBezTo>
                    <a:pt x="1863" y="3348"/>
                    <a:pt x="2407" y="2804"/>
                    <a:pt x="2407" y="2155"/>
                  </a:cubicBezTo>
                  <a:lnTo>
                    <a:pt x="2407" y="1904"/>
                  </a:lnTo>
                  <a:cubicBezTo>
                    <a:pt x="1507" y="1319"/>
                    <a:pt x="712" y="69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1"/>
            <p:cNvSpPr/>
            <p:nvPr/>
          </p:nvSpPr>
          <p:spPr>
            <a:xfrm>
              <a:off x="3138600" y="4048825"/>
              <a:ext cx="60175" cy="62275"/>
            </a:xfrm>
            <a:custGeom>
              <a:rect b="b" l="l" r="r" t="t"/>
              <a:pathLst>
                <a:path extrusionOk="0" h="2491" w="2407">
                  <a:moveTo>
                    <a:pt x="1193" y="1"/>
                  </a:moveTo>
                  <a:cubicBezTo>
                    <a:pt x="1130" y="1"/>
                    <a:pt x="1047" y="1"/>
                    <a:pt x="963" y="21"/>
                  </a:cubicBezTo>
                  <a:cubicBezTo>
                    <a:pt x="419" y="126"/>
                    <a:pt x="1" y="628"/>
                    <a:pt x="1" y="1214"/>
                  </a:cubicBezTo>
                  <a:lnTo>
                    <a:pt x="1" y="2490"/>
                  </a:lnTo>
                  <a:cubicBezTo>
                    <a:pt x="817" y="2344"/>
                    <a:pt x="1591" y="2198"/>
                    <a:pt x="2407" y="2009"/>
                  </a:cubicBezTo>
                  <a:lnTo>
                    <a:pt x="2407" y="1214"/>
                  </a:lnTo>
                  <a:cubicBezTo>
                    <a:pt x="2407" y="545"/>
                    <a:pt x="1863" y="1"/>
                    <a:pt x="1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1"/>
            <p:cNvSpPr/>
            <p:nvPr/>
          </p:nvSpPr>
          <p:spPr>
            <a:xfrm>
              <a:off x="2925175" y="4045675"/>
              <a:ext cx="237000" cy="692600"/>
            </a:xfrm>
            <a:custGeom>
              <a:rect b="b" l="l" r="r" t="t"/>
              <a:pathLst>
                <a:path extrusionOk="0" h="27704" w="9480">
                  <a:moveTo>
                    <a:pt x="9437" y="1"/>
                  </a:moveTo>
                  <a:cubicBezTo>
                    <a:pt x="6780" y="545"/>
                    <a:pt x="4039" y="817"/>
                    <a:pt x="1235" y="817"/>
                  </a:cubicBezTo>
                  <a:cubicBezTo>
                    <a:pt x="545" y="817"/>
                    <a:pt x="63" y="1361"/>
                    <a:pt x="63" y="2010"/>
                  </a:cubicBezTo>
                  <a:lnTo>
                    <a:pt x="63" y="2072"/>
                  </a:lnTo>
                  <a:cubicBezTo>
                    <a:pt x="63" y="12639"/>
                    <a:pt x="1" y="21280"/>
                    <a:pt x="8851" y="27704"/>
                  </a:cubicBezTo>
                  <a:lnTo>
                    <a:pt x="9040" y="27432"/>
                  </a:lnTo>
                  <a:cubicBezTo>
                    <a:pt x="8726" y="27223"/>
                    <a:pt x="8517" y="26867"/>
                    <a:pt x="8517" y="26448"/>
                  </a:cubicBezTo>
                  <a:lnTo>
                    <a:pt x="8517" y="24293"/>
                  </a:lnTo>
                  <a:cubicBezTo>
                    <a:pt x="2616" y="18937"/>
                    <a:pt x="2386" y="12011"/>
                    <a:pt x="2386" y="3181"/>
                  </a:cubicBezTo>
                  <a:cubicBezTo>
                    <a:pt x="4457" y="3140"/>
                    <a:pt x="6487" y="2951"/>
                    <a:pt x="8517" y="2616"/>
                  </a:cubicBezTo>
                  <a:lnTo>
                    <a:pt x="8517" y="1340"/>
                  </a:lnTo>
                  <a:cubicBezTo>
                    <a:pt x="8517" y="754"/>
                    <a:pt x="8914" y="252"/>
                    <a:pt x="9479" y="147"/>
                  </a:cubicBezTo>
                  <a:lnTo>
                    <a:pt x="94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0" name="Google Shape;6550;p61"/>
          <p:cNvGrpSpPr/>
          <p:nvPr/>
        </p:nvGrpSpPr>
        <p:grpSpPr>
          <a:xfrm>
            <a:off x="7040976" y="1851922"/>
            <a:ext cx="380779" cy="429969"/>
            <a:chOff x="2926750" y="896150"/>
            <a:chExt cx="704625" cy="795650"/>
          </a:xfrm>
        </p:grpSpPr>
        <p:sp>
          <p:nvSpPr>
            <p:cNvPr id="6551" name="Google Shape;6551;p61"/>
            <p:cNvSpPr/>
            <p:nvPr/>
          </p:nvSpPr>
          <p:spPr>
            <a:xfrm>
              <a:off x="3110875" y="896150"/>
              <a:ext cx="520500" cy="713000"/>
            </a:xfrm>
            <a:custGeom>
              <a:rect b="b" l="l" r="r" t="t"/>
              <a:pathLst>
                <a:path extrusionOk="0" h="28520" w="20820">
                  <a:moveTo>
                    <a:pt x="6850" y="1"/>
                  </a:moveTo>
                  <a:cubicBezTo>
                    <a:pt x="6733" y="1"/>
                    <a:pt x="6612" y="22"/>
                    <a:pt x="6487" y="64"/>
                  </a:cubicBezTo>
                  <a:cubicBezTo>
                    <a:pt x="4374" y="754"/>
                    <a:pt x="2198" y="1235"/>
                    <a:pt x="1" y="1549"/>
                  </a:cubicBezTo>
                  <a:lnTo>
                    <a:pt x="42" y="1696"/>
                  </a:lnTo>
                  <a:cubicBezTo>
                    <a:pt x="108" y="1684"/>
                    <a:pt x="176" y="1678"/>
                    <a:pt x="246" y="1678"/>
                  </a:cubicBezTo>
                  <a:cubicBezTo>
                    <a:pt x="549" y="1678"/>
                    <a:pt x="871" y="1792"/>
                    <a:pt x="1110" y="2030"/>
                  </a:cubicBezTo>
                  <a:lnTo>
                    <a:pt x="2616" y="3537"/>
                  </a:lnTo>
                  <a:cubicBezTo>
                    <a:pt x="4039" y="3265"/>
                    <a:pt x="5441" y="2888"/>
                    <a:pt x="6843" y="2470"/>
                  </a:cubicBezTo>
                  <a:cubicBezTo>
                    <a:pt x="10630" y="3621"/>
                    <a:pt x="14522" y="4248"/>
                    <a:pt x="18455" y="4353"/>
                  </a:cubicBezTo>
                  <a:cubicBezTo>
                    <a:pt x="18455" y="9542"/>
                    <a:pt x="18372" y="14062"/>
                    <a:pt x="17095" y="18016"/>
                  </a:cubicBezTo>
                  <a:lnTo>
                    <a:pt x="17848" y="18769"/>
                  </a:lnTo>
                  <a:cubicBezTo>
                    <a:pt x="18309" y="19251"/>
                    <a:pt x="18309" y="20004"/>
                    <a:pt x="17848" y="20464"/>
                  </a:cubicBezTo>
                  <a:cubicBezTo>
                    <a:pt x="17618" y="20715"/>
                    <a:pt x="17304" y="20841"/>
                    <a:pt x="16991" y="20841"/>
                  </a:cubicBezTo>
                  <a:cubicBezTo>
                    <a:pt x="16677" y="20841"/>
                    <a:pt x="16363" y="20715"/>
                    <a:pt x="16112" y="20464"/>
                  </a:cubicBezTo>
                  <a:lnTo>
                    <a:pt x="16091" y="20443"/>
                  </a:lnTo>
                  <a:cubicBezTo>
                    <a:pt x="15128" y="22452"/>
                    <a:pt x="13706" y="24293"/>
                    <a:pt x="11760" y="25967"/>
                  </a:cubicBezTo>
                  <a:lnTo>
                    <a:pt x="12346" y="26574"/>
                  </a:lnTo>
                  <a:cubicBezTo>
                    <a:pt x="12827" y="27034"/>
                    <a:pt x="12827" y="27787"/>
                    <a:pt x="12346" y="28269"/>
                  </a:cubicBezTo>
                  <a:lnTo>
                    <a:pt x="12283" y="28352"/>
                  </a:lnTo>
                  <a:lnTo>
                    <a:pt x="12408" y="28520"/>
                  </a:lnTo>
                  <a:cubicBezTo>
                    <a:pt x="20820" y="22096"/>
                    <a:pt x="20820" y="13559"/>
                    <a:pt x="20820" y="3160"/>
                  </a:cubicBezTo>
                  <a:cubicBezTo>
                    <a:pt x="20820" y="2637"/>
                    <a:pt x="20485" y="2156"/>
                    <a:pt x="19983" y="2010"/>
                  </a:cubicBezTo>
                  <a:cubicBezTo>
                    <a:pt x="19857" y="1947"/>
                    <a:pt x="19732" y="1947"/>
                    <a:pt x="19627" y="1947"/>
                  </a:cubicBezTo>
                  <a:cubicBezTo>
                    <a:pt x="15421" y="1947"/>
                    <a:pt x="11237" y="1319"/>
                    <a:pt x="7198" y="64"/>
                  </a:cubicBezTo>
                  <a:cubicBezTo>
                    <a:pt x="7083" y="22"/>
                    <a:pt x="6968" y="1"/>
                    <a:pt x="68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1"/>
            <p:cNvSpPr/>
            <p:nvPr/>
          </p:nvSpPr>
          <p:spPr>
            <a:xfrm>
              <a:off x="3511575" y="1346025"/>
              <a:ext cx="55975" cy="70625"/>
            </a:xfrm>
            <a:custGeom>
              <a:rect b="b" l="l" r="r" t="t"/>
              <a:pathLst>
                <a:path extrusionOk="0" h="2825" w="2239">
                  <a:moveTo>
                    <a:pt x="983" y="0"/>
                  </a:moveTo>
                  <a:cubicBezTo>
                    <a:pt x="711" y="837"/>
                    <a:pt x="398" y="1632"/>
                    <a:pt x="0" y="2427"/>
                  </a:cubicBezTo>
                  <a:lnTo>
                    <a:pt x="42" y="2448"/>
                  </a:lnTo>
                  <a:cubicBezTo>
                    <a:pt x="272" y="2678"/>
                    <a:pt x="586" y="2825"/>
                    <a:pt x="900" y="2825"/>
                  </a:cubicBezTo>
                  <a:cubicBezTo>
                    <a:pt x="1214" y="2825"/>
                    <a:pt x="1528" y="2678"/>
                    <a:pt x="1758" y="2448"/>
                  </a:cubicBezTo>
                  <a:cubicBezTo>
                    <a:pt x="2239" y="1988"/>
                    <a:pt x="2239" y="1214"/>
                    <a:pt x="1758" y="753"/>
                  </a:cubicBez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1"/>
            <p:cNvSpPr/>
            <p:nvPr/>
          </p:nvSpPr>
          <p:spPr>
            <a:xfrm>
              <a:off x="3102500" y="985075"/>
              <a:ext cx="434725" cy="422175"/>
            </a:xfrm>
            <a:custGeom>
              <a:rect b="b" l="l" r="r" t="t"/>
              <a:pathLst>
                <a:path extrusionOk="0" h="16887" w="17389">
                  <a:moveTo>
                    <a:pt x="2930" y="1"/>
                  </a:moveTo>
                  <a:cubicBezTo>
                    <a:pt x="1968" y="168"/>
                    <a:pt x="963" y="336"/>
                    <a:pt x="1" y="461"/>
                  </a:cubicBezTo>
                  <a:lnTo>
                    <a:pt x="16426" y="16886"/>
                  </a:lnTo>
                  <a:cubicBezTo>
                    <a:pt x="16823" y="16112"/>
                    <a:pt x="17137" y="15296"/>
                    <a:pt x="17388" y="14459"/>
                  </a:cubicBezTo>
                  <a:lnTo>
                    <a:pt x="29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1"/>
            <p:cNvSpPr/>
            <p:nvPr/>
          </p:nvSpPr>
          <p:spPr>
            <a:xfrm>
              <a:off x="3355675" y="1544800"/>
              <a:ext cx="75350" cy="65925"/>
            </a:xfrm>
            <a:custGeom>
              <a:rect b="b" l="l" r="r" t="t"/>
              <a:pathLst>
                <a:path extrusionOk="0" h="2637" w="3014">
                  <a:moveTo>
                    <a:pt x="1926" y="0"/>
                  </a:moveTo>
                  <a:cubicBezTo>
                    <a:pt x="1340" y="481"/>
                    <a:pt x="712" y="984"/>
                    <a:pt x="1" y="1465"/>
                  </a:cubicBezTo>
                  <a:lnTo>
                    <a:pt x="838" y="2302"/>
                  </a:lnTo>
                  <a:cubicBezTo>
                    <a:pt x="1068" y="2532"/>
                    <a:pt x="1382" y="2637"/>
                    <a:pt x="1696" y="2637"/>
                  </a:cubicBezTo>
                  <a:cubicBezTo>
                    <a:pt x="1968" y="2637"/>
                    <a:pt x="2219" y="2553"/>
                    <a:pt x="2449" y="2365"/>
                  </a:cubicBezTo>
                  <a:lnTo>
                    <a:pt x="2533" y="2302"/>
                  </a:lnTo>
                  <a:cubicBezTo>
                    <a:pt x="3014" y="1821"/>
                    <a:pt x="3014" y="1067"/>
                    <a:pt x="2533" y="586"/>
                  </a:cubicBezTo>
                  <a:lnTo>
                    <a:pt x="19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1"/>
            <p:cNvSpPr/>
            <p:nvPr/>
          </p:nvSpPr>
          <p:spPr>
            <a:xfrm>
              <a:off x="2929900" y="1154050"/>
              <a:ext cx="490675" cy="537750"/>
            </a:xfrm>
            <a:custGeom>
              <a:rect b="b" l="l" r="r" t="t"/>
              <a:pathLst>
                <a:path extrusionOk="0" h="21510" w="19627">
                  <a:moveTo>
                    <a:pt x="335" y="0"/>
                  </a:moveTo>
                  <a:lnTo>
                    <a:pt x="0" y="21"/>
                  </a:lnTo>
                  <a:cubicBezTo>
                    <a:pt x="418" y="8935"/>
                    <a:pt x="2595" y="16111"/>
                    <a:pt x="13412" y="21384"/>
                  </a:cubicBezTo>
                  <a:cubicBezTo>
                    <a:pt x="13600" y="21447"/>
                    <a:pt x="13726" y="21510"/>
                    <a:pt x="13914" y="21510"/>
                  </a:cubicBezTo>
                  <a:cubicBezTo>
                    <a:pt x="14103" y="21510"/>
                    <a:pt x="14270" y="21447"/>
                    <a:pt x="14437" y="21384"/>
                  </a:cubicBezTo>
                  <a:cubicBezTo>
                    <a:pt x="16446" y="20380"/>
                    <a:pt x="18162" y="19334"/>
                    <a:pt x="19626" y="18204"/>
                  </a:cubicBezTo>
                  <a:lnTo>
                    <a:pt x="19480" y="18036"/>
                  </a:lnTo>
                  <a:cubicBezTo>
                    <a:pt x="19273" y="18187"/>
                    <a:pt x="19049" y="18270"/>
                    <a:pt x="18793" y="18270"/>
                  </a:cubicBezTo>
                  <a:cubicBezTo>
                    <a:pt x="18764" y="18270"/>
                    <a:pt x="18735" y="18269"/>
                    <a:pt x="18706" y="18267"/>
                  </a:cubicBezTo>
                  <a:cubicBezTo>
                    <a:pt x="18392" y="18267"/>
                    <a:pt x="18078" y="18162"/>
                    <a:pt x="17848" y="17932"/>
                  </a:cubicBezTo>
                  <a:lnTo>
                    <a:pt x="17011" y="17095"/>
                  </a:lnTo>
                  <a:cubicBezTo>
                    <a:pt x="16069" y="17723"/>
                    <a:pt x="15044" y="18350"/>
                    <a:pt x="13893" y="18915"/>
                  </a:cubicBezTo>
                  <a:cubicBezTo>
                    <a:pt x="5733" y="14793"/>
                    <a:pt x="3264" y="9395"/>
                    <a:pt x="2532" y="2595"/>
                  </a:cubicBezTo>
                  <a:lnTo>
                    <a:pt x="691" y="733"/>
                  </a:lnTo>
                  <a:cubicBezTo>
                    <a:pt x="481" y="523"/>
                    <a:pt x="377" y="272"/>
                    <a:pt x="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1"/>
            <p:cNvSpPr/>
            <p:nvPr/>
          </p:nvSpPr>
          <p:spPr>
            <a:xfrm>
              <a:off x="2986900" y="1127375"/>
              <a:ext cx="416925" cy="454050"/>
            </a:xfrm>
            <a:custGeom>
              <a:rect b="b" l="l" r="r" t="t"/>
              <a:pathLst>
                <a:path extrusionOk="0" h="18162" w="16677">
                  <a:moveTo>
                    <a:pt x="1" y="0"/>
                  </a:moveTo>
                  <a:lnTo>
                    <a:pt x="1" y="0"/>
                  </a:lnTo>
                  <a:cubicBezTo>
                    <a:pt x="43" y="1256"/>
                    <a:pt x="126" y="2490"/>
                    <a:pt x="252" y="3662"/>
                  </a:cubicBezTo>
                  <a:lnTo>
                    <a:pt x="14752" y="18162"/>
                  </a:lnTo>
                  <a:cubicBezTo>
                    <a:pt x="15463" y="17681"/>
                    <a:pt x="16091" y="17178"/>
                    <a:pt x="16677" y="16697"/>
                  </a:cubicBezTo>
                  <a:lnTo>
                    <a:pt x="105" y="10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1"/>
            <p:cNvSpPr/>
            <p:nvPr/>
          </p:nvSpPr>
          <p:spPr>
            <a:xfrm>
              <a:off x="3083675" y="938150"/>
              <a:ext cx="92100" cy="59000"/>
            </a:xfrm>
            <a:custGeom>
              <a:rect b="b" l="l" r="r" t="t"/>
              <a:pathLst>
                <a:path extrusionOk="0" h="2360" w="3684">
                  <a:moveTo>
                    <a:pt x="1356" y="0"/>
                  </a:moveTo>
                  <a:cubicBezTo>
                    <a:pt x="1267" y="0"/>
                    <a:pt x="1177" y="12"/>
                    <a:pt x="1089" y="37"/>
                  </a:cubicBezTo>
                  <a:cubicBezTo>
                    <a:pt x="858" y="99"/>
                    <a:pt x="649" y="204"/>
                    <a:pt x="461" y="371"/>
                  </a:cubicBezTo>
                  <a:cubicBezTo>
                    <a:pt x="1" y="853"/>
                    <a:pt x="1" y="1606"/>
                    <a:pt x="461" y="2087"/>
                  </a:cubicBezTo>
                  <a:lnTo>
                    <a:pt x="754" y="2359"/>
                  </a:lnTo>
                  <a:cubicBezTo>
                    <a:pt x="1758" y="2234"/>
                    <a:pt x="2721" y="2087"/>
                    <a:pt x="3683" y="1878"/>
                  </a:cubicBezTo>
                  <a:lnTo>
                    <a:pt x="2177" y="350"/>
                  </a:lnTo>
                  <a:cubicBezTo>
                    <a:pt x="1936" y="126"/>
                    <a:pt x="1647" y="0"/>
                    <a:pt x="1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1"/>
            <p:cNvSpPr/>
            <p:nvPr/>
          </p:nvSpPr>
          <p:spPr>
            <a:xfrm>
              <a:off x="2926750" y="935400"/>
              <a:ext cx="183625" cy="219200"/>
            </a:xfrm>
            <a:custGeom>
              <a:rect b="b" l="l" r="r" t="t"/>
              <a:pathLst>
                <a:path extrusionOk="0" h="8768" w="7345">
                  <a:moveTo>
                    <a:pt x="7324" y="0"/>
                  </a:moveTo>
                  <a:cubicBezTo>
                    <a:pt x="5315" y="272"/>
                    <a:pt x="3265" y="440"/>
                    <a:pt x="1172" y="440"/>
                  </a:cubicBezTo>
                  <a:cubicBezTo>
                    <a:pt x="503" y="440"/>
                    <a:pt x="0" y="984"/>
                    <a:pt x="0" y="1632"/>
                  </a:cubicBezTo>
                  <a:lnTo>
                    <a:pt x="0" y="1695"/>
                  </a:lnTo>
                  <a:cubicBezTo>
                    <a:pt x="0" y="4143"/>
                    <a:pt x="0" y="6528"/>
                    <a:pt x="105" y="8767"/>
                  </a:cubicBezTo>
                  <a:lnTo>
                    <a:pt x="440" y="8746"/>
                  </a:lnTo>
                  <a:cubicBezTo>
                    <a:pt x="398" y="8411"/>
                    <a:pt x="524" y="8056"/>
                    <a:pt x="775" y="7784"/>
                  </a:cubicBezTo>
                  <a:cubicBezTo>
                    <a:pt x="1020" y="7550"/>
                    <a:pt x="1330" y="7435"/>
                    <a:pt x="1639" y="7435"/>
                  </a:cubicBezTo>
                  <a:cubicBezTo>
                    <a:pt x="1911" y="7435"/>
                    <a:pt x="2182" y="7524"/>
                    <a:pt x="2407" y="7700"/>
                  </a:cubicBezTo>
                  <a:cubicBezTo>
                    <a:pt x="2323" y="6131"/>
                    <a:pt x="2323" y="4520"/>
                    <a:pt x="2323" y="2825"/>
                  </a:cubicBezTo>
                  <a:cubicBezTo>
                    <a:pt x="3892" y="2762"/>
                    <a:pt x="5462" y="2657"/>
                    <a:pt x="7010" y="2448"/>
                  </a:cubicBezTo>
                  <a:lnTo>
                    <a:pt x="6717" y="2155"/>
                  </a:lnTo>
                  <a:cubicBezTo>
                    <a:pt x="6257" y="1695"/>
                    <a:pt x="6257" y="921"/>
                    <a:pt x="6717" y="460"/>
                  </a:cubicBezTo>
                  <a:cubicBezTo>
                    <a:pt x="6905" y="272"/>
                    <a:pt x="7115" y="168"/>
                    <a:pt x="7345" y="126"/>
                  </a:cubicBezTo>
                  <a:lnTo>
                    <a:pt x="73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1"/>
            <p:cNvSpPr/>
            <p:nvPr/>
          </p:nvSpPr>
          <p:spPr>
            <a:xfrm>
              <a:off x="2937725" y="1121775"/>
              <a:ext cx="55475" cy="97675"/>
            </a:xfrm>
            <a:custGeom>
              <a:rect b="b" l="l" r="r" t="t"/>
              <a:pathLst>
                <a:path extrusionOk="0" h="3907" w="2219">
                  <a:moveTo>
                    <a:pt x="1221" y="1"/>
                  </a:moveTo>
                  <a:cubicBezTo>
                    <a:pt x="912" y="1"/>
                    <a:pt x="602" y="116"/>
                    <a:pt x="357" y="350"/>
                  </a:cubicBezTo>
                  <a:cubicBezTo>
                    <a:pt x="105" y="622"/>
                    <a:pt x="1" y="977"/>
                    <a:pt x="22" y="1312"/>
                  </a:cubicBezTo>
                  <a:cubicBezTo>
                    <a:pt x="43" y="1584"/>
                    <a:pt x="147" y="1835"/>
                    <a:pt x="357" y="2065"/>
                  </a:cubicBezTo>
                  <a:lnTo>
                    <a:pt x="2219" y="3907"/>
                  </a:lnTo>
                  <a:cubicBezTo>
                    <a:pt x="2093" y="2735"/>
                    <a:pt x="2010" y="1500"/>
                    <a:pt x="1989" y="266"/>
                  </a:cubicBezTo>
                  <a:cubicBezTo>
                    <a:pt x="1763" y="90"/>
                    <a:pt x="1492" y="1"/>
                    <a:pt x="12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0" name="Google Shape;6560;p61"/>
          <p:cNvGrpSpPr/>
          <p:nvPr/>
        </p:nvGrpSpPr>
        <p:grpSpPr>
          <a:xfrm>
            <a:off x="7039833" y="2596774"/>
            <a:ext cx="383049" cy="429686"/>
            <a:chOff x="1870625" y="1940775"/>
            <a:chExt cx="708825" cy="795125"/>
          </a:xfrm>
        </p:grpSpPr>
        <p:sp>
          <p:nvSpPr>
            <p:cNvPr id="6561" name="Google Shape;6561;p61"/>
            <p:cNvSpPr/>
            <p:nvPr/>
          </p:nvSpPr>
          <p:spPr>
            <a:xfrm>
              <a:off x="1870625" y="1940775"/>
              <a:ext cx="708825" cy="795125"/>
            </a:xfrm>
            <a:custGeom>
              <a:rect b="b" l="l" r="r" t="t"/>
              <a:pathLst>
                <a:path extrusionOk="0" h="31805" w="28353">
                  <a:moveTo>
                    <a:pt x="14333" y="2469"/>
                  </a:moveTo>
                  <a:cubicBezTo>
                    <a:pt x="18121" y="3578"/>
                    <a:pt x="22033" y="4206"/>
                    <a:pt x="25946" y="4311"/>
                  </a:cubicBezTo>
                  <a:cubicBezTo>
                    <a:pt x="25925" y="15337"/>
                    <a:pt x="25548" y="23414"/>
                    <a:pt x="14208" y="29210"/>
                  </a:cubicBezTo>
                  <a:cubicBezTo>
                    <a:pt x="2909" y="23498"/>
                    <a:pt x="2512" y="15400"/>
                    <a:pt x="2512" y="4394"/>
                  </a:cubicBezTo>
                  <a:cubicBezTo>
                    <a:pt x="6571" y="4290"/>
                    <a:pt x="10546" y="3641"/>
                    <a:pt x="14333" y="2469"/>
                  </a:cubicBezTo>
                  <a:close/>
                  <a:moveTo>
                    <a:pt x="14310" y="0"/>
                  </a:moveTo>
                  <a:cubicBezTo>
                    <a:pt x="14187" y="0"/>
                    <a:pt x="14061" y="21"/>
                    <a:pt x="13936" y="63"/>
                  </a:cubicBezTo>
                  <a:cubicBezTo>
                    <a:pt x="9898" y="1339"/>
                    <a:pt x="5629" y="1988"/>
                    <a:pt x="1256" y="1988"/>
                  </a:cubicBezTo>
                  <a:cubicBezTo>
                    <a:pt x="587" y="1988"/>
                    <a:pt x="1" y="2532"/>
                    <a:pt x="1" y="3202"/>
                  </a:cubicBezTo>
                  <a:lnTo>
                    <a:pt x="1" y="3244"/>
                  </a:lnTo>
                  <a:cubicBezTo>
                    <a:pt x="1" y="15421"/>
                    <a:pt x="63" y="25088"/>
                    <a:pt x="13622" y="31679"/>
                  </a:cubicBezTo>
                  <a:cubicBezTo>
                    <a:pt x="13810" y="31783"/>
                    <a:pt x="14020" y="31804"/>
                    <a:pt x="14208" y="31804"/>
                  </a:cubicBezTo>
                  <a:cubicBezTo>
                    <a:pt x="14396" y="31804"/>
                    <a:pt x="14564" y="31762"/>
                    <a:pt x="14731" y="31679"/>
                  </a:cubicBezTo>
                  <a:cubicBezTo>
                    <a:pt x="28352" y="24983"/>
                    <a:pt x="28352" y="15337"/>
                    <a:pt x="28352" y="3139"/>
                  </a:cubicBezTo>
                  <a:cubicBezTo>
                    <a:pt x="28352" y="2616"/>
                    <a:pt x="27996" y="2156"/>
                    <a:pt x="27515" y="1988"/>
                  </a:cubicBezTo>
                  <a:cubicBezTo>
                    <a:pt x="27390" y="1967"/>
                    <a:pt x="27264" y="1946"/>
                    <a:pt x="27118" y="1946"/>
                  </a:cubicBezTo>
                  <a:cubicBezTo>
                    <a:pt x="22891" y="1946"/>
                    <a:pt x="18706" y="1319"/>
                    <a:pt x="14668" y="63"/>
                  </a:cubicBezTo>
                  <a:cubicBezTo>
                    <a:pt x="14553" y="21"/>
                    <a:pt x="14433" y="0"/>
                    <a:pt x="14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1"/>
            <p:cNvSpPr/>
            <p:nvPr/>
          </p:nvSpPr>
          <p:spPr>
            <a:xfrm>
              <a:off x="2262950" y="2238925"/>
              <a:ext cx="115100" cy="60200"/>
            </a:xfrm>
            <a:custGeom>
              <a:rect b="b" l="l" r="r" t="t"/>
              <a:pathLst>
                <a:path extrusionOk="0" h="2408" w="4604">
                  <a:moveTo>
                    <a:pt x="0" y="1"/>
                  </a:moveTo>
                  <a:lnTo>
                    <a:pt x="0" y="2407"/>
                  </a:lnTo>
                  <a:lnTo>
                    <a:pt x="3411" y="2407"/>
                  </a:lnTo>
                  <a:cubicBezTo>
                    <a:pt x="4060" y="2407"/>
                    <a:pt x="4604" y="1863"/>
                    <a:pt x="4604" y="1214"/>
                  </a:cubicBezTo>
                  <a:cubicBezTo>
                    <a:pt x="4604" y="545"/>
                    <a:pt x="4060" y="1"/>
                    <a:pt x="3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1"/>
            <p:cNvSpPr/>
            <p:nvPr/>
          </p:nvSpPr>
          <p:spPr>
            <a:xfrm>
              <a:off x="2202800" y="2299100"/>
              <a:ext cx="60175" cy="229125"/>
            </a:xfrm>
            <a:custGeom>
              <a:rect b="b" l="l" r="r" t="t"/>
              <a:pathLst>
                <a:path extrusionOk="0" h="9165" w="2407">
                  <a:moveTo>
                    <a:pt x="0" y="0"/>
                  </a:moveTo>
                  <a:lnTo>
                    <a:pt x="0" y="7951"/>
                  </a:lnTo>
                  <a:cubicBezTo>
                    <a:pt x="0" y="8600"/>
                    <a:pt x="544" y="9165"/>
                    <a:pt x="1214" y="9165"/>
                  </a:cubicBezTo>
                  <a:cubicBezTo>
                    <a:pt x="1862" y="9165"/>
                    <a:pt x="2406" y="8641"/>
                    <a:pt x="2406" y="7951"/>
                  </a:cubicBezTo>
                  <a:lnTo>
                    <a:pt x="24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1"/>
            <p:cNvSpPr/>
            <p:nvPr/>
          </p:nvSpPr>
          <p:spPr>
            <a:xfrm>
              <a:off x="2202800" y="2238925"/>
              <a:ext cx="60175" cy="60200"/>
            </a:xfrm>
            <a:custGeom>
              <a:rect b="b" l="l" r="r" t="t"/>
              <a:pathLst>
                <a:path extrusionOk="0" h="2408" w="2407">
                  <a:moveTo>
                    <a:pt x="0" y="1"/>
                  </a:moveTo>
                  <a:lnTo>
                    <a:pt x="0" y="2407"/>
                  </a:lnTo>
                  <a:lnTo>
                    <a:pt x="2406" y="2407"/>
                  </a:lnTo>
                  <a:lnTo>
                    <a:pt x="24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1"/>
            <p:cNvSpPr/>
            <p:nvPr/>
          </p:nvSpPr>
          <p:spPr>
            <a:xfrm>
              <a:off x="2202800" y="2111825"/>
              <a:ext cx="60175" cy="127125"/>
            </a:xfrm>
            <a:custGeom>
              <a:rect b="b" l="l" r="r" t="t"/>
              <a:pathLst>
                <a:path extrusionOk="0" h="5085" w="2407">
                  <a:moveTo>
                    <a:pt x="1214" y="0"/>
                  </a:moveTo>
                  <a:cubicBezTo>
                    <a:pt x="544" y="0"/>
                    <a:pt x="0" y="523"/>
                    <a:pt x="0" y="1214"/>
                  </a:cubicBezTo>
                  <a:lnTo>
                    <a:pt x="0" y="5085"/>
                  </a:lnTo>
                  <a:lnTo>
                    <a:pt x="2406" y="5085"/>
                  </a:lnTo>
                  <a:lnTo>
                    <a:pt x="2406" y="1214"/>
                  </a:lnTo>
                  <a:cubicBezTo>
                    <a:pt x="2406" y="544"/>
                    <a:pt x="1883" y="21"/>
                    <a:pt x="1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1"/>
            <p:cNvSpPr/>
            <p:nvPr/>
          </p:nvSpPr>
          <p:spPr>
            <a:xfrm>
              <a:off x="2088225" y="2238925"/>
              <a:ext cx="114600" cy="60200"/>
            </a:xfrm>
            <a:custGeom>
              <a:rect b="b" l="l" r="r" t="t"/>
              <a:pathLst>
                <a:path extrusionOk="0" h="2408" w="4584">
                  <a:moveTo>
                    <a:pt x="1214" y="1"/>
                  </a:moveTo>
                  <a:cubicBezTo>
                    <a:pt x="566" y="1"/>
                    <a:pt x="1" y="524"/>
                    <a:pt x="1" y="1193"/>
                  </a:cubicBezTo>
                  <a:cubicBezTo>
                    <a:pt x="1" y="1863"/>
                    <a:pt x="566" y="2407"/>
                    <a:pt x="1214" y="2407"/>
                  </a:cubicBezTo>
                  <a:lnTo>
                    <a:pt x="4583" y="2407"/>
                  </a:lnTo>
                  <a:lnTo>
                    <a:pt x="4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70" name="Shape 6570"/>
        <p:cNvGrpSpPr/>
        <p:nvPr/>
      </p:nvGrpSpPr>
      <p:grpSpPr>
        <a:xfrm>
          <a:off x="0" y="0"/>
          <a:ext cx="0" cy="0"/>
          <a:chOff x="0" y="0"/>
          <a:chExt cx="0" cy="0"/>
        </a:xfrm>
      </p:grpSpPr>
      <p:sp>
        <p:nvSpPr>
          <p:cNvPr id="6571" name="Google Shape;6571;p62"/>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6572" name="Google Shape;6572;p62"/>
          <p:cNvSpPr/>
          <p:nvPr/>
        </p:nvSpPr>
        <p:spPr>
          <a:xfrm rot="-1192642">
            <a:off x="3255019" y="-2457309"/>
            <a:ext cx="8536271" cy="3286346"/>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dk2"/>
            </a:solidFill>
            <a:prstDash val="dash"/>
            <a:round/>
            <a:headEnd len="med" w="med" type="stealth"/>
            <a:tailEnd len="med" w="med" type="none"/>
          </a:ln>
        </p:spPr>
      </p:sp>
      <p:sp>
        <p:nvSpPr>
          <p:cNvPr id="6573" name="Google Shape;6573;p62"/>
          <p:cNvSpPr txBox="1"/>
          <p:nvPr>
            <p:ph idx="1" type="subTitle"/>
          </p:nvPr>
        </p:nvSpPr>
        <p:spPr>
          <a:xfrm>
            <a:off x="685925" y="1235450"/>
            <a:ext cx="3886200" cy="312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solidFill>
                  <a:schemeClr val="dk2"/>
                </a:solidFill>
                <a:latin typeface="PT Serif"/>
                <a:ea typeface="PT Serif"/>
                <a:cs typeface="PT Serif"/>
                <a:sym typeface="PT Serif"/>
              </a:rPr>
              <a:t>Vectors</a:t>
            </a:r>
            <a:endParaRPr b="1">
              <a:solidFill>
                <a:schemeClr val="dk2"/>
              </a:solidFill>
              <a:latin typeface="PT Serif"/>
              <a:ea typeface="PT Serif"/>
              <a:cs typeface="PT Serif"/>
              <a:sym typeface="PT Serif"/>
            </a:endParaRPr>
          </a:p>
          <a:p>
            <a:pPr indent="0" lvl="0" marL="0" rtl="0" algn="l">
              <a:spcBef>
                <a:spcPts val="0"/>
              </a:spcBef>
              <a:spcAft>
                <a:spcPts val="0"/>
              </a:spcAft>
              <a:buClr>
                <a:schemeClr val="dk1"/>
              </a:buClr>
              <a:buSzPts val="1100"/>
              <a:buFont typeface="Arial"/>
              <a:buNone/>
            </a:pPr>
            <a:r>
              <a:t/>
            </a:r>
            <a:endParaRPr b="1">
              <a:solidFill>
                <a:schemeClr val="dk2"/>
              </a:solidFill>
              <a:latin typeface="PT Serif"/>
              <a:ea typeface="PT Serif"/>
              <a:cs typeface="PT Serif"/>
              <a:sym typeface="PT Serif"/>
            </a:endParaRPr>
          </a:p>
          <a:p>
            <a:pPr indent="0" lvl="0" marL="0" rtl="0" algn="l">
              <a:spcBef>
                <a:spcPts val="0"/>
              </a:spcBef>
              <a:spcAft>
                <a:spcPts val="0"/>
              </a:spcAft>
              <a:buClr>
                <a:schemeClr val="dk1"/>
              </a:buClr>
              <a:buSzPts val="1100"/>
              <a:buFont typeface="Arial"/>
              <a:buNone/>
            </a:pPr>
            <a:r>
              <a:rPr lang="en">
                <a:uFill>
                  <a:noFill/>
                </a:uFill>
                <a:hlinkClick r:id="rId3"/>
              </a:rPr>
              <a:t>Classic pack of knight complements</a:t>
            </a:r>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4"/>
              </a:rPr>
              <a:t>Pack of knights in different positions</a:t>
            </a:r>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5"/>
              </a:rPr>
              <a:t>Knight elements with colorful style</a:t>
            </a:r>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6"/>
              </a:rPr>
              <a:t>Map of spain</a:t>
            </a:r>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7"/>
              </a:rPr>
              <a:t>Frame with spanish flag</a:t>
            </a:r>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8"/>
              </a:rPr>
              <a:t>Various pirate items and treasure chest</a:t>
            </a:r>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9"/>
              </a:rPr>
              <a:t>Columbus day background with telescope</a:t>
            </a:r>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10"/>
              </a:rPr>
              <a:t>Three caravels in flat style for columbus day</a:t>
            </a:r>
            <a:endParaRPr/>
          </a:p>
          <a:p>
            <a:pPr indent="0" lvl="0" marL="0" marR="50800" rtl="0" algn="l">
              <a:lnSpc>
                <a:spcPct val="115000"/>
              </a:lnSpc>
              <a:spcBef>
                <a:spcPts val="0"/>
              </a:spcBef>
              <a:spcAft>
                <a:spcPts val="0"/>
              </a:spcAft>
              <a:buClr>
                <a:schemeClr val="dk1"/>
              </a:buClr>
              <a:buSzPts val="1100"/>
              <a:buFont typeface="Arial"/>
              <a:buNone/>
            </a:pPr>
            <a:r>
              <a:rPr lang="en">
                <a:uFill>
                  <a:noFill/>
                </a:uFill>
                <a:hlinkClick r:id="rId11"/>
              </a:rPr>
              <a:t>Antique compass travel</a:t>
            </a:r>
            <a:endParaRPr/>
          </a:p>
          <a:p>
            <a:pPr indent="0" lvl="0" marL="0" marR="50800" rtl="0" algn="l">
              <a:lnSpc>
                <a:spcPct val="115000"/>
              </a:lnSpc>
              <a:spcBef>
                <a:spcPts val="0"/>
              </a:spcBef>
              <a:spcAft>
                <a:spcPts val="0"/>
              </a:spcAft>
              <a:buClr>
                <a:schemeClr val="dk1"/>
              </a:buClr>
              <a:buSzPts val="1100"/>
              <a:buFont typeface="Arial"/>
              <a:buNone/>
            </a:pPr>
            <a:r>
              <a:rPr lang="en">
                <a:uFill>
                  <a:noFill/>
                </a:uFill>
                <a:hlinkClick r:id="rId12"/>
              </a:rPr>
              <a:t>Paper with colored pirate treasure map</a:t>
            </a:r>
            <a:endParaRPr/>
          </a:p>
          <a:p>
            <a:pPr indent="0" lvl="0" marL="0" marR="50800" rtl="0" algn="l">
              <a:lnSpc>
                <a:spcPct val="115000"/>
              </a:lnSpc>
              <a:spcBef>
                <a:spcPts val="0"/>
              </a:spcBef>
              <a:spcAft>
                <a:spcPts val="0"/>
              </a:spcAft>
              <a:buClr>
                <a:schemeClr val="dk1"/>
              </a:buClr>
              <a:buSzPts val="1100"/>
              <a:buFont typeface="Arial"/>
              <a:buNone/>
            </a:pPr>
            <a:r>
              <a:rPr lang="en">
                <a:uFill>
                  <a:noFill/>
                </a:uFill>
                <a:hlinkClick r:id="rId13"/>
              </a:rPr>
              <a:t>Shields icons collection</a:t>
            </a:r>
            <a:endParaRPr/>
          </a:p>
          <a:p>
            <a:pPr indent="0" lvl="0" marL="0" marR="50800" rtl="0" algn="l">
              <a:lnSpc>
                <a:spcPct val="166000"/>
              </a:lnSpc>
              <a:spcBef>
                <a:spcPts val="0"/>
              </a:spcBef>
              <a:spcAft>
                <a:spcPts val="0"/>
              </a:spcAft>
              <a:buClr>
                <a:schemeClr val="dk1"/>
              </a:buClr>
              <a:buSzPts val="1100"/>
              <a:buFont typeface="Arial"/>
              <a:buNone/>
            </a:pPr>
            <a:r>
              <a:rPr lang="en">
                <a:uFill>
                  <a:noFill/>
                </a:uFill>
                <a:hlinkClick r:id="rId14"/>
              </a:rPr>
              <a:t>World book day background</a:t>
            </a:r>
            <a:endParaRPr/>
          </a:p>
          <a:p>
            <a:pPr indent="0" lvl="0" marL="0" rtl="0" algn="ctr">
              <a:spcBef>
                <a:spcPts val="0"/>
              </a:spcBef>
              <a:spcAft>
                <a:spcPts val="0"/>
              </a:spcAft>
              <a:buNone/>
            </a:pPr>
            <a:r>
              <a:t/>
            </a:r>
            <a:endParaRPr b="1">
              <a:solidFill>
                <a:schemeClr val="dk2"/>
              </a:solidFill>
              <a:latin typeface="PT Serif"/>
              <a:ea typeface="PT Serif"/>
              <a:cs typeface="PT Serif"/>
              <a:sym typeface="PT Serif"/>
            </a:endParaRPr>
          </a:p>
        </p:txBody>
      </p:sp>
      <p:sp>
        <p:nvSpPr>
          <p:cNvPr id="6574" name="Google Shape;6574;p62"/>
          <p:cNvSpPr txBox="1"/>
          <p:nvPr>
            <p:ph idx="2" type="subTitle"/>
          </p:nvPr>
        </p:nvSpPr>
        <p:spPr>
          <a:xfrm>
            <a:off x="4572225" y="1235450"/>
            <a:ext cx="3886200" cy="28749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b="1" lang="en">
                <a:solidFill>
                  <a:schemeClr val="dk2"/>
                </a:solidFill>
                <a:latin typeface="PT Serif"/>
                <a:ea typeface="PT Serif"/>
                <a:cs typeface="PT Serif"/>
                <a:sym typeface="PT Serif"/>
              </a:rPr>
              <a:t>Photos</a:t>
            </a:r>
            <a:endParaRPr b="1">
              <a:solidFill>
                <a:schemeClr val="dk2"/>
              </a:solidFill>
              <a:latin typeface="PT Serif"/>
              <a:ea typeface="PT Serif"/>
              <a:cs typeface="PT Serif"/>
              <a:sym typeface="PT Serif"/>
            </a:endParaRPr>
          </a:p>
          <a:p>
            <a:pPr indent="0" lvl="0" marL="0" rtl="0" algn="l">
              <a:lnSpc>
                <a:spcPct val="115000"/>
              </a:lnSpc>
              <a:spcBef>
                <a:spcPts val="0"/>
              </a:spcBef>
              <a:spcAft>
                <a:spcPts val="0"/>
              </a:spcAft>
              <a:buClr>
                <a:schemeClr val="dk1"/>
              </a:buClr>
              <a:buSzPts val="1100"/>
              <a:buFont typeface="Arial"/>
              <a:buNone/>
            </a:pPr>
            <a:r>
              <a:t/>
            </a:r>
            <a:endParaRPr b="1">
              <a:solidFill>
                <a:schemeClr val="dk2"/>
              </a:solidFill>
              <a:latin typeface="PT Serif"/>
              <a:ea typeface="PT Serif"/>
              <a:cs typeface="PT Serif"/>
              <a:sym typeface="PT Serif"/>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15"/>
              </a:rPr>
              <a:t>Abandoned wrecked wooden boat</a:t>
            </a:r>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16"/>
              </a:rPr>
              <a:t>Parchment with ink stains near candles and keys</a:t>
            </a:r>
            <a:endParaRPr/>
          </a:p>
          <a:p>
            <a:pPr indent="0" lvl="0" marL="0" rtl="0" algn="l">
              <a:lnSpc>
                <a:spcPct val="115000"/>
              </a:lnSpc>
              <a:spcBef>
                <a:spcPts val="0"/>
              </a:spcBef>
              <a:spcAft>
                <a:spcPts val="0"/>
              </a:spcAft>
              <a:buClr>
                <a:schemeClr val="dk1"/>
              </a:buClr>
              <a:buSzPts val="1100"/>
              <a:buFont typeface="Arial"/>
              <a:buNone/>
            </a:pPr>
            <a:r>
              <a:rPr lang="en">
                <a:uFill>
                  <a:noFill/>
                </a:uFill>
                <a:hlinkClick r:id="rId17"/>
              </a:rPr>
              <a:t>Woman pointing at portugal on the map</a:t>
            </a:r>
            <a:endParaRPr/>
          </a:p>
          <a:p>
            <a:pPr indent="0" lvl="0" marL="0" marR="50800" rtl="0" algn="l">
              <a:lnSpc>
                <a:spcPct val="166000"/>
              </a:lnSpc>
              <a:spcBef>
                <a:spcPts val="0"/>
              </a:spcBef>
              <a:spcAft>
                <a:spcPts val="0"/>
              </a:spcAft>
              <a:buClr>
                <a:schemeClr val="dk1"/>
              </a:buClr>
              <a:buSzPts val="1100"/>
              <a:buFont typeface="Arial"/>
              <a:buNone/>
            </a:pPr>
            <a:r>
              <a:rPr lang="en">
                <a:uFill>
                  <a:noFill/>
                </a:uFill>
                <a:hlinkClick r:id="rId18"/>
              </a:rPr>
              <a:t>Vintage desk concept with copyspace on right</a:t>
            </a:r>
            <a:endParaRPr b="1">
              <a:solidFill>
                <a:schemeClr val="dk2"/>
              </a:solidFill>
              <a:latin typeface="PT Serif"/>
              <a:ea typeface="PT Serif"/>
              <a:cs typeface="PT Serif"/>
              <a:sym typeface="PT Serif"/>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578" name="Shape 6578"/>
        <p:cNvGrpSpPr/>
        <p:nvPr/>
      </p:nvGrpSpPr>
      <p:grpSpPr>
        <a:xfrm>
          <a:off x="0" y="0"/>
          <a:ext cx="0" cy="0"/>
          <a:chOff x="0" y="0"/>
          <a:chExt cx="0" cy="0"/>
        </a:xfrm>
      </p:grpSpPr>
      <p:sp>
        <p:nvSpPr>
          <p:cNvPr id="6579" name="Google Shape;6579;p6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6580" name="Google Shape;6580;p63"/>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6581" name="Google Shape;6581;p63"/>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585" name="Shape 6585"/>
        <p:cNvGrpSpPr/>
        <p:nvPr/>
      </p:nvGrpSpPr>
      <p:grpSpPr>
        <a:xfrm>
          <a:off x="0" y="0"/>
          <a:ext cx="0" cy="0"/>
          <a:chOff x="0" y="0"/>
          <a:chExt cx="0" cy="0"/>
        </a:xfrm>
      </p:grpSpPr>
      <p:sp>
        <p:nvSpPr>
          <p:cNvPr id="6586" name="Google Shape;6586;p6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587" name="Google Shape;6587;p6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6588" name="Google Shape;6588;p6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PT Serif</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latin typeface="Arial"/>
                <a:ea typeface="Arial"/>
                <a:cs typeface="Arial"/>
                <a:sym typeface="Arial"/>
              </a:rPr>
              <a:t>https://fonts.google.com/specimen/PT+Serif</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Open Sans</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latin typeface="Arial"/>
                <a:ea typeface="Arial"/>
                <a:cs typeface="Arial"/>
                <a:sym typeface="Arial"/>
              </a:rPr>
              <a:t>https://fonts.google.com/specimen/Open+Sans</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6589" name="Google Shape;6589;p64"/>
          <p:cNvGrpSpPr/>
          <p:nvPr/>
        </p:nvGrpSpPr>
        <p:grpSpPr>
          <a:xfrm>
            <a:off x="2583563" y="3498875"/>
            <a:ext cx="4037625" cy="754200"/>
            <a:chOff x="2052655" y="3498875"/>
            <a:chExt cx="4037625" cy="754200"/>
          </a:xfrm>
        </p:grpSpPr>
        <p:sp>
          <p:nvSpPr>
            <p:cNvPr id="6590" name="Google Shape;6590;p64"/>
            <p:cNvSpPr/>
            <p:nvPr/>
          </p:nvSpPr>
          <p:spPr>
            <a:xfrm>
              <a:off x="3114480" y="3498875"/>
              <a:ext cx="791400" cy="754200"/>
            </a:xfrm>
            <a:prstGeom prst="roundRect">
              <a:avLst>
                <a:gd fmla="val 16667" name="adj"/>
              </a:avLst>
            </a:prstGeom>
            <a:solidFill>
              <a:srgbClr val="FFD62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4"/>
            <p:cNvSpPr/>
            <p:nvPr/>
          </p:nvSpPr>
          <p:spPr>
            <a:xfrm>
              <a:off x="4176300" y="3498875"/>
              <a:ext cx="791400" cy="754200"/>
            </a:xfrm>
            <a:prstGeom prst="roundRect">
              <a:avLst>
                <a:gd fmla="val 16667" name="adj"/>
              </a:avLst>
            </a:prstGeom>
            <a:solidFill>
              <a:srgbClr val="EFDAA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4"/>
            <p:cNvSpPr/>
            <p:nvPr/>
          </p:nvSpPr>
          <p:spPr>
            <a:xfrm>
              <a:off x="5238120" y="3498875"/>
              <a:ext cx="791400" cy="754200"/>
            </a:xfrm>
            <a:prstGeom prst="roundRect">
              <a:avLst>
                <a:gd fmla="val 16667" name="adj"/>
              </a:avLst>
            </a:prstGeom>
            <a:solidFill>
              <a:srgbClr val="FEFCE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4"/>
            <p:cNvSpPr/>
            <p:nvPr/>
          </p:nvSpPr>
          <p:spPr>
            <a:xfrm>
              <a:off x="2052655" y="3498875"/>
              <a:ext cx="791400" cy="754200"/>
            </a:xfrm>
            <a:prstGeom prst="roundRect">
              <a:avLst>
                <a:gd fmla="val 16667" name="adj"/>
              </a:avLst>
            </a:prstGeom>
            <a:solidFill>
              <a:srgbClr val="A0112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4"/>
            <p:cNvSpPr txBox="1"/>
            <p:nvPr/>
          </p:nvSpPr>
          <p:spPr>
            <a:xfrm>
              <a:off x="3053695" y="3655925"/>
              <a:ext cx="9129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#FFD629FF</a:t>
              </a:r>
              <a:endParaRPr sz="1000">
                <a:solidFill>
                  <a:srgbClr val="FFFFFF"/>
                </a:solidFill>
              </a:endParaRPr>
            </a:p>
          </p:txBody>
        </p:sp>
        <p:sp>
          <p:nvSpPr>
            <p:cNvPr id="6595" name="Google Shape;6595;p64"/>
            <p:cNvSpPr txBox="1"/>
            <p:nvPr/>
          </p:nvSpPr>
          <p:spPr>
            <a:xfrm>
              <a:off x="4115555" y="3655925"/>
              <a:ext cx="9129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#EFDAA3FF</a:t>
              </a:r>
              <a:endParaRPr sz="1000">
                <a:solidFill>
                  <a:srgbClr val="FFFFFF"/>
                </a:solidFill>
              </a:endParaRPr>
            </a:p>
          </p:txBody>
        </p:sp>
        <p:sp>
          <p:nvSpPr>
            <p:cNvPr id="6596" name="Google Shape;6596;p64"/>
            <p:cNvSpPr txBox="1"/>
            <p:nvPr/>
          </p:nvSpPr>
          <p:spPr>
            <a:xfrm>
              <a:off x="5177380" y="3655925"/>
              <a:ext cx="9129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#FEFCE3FF</a:t>
              </a:r>
              <a:endParaRPr sz="1000">
                <a:solidFill>
                  <a:schemeClr val="dk1"/>
                </a:solidFill>
              </a:endParaRPr>
            </a:p>
          </p:txBody>
        </p:sp>
        <p:sp>
          <p:nvSpPr>
            <p:cNvPr id="6597" name="Google Shape;6597;p64"/>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#A01127</a:t>
              </a:r>
              <a:endParaRPr sz="1000">
                <a:solidFill>
                  <a:srgbClr val="FFFFFF"/>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601" name="Shape 6601"/>
        <p:cNvGrpSpPr/>
        <p:nvPr/>
      </p:nvGrpSpPr>
      <p:grpSpPr>
        <a:xfrm>
          <a:off x="0" y="0"/>
          <a:ext cx="0" cy="0"/>
          <a:chOff x="0" y="0"/>
          <a:chExt cx="0" cy="0"/>
        </a:xfrm>
      </p:grpSpPr>
      <p:sp>
        <p:nvSpPr>
          <p:cNvPr id="6602" name="Google Shape;6602;p6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 by Freepik</a:t>
            </a:r>
            <a:endParaRPr>
              <a:solidFill>
                <a:srgbClr val="FFFFFF"/>
              </a:solidFill>
              <a:latin typeface="Arial"/>
              <a:ea typeface="Arial"/>
              <a:cs typeface="Arial"/>
              <a:sym typeface="Arial"/>
            </a:endParaRPr>
          </a:p>
        </p:txBody>
      </p:sp>
      <p:sp>
        <p:nvSpPr>
          <p:cNvPr id="6603" name="Google Shape;6603;p6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6604" name="Google Shape;6604;p6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6605" name="Google Shape;6605;p65"/>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6606" name="Google Shape;6606;p65"/>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6607" name="Google Shape;6607;p65"/>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6608" name="Google Shape;6608;p65"/>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6609" name="Google Shape;6609;p65"/>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6610" name="Google Shape;6610;p65"/>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6611" name="Google Shape;6611;p65"/>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6612" name="Google Shape;6612;p65"/>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6613" name="Google Shape;6613;p65"/>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617" name="Shape 6617"/>
        <p:cNvGrpSpPr/>
        <p:nvPr/>
      </p:nvGrpSpPr>
      <p:grpSpPr>
        <a:xfrm>
          <a:off x="0" y="0"/>
          <a:ext cx="0" cy="0"/>
          <a:chOff x="0" y="0"/>
          <a:chExt cx="0" cy="0"/>
        </a:xfrm>
      </p:grpSpPr>
      <p:sp>
        <p:nvSpPr>
          <p:cNvPr id="6618" name="Google Shape;6618;p6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6619" name="Google Shape;6619;p66"/>
          <p:cNvGrpSpPr/>
          <p:nvPr/>
        </p:nvGrpSpPr>
        <p:grpSpPr>
          <a:xfrm>
            <a:off x="5156078" y="3085736"/>
            <a:ext cx="474294" cy="551291"/>
            <a:chOff x="4727025" y="1332775"/>
            <a:chExt cx="59900" cy="69625"/>
          </a:xfrm>
        </p:grpSpPr>
        <p:sp>
          <p:nvSpPr>
            <p:cNvPr id="6620" name="Google Shape;6620;p6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2" name="Google Shape;6622;p66"/>
          <p:cNvGrpSpPr/>
          <p:nvPr/>
        </p:nvGrpSpPr>
        <p:grpSpPr>
          <a:xfrm>
            <a:off x="5769734" y="2314340"/>
            <a:ext cx="555653" cy="557031"/>
            <a:chOff x="4820425" y="1329900"/>
            <a:chExt cx="70175" cy="70350"/>
          </a:xfrm>
        </p:grpSpPr>
        <p:sp>
          <p:nvSpPr>
            <p:cNvPr id="6623" name="Google Shape;6623;p6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66"/>
          <p:cNvGrpSpPr/>
          <p:nvPr/>
        </p:nvGrpSpPr>
        <p:grpSpPr>
          <a:xfrm>
            <a:off x="6396103" y="2318845"/>
            <a:ext cx="582574" cy="533871"/>
            <a:chOff x="4903200" y="1331525"/>
            <a:chExt cx="73575" cy="67425"/>
          </a:xfrm>
        </p:grpSpPr>
        <p:sp>
          <p:nvSpPr>
            <p:cNvPr id="6628" name="Google Shape;6628;p6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66"/>
          <p:cNvGrpSpPr/>
          <p:nvPr/>
        </p:nvGrpSpPr>
        <p:grpSpPr>
          <a:xfrm>
            <a:off x="5755581" y="3078709"/>
            <a:ext cx="583960" cy="565345"/>
            <a:chOff x="4815575" y="1416800"/>
            <a:chExt cx="73750" cy="71400"/>
          </a:xfrm>
        </p:grpSpPr>
        <p:sp>
          <p:nvSpPr>
            <p:cNvPr id="6631" name="Google Shape;6631;p6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4" name="Google Shape;6634;p66"/>
          <p:cNvGrpSpPr/>
          <p:nvPr/>
        </p:nvGrpSpPr>
        <p:grpSpPr>
          <a:xfrm>
            <a:off x="6390362" y="3108896"/>
            <a:ext cx="589898" cy="504970"/>
            <a:chOff x="4902475" y="1418875"/>
            <a:chExt cx="74500" cy="63775"/>
          </a:xfrm>
        </p:grpSpPr>
        <p:sp>
          <p:nvSpPr>
            <p:cNvPr id="6635" name="Google Shape;6635;p6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7" name="Google Shape;6637;p66"/>
          <p:cNvGrpSpPr/>
          <p:nvPr/>
        </p:nvGrpSpPr>
        <p:grpSpPr>
          <a:xfrm>
            <a:off x="5765577" y="3826000"/>
            <a:ext cx="563967" cy="567127"/>
            <a:chOff x="4818100" y="1507675"/>
            <a:chExt cx="71225" cy="71625"/>
          </a:xfrm>
        </p:grpSpPr>
        <p:sp>
          <p:nvSpPr>
            <p:cNvPr id="6638" name="Google Shape;6638;p6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2" name="Google Shape;6642;p66"/>
          <p:cNvGrpSpPr/>
          <p:nvPr/>
        </p:nvGrpSpPr>
        <p:grpSpPr>
          <a:xfrm>
            <a:off x="5079075" y="3829461"/>
            <a:ext cx="628301" cy="588505"/>
            <a:chOff x="4721450" y="1509475"/>
            <a:chExt cx="79350" cy="74325"/>
          </a:xfrm>
        </p:grpSpPr>
        <p:sp>
          <p:nvSpPr>
            <p:cNvPr id="6643" name="Google Shape;6643;p6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7" name="Google Shape;6647;p66"/>
          <p:cNvGrpSpPr/>
          <p:nvPr/>
        </p:nvGrpSpPr>
        <p:grpSpPr>
          <a:xfrm>
            <a:off x="6424608" y="3814027"/>
            <a:ext cx="557038" cy="562772"/>
            <a:chOff x="4906800" y="1507500"/>
            <a:chExt cx="70350" cy="71075"/>
          </a:xfrm>
        </p:grpSpPr>
        <p:sp>
          <p:nvSpPr>
            <p:cNvPr id="6648" name="Google Shape;6648;p6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3" name="Google Shape;6653;p66"/>
          <p:cNvGrpSpPr/>
          <p:nvPr/>
        </p:nvGrpSpPr>
        <p:grpSpPr>
          <a:xfrm>
            <a:off x="4462216" y="2340963"/>
            <a:ext cx="517934" cy="517934"/>
            <a:chOff x="3736598" y="2170606"/>
            <a:chExt cx="404889" cy="404889"/>
          </a:xfrm>
        </p:grpSpPr>
        <p:sp>
          <p:nvSpPr>
            <p:cNvPr id="6654" name="Google Shape;6654;p6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8" name="Google Shape;6658;p66"/>
          <p:cNvGrpSpPr/>
          <p:nvPr/>
        </p:nvGrpSpPr>
        <p:grpSpPr>
          <a:xfrm>
            <a:off x="3729277" y="2341061"/>
            <a:ext cx="586986" cy="517740"/>
            <a:chOff x="3161917" y="2170682"/>
            <a:chExt cx="458870" cy="404737"/>
          </a:xfrm>
        </p:grpSpPr>
        <p:sp>
          <p:nvSpPr>
            <p:cNvPr id="6659" name="Google Shape;6659;p6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66"/>
          <p:cNvGrpSpPr/>
          <p:nvPr/>
        </p:nvGrpSpPr>
        <p:grpSpPr>
          <a:xfrm>
            <a:off x="3752299" y="3102400"/>
            <a:ext cx="540943" cy="517963"/>
            <a:chOff x="3179914" y="2889488"/>
            <a:chExt cx="422876" cy="404911"/>
          </a:xfrm>
        </p:grpSpPr>
        <p:sp>
          <p:nvSpPr>
            <p:cNvPr id="6663" name="Google Shape;6663;p6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9" name="Google Shape;6669;p66"/>
          <p:cNvGrpSpPr/>
          <p:nvPr/>
        </p:nvGrpSpPr>
        <p:grpSpPr>
          <a:xfrm>
            <a:off x="4453093" y="3102358"/>
            <a:ext cx="536180" cy="518047"/>
            <a:chOff x="3729467" y="2889422"/>
            <a:chExt cx="419153" cy="404977"/>
          </a:xfrm>
        </p:grpSpPr>
        <p:sp>
          <p:nvSpPr>
            <p:cNvPr id="6670" name="Google Shape;6670;p6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7" name="Google Shape;6677;p66"/>
          <p:cNvGrpSpPr/>
          <p:nvPr/>
        </p:nvGrpSpPr>
        <p:grpSpPr>
          <a:xfrm>
            <a:off x="1990126" y="3445787"/>
            <a:ext cx="965351" cy="134611"/>
            <a:chOff x="4411970" y="2962952"/>
            <a:chExt cx="706544" cy="104212"/>
          </a:xfrm>
        </p:grpSpPr>
        <p:sp>
          <p:nvSpPr>
            <p:cNvPr id="6678" name="Google Shape;6678;p6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2" name="Google Shape;6682;p66"/>
          <p:cNvGrpSpPr/>
          <p:nvPr/>
        </p:nvGrpSpPr>
        <p:grpSpPr>
          <a:xfrm>
            <a:off x="1990126" y="3041077"/>
            <a:ext cx="960158" cy="289172"/>
            <a:chOff x="4411970" y="2726085"/>
            <a:chExt cx="643107" cy="193659"/>
          </a:xfrm>
        </p:grpSpPr>
        <p:sp>
          <p:nvSpPr>
            <p:cNvPr id="6683" name="Google Shape;6683;p6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66"/>
          <p:cNvGrpSpPr/>
          <p:nvPr/>
        </p:nvGrpSpPr>
        <p:grpSpPr>
          <a:xfrm>
            <a:off x="998624" y="3295400"/>
            <a:ext cx="811503" cy="252584"/>
            <a:chOff x="4411970" y="4340222"/>
            <a:chExt cx="779467" cy="242683"/>
          </a:xfrm>
        </p:grpSpPr>
        <p:sp>
          <p:nvSpPr>
            <p:cNvPr id="6687" name="Google Shape;6687;p6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0" name="Google Shape;6690;p66"/>
          <p:cNvGrpSpPr/>
          <p:nvPr/>
        </p:nvGrpSpPr>
        <p:grpSpPr>
          <a:xfrm>
            <a:off x="1990126" y="2709308"/>
            <a:ext cx="965160" cy="216230"/>
            <a:chOff x="4411970" y="2468674"/>
            <a:chExt cx="747317" cy="167425"/>
          </a:xfrm>
        </p:grpSpPr>
        <p:sp>
          <p:nvSpPr>
            <p:cNvPr id="6691" name="Google Shape;6691;p6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3" name="Google Shape;6693;p6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4" name="Google Shape;6694;p66"/>
          <p:cNvGrpSpPr/>
          <p:nvPr/>
        </p:nvGrpSpPr>
        <p:grpSpPr>
          <a:xfrm>
            <a:off x="997692" y="2334687"/>
            <a:ext cx="1959041" cy="208784"/>
            <a:chOff x="6336019" y="3733725"/>
            <a:chExt cx="2566206" cy="351310"/>
          </a:xfrm>
        </p:grpSpPr>
        <p:sp>
          <p:nvSpPr>
            <p:cNvPr id="6695" name="Google Shape;6695;p6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9" name="Google Shape;6699;p66"/>
          <p:cNvGrpSpPr/>
          <p:nvPr/>
        </p:nvGrpSpPr>
        <p:grpSpPr>
          <a:xfrm>
            <a:off x="1990126" y="3950602"/>
            <a:ext cx="946551" cy="153200"/>
            <a:chOff x="4404545" y="3301592"/>
            <a:chExt cx="782403" cy="129272"/>
          </a:xfrm>
        </p:grpSpPr>
        <p:sp>
          <p:nvSpPr>
            <p:cNvPr id="6700" name="Google Shape;6700;p6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2" name="Google Shape;6702;p66"/>
          <p:cNvGrpSpPr/>
          <p:nvPr/>
        </p:nvGrpSpPr>
        <p:grpSpPr>
          <a:xfrm>
            <a:off x="1990126" y="3695937"/>
            <a:ext cx="962257" cy="139127"/>
            <a:chOff x="4411970" y="3131459"/>
            <a:chExt cx="710520" cy="117397"/>
          </a:xfrm>
        </p:grpSpPr>
        <p:sp>
          <p:nvSpPr>
            <p:cNvPr id="6703" name="Google Shape;6703;p6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6705" name="Google Shape;6705;p6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6" name="Google Shape;6706;p66"/>
          <p:cNvGrpSpPr/>
          <p:nvPr/>
        </p:nvGrpSpPr>
        <p:grpSpPr>
          <a:xfrm>
            <a:off x="990271" y="3621603"/>
            <a:ext cx="823838" cy="458988"/>
            <a:chOff x="4411970" y="1801825"/>
            <a:chExt cx="734586" cy="409262"/>
          </a:xfrm>
        </p:grpSpPr>
        <p:sp>
          <p:nvSpPr>
            <p:cNvPr id="6707" name="Google Shape;6707;p6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9" name="Google Shape;6709;p66"/>
          <p:cNvGrpSpPr/>
          <p:nvPr/>
        </p:nvGrpSpPr>
        <p:grpSpPr>
          <a:xfrm>
            <a:off x="3095243" y="2339173"/>
            <a:ext cx="521514" cy="521514"/>
            <a:chOff x="5681300" y="2527788"/>
            <a:chExt cx="805800" cy="805800"/>
          </a:xfrm>
        </p:grpSpPr>
        <p:sp>
          <p:nvSpPr>
            <p:cNvPr id="6710" name="Google Shape;6710;p6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2" name="Google Shape;6712;p66"/>
          <p:cNvGrpSpPr/>
          <p:nvPr/>
        </p:nvGrpSpPr>
        <p:grpSpPr>
          <a:xfrm>
            <a:off x="3089483" y="3094865"/>
            <a:ext cx="533033" cy="533033"/>
            <a:chOff x="4049800" y="640400"/>
            <a:chExt cx="858900" cy="858900"/>
          </a:xfrm>
        </p:grpSpPr>
        <p:sp>
          <p:nvSpPr>
            <p:cNvPr id="6713" name="Google Shape;6713;p6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5" name="Google Shape;6715;p66"/>
          <p:cNvGrpSpPr/>
          <p:nvPr/>
        </p:nvGrpSpPr>
        <p:grpSpPr>
          <a:xfrm>
            <a:off x="3014966" y="3772543"/>
            <a:ext cx="682068" cy="682068"/>
            <a:chOff x="5080188" y="927900"/>
            <a:chExt cx="961200" cy="961200"/>
          </a:xfrm>
        </p:grpSpPr>
        <p:sp>
          <p:nvSpPr>
            <p:cNvPr id="6716" name="Google Shape;6716;p6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4" name="Google Shape;6724;p66"/>
          <p:cNvGrpSpPr/>
          <p:nvPr/>
        </p:nvGrpSpPr>
        <p:grpSpPr>
          <a:xfrm>
            <a:off x="4478465" y="3869234"/>
            <a:ext cx="505650" cy="504006"/>
            <a:chOff x="6039282" y="1042577"/>
            <a:chExt cx="734315" cy="731929"/>
          </a:xfrm>
        </p:grpSpPr>
        <p:sp>
          <p:nvSpPr>
            <p:cNvPr id="6725" name="Google Shape;6725;p6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6" name="Google Shape;6746;p66"/>
          <p:cNvGrpSpPr/>
          <p:nvPr/>
        </p:nvGrpSpPr>
        <p:grpSpPr>
          <a:xfrm>
            <a:off x="5091067" y="2298862"/>
            <a:ext cx="567744" cy="602136"/>
            <a:chOff x="1825800" y="1651625"/>
            <a:chExt cx="539989" cy="571775"/>
          </a:xfrm>
        </p:grpSpPr>
        <p:sp>
          <p:nvSpPr>
            <p:cNvPr id="6747" name="Google Shape;6747;p6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1" name="Google Shape;6751;p66"/>
          <p:cNvGrpSpPr/>
          <p:nvPr/>
        </p:nvGrpSpPr>
        <p:grpSpPr>
          <a:xfrm>
            <a:off x="3765995" y="3855579"/>
            <a:ext cx="508123" cy="507955"/>
            <a:chOff x="1897577" y="2802432"/>
            <a:chExt cx="492176" cy="492014"/>
          </a:xfrm>
        </p:grpSpPr>
        <p:sp>
          <p:nvSpPr>
            <p:cNvPr id="6752" name="Google Shape;6752;p6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4" name="Google Shape;6764;p66"/>
          <p:cNvGrpSpPr/>
          <p:nvPr/>
        </p:nvGrpSpPr>
        <p:grpSpPr>
          <a:xfrm>
            <a:off x="997525" y="4169123"/>
            <a:ext cx="809227" cy="200842"/>
            <a:chOff x="2013045" y="4813233"/>
            <a:chExt cx="921986" cy="228854"/>
          </a:xfrm>
        </p:grpSpPr>
        <p:sp>
          <p:nvSpPr>
            <p:cNvPr id="6765" name="Google Shape;6765;p6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7" name="Google Shape;6767;p66"/>
          <p:cNvGrpSpPr/>
          <p:nvPr/>
        </p:nvGrpSpPr>
        <p:grpSpPr>
          <a:xfrm>
            <a:off x="1005985" y="2656004"/>
            <a:ext cx="792421" cy="269941"/>
            <a:chOff x="1046767" y="4756633"/>
            <a:chExt cx="859646" cy="292841"/>
          </a:xfrm>
        </p:grpSpPr>
        <p:sp>
          <p:nvSpPr>
            <p:cNvPr id="6768" name="Google Shape;6768;p6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1" name="Google Shape;6771;p6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5" name="Google Shape;6775;p66"/>
          <p:cNvGrpSpPr/>
          <p:nvPr/>
        </p:nvGrpSpPr>
        <p:grpSpPr>
          <a:xfrm>
            <a:off x="7141841" y="2550562"/>
            <a:ext cx="166473" cy="141497"/>
            <a:chOff x="4660325" y="1866850"/>
            <a:chExt cx="68350" cy="58100"/>
          </a:xfrm>
        </p:grpSpPr>
        <p:sp>
          <p:nvSpPr>
            <p:cNvPr id="6776" name="Google Shape;6776;p6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8" name="Google Shape;6778;p66"/>
          <p:cNvGrpSpPr/>
          <p:nvPr/>
        </p:nvGrpSpPr>
        <p:grpSpPr>
          <a:xfrm>
            <a:off x="7451186" y="2576286"/>
            <a:ext cx="162515" cy="90049"/>
            <a:chOff x="4791775" y="1877500"/>
            <a:chExt cx="66725" cy="36975"/>
          </a:xfrm>
        </p:grpSpPr>
        <p:sp>
          <p:nvSpPr>
            <p:cNvPr id="6779" name="Google Shape;6779;p6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1" name="Google Shape;6781;p66"/>
          <p:cNvGrpSpPr/>
          <p:nvPr/>
        </p:nvGrpSpPr>
        <p:grpSpPr>
          <a:xfrm>
            <a:off x="7772899" y="2576286"/>
            <a:ext cx="144979" cy="90049"/>
            <a:chOff x="4923925" y="1877500"/>
            <a:chExt cx="59525" cy="36975"/>
          </a:xfrm>
        </p:grpSpPr>
        <p:sp>
          <p:nvSpPr>
            <p:cNvPr id="6782" name="Google Shape;6782;p6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66"/>
          <p:cNvGrpSpPr/>
          <p:nvPr/>
        </p:nvGrpSpPr>
        <p:grpSpPr>
          <a:xfrm>
            <a:off x="8067390" y="2558477"/>
            <a:ext cx="141447" cy="125667"/>
            <a:chOff x="5058450" y="1870100"/>
            <a:chExt cx="58075" cy="51600"/>
          </a:xfrm>
        </p:grpSpPr>
        <p:sp>
          <p:nvSpPr>
            <p:cNvPr id="6785" name="Google Shape;6785;p6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66"/>
          <p:cNvGrpSpPr/>
          <p:nvPr/>
        </p:nvGrpSpPr>
        <p:grpSpPr>
          <a:xfrm>
            <a:off x="7481905" y="2980885"/>
            <a:ext cx="101077" cy="107645"/>
            <a:chOff x="4811425" y="2065025"/>
            <a:chExt cx="41500" cy="44200"/>
          </a:xfrm>
        </p:grpSpPr>
        <p:sp>
          <p:nvSpPr>
            <p:cNvPr id="6788" name="Google Shape;6788;p6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0" name="Google Shape;6790;p66"/>
          <p:cNvGrpSpPr/>
          <p:nvPr/>
        </p:nvGrpSpPr>
        <p:grpSpPr>
          <a:xfrm>
            <a:off x="7774342" y="2981098"/>
            <a:ext cx="120867" cy="107218"/>
            <a:chOff x="4929875" y="2065025"/>
            <a:chExt cx="49625" cy="44025"/>
          </a:xfrm>
        </p:grpSpPr>
        <p:sp>
          <p:nvSpPr>
            <p:cNvPr id="6791" name="Google Shape;6791;p6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3" name="Google Shape;6793;p66"/>
          <p:cNvGrpSpPr/>
          <p:nvPr/>
        </p:nvGrpSpPr>
        <p:grpSpPr>
          <a:xfrm>
            <a:off x="8103011" y="2984112"/>
            <a:ext cx="70206" cy="101191"/>
            <a:chOff x="5083925" y="2066350"/>
            <a:chExt cx="28825" cy="41550"/>
          </a:xfrm>
        </p:grpSpPr>
        <p:sp>
          <p:nvSpPr>
            <p:cNvPr id="6794" name="Google Shape;6794;p6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66"/>
          <p:cNvGrpSpPr/>
          <p:nvPr/>
        </p:nvGrpSpPr>
        <p:grpSpPr>
          <a:xfrm>
            <a:off x="7134565" y="2999759"/>
            <a:ext cx="181026" cy="69896"/>
            <a:chOff x="4659775" y="2072775"/>
            <a:chExt cx="74325" cy="28700"/>
          </a:xfrm>
        </p:grpSpPr>
        <p:sp>
          <p:nvSpPr>
            <p:cNvPr id="6797" name="Google Shape;6797;p6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66"/>
          <p:cNvGrpSpPr/>
          <p:nvPr/>
        </p:nvGrpSpPr>
        <p:grpSpPr>
          <a:xfrm>
            <a:off x="8054421" y="2790324"/>
            <a:ext cx="167387" cy="89197"/>
            <a:chOff x="4662475" y="1976500"/>
            <a:chExt cx="68725" cy="36625"/>
          </a:xfrm>
        </p:grpSpPr>
        <p:sp>
          <p:nvSpPr>
            <p:cNvPr id="6801" name="Google Shape;6801;p6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4" name="Google Shape;6804;p66"/>
          <p:cNvGrpSpPr/>
          <p:nvPr/>
        </p:nvGrpSpPr>
        <p:grpSpPr>
          <a:xfrm>
            <a:off x="7751326" y="2793764"/>
            <a:ext cx="166899" cy="82317"/>
            <a:chOff x="4920150" y="1977875"/>
            <a:chExt cx="68525" cy="33800"/>
          </a:xfrm>
        </p:grpSpPr>
        <p:sp>
          <p:nvSpPr>
            <p:cNvPr id="6805" name="Google Shape;6805;p6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8" name="Google Shape;6808;p66"/>
          <p:cNvGrpSpPr/>
          <p:nvPr/>
        </p:nvGrpSpPr>
        <p:grpSpPr>
          <a:xfrm>
            <a:off x="7162483" y="3197682"/>
            <a:ext cx="125190" cy="127859"/>
            <a:chOff x="4676550" y="2160575"/>
            <a:chExt cx="51400" cy="52500"/>
          </a:xfrm>
        </p:grpSpPr>
        <p:sp>
          <p:nvSpPr>
            <p:cNvPr id="6809" name="Google Shape;6809;p6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2" name="Google Shape;6812;p66"/>
          <p:cNvGrpSpPr/>
          <p:nvPr/>
        </p:nvGrpSpPr>
        <p:grpSpPr>
          <a:xfrm>
            <a:off x="7459741" y="3204714"/>
            <a:ext cx="145405" cy="113794"/>
            <a:chOff x="4768325" y="2163475"/>
            <a:chExt cx="59700" cy="46725"/>
          </a:xfrm>
        </p:grpSpPr>
        <p:sp>
          <p:nvSpPr>
            <p:cNvPr id="6813" name="Google Shape;6813;p6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5" name="Google Shape;6815;p6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1" name="Google Shape;6821;p66"/>
          <p:cNvGrpSpPr/>
          <p:nvPr/>
        </p:nvGrpSpPr>
        <p:grpSpPr>
          <a:xfrm>
            <a:off x="7476059" y="3459808"/>
            <a:ext cx="112768" cy="106853"/>
            <a:chOff x="4768575" y="2253950"/>
            <a:chExt cx="46300" cy="43875"/>
          </a:xfrm>
        </p:grpSpPr>
        <p:sp>
          <p:nvSpPr>
            <p:cNvPr id="6822" name="Google Shape;6822;p6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66"/>
          <p:cNvGrpSpPr/>
          <p:nvPr/>
        </p:nvGrpSpPr>
        <p:grpSpPr>
          <a:xfrm>
            <a:off x="7775682" y="3948834"/>
            <a:ext cx="118187" cy="146246"/>
            <a:chOff x="4960900" y="2433225"/>
            <a:chExt cx="48525" cy="60050"/>
          </a:xfrm>
        </p:grpSpPr>
        <p:sp>
          <p:nvSpPr>
            <p:cNvPr id="6825" name="Google Shape;6825;p6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7" name="Google Shape;6827;p66"/>
          <p:cNvGrpSpPr/>
          <p:nvPr/>
        </p:nvGrpSpPr>
        <p:grpSpPr>
          <a:xfrm>
            <a:off x="7464247" y="4212895"/>
            <a:ext cx="136394" cy="143810"/>
            <a:chOff x="4854075" y="2527625"/>
            <a:chExt cx="56000" cy="59050"/>
          </a:xfrm>
        </p:grpSpPr>
        <p:sp>
          <p:nvSpPr>
            <p:cNvPr id="6828" name="Google Shape;6828;p6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0" name="Google Shape;6830;p6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3" name="Google Shape;6833;p66"/>
          <p:cNvGrpSpPr/>
          <p:nvPr/>
        </p:nvGrpSpPr>
        <p:grpSpPr>
          <a:xfrm>
            <a:off x="8088458" y="3676639"/>
            <a:ext cx="99312" cy="160797"/>
            <a:chOff x="5059700" y="2334775"/>
            <a:chExt cx="40775" cy="66025"/>
          </a:xfrm>
        </p:grpSpPr>
        <p:sp>
          <p:nvSpPr>
            <p:cNvPr id="6834" name="Google Shape;6834;p6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66"/>
          <p:cNvGrpSpPr/>
          <p:nvPr/>
        </p:nvGrpSpPr>
        <p:grpSpPr>
          <a:xfrm>
            <a:off x="8045622" y="3941771"/>
            <a:ext cx="184984" cy="160371"/>
            <a:chOff x="5037700" y="2430325"/>
            <a:chExt cx="75950" cy="65850"/>
          </a:xfrm>
        </p:grpSpPr>
        <p:sp>
          <p:nvSpPr>
            <p:cNvPr id="6844" name="Google Shape;6844;p6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66"/>
          <p:cNvGrpSpPr/>
          <p:nvPr/>
        </p:nvGrpSpPr>
        <p:grpSpPr>
          <a:xfrm>
            <a:off x="7465128" y="3708223"/>
            <a:ext cx="173014" cy="97629"/>
            <a:chOff x="4756975" y="2341800"/>
            <a:chExt cx="91975" cy="51925"/>
          </a:xfrm>
        </p:grpSpPr>
        <p:sp>
          <p:nvSpPr>
            <p:cNvPr id="6847" name="Google Shape;6847;p6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7" name="Google Shape;6867;p66"/>
          <p:cNvGrpSpPr/>
          <p:nvPr/>
        </p:nvGrpSpPr>
        <p:grpSpPr>
          <a:xfrm>
            <a:off x="7732065" y="4196920"/>
            <a:ext cx="212497" cy="175761"/>
            <a:chOff x="4943575" y="2516350"/>
            <a:chExt cx="98675" cy="81700"/>
          </a:xfrm>
        </p:grpSpPr>
        <p:sp>
          <p:nvSpPr>
            <p:cNvPr id="6868" name="Google Shape;6868;p6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6" name="Google Shape;6946;p6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 name="Shape 367"/>
        <p:cNvGrpSpPr/>
        <p:nvPr/>
      </p:nvGrpSpPr>
      <p:grpSpPr>
        <a:xfrm>
          <a:off x="0" y="0"/>
          <a:ext cx="0" cy="0"/>
          <a:chOff x="0" y="0"/>
          <a:chExt cx="0" cy="0"/>
        </a:xfrm>
      </p:grpSpPr>
      <p:sp>
        <p:nvSpPr>
          <p:cNvPr id="368" name="Google Shape;368;p31"/>
          <p:cNvSpPr txBox="1"/>
          <p:nvPr>
            <p:ph type="title"/>
          </p:nvPr>
        </p:nvSpPr>
        <p:spPr>
          <a:xfrm>
            <a:off x="3519600" y="3017525"/>
            <a:ext cx="2151000" cy="40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369" name="Google Shape;369;p31"/>
          <p:cNvSpPr txBox="1"/>
          <p:nvPr>
            <p:ph idx="1" type="subTitle"/>
          </p:nvPr>
        </p:nvSpPr>
        <p:spPr>
          <a:xfrm>
            <a:off x="1398900" y="1716488"/>
            <a:ext cx="6346200" cy="113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370" name="Google Shape;370;p31"/>
          <p:cNvSpPr/>
          <p:nvPr/>
        </p:nvSpPr>
        <p:spPr>
          <a:xfrm>
            <a:off x="-4943252" y="3359155"/>
            <a:ext cx="8536475" cy="3286425"/>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dk2"/>
            </a:solidFill>
            <a:prstDash val="dash"/>
            <a:round/>
            <a:headEnd len="med" w="med" type="none"/>
            <a:tailEnd len="med" w="med" type="stealth"/>
          </a:ln>
        </p:spPr>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54" name="Shape 6954"/>
        <p:cNvGrpSpPr/>
        <p:nvPr/>
      </p:nvGrpSpPr>
      <p:grpSpPr>
        <a:xfrm>
          <a:off x="0" y="0"/>
          <a:ext cx="0" cy="0"/>
          <a:chOff x="0" y="0"/>
          <a:chExt cx="0" cy="0"/>
        </a:xfrm>
      </p:grpSpPr>
      <p:grpSp>
        <p:nvGrpSpPr>
          <p:cNvPr id="6955" name="Google Shape;6955;p67"/>
          <p:cNvGrpSpPr/>
          <p:nvPr/>
        </p:nvGrpSpPr>
        <p:grpSpPr>
          <a:xfrm>
            <a:off x="3642951" y="1176740"/>
            <a:ext cx="2078182" cy="1366558"/>
            <a:chOff x="235800" y="830650"/>
            <a:chExt cx="6978450" cy="4588844"/>
          </a:xfrm>
        </p:grpSpPr>
        <p:sp>
          <p:nvSpPr>
            <p:cNvPr id="6956" name="Google Shape;6956;p6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2" name="Google Shape;6962;p67"/>
          <p:cNvGrpSpPr/>
          <p:nvPr/>
        </p:nvGrpSpPr>
        <p:grpSpPr>
          <a:xfrm>
            <a:off x="738454" y="3007842"/>
            <a:ext cx="2622876" cy="1333540"/>
            <a:chOff x="238125" y="1038125"/>
            <a:chExt cx="7146800" cy="3633625"/>
          </a:xfrm>
        </p:grpSpPr>
        <p:sp>
          <p:nvSpPr>
            <p:cNvPr id="6963" name="Google Shape;6963;p6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67"/>
          <p:cNvGrpSpPr/>
          <p:nvPr/>
        </p:nvGrpSpPr>
        <p:grpSpPr>
          <a:xfrm>
            <a:off x="5961311" y="1231136"/>
            <a:ext cx="2435960" cy="1297725"/>
            <a:chOff x="233350" y="949250"/>
            <a:chExt cx="7137300" cy="3802300"/>
          </a:xfrm>
        </p:grpSpPr>
        <p:sp>
          <p:nvSpPr>
            <p:cNvPr id="8536" name="Google Shape;8536;p6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67"/>
          <p:cNvGrpSpPr/>
          <p:nvPr/>
        </p:nvGrpSpPr>
        <p:grpSpPr>
          <a:xfrm>
            <a:off x="7714435" y="3194726"/>
            <a:ext cx="104231" cy="320340"/>
            <a:chOff x="7564426" y="3224343"/>
            <a:chExt cx="119985" cy="368801"/>
          </a:xfrm>
        </p:grpSpPr>
        <p:sp>
          <p:nvSpPr>
            <p:cNvPr id="8588" name="Google Shape;8588;p6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67"/>
          <p:cNvGrpSpPr/>
          <p:nvPr/>
        </p:nvGrpSpPr>
        <p:grpSpPr>
          <a:xfrm>
            <a:off x="7413923" y="3188827"/>
            <a:ext cx="189489" cy="332132"/>
            <a:chOff x="8370831" y="3202002"/>
            <a:chExt cx="218129" cy="382376"/>
          </a:xfrm>
        </p:grpSpPr>
        <p:sp>
          <p:nvSpPr>
            <p:cNvPr id="8591" name="Google Shape;8591;p6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3" name="Google Shape;8593;p67"/>
          <p:cNvGrpSpPr/>
          <p:nvPr/>
        </p:nvGrpSpPr>
        <p:grpSpPr>
          <a:xfrm>
            <a:off x="8137312" y="3599959"/>
            <a:ext cx="309429" cy="267000"/>
            <a:chOff x="6742064" y="3750480"/>
            <a:chExt cx="399315" cy="344560"/>
          </a:xfrm>
        </p:grpSpPr>
        <p:sp>
          <p:nvSpPr>
            <p:cNvPr id="8594" name="Google Shape;8594;p6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67"/>
          <p:cNvGrpSpPr/>
          <p:nvPr/>
        </p:nvGrpSpPr>
        <p:grpSpPr>
          <a:xfrm>
            <a:off x="7676331" y="3951006"/>
            <a:ext cx="180437" cy="281608"/>
            <a:chOff x="7248525" y="3739696"/>
            <a:chExt cx="230531" cy="359790"/>
          </a:xfrm>
        </p:grpSpPr>
        <p:sp>
          <p:nvSpPr>
            <p:cNvPr id="8597" name="Google Shape;8597;p6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67"/>
          <p:cNvGrpSpPr/>
          <p:nvPr/>
        </p:nvGrpSpPr>
        <p:grpSpPr>
          <a:xfrm>
            <a:off x="7922251" y="3594231"/>
            <a:ext cx="162896" cy="278710"/>
            <a:chOff x="7601242" y="3729267"/>
            <a:chExt cx="222566" cy="380803"/>
          </a:xfrm>
        </p:grpSpPr>
        <p:sp>
          <p:nvSpPr>
            <p:cNvPr id="8600" name="Google Shape;8600;p6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2" name="Google Shape;8602;p67"/>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3" name="Google Shape;8603;p67"/>
          <p:cNvGrpSpPr/>
          <p:nvPr/>
        </p:nvGrpSpPr>
        <p:grpSpPr>
          <a:xfrm>
            <a:off x="7411896" y="3595371"/>
            <a:ext cx="193543" cy="275990"/>
            <a:chOff x="8304647" y="3738687"/>
            <a:chExt cx="225076" cy="320956"/>
          </a:xfrm>
        </p:grpSpPr>
        <p:sp>
          <p:nvSpPr>
            <p:cNvPr id="8604" name="Google Shape;8604;p6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67"/>
          <p:cNvGrpSpPr/>
          <p:nvPr/>
        </p:nvGrpSpPr>
        <p:grpSpPr>
          <a:xfrm>
            <a:off x="7684389" y="3595371"/>
            <a:ext cx="178492" cy="275990"/>
            <a:chOff x="8615101" y="3738687"/>
            <a:chExt cx="207573" cy="320956"/>
          </a:xfrm>
        </p:grpSpPr>
        <p:sp>
          <p:nvSpPr>
            <p:cNvPr id="8608" name="Google Shape;8608;p6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1" name="Google Shape;8611;p67"/>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2" name="Google Shape;8612;p67"/>
          <p:cNvGrpSpPr/>
          <p:nvPr/>
        </p:nvGrpSpPr>
        <p:grpSpPr>
          <a:xfrm>
            <a:off x="7909920" y="3998032"/>
            <a:ext cx="187557" cy="187557"/>
            <a:chOff x="8565775" y="671075"/>
            <a:chExt cx="441000" cy="441000"/>
          </a:xfrm>
        </p:grpSpPr>
        <p:sp>
          <p:nvSpPr>
            <p:cNvPr id="8613" name="Google Shape;8613;p6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5" name="Google Shape;8615;p67"/>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7"/>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7" name="Google Shape;8617;p67"/>
          <p:cNvGrpSpPr/>
          <p:nvPr/>
        </p:nvGrpSpPr>
        <p:grpSpPr>
          <a:xfrm>
            <a:off x="6064392" y="3070557"/>
            <a:ext cx="587865" cy="517731"/>
            <a:chOff x="6000718" y="3070557"/>
            <a:chExt cx="587865" cy="517731"/>
          </a:xfrm>
        </p:grpSpPr>
        <p:sp>
          <p:nvSpPr>
            <p:cNvPr id="8618" name="Google Shape;8618;p6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8" name="Google Shape;8628;p67"/>
          <p:cNvGrpSpPr/>
          <p:nvPr/>
        </p:nvGrpSpPr>
        <p:grpSpPr>
          <a:xfrm>
            <a:off x="6079197" y="3714217"/>
            <a:ext cx="557665" cy="516387"/>
            <a:chOff x="6015523" y="3714217"/>
            <a:chExt cx="557665" cy="516387"/>
          </a:xfrm>
        </p:grpSpPr>
        <p:grpSp>
          <p:nvGrpSpPr>
            <p:cNvPr id="8629" name="Google Shape;8629;p67"/>
            <p:cNvGrpSpPr/>
            <p:nvPr/>
          </p:nvGrpSpPr>
          <p:grpSpPr>
            <a:xfrm>
              <a:off x="6036094" y="3716980"/>
              <a:ext cx="529822" cy="510480"/>
              <a:chOff x="3148311" y="-545634"/>
              <a:chExt cx="1006118" cy="969572"/>
            </a:xfrm>
          </p:grpSpPr>
          <p:sp>
            <p:nvSpPr>
              <p:cNvPr id="8630" name="Google Shape;8630;p6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40" name="Google Shape;8640;p6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67"/>
          <p:cNvGrpSpPr/>
          <p:nvPr/>
        </p:nvGrpSpPr>
        <p:grpSpPr>
          <a:xfrm>
            <a:off x="6707979" y="3073628"/>
            <a:ext cx="576302" cy="511871"/>
            <a:chOff x="6644304" y="3073628"/>
            <a:chExt cx="576302" cy="511871"/>
          </a:xfrm>
        </p:grpSpPr>
        <p:grpSp>
          <p:nvGrpSpPr>
            <p:cNvPr id="8642" name="Google Shape;8642;p67"/>
            <p:cNvGrpSpPr/>
            <p:nvPr/>
          </p:nvGrpSpPr>
          <p:grpSpPr>
            <a:xfrm>
              <a:off x="6712169" y="3073651"/>
              <a:ext cx="481611" cy="506713"/>
              <a:chOff x="1833536" y="-546641"/>
              <a:chExt cx="914567" cy="962419"/>
            </a:xfrm>
          </p:grpSpPr>
          <p:grpSp>
            <p:nvGrpSpPr>
              <p:cNvPr id="8643" name="Google Shape;8643;p67"/>
              <p:cNvGrpSpPr/>
              <p:nvPr/>
            </p:nvGrpSpPr>
            <p:grpSpPr>
              <a:xfrm>
                <a:off x="1833536" y="-524249"/>
                <a:ext cx="914567" cy="940027"/>
                <a:chOff x="1833536" y="-524249"/>
                <a:chExt cx="914567" cy="940027"/>
              </a:xfrm>
            </p:grpSpPr>
            <p:sp>
              <p:nvSpPr>
                <p:cNvPr id="8644" name="Google Shape;8644;p6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49" name="Google Shape;8649;p6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3" name="Google Shape;8653;p6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4" name="Google Shape;8654;p67"/>
          <p:cNvGrpSpPr/>
          <p:nvPr/>
        </p:nvGrpSpPr>
        <p:grpSpPr>
          <a:xfrm>
            <a:off x="6715725" y="3714143"/>
            <a:ext cx="560636" cy="516497"/>
            <a:chOff x="6652051" y="3714143"/>
            <a:chExt cx="560636" cy="516497"/>
          </a:xfrm>
        </p:grpSpPr>
        <p:grpSp>
          <p:nvGrpSpPr>
            <p:cNvPr id="8655" name="Google Shape;8655;p67"/>
            <p:cNvGrpSpPr/>
            <p:nvPr/>
          </p:nvGrpSpPr>
          <p:grpSpPr>
            <a:xfrm>
              <a:off x="6669657" y="3716715"/>
              <a:ext cx="466768" cy="464314"/>
              <a:chOff x="3139766" y="765669"/>
              <a:chExt cx="886380" cy="881888"/>
            </a:xfrm>
          </p:grpSpPr>
          <p:grpSp>
            <p:nvGrpSpPr>
              <p:cNvPr id="8656" name="Google Shape;8656;p67"/>
              <p:cNvGrpSpPr/>
              <p:nvPr/>
            </p:nvGrpSpPr>
            <p:grpSpPr>
              <a:xfrm>
                <a:off x="3139766" y="765669"/>
                <a:ext cx="886380" cy="881888"/>
                <a:chOff x="3139766" y="765669"/>
                <a:chExt cx="886380" cy="881888"/>
              </a:xfrm>
            </p:grpSpPr>
            <p:sp>
              <p:nvSpPr>
                <p:cNvPr id="8657" name="Google Shape;8657;p6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6" name="Google Shape;8666;p6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0" name="Google Shape;8670;p6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67"/>
          <p:cNvGrpSpPr/>
          <p:nvPr/>
        </p:nvGrpSpPr>
        <p:grpSpPr>
          <a:xfrm>
            <a:off x="726609" y="1192826"/>
            <a:ext cx="2665073" cy="1317140"/>
            <a:chOff x="793334" y="1192826"/>
            <a:chExt cx="2665073" cy="1317140"/>
          </a:xfrm>
        </p:grpSpPr>
        <p:sp>
          <p:nvSpPr>
            <p:cNvPr id="8672" name="Google Shape;8672;p67"/>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7"/>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7"/>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7"/>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7"/>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7"/>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7"/>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7"/>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7"/>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7"/>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7"/>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7"/>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7"/>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7"/>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7"/>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7"/>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7"/>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7"/>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7"/>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7"/>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7"/>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7"/>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7"/>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7"/>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7"/>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7"/>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7"/>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7"/>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7"/>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7"/>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7"/>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7"/>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7"/>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7"/>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7"/>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7"/>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7"/>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7"/>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7"/>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7"/>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7"/>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7"/>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7"/>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7"/>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7"/>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7"/>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7"/>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7"/>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7"/>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7"/>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7"/>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7"/>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7"/>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7"/>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7"/>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7"/>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7"/>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7"/>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7"/>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7"/>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7"/>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7"/>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7"/>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7"/>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7"/>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7"/>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7"/>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7"/>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7"/>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7"/>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7"/>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7"/>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7"/>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7"/>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7"/>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7"/>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7"/>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7"/>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7"/>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7"/>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7"/>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7"/>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7"/>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7"/>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7"/>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7"/>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7"/>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7"/>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7"/>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7"/>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7"/>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7"/>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7"/>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7"/>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7"/>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7"/>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7"/>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7"/>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7"/>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7"/>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7"/>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7"/>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7"/>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7"/>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7"/>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7"/>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7"/>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7"/>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7"/>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7"/>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7"/>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7"/>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7"/>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7"/>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7"/>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7"/>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7"/>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7"/>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7"/>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7"/>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7"/>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7"/>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7"/>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7"/>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7"/>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7"/>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7"/>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7"/>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7"/>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7"/>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7"/>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7"/>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7"/>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7"/>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7"/>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7"/>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7"/>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7"/>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7"/>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7"/>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7"/>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7"/>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7"/>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7"/>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7"/>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7"/>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7"/>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7"/>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7"/>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7"/>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7"/>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7"/>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7"/>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7"/>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7"/>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7"/>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7"/>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7"/>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7"/>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7"/>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7"/>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7"/>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7"/>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7"/>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7"/>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7"/>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7"/>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7"/>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7"/>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7"/>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7"/>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7"/>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7"/>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7"/>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7"/>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7"/>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7"/>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7"/>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7"/>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7"/>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7"/>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7"/>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7"/>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7"/>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7"/>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7"/>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7"/>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7"/>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7"/>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7"/>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7"/>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7"/>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7"/>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7"/>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7"/>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7"/>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7"/>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7"/>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7"/>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7"/>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7"/>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7"/>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7"/>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7"/>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7"/>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7"/>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7"/>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7"/>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7"/>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7"/>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7"/>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7"/>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7"/>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7"/>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7"/>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7"/>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7"/>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7"/>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7"/>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7"/>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7"/>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7"/>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7"/>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7"/>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7"/>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7"/>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7"/>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7"/>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7"/>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7"/>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7"/>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7"/>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7"/>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7"/>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7"/>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7"/>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7"/>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7"/>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7"/>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7"/>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7"/>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7"/>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7"/>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7"/>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7"/>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7"/>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7"/>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7"/>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7"/>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7"/>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7"/>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7"/>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7"/>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7"/>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7"/>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7"/>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7"/>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7"/>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7"/>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7"/>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7"/>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7"/>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7"/>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7"/>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7"/>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7"/>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7"/>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7"/>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7"/>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7"/>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7"/>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7"/>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7"/>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7"/>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7"/>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7"/>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7"/>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7"/>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7"/>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7"/>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7"/>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7"/>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7"/>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7"/>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7"/>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7"/>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7"/>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7"/>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7"/>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7"/>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7"/>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7"/>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7"/>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7"/>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7"/>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7"/>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7"/>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7"/>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7"/>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7"/>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7"/>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7"/>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7"/>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7"/>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7"/>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7"/>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7"/>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7"/>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7"/>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7"/>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7"/>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7"/>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7"/>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7"/>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7"/>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7"/>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7"/>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7"/>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7"/>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7"/>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7"/>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7"/>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7"/>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7"/>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7"/>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7"/>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7"/>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7"/>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7"/>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7"/>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7"/>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7"/>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7"/>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7"/>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7"/>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7"/>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7"/>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7"/>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7"/>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7"/>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7"/>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7"/>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7"/>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7"/>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7"/>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7"/>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7"/>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7"/>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7"/>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7"/>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7"/>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7"/>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7"/>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7"/>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7"/>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7"/>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7"/>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7"/>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7"/>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7"/>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7"/>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7"/>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7"/>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7"/>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7"/>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7"/>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7"/>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7"/>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7"/>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7"/>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7"/>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7"/>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7"/>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7"/>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7"/>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7"/>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7"/>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7"/>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7"/>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7"/>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7"/>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7"/>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7"/>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7"/>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7"/>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7"/>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7"/>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7"/>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7"/>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7"/>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7"/>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7"/>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7"/>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7"/>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7"/>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7"/>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7"/>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7"/>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7"/>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7"/>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7"/>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7"/>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7"/>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7"/>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7"/>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7"/>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7"/>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7"/>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7"/>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7"/>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7"/>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7"/>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7"/>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7"/>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7"/>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7"/>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7"/>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7"/>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7"/>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7"/>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7"/>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7"/>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7"/>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7"/>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7"/>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7"/>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7"/>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7"/>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7"/>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7"/>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7"/>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7"/>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7"/>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7"/>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7"/>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7"/>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7"/>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67"/>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7"/>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7"/>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7"/>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7"/>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7"/>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7"/>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7"/>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7"/>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7"/>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7"/>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7"/>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7"/>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7"/>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7"/>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7"/>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7"/>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7"/>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6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7"/>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7"/>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7"/>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7"/>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7"/>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7"/>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7"/>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7"/>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7"/>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7"/>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7"/>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7"/>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7"/>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7"/>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7"/>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7"/>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7"/>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7"/>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7"/>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7"/>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7"/>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7"/>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7"/>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7"/>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7"/>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7"/>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7"/>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7"/>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7"/>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7"/>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7"/>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7"/>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7"/>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7"/>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7"/>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7"/>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7"/>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7"/>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7"/>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7"/>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7"/>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7"/>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7"/>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7"/>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7"/>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7"/>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7"/>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7"/>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7"/>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7"/>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7"/>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7"/>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7"/>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67"/>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7"/>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7"/>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7"/>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7"/>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7"/>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7"/>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7"/>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7"/>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7"/>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7"/>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7"/>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7"/>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7"/>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7"/>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7"/>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7"/>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7"/>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7"/>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7"/>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7"/>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7"/>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7"/>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7"/>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7"/>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7"/>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7"/>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7"/>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7"/>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7"/>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7"/>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7"/>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7"/>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7"/>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7"/>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7"/>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7"/>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7"/>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7"/>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7"/>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7"/>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7"/>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7"/>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7"/>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7"/>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7"/>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7"/>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7"/>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7"/>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7"/>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7"/>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7"/>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7"/>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7"/>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7"/>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7"/>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7"/>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7"/>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7"/>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7"/>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7"/>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7"/>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7"/>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7"/>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7"/>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7"/>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7"/>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7"/>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7"/>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7"/>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7"/>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7"/>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7"/>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7"/>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7"/>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7"/>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7"/>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7"/>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7"/>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7"/>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7"/>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7"/>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7"/>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7"/>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7"/>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7"/>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7"/>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7"/>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7"/>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7"/>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7"/>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7"/>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7"/>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7"/>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7"/>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7"/>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7"/>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7"/>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67"/>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7"/>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7"/>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7"/>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67"/>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7"/>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67"/>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7"/>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7"/>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7"/>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7"/>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7"/>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7"/>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67"/>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7"/>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7"/>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7"/>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7"/>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67"/>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7"/>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7"/>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7"/>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7"/>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7"/>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7"/>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7"/>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67"/>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7"/>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7"/>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7"/>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7"/>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7"/>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7"/>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7"/>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6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7"/>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7"/>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7"/>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7"/>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7"/>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7"/>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7"/>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7"/>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7"/>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7"/>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7"/>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7"/>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7"/>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7"/>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7"/>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7"/>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67"/>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7"/>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7"/>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67"/>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67"/>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7"/>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67"/>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7"/>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7"/>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7"/>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7"/>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7"/>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67"/>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7"/>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7"/>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7"/>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7"/>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7"/>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7"/>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7"/>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7"/>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67"/>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7"/>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67"/>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67"/>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7"/>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7"/>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7"/>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6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7"/>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7"/>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67"/>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7"/>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7"/>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7"/>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7"/>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7"/>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7"/>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6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7"/>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67"/>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7"/>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7"/>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7"/>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7"/>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7"/>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7"/>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7"/>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7"/>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7"/>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7"/>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7"/>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7"/>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7"/>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67"/>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7"/>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7"/>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7"/>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7"/>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7"/>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7"/>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7"/>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7"/>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7"/>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7"/>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7"/>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7"/>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7"/>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7"/>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7"/>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7"/>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7"/>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7"/>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7"/>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7"/>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7"/>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7"/>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7"/>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7"/>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7"/>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7"/>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7"/>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7"/>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7"/>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7"/>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7"/>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7"/>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7"/>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7"/>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7"/>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7"/>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7"/>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7"/>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7"/>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7"/>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7"/>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7"/>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7"/>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7"/>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7"/>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7"/>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7"/>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7"/>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7"/>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7"/>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7"/>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7"/>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7"/>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7"/>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7"/>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7"/>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7"/>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7"/>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7"/>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7"/>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7"/>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7"/>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7"/>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7"/>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7"/>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7"/>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7"/>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7"/>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7"/>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7"/>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67"/>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7"/>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7"/>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7"/>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7"/>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7"/>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7"/>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7"/>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7"/>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7"/>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7"/>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7"/>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7"/>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7"/>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7"/>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7"/>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7"/>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7"/>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7"/>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7"/>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7"/>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7"/>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7"/>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7"/>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7"/>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7"/>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7"/>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7"/>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7"/>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7"/>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7"/>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7"/>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7"/>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7"/>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7"/>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7"/>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7"/>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7"/>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7"/>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7"/>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7"/>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7"/>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7"/>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7"/>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7"/>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7"/>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7"/>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7"/>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7"/>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7"/>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7"/>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7"/>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7"/>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7"/>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7"/>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7"/>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7"/>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7"/>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7"/>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7"/>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7"/>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7"/>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7"/>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7"/>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7"/>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7"/>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7"/>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7"/>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7"/>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7"/>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7"/>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7"/>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7"/>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7"/>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7"/>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7"/>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7"/>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7"/>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7"/>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7"/>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7"/>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7"/>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7"/>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7"/>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7"/>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7"/>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7"/>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7"/>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7"/>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7"/>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7"/>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7"/>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7"/>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7"/>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67"/>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7"/>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67"/>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67"/>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7"/>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67"/>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7"/>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7"/>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7"/>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7"/>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7"/>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7"/>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7"/>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7"/>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67"/>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67"/>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7"/>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67"/>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67"/>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7"/>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67"/>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6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7"/>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7"/>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7"/>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6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7"/>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7"/>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7"/>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67"/>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7"/>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7"/>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7"/>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7"/>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67"/>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7"/>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7"/>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67"/>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6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7"/>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7"/>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67"/>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7"/>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7"/>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7"/>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7"/>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7"/>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7"/>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7"/>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6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67"/>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7"/>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67"/>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7"/>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7"/>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7"/>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7"/>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67"/>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7"/>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7"/>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6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7"/>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7"/>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67"/>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6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6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67"/>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6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67"/>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7"/>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67"/>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67"/>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7"/>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67"/>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67"/>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7"/>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67"/>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67"/>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7"/>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7"/>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7"/>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67"/>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67"/>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7"/>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67"/>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6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7"/>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6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6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6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6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7"/>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67"/>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67"/>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67"/>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7"/>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7"/>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67"/>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7"/>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7"/>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7"/>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67"/>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67"/>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67"/>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67"/>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7"/>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67"/>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7"/>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6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6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7"/>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7"/>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67"/>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67"/>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67"/>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7"/>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7"/>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7"/>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7"/>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7"/>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67"/>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67"/>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6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67"/>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6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67"/>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6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67"/>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6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7"/>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7"/>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6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6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7"/>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7"/>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67"/>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67"/>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67"/>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6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67"/>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7"/>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7"/>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6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6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6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6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6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67"/>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7"/>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67"/>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7"/>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7"/>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7"/>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7"/>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7"/>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7"/>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7"/>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6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6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67"/>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67"/>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67"/>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7"/>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7"/>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67"/>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67"/>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7"/>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6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67"/>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67"/>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67"/>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67"/>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7"/>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7"/>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7"/>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67"/>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6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7"/>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7"/>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6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6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7"/>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7"/>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7"/>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7"/>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67"/>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67"/>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67"/>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67"/>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67"/>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67"/>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6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7"/>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7"/>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7"/>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7"/>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7"/>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67"/>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6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6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7"/>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7"/>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7"/>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7"/>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7"/>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7"/>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7"/>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7"/>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7"/>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7"/>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7"/>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7"/>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7"/>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7"/>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7"/>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7"/>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7"/>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7"/>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7"/>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7"/>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7"/>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7"/>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7"/>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7"/>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7"/>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7"/>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7"/>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7"/>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7"/>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7"/>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7"/>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7"/>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7"/>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7"/>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7"/>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7"/>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7"/>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7"/>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7"/>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7"/>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7"/>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7"/>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7"/>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7"/>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7"/>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7"/>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7"/>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7"/>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7"/>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7"/>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7"/>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7"/>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7"/>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7"/>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7"/>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7"/>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7"/>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7"/>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6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7"/>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7"/>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7"/>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7"/>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7"/>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7"/>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7"/>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7"/>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7"/>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7"/>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7"/>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7"/>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7"/>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67"/>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67"/>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6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7"/>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7"/>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67"/>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6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7"/>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6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7"/>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7"/>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7"/>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7"/>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7"/>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7"/>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67"/>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6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7"/>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7"/>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7"/>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7"/>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6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7"/>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7"/>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7"/>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7"/>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6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6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67"/>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7"/>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7"/>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7"/>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7"/>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7"/>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67"/>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7"/>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67"/>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67"/>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7"/>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7"/>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7"/>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7"/>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7"/>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7"/>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6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6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6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7"/>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6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6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6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67"/>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67"/>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67"/>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7"/>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7"/>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7"/>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6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6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7"/>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6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7"/>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6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7"/>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7"/>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67"/>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7"/>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7"/>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7"/>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6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67"/>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67"/>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67"/>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6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67"/>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7"/>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7"/>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7"/>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7"/>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7"/>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7"/>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7"/>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7"/>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7"/>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7"/>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67"/>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67"/>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7"/>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6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67"/>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6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7"/>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7"/>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7"/>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6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6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67"/>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6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67"/>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6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6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7"/>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7"/>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7"/>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7"/>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67"/>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7"/>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7"/>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67"/>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6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7"/>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7"/>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7"/>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67"/>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6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67"/>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67"/>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7"/>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7"/>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7"/>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7"/>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7"/>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7"/>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7"/>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7"/>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7"/>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7"/>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7"/>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7"/>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7"/>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6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67"/>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6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6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6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6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6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7"/>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7"/>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7"/>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7"/>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6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6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6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7"/>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7"/>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7"/>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67"/>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67"/>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7"/>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67"/>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7"/>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6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67"/>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7"/>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6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6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67"/>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67"/>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6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6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6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6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6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7"/>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67"/>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6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6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6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6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6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6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67"/>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6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67"/>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67"/>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6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6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6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67"/>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6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6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6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67"/>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67"/>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67"/>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67"/>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7"/>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7"/>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67"/>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7"/>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7"/>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67"/>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67"/>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67"/>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67"/>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67"/>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6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67"/>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67"/>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67"/>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67"/>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6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6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6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67"/>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67"/>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6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6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67"/>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67"/>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67"/>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67"/>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6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6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67"/>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6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67"/>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6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67"/>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6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7"/>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6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6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6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6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6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6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67"/>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6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6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6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6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67"/>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67"/>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67"/>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67"/>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67"/>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67"/>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6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67"/>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67"/>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7"/>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7"/>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7"/>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7"/>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67"/>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67"/>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6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6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67"/>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67"/>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6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67"/>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67"/>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6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6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6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67"/>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67"/>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67"/>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67"/>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67"/>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67"/>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67"/>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7"/>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67"/>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67"/>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7"/>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7"/>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67"/>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6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67"/>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7"/>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6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6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6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67"/>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7"/>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6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67"/>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6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67"/>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67"/>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67"/>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67"/>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6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6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6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67"/>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67"/>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67"/>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67"/>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67"/>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67"/>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67"/>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67"/>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6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67"/>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7"/>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67"/>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67"/>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6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6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67"/>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67"/>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7"/>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67"/>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67"/>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67"/>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7"/>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67"/>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67"/>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67"/>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67"/>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67"/>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67"/>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7"/>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6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67"/>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67"/>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67"/>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67"/>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7"/>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7"/>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67"/>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67"/>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7"/>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6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6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6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67"/>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67"/>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7"/>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7"/>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67"/>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67"/>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6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67"/>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67"/>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67"/>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7"/>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67"/>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67"/>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7"/>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7"/>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7"/>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6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6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7"/>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67"/>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7"/>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67"/>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7"/>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7"/>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7"/>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67"/>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6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6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6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67"/>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67"/>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7"/>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67"/>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67"/>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67"/>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7"/>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6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6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6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6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6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6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6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6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6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6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6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6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6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6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6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6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6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6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6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6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6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6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6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67"/>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67"/>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6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67"/>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7"/>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6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67"/>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7"/>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67"/>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67"/>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7"/>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7"/>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67"/>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67"/>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7"/>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7"/>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67"/>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7"/>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7"/>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7"/>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7"/>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7"/>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67"/>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67"/>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6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7"/>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7"/>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6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67"/>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67"/>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7"/>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7"/>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67"/>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7"/>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67"/>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67"/>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67"/>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6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7"/>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7"/>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7"/>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7"/>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7"/>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7"/>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6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6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7"/>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7"/>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7"/>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6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6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7"/>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7"/>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6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67"/>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7"/>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7"/>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67"/>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7"/>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67"/>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7"/>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7"/>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7"/>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7"/>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67"/>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67"/>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7"/>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7"/>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67"/>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6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67"/>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67"/>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67"/>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67"/>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6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7"/>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7"/>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67"/>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7"/>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7"/>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7"/>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7"/>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7"/>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7"/>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7"/>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7"/>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7"/>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6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7"/>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7"/>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7"/>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7"/>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7"/>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7"/>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7"/>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7"/>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67"/>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67"/>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7"/>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7"/>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7"/>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7"/>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7"/>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7"/>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7"/>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67"/>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67"/>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7"/>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67"/>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7"/>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7"/>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7"/>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7"/>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6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67"/>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6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6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6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7"/>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6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6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7"/>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6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6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6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7"/>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7"/>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7"/>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67"/>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6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67"/>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7"/>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67"/>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67"/>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7"/>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7"/>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7"/>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7"/>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7"/>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7"/>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7"/>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7"/>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67"/>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7"/>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7"/>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7"/>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7"/>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7"/>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7"/>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7"/>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6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67"/>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7"/>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7"/>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6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6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67"/>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7"/>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7"/>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7"/>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7"/>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7"/>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7"/>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7"/>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67"/>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67"/>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7"/>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7"/>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7"/>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7"/>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7"/>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7"/>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7"/>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7"/>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7"/>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7"/>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7"/>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7"/>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7"/>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7"/>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7"/>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7"/>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6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7"/>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7"/>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7"/>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7"/>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6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6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7"/>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7"/>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7"/>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7"/>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7"/>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7"/>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7"/>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7"/>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67"/>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67"/>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7"/>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7"/>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7"/>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7"/>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7"/>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7"/>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7"/>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7"/>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7"/>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67"/>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67"/>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7"/>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7"/>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7"/>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7"/>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7"/>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7"/>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67"/>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7"/>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7"/>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6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6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7"/>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7"/>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7"/>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7"/>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7"/>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67"/>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67"/>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7"/>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67"/>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7"/>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7"/>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7"/>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7"/>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7"/>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7"/>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7"/>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7"/>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7"/>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7"/>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7"/>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7"/>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7"/>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7"/>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7"/>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67"/>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67"/>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7"/>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7"/>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7"/>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7"/>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7"/>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7"/>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7"/>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7"/>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7"/>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67"/>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7"/>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7"/>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7"/>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7"/>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7"/>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7"/>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7"/>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7"/>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7"/>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7"/>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7"/>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7"/>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67"/>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67"/>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67"/>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67"/>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7"/>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7"/>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6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67"/>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6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7"/>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67"/>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6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6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6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6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67"/>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7"/>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6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7"/>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7"/>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67"/>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7"/>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7"/>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7"/>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7"/>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7"/>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7"/>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7"/>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7"/>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7"/>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7"/>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7"/>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6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67"/>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7"/>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6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67"/>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6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7"/>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67"/>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67"/>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67"/>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6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6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67"/>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67"/>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7"/>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7"/>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7"/>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6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6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7"/>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6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67"/>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7"/>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67"/>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67"/>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7"/>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6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67"/>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7"/>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7"/>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7"/>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67"/>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6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6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67"/>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6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6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67"/>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6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6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7"/>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7"/>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6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6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7"/>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7"/>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6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7"/>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7"/>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6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7"/>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67"/>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67"/>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67"/>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7"/>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7"/>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67"/>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67"/>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7"/>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7"/>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7"/>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67"/>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7"/>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7"/>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6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7"/>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67"/>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67"/>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7"/>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67"/>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7"/>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67"/>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67"/>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6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6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6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6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67"/>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7"/>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7"/>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7"/>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6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67"/>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67"/>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67"/>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7"/>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67"/>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67"/>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67"/>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67"/>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67"/>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67"/>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67"/>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7"/>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67"/>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67"/>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67"/>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67"/>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7"/>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6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6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6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67"/>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6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6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6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67"/>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67"/>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7"/>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6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67"/>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67"/>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6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67"/>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6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6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6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6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6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6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6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6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6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6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6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7"/>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67"/>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67"/>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67"/>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67"/>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7"/>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7"/>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67"/>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6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7"/>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7"/>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7"/>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7"/>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67"/>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6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7"/>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67"/>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67"/>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7"/>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6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6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6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6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6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7"/>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7"/>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7"/>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7"/>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67"/>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7"/>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7"/>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6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6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7"/>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6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7"/>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7"/>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7"/>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7"/>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6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67"/>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7"/>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7"/>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7"/>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67"/>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7"/>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7"/>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7"/>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7"/>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7"/>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7"/>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67"/>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7"/>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7"/>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7"/>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67"/>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6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7"/>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7"/>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67"/>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7"/>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7"/>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67"/>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6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7"/>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7"/>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7"/>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7"/>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67"/>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7"/>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7"/>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67"/>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67"/>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7"/>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7"/>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7"/>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7"/>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7"/>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67"/>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67"/>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7"/>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67"/>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67"/>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7"/>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7"/>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7"/>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67"/>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7"/>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7"/>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67"/>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7"/>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7"/>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7"/>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67"/>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67"/>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7"/>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7"/>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7"/>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7"/>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7"/>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7"/>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7"/>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7"/>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7"/>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7"/>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6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67"/>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7"/>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7"/>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7"/>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67"/>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67"/>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6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7"/>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7"/>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7"/>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67"/>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67"/>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67"/>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67"/>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6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7"/>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7"/>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7"/>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6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6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7"/>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7"/>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67"/>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7"/>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67"/>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7"/>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7"/>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7"/>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7"/>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7"/>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7"/>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67"/>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6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6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6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7"/>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7"/>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7"/>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7"/>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7"/>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67"/>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67"/>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67"/>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6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6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6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7"/>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7"/>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7"/>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7"/>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7"/>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7"/>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7"/>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7"/>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7"/>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67"/>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67"/>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7"/>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7"/>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7"/>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7"/>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67"/>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7"/>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7"/>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7"/>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7"/>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7"/>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67"/>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7"/>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7"/>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7"/>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7"/>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7"/>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67"/>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7"/>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7"/>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7"/>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6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6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7"/>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7"/>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67"/>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67"/>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7"/>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6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6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6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67"/>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6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6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6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67"/>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7"/>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7"/>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7"/>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7"/>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67"/>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67"/>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6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6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7"/>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7"/>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7"/>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7"/>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67"/>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67"/>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6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6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7"/>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7"/>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6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6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7"/>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7"/>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7"/>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7"/>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7"/>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67"/>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7"/>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7"/>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7"/>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67"/>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7"/>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7"/>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6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6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6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6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6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6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7"/>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6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7"/>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6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6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6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6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6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6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6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6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7"/>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6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6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6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6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6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6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6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7"/>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7"/>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67"/>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6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7"/>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67"/>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7"/>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7"/>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7"/>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67"/>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7"/>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7"/>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6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6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6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6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6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6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67"/>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7"/>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67"/>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67"/>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7"/>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7"/>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7"/>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7"/>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6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67"/>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6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7"/>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7"/>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7"/>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67"/>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6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67"/>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6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67"/>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7"/>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7"/>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7"/>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7"/>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67"/>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6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7"/>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7"/>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7"/>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7"/>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7"/>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6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7"/>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7"/>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7"/>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7"/>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7"/>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67"/>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7"/>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7"/>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7"/>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7"/>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67"/>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6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7"/>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7"/>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67"/>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67"/>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7"/>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7"/>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7"/>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6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7"/>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7"/>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7"/>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7"/>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67"/>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7"/>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7"/>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7"/>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6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67"/>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6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67"/>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67"/>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7"/>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67"/>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67"/>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7"/>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6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67"/>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7"/>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6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67"/>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67"/>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7"/>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67"/>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6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7"/>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7"/>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7"/>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7"/>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67"/>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67"/>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7"/>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7"/>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7"/>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6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6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6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6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7"/>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7"/>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67"/>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7"/>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7"/>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7"/>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7"/>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7"/>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7"/>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7"/>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7"/>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7"/>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7"/>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7"/>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7"/>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7"/>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67"/>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67"/>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7"/>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7"/>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67"/>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67"/>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67"/>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7"/>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6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67"/>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7"/>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7"/>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67"/>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7"/>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7"/>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7"/>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7"/>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7"/>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67"/>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7"/>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67"/>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67"/>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7"/>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7"/>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7"/>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7"/>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67"/>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7"/>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7"/>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67"/>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67"/>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7"/>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7"/>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7"/>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7"/>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67"/>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67"/>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7"/>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6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6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6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7"/>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7"/>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7"/>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7"/>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7"/>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7"/>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7"/>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7"/>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7"/>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67"/>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7"/>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7"/>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67"/>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67"/>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67"/>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7"/>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7"/>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6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67"/>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7"/>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7"/>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67"/>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67"/>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6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7"/>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7"/>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67"/>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67"/>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7"/>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7"/>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67"/>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67"/>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7"/>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7"/>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67"/>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7"/>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67"/>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7"/>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7"/>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7"/>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6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67"/>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6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7"/>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6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6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7"/>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67"/>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67"/>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67"/>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7"/>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7"/>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7"/>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67"/>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7"/>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7"/>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67"/>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67"/>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7"/>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67"/>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7"/>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7"/>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67"/>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6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6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6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7"/>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7"/>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7"/>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7"/>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7"/>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7"/>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67"/>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7"/>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7"/>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6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7"/>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67"/>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67"/>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67"/>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6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7"/>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7"/>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6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67"/>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6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67"/>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67"/>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7"/>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67"/>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67"/>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67"/>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6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67"/>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6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7"/>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6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7"/>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6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6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7"/>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6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67"/>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6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67"/>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6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7"/>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7"/>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67"/>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67"/>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7"/>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7"/>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67"/>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6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67"/>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7"/>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7"/>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6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6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7"/>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67"/>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67"/>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6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67"/>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67"/>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67"/>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6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7"/>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7"/>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67"/>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6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7"/>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7"/>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67"/>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67"/>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6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67"/>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6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67"/>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67"/>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6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67"/>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67"/>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67"/>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6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6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6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6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6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6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6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6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6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6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6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6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6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6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6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67"/>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67"/>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67"/>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67"/>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6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7"/>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67"/>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6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67"/>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67"/>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67"/>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67"/>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67"/>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67"/>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6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6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67"/>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6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67"/>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6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6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6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6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7"/>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67"/>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6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67"/>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7"/>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6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67"/>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7"/>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6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6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67"/>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67"/>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67"/>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67"/>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67"/>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6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6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67"/>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6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6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6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67"/>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67"/>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67"/>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67"/>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7"/>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6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67"/>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67"/>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6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67"/>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67"/>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67"/>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67"/>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7"/>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67"/>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67"/>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67"/>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67"/>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67"/>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67"/>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67"/>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67"/>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67"/>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67"/>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67"/>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67"/>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67"/>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67"/>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67"/>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67"/>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67"/>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67"/>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67"/>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67"/>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67"/>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67"/>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67"/>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7"/>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67"/>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6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6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6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6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6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6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6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6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6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6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6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6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6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67"/>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67"/>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67"/>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7"/>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7"/>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7"/>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7"/>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67"/>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67"/>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67"/>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67"/>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7"/>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67"/>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67"/>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67"/>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67"/>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67"/>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67"/>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67"/>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67"/>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67"/>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67"/>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67"/>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7"/>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6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6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6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67"/>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7"/>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6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67"/>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67"/>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67"/>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6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67"/>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6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67"/>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67"/>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6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6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6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6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6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67"/>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67"/>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67"/>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67"/>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67"/>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67"/>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6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67"/>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67"/>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67"/>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67"/>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67"/>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6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67"/>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6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6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67"/>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7"/>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7"/>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67"/>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7"/>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7"/>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7"/>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67"/>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6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6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7"/>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7"/>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7"/>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67"/>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67"/>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6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6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6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6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6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7"/>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7"/>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6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6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6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6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67"/>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6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7"/>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67"/>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67"/>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67"/>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67"/>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67"/>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67"/>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6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67"/>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7"/>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7"/>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67"/>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6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67"/>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67"/>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67"/>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6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6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7"/>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67"/>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67"/>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67"/>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67"/>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67"/>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67"/>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67"/>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67"/>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7"/>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67"/>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67"/>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67"/>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7"/>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67"/>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67"/>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67"/>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67"/>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67"/>
          <p:cNvGrpSpPr/>
          <p:nvPr/>
        </p:nvGrpSpPr>
        <p:grpSpPr>
          <a:xfrm>
            <a:off x="3597785" y="3065882"/>
            <a:ext cx="2241344" cy="1330656"/>
            <a:chOff x="3597785" y="3065882"/>
            <a:chExt cx="2241344" cy="1330656"/>
          </a:xfrm>
        </p:grpSpPr>
        <p:grpSp>
          <p:nvGrpSpPr>
            <p:cNvPr id="12640" name="Google Shape;12640;p67"/>
            <p:cNvGrpSpPr/>
            <p:nvPr/>
          </p:nvGrpSpPr>
          <p:grpSpPr>
            <a:xfrm>
              <a:off x="5296908" y="3937355"/>
              <a:ext cx="143198" cy="32380"/>
              <a:chOff x="5296908" y="3937355"/>
              <a:chExt cx="143198" cy="32380"/>
            </a:xfrm>
          </p:grpSpPr>
          <p:sp>
            <p:nvSpPr>
              <p:cNvPr id="12641" name="Google Shape;12641;p6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2" name="Google Shape;12642;p67"/>
              <p:cNvGrpSpPr/>
              <p:nvPr/>
            </p:nvGrpSpPr>
            <p:grpSpPr>
              <a:xfrm>
                <a:off x="5402331" y="3937355"/>
                <a:ext cx="37776" cy="32380"/>
                <a:chOff x="5402331" y="3937355"/>
                <a:chExt cx="37776" cy="32380"/>
              </a:xfrm>
            </p:grpSpPr>
            <p:sp>
              <p:nvSpPr>
                <p:cNvPr id="12643" name="Google Shape;12643;p6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6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67"/>
              <p:cNvGrpSpPr/>
              <p:nvPr/>
            </p:nvGrpSpPr>
            <p:grpSpPr>
              <a:xfrm>
                <a:off x="5296908" y="3937355"/>
                <a:ext cx="37783" cy="32380"/>
                <a:chOff x="5296908" y="3937355"/>
                <a:chExt cx="37783" cy="32380"/>
              </a:xfrm>
            </p:grpSpPr>
            <p:sp>
              <p:nvSpPr>
                <p:cNvPr id="12646" name="Google Shape;12646;p6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6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48" name="Google Shape;12648;p67"/>
            <p:cNvGrpSpPr/>
            <p:nvPr/>
          </p:nvGrpSpPr>
          <p:grpSpPr>
            <a:xfrm>
              <a:off x="4724163" y="3119631"/>
              <a:ext cx="120838" cy="84218"/>
              <a:chOff x="4724163" y="3119631"/>
              <a:chExt cx="120838" cy="84218"/>
            </a:xfrm>
          </p:grpSpPr>
          <p:grpSp>
            <p:nvGrpSpPr>
              <p:cNvPr id="12649" name="Google Shape;12649;p67"/>
              <p:cNvGrpSpPr/>
              <p:nvPr/>
            </p:nvGrpSpPr>
            <p:grpSpPr>
              <a:xfrm>
                <a:off x="4746712" y="3132773"/>
                <a:ext cx="86869" cy="56424"/>
                <a:chOff x="4746712" y="3132773"/>
                <a:chExt cx="86869" cy="56424"/>
              </a:xfrm>
            </p:grpSpPr>
            <p:sp>
              <p:nvSpPr>
                <p:cNvPr id="12650" name="Google Shape;12650;p6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6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67"/>
              <p:cNvGrpSpPr/>
              <p:nvPr/>
            </p:nvGrpSpPr>
            <p:grpSpPr>
              <a:xfrm>
                <a:off x="4773634" y="3143336"/>
                <a:ext cx="37776" cy="32451"/>
                <a:chOff x="4773634" y="3143336"/>
                <a:chExt cx="37776" cy="32451"/>
              </a:xfrm>
            </p:grpSpPr>
            <p:sp>
              <p:nvSpPr>
                <p:cNvPr id="12653" name="Google Shape;12653;p6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6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5" name="Google Shape;12655;p67"/>
              <p:cNvGrpSpPr/>
              <p:nvPr/>
            </p:nvGrpSpPr>
            <p:grpSpPr>
              <a:xfrm>
                <a:off x="4724163" y="3131248"/>
                <a:ext cx="37776" cy="32459"/>
                <a:chOff x="4724163" y="3131248"/>
                <a:chExt cx="37776" cy="32459"/>
              </a:xfrm>
            </p:grpSpPr>
            <p:sp>
              <p:nvSpPr>
                <p:cNvPr id="12656" name="Google Shape;12656;p6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67"/>
              <p:cNvGrpSpPr/>
              <p:nvPr/>
            </p:nvGrpSpPr>
            <p:grpSpPr>
              <a:xfrm>
                <a:off x="4755081" y="3176054"/>
                <a:ext cx="32357" cy="27795"/>
                <a:chOff x="4755081" y="3176054"/>
                <a:chExt cx="32357" cy="27795"/>
              </a:xfrm>
            </p:grpSpPr>
            <p:sp>
              <p:nvSpPr>
                <p:cNvPr id="12659" name="Google Shape;12659;p6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6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1" name="Google Shape;12661;p67"/>
              <p:cNvGrpSpPr/>
              <p:nvPr/>
            </p:nvGrpSpPr>
            <p:grpSpPr>
              <a:xfrm>
                <a:off x="4812550" y="3119631"/>
                <a:ext cx="32451" cy="27803"/>
                <a:chOff x="4812550" y="3119631"/>
                <a:chExt cx="32451" cy="27803"/>
              </a:xfrm>
            </p:grpSpPr>
            <p:sp>
              <p:nvSpPr>
                <p:cNvPr id="12662" name="Google Shape;12662;p6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64" name="Google Shape;12664;p67"/>
            <p:cNvGrpSpPr/>
            <p:nvPr/>
          </p:nvGrpSpPr>
          <p:grpSpPr>
            <a:xfrm>
              <a:off x="5382826" y="4027197"/>
              <a:ext cx="268967" cy="250422"/>
              <a:chOff x="5382826" y="4027197"/>
              <a:chExt cx="268967" cy="250422"/>
            </a:xfrm>
          </p:grpSpPr>
          <p:grpSp>
            <p:nvGrpSpPr>
              <p:cNvPr id="12665" name="Google Shape;12665;p67"/>
              <p:cNvGrpSpPr/>
              <p:nvPr/>
            </p:nvGrpSpPr>
            <p:grpSpPr>
              <a:xfrm>
                <a:off x="5405280" y="4042510"/>
                <a:ext cx="237570" cy="218647"/>
                <a:chOff x="5405280" y="4042510"/>
                <a:chExt cx="237570" cy="218647"/>
              </a:xfrm>
            </p:grpSpPr>
            <p:sp>
              <p:nvSpPr>
                <p:cNvPr id="12666" name="Google Shape;12666;p6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6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6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6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6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6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2" name="Google Shape;12672;p67"/>
              <p:cNvGrpSpPr/>
              <p:nvPr/>
            </p:nvGrpSpPr>
            <p:grpSpPr>
              <a:xfrm>
                <a:off x="5382826" y="4125549"/>
                <a:ext cx="37776" cy="32380"/>
                <a:chOff x="5382826" y="4125549"/>
                <a:chExt cx="37776" cy="32380"/>
              </a:xfrm>
            </p:grpSpPr>
            <p:sp>
              <p:nvSpPr>
                <p:cNvPr id="12673" name="Google Shape;12673;p6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6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5" name="Google Shape;12675;p67"/>
              <p:cNvGrpSpPr/>
              <p:nvPr/>
            </p:nvGrpSpPr>
            <p:grpSpPr>
              <a:xfrm>
                <a:off x="5475680" y="4195587"/>
                <a:ext cx="37783" cy="32364"/>
                <a:chOff x="5475680" y="4195587"/>
                <a:chExt cx="37783" cy="32364"/>
              </a:xfrm>
            </p:grpSpPr>
            <p:sp>
              <p:nvSpPr>
                <p:cNvPr id="12676" name="Google Shape;12676;p6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6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8" name="Google Shape;12678;p67"/>
              <p:cNvGrpSpPr/>
              <p:nvPr/>
            </p:nvGrpSpPr>
            <p:grpSpPr>
              <a:xfrm>
                <a:off x="5532575" y="4027197"/>
                <a:ext cx="33308" cy="32262"/>
                <a:chOff x="5532575" y="4027197"/>
                <a:chExt cx="33308" cy="32262"/>
              </a:xfrm>
            </p:grpSpPr>
            <p:sp>
              <p:nvSpPr>
                <p:cNvPr id="12679" name="Google Shape;12679;p6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6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1" name="Google Shape;12681;p67"/>
              <p:cNvGrpSpPr/>
              <p:nvPr/>
            </p:nvGrpSpPr>
            <p:grpSpPr>
              <a:xfrm>
                <a:off x="5590706" y="4245348"/>
                <a:ext cx="33497" cy="32270"/>
                <a:chOff x="5590706" y="4245348"/>
                <a:chExt cx="33497" cy="32270"/>
              </a:xfrm>
            </p:grpSpPr>
            <p:sp>
              <p:nvSpPr>
                <p:cNvPr id="12682" name="Google Shape;12682;p6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4" name="Google Shape;12684;p67"/>
              <p:cNvGrpSpPr/>
              <p:nvPr/>
            </p:nvGrpSpPr>
            <p:grpSpPr>
              <a:xfrm>
                <a:off x="5618681" y="4109677"/>
                <a:ext cx="33112" cy="32357"/>
                <a:chOff x="5618681" y="4109677"/>
                <a:chExt cx="33112" cy="32357"/>
              </a:xfrm>
            </p:grpSpPr>
            <p:sp>
              <p:nvSpPr>
                <p:cNvPr id="12685" name="Google Shape;12685;p6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6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67"/>
              <p:cNvGrpSpPr/>
              <p:nvPr/>
            </p:nvGrpSpPr>
            <p:grpSpPr>
              <a:xfrm>
                <a:off x="5479298" y="4128262"/>
                <a:ext cx="31405" cy="26906"/>
                <a:chOff x="5479298" y="4128262"/>
                <a:chExt cx="31405" cy="26906"/>
              </a:xfrm>
            </p:grpSpPr>
            <p:sp>
              <p:nvSpPr>
                <p:cNvPr id="12688" name="Google Shape;12688;p6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6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0" name="Google Shape;12690;p67"/>
              <p:cNvGrpSpPr/>
              <p:nvPr/>
            </p:nvGrpSpPr>
            <p:grpSpPr>
              <a:xfrm>
                <a:off x="5582903" y="4180116"/>
                <a:ext cx="31499" cy="26898"/>
                <a:chOff x="5582903" y="4180116"/>
                <a:chExt cx="31499" cy="26898"/>
              </a:xfrm>
            </p:grpSpPr>
            <p:sp>
              <p:nvSpPr>
                <p:cNvPr id="12691" name="Google Shape;12691;p6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6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93" name="Google Shape;12693;p67"/>
            <p:cNvGrpSpPr/>
            <p:nvPr/>
          </p:nvGrpSpPr>
          <p:grpSpPr>
            <a:xfrm>
              <a:off x="3977681" y="3230323"/>
              <a:ext cx="94584" cy="84085"/>
              <a:chOff x="3977681" y="3230323"/>
              <a:chExt cx="94584" cy="84085"/>
            </a:xfrm>
          </p:grpSpPr>
          <p:grpSp>
            <p:nvGrpSpPr>
              <p:cNvPr id="12694" name="Google Shape;12694;p67"/>
              <p:cNvGrpSpPr/>
              <p:nvPr/>
            </p:nvGrpSpPr>
            <p:grpSpPr>
              <a:xfrm>
                <a:off x="4000135" y="3243041"/>
                <a:ext cx="59570" cy="57186"/>
                <a:chOff x="4000135" y="3243041"/>
                <a:chExt cx="59570" cy="57186"/>
              </a:xfrm>
            </p:grpSpPr>
            <p:sp>
              <p:nvSpPr>
                <p:cNvPr id="12695" name="Google Shape;12695;p6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6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6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67"/>
              <p:cNvGrpSpPr/>
              <p:nvPr/>
            </p:nvGrpSpPr>
            <p:grpSpPr>
              <a:xfrm>
                <a:off x="3977681" y="3245872"/>
                <a:ext cx="37783" cy="32380"/>
                <a:chOff x="3977681" y="3245872"/>
                <a:chExt cx="37783" cy="32380"/>
              </a:xfrm>
            </p:grpSpPr>
            <p:sp>
              <p:nvSpPr>
                <p:cNvPr id="12699" name="Google Shape;12699;p6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6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67"/>
              <p:cNvGrpSpPr/>
              <p:nvPr/>
            </p:nvGrpSpPr>
            <p:grpSpPr>
              <a:xfrm>
                <a:off x="4040860" y="3262672"/>
                <a:ext cx="31405" cy="27001"/>
                <a:chOff x="4040860" y="3262672"/>
                <a:chExt cx="31405" cy="27001"/>
              </a:xfrm>
            </p:grpSpPr>
            <p:sp>
              <p:nvSpPr>
                <p:cNvPr id="12702" name="Google Shape;12702;p6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6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67"/>
              <p:cNvGrpSpPr/>
              <p:nvPr/>
            </p:nvGrpSpPr>
            <p:grpSpPr>
              <a:xfrm>
                <a:off x="4021072" y="3230323"/>
                <a:ext cx="31397" cy="26906"/>
                <a:chOff x="4021072" y="3230323"/>
                <a:chExt cx="31397" cy="26906"/>
              </a:xfrm>
            </p:grpSpPr>
            <p:sp>
              <p:nvSpPr>
                <p:cNvPr id="12705" name="Google Shape;12705;p6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7" name="Google Shape;12707;p67"/>
              <p:cNvGrpSpPr/>
              <p:nvPr/>
            </p:nvGrpSpPr>
            <p:grpSpPr>
              <a:xfrm>
                <a:off x="4001472" y="3287462"/>
                <a:ext cx="31499" cy="26945"/>
                <a:chOff x="4001472" y="3287462"/>
                <a:chExt cx="31499" cy="26945"/>
              </a:xfrm>
            </p:grpSpPr>
            <p:sp>
              <p:nvSpPr>
                <p:cNvPr id="12708" name="Google Shape;12708;p6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6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10" name="Google Shape;12710;p67"/>
            <p:cNvGrpSpPr/>
            <p:nvPr/>
          </p:nvGrpSpPr>
          <p:grpSpPr>
            <a:xfrm>
              <a:off x="4084715" y="3258865"/>
              <a:ext cx="184961" cy="137268"/>
              <a:chOff x="4084715" y="3258865"/>
              <a:chExt cx="184961" cy="137268"/>
            </a:xfrm>
          </p:grpSpPr>
          <p:grpSp>
            <p:nvGrpSpPr>
              <p:cNvPr id="12711" name="Google Shape;12711;p67"/>
              <p:cNvGrpSpPr/>
              <p:nvPr/>
            </p:nvGrpSpPr>
            <p:grpSpPr>
              <a:xfrm>
                <a:off x="4107453" y="3271583"/>
                <a:ext cx="153470" cy="110275"/>
                <a:chOff x="4107453" y="3271583"/>
                <a:chExt cx="153470" cy="110275"/>
              </a:xfrm>
            </p:grpSpPr>
            <p:sp>
              <p:nvSpPr>
                <p:cNvPr id="12712" name="Google Shape;12712;p6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6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6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6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67"/>
              <p:cNvGrpSpPr/>
              <p:nvPr/>
            </p:nvGrpSpPr>
            <p:grpSpPr>
              <a:xfrm>
                <a:off x="4136947" y="3258865"/>
                <a:ext cx="31499" cy="27001"/>
                <a:chOff x="4136947" y="3258865"/>
                <a:chExt cx="31499" cy="27001"/>
              </a:xfrm>
            </p:grpSpPr>
            <p:sp>
              <p:nvSpPr>
                <p:cNvPr id="12717" name="Google Shape;12717;p6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6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9" name="Google Shape;12719;p67"/>
              <p:cNvGrpSpPr/>
              <p:nvPr/>
            </p:nvGrpSpPr>
            <p:grpSpPr>
              <a:xfrm>
                <a:off x="4084715" y="3266478"/>
                <a:ext cx="31468" cy="26898"/>
                <a:chOff x="4084715" y="3266478"/>
                <a:chExt cx="31468" cy="26898"/>
              </a:xfrm>
            </p:grpSpPr>
            <p:sp>
              <p:nvSpPr>
                <p:cNvPr id="12720" name="Google Shape;12720;p6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6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67"/>
              <p:cNvGrpSpPr/>
              <p:nvPr/>
            </p:nvGrpSpPr>
            <p:grpSpPr>
              <a:xfrm>
                <a:off x="4159213" y="3279849"/>
                <a:ext cx="31405" cy="26945"/>
                <a:chOff x="4159213" y="3279849"/>
                <a:chExt cx="31405" cy="26945"/>
              </a:xfrm>
            </p:grpSpPr>
            <p:sp>
              <p:nvSpPr>
                <p:cNvPr id="12723" name="Google Shape;12723;p6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6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5" name="Google Shape;12725;p67"/>
              <p:cNvGrpSpPr/>
              <p:nvPr/>
            </p:nvGrpSpPr>
            <p:grpSpPr>
              <a:xfrm>
                <a:off x="4201550" y="3266502"/>
                <a:ext cx="31405" cy="26883"/>
                <a:chOff x="4201550" y="3266502"/>
                <a:chExt cx="31405" cy="26883"/>
              </a:xfrm>
            </p:grpSpPr>
            <p:sp>
              <p:nvSpPr>
                <p:cNvPr id="12726" name="Google Shape;12726;p6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67"/>
              <p:cNvGrpSpPr/>
              <p:nvPr/>
            </p:nvGrpSpPr>
            <p:grpSpPr>
              <a:xfrm>
                <a:off x="4201550" y="3338278"/>
                <a:ext cx="31405" cy="26930"/>
                <a:chOff x="4201550" y="3338278"/>
                <a:chExt cx="31405" cy="26930"/>
              </a:xfrm>
            </p:grpSpPr>
            <p:sp>
              <p:nvSpPr>
                <p:cNvPr id="12729" name="Google Shape;12729;p6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6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67"/>
              <p:cNvGrpSpPr/>
              <p:nvPr/>
            </p:nvGrpSpPr>
            <p:grpSpPr>
              <a:xfrm>
                <a:off x="4238272" y="3369132"/>
                <a:ext cx="31405" cy="27001"/>
                <a:chOff x="4238272" y="3369132"/>
                <a:chExt cx="31405" cy="27001"/>
              </a:xfrm>
            </p:grpSpPr>
            <p:sp>
              <p:nvSpPr>
                <p:cNvPr id="12732" name="Google Shape;12732;p6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34" name="Google Shape;12734;p67"/>
            <p:cNvGrpSpPr/>
            <p:nvPr/>
          </p:nvGrpSpPr>
          <p:grpSpPr>
            <a:xfrm>
              <a:off x="4068639" y="3200169"/>
              <a:ext cx="77643" cy="37272"/>
              <a:chOff x="4068639" y="3200169"/>
              <a:chExt cx="77643" cy="37272"/>
            </a:xfrm>
          </p:grpSpPr>
          <p:sp>
            <p:nvSpPr>
              <p:cNvPr id="12735" name="Google Shape;12735;p6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6" name="Google Shape;12736;p67"/>
              <p:cNvGrpSpPr/>
              <p:nvPr/>
            </p:nvGrpSpPr>
            <p:grpSpPr>
              <a:xfrm>
                <a:off x="4114878" y="3200169"/>
                <a:ext cx="31405" cy="26993"/>
                <a:chOff x="4114878" y="3200169"/>
                <a:chExt cx="31405" cy="26993"/>
              </a:xfrm>
            </p:grpSpPr>
            <p:sp>
              <p:nvSpPr>
                <p:cNvPr id="12737" name="Google Shape;12737;p6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6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9" name="Google Shape;12739;p67"/>
              <p:cNvGrpSpPr/>
              <p:nvPr/>
            </p:nvGrpSpPr>
            <p:grpSpPr>
              <a:xfrm>
                <a:off x="4068639" y="3210535"/>
                <a:ext cx="31499" cy="26906"/>
                <a:chOff x="4068639" y="3210535"/>
                <a:chExt cx="31499" cy="26906"/>
              </a:xfrm>
            </p:grpSpPr>
            <p:sp>
              <p:nvSpPr>
                <p:cNvPr id="12740" name="Google Shape;12740;p6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6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42" name="Google Shape;12742;p67"/>
            <p:cNvGrpSpPr/>
            <p:nvPr/>
          </p:nvGrpSpPr>
          <p:grpSpPr>
            <a:xfrm>
              <a:off x="3869702" y="3066935"/>
              <a:ext cx="382664" cy="190294"/>
              <a:chOff x="3869702" y="3066935"/>
              <a:chExt cx="382664" cy="190294"/>
            </a:xfrm>
          </p:grpSpPr>
          <p:grpSp>
            <p:nvGrpSpPr>
              <p:cNvPr id="12743" name="Google Shape;12743;p67"/>
              <p:cNvGrpSpPr/>
              <p:nvPr/>
            </p:nvGrpSpPr>
            <p:grpSpPr>
              <a:xfrm>
                <a:off x="3888633" y="3082351"/>
                <a:ext cx="351172" cy="160698"/>
                <a:chOff x="3888633" y="3082351"/>
                <a:chExt cx="351172" cy="160698"/>
              </a:xfrm>
            </p:grpSpPr>
            <p:sp>
              <p:nvSpPr>
                <p:cNvPr id="12744" name="Google Shape;12744;p6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6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6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6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0" name="Google Shape;12750;p67"/>
              <p:cNvGrpSpPr/>
              <p:nvPr/>
            </p:nvGrpSpPr>
            <p:grpSpPr>
              <a:xfrm>
                <a:off x="4143703" y="3066935"/>
                <a:ext cx="37783" cy="32357"/>
                <a:chOff x="4143703" y="3066935"/>
                <a:chExt cx="37783" cy="32357"/>
              </a:xfrm>
            </p:grpSpPr>
            <p:sp>
              <p:nvSpPr>
                <p:cNvPr id="12751" name="Google Shape;12751;p6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6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3" name="Google Shape;12753;p67"/>
              <p:cNvGrpSpPr/>
              <p:nvPr/>
            </p:nvGrpSpPr>
            <p:grpSpPr>
              <a:xfrm>
                <a:off x="4044565" y="3103563"/>
                <a:ext cx="37783" cy="32451"/>
                <a:chOff x="4044565" y="3103563"/>
                <a:chExt cx="37783" cy="32451"/>
              </a:xfrm>
            </p:grpSpPr>
            <p:sp>
              <p:nvSpPr>
                <p:cNvPr id="12754" name="Google Shape;12754;p6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6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67"/>
              <p:cNvGrpSpPr/>
              <p:nvPr/>
            </p:nvGrpSpPr>
            <p:grpSpPr>
              <a:xfrm>
                <a:off x="4017454" y="3188237"/>
                <a:ext cx="37776" cy="32357"/>
                <a:chOff x="4017454" y="3188237"/>
                <a:chExt cx="37776" cy="32357"/>
              </a:xfrm>
            </p:grpSpPr>
            <p:sp>
              <p:nvSpPr>
                <p:cNvPr id="12757" name="Google Shape;12757;p6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6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9" name="Google Shape;12759;p67"/>
              <p:cNvGrpSpPr/>
              <p:nvPr/>
            </p:nvGrpSpPr>
            <p:grpSpPr>
              <a:xfrm>
                <a:off x="3921548" y="3157509"/>
                <a:ext cx="37783" cy="32357"/>
                <a:chOff x="3921548" y="3157509"/>
                <a:chExt cx="37783" cy="32357"/>
              </a:xfrm>
            </p:grpSpPr>
            <p:sp>
              <p:nvSpPr>
                <p:cNvPr id="12760" name="Google Shape;12760;p6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6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2" name="Google Shape;12762;p67"/>
              <p:cNvGrpSpPr/>
              <p:nvPr/>
            </p:nvGrpSpPr>
            <p:grpSpPr>
              <a:xfrm>
                <a:off x="3939056" y="3211620"/>
                <a:ext cx="37783" cy="32380"/>
                <a:chOff x="3939056" y="3211620"/>
                <a:chExt cx="37783" cy="32380"/>
              </a:xfrm>
            </p:grpSpPr>
            <p:sp>
              <p:nvSpPr>
                <p:cNvPr id="12763" name="Google Shape;12763;p6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6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67"/>
              <p:cNvGrpSpPr/>
              <p:nvPr/>
            </p:nvGrpSpPr>
            <p:grpSpPr>
              <a:xfrm>
                <a:off x="4176240" y="3136965"/>
                <a:ext cx="31405" cy="26930"/>
                <a:chOff x="4176240" y="3136965"/>
                <a:chExt cx="31405" cy="26930"/>
              </a:xfrm>
            </p:grpSpPr>
            <p:sp>
              <p:nvSpPr>
                <p:cNvPr id="12766" name="Google Shape;12766;p6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67"/>
              <p:cNvGrpSpPr/>
              <p:nvPr/>
            </p:nvGrpSpPr>
            <p:grpSpPr>
              <a:xfrm>
                <a:off x="4133148" y="3152593"/>
                <a:ext cx="31499" cy="27001"/>
                <a:chOff x="4133148" y="3152593"/>
                <a:chExt cx="31499" cy="27001"/>
              </a:xfrm>
            </p:grpSpPr>
            <p:sp>
              <p:nvSpPr>
                <p:cNvPr id="12769" name="Google Shape;12769;p6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6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1" name="Google Shape;12771;p67"/>
              <p:cNvGrpSpPr/>
              <p:nvPr/>
            </p:nvGrpSpPr>
            <p:grpSpPr>
              <a:xfrm>
                <a:off x="4220866" y="3073534"/>
                <a:ext cx="31499" cy="26898"/>
                <a:chOff x="4220866" y="3073534"/>
                <a:chExt cx="31499" cy="26898"/>
              </a:xfrm>
            </p:grpSpPr>
            <p:sp>
              <p:nvSpPr>
                <p:cNvPr id="12772" name="Google Shape;12772;p6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4" name="Google Shape;12774;p67"/>
              <p:cNvGrpSpPr/>
              <p:nvPr/>
            </p:nvGrpSpPr>
            <p:grpSpPr>
              <a:xfrm>
                <a:off x="3869702" y="3230323"/>
                <a:ext cx="31499" cy="26906"/>
                <a:chOff x="3869702" y="3230323"/>
                <a:chExt cx="31499" cy="26906"/>
              </a:xfrm>
            </p:grpSpPr>
            <p:sp>
              <p:nvSpPr>
                <p:cNvPr id="12775" name="Google Shape;12775;p6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6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77" name="Google Shape;12777;p67"/>
            <p:cNvGrpSpPr/>
            <p:nvPr/>
          </p:nvGrpSpPr>
          <p:grpSpPr>
            <a:xfrm>
              <a:off x="4271383" y="3065882"/>
              <a:ext cx="304556" cy="341663"/>
              <a:chOff x="4271383" y="3065882"/>
              <a:chExt cx="304556" cy="341663"/>
            </a:xfrm>
          </p:grpSpPr>
          <p:grpSp>
            <p:nvGrpSpPr>
              <p:cNvPr id="12778" name="Google Shape;12778;p67"/>
              <p:cNvGrpSpPr/>
              <p:nvPr/>
            </p:nvGrpSpPr>
            <p:grpSpPr>
              <a:xfrm>
                <a:off x="4293838" y="3078639"/>
                <a:ext cx="269353" cy="311973"/>
                <a:chOff x="4293838" y="3078639"/>
                <a:chExt cx="269353" cy="311973"/>
              </a:xfrm>
            </p:grpSpPr>
            <p:sp>
              <p:nvSpPr>
                <p:cNvPr id="12779" name="Google Shape;12779;p6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6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6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6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6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6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6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6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6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6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6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6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6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6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6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6" name="Google Shape;12796;p67"/>
              <p:cNvGrpSpPr/>
              <p:nvPr/>
            </p:nvGrpSpPr>
            <p:grpSpPr>
              <a:xfrm>
                <a:off x="4538164" y="3342061"/>
                <a:ext cx="37776" cy="32380"/>
                <a:chOff x="4538164" y="3342061"/>
                <a:chExt cx="37776" cy="32380"/>
              </a:xfrm>
            </p:grpSpPr>
            <p:sp>
              <p:nvSpPr>
                <p:cNvPr id="12797" name="Google Shape;12797;p6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6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67"/>
              <p:cNvGrpSpPr/>
              <p:nvPr/>
            </p:nvGrpSpPr>
            <p:grpSpPr>
              <a:xfrm>
                <a:off x="4271383" y="3194742"/>
                <a:ext cx="37783" cy="32420"/>
                <a:chOff x="4271383" y="3194742"/>
                <a:chExt cx="37783" cy="32420"/>
              </a:xfrm>
            </p:grpSpPr>
            <p:sp>
              <p:nvSpPr>
                <p:cNvPr id="12800" name="Google Shape;12800;p6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67"/>
              <p:cNvGrpSpPr/>
              <p:nvPr/>
            </p:nvGrpSpPr>
            <p:grpSpPr>
              <a:xfrm>
                <a:off x="4284416" y="3084058"/>
                <a:ext cx="37783" cy="32357"/>
                <a:chOff x="4284416" y="3084058"/>
                <a:chExt cx="37783" cy="32357"/>
              </a:xfrm>
            </p:grpSpPr>
            <p:sp>
              <p:nvSpPr>
                <p:cNvPr id="12803" name="Google Shape;12803;p6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67"/>
              <p:cNvGrpSpPr/>
              <p:nvPr/>
            </p:nvGrpSpPr>
            <p:grpSpPr>
              <a:xfrm>
                <a:off x="4478697" y="3297561"/>
                <a:ext cx="37776" cy="32451"/>
                <a:chOff x="4478697" y="3297561"/>
                <a:chExt cx="37776" cy="32451"/>
              </a:xfrm>
            </p:grpSpPr>
            <p:sp>
              <p:nvSpPr>
                <p:cNvPr id="12806" name="Google Shape;12806;p6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6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8" name="Google Shape;12808;p67"/>
              <p:cNvGrpSpPr/>
              <p:nvPr/>
            </p:nvGrpSpPr>
            <p:grpSpPr>
              <a:xfrm>
                <a:off x="4411813" y="3331711"/>
                <a:ext cx="37776" cy="32451"/>
                <a:chOff x="4411813" y="3331711"/>
                <a:chExt cx="37776" cy="32451"/>
              </a:xfrm>
            </p:grpSpPr>
            <p:sp>
              <p:nvSpPr>
                <p:cNvPr id="12809" name="Google Shape;12809;p6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1" name="Google Shape;12811;p67"/>
              <p:cNvGrpSpPr/>
              <p:nvPr/>
            </p:nvGrpSpPr>
            <p:grpSpPr>
              <a:xfrm>
                <a:off x="4337984" y="3375188"/>
                <a:ext cx="37776" cy="32357"/>
                <a:chOff x="4337984" y="3375188"/>
                <a:chExt cx="37776" cy="32357"/>
              </a:xfrm>
            </p:grpSpPr>
            <p:sp>
              <p:nvSpPr>
                <p:cNvPr id="12812" name="Google Shape;12812;p6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6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67"/>
              <p:cNvGrpSpPr/>
              <p:nvPr/>
            </p:nvGrpSpPr>
            <p:grpSpPr>
              <a:xfrm>
                <a:off x="4494867" y="3090530"/>
                <a:ext cx="37878" cy="32451"/>
                <a:chOff x="4494867" y="3090530"/>
                <a:chExt cx="37878" cy="32451"/>
              </a:xfrm>
            </p:grpSpPr>
            <p:sp>
              <p:nvSpPr>
                <p:cNvPr id="12815" name="Google Shape;12815;p6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6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67"/>
              <p:cNvGrpSpPr/>
              <p:nvPr/>
            </p:nvGrpSpPr>
            <p:grpSpPr>
              <a:xfrm>
                <a:off x="4525124" y="3207774"/>
                <a:ext cx="37783" cy="32420"/>
                <a:chOff x="4525124" y="3207774"/>
                <a:chExt cx="37783" cy="32420"/>
              </a:xfrm>
            </p:grpSpPr>
            <p:sp>
              <p:nvSpPr>
                <p:cNvPr id="12818" name="Google Shape;12818;p6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6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67"/>
              <p:cNvGrpSpPr/>
              <p:nvPr/>
            </p:nvGrpSpPr>
            <p:grpSpPr>
              <a:xfrm>
                <a:off x="4440544" y="3176479"/>
                <a:ext cx="31499" cy="26898"/>
                <a:chOff x="4440544" y="3176479"/>
                <a:chExt cx="31499" cy="26898"/>
              </a:xfrm>
            </p:grpSpPr>
            <p:sp>
              <p:nvSpPr>
                <p:cNvPr id="12821" name="Google Shape;12821;p6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6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67"/>
              <p:cNvGrpSpPr/>
              <p:nvPr/>
            </p:nvGrpSpPr>
            <p:grpSpPr>
              <a:xfrm>
                <a:off x="4350545" y="3156400"/>
                <a:ext cx="31405" cy="27001"/>
                <a:chOff x="4350545" y="3156400"/>
                <a:chExt cx="31405" cy="27001"/>
              </a:xfrm>
            </p:grpSpPr>
            <p:sp>
              <p:nvSpPr>
                <p:cNvPr id="12824" name="Google Shape;12824;p6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6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67"/>
              <p:cNvGrpSpPr/>
              <p:nvPr/>
            </p:nvGrpSpPr>
            <p:grpSpPr>
              <a:xfrm>
                <a:off x="4376703" y="3255058"/>
                <a:ext cx="31405" cy="27001"/>
                <a:chOff x="4376703" y="3255058"/>
                <a:chExt cx="31405" cy="27001"/>
              </a:xfrm>
            </p:grpSpPr>
            <p:sp>
              <p:nvSpPr>
                <p:cNvPr id="12827" name="Google Shape;12827;p6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6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9" name="Google Shape;12829;p67"/>
              <p:cNvGrpSpPr/>
              <p:nvPr/>
            </p:nvGrpSpPr>
            <p:grpSpPr>
              <a:xfrm>
                <a:off x="4331322" y="3283656"/>
                <a:ext cx="31405" cy="26945"/>
                <a:chOff x="4331322" y="3283656"/>
                <a:chExt cx="31405" cy="26945"/>
              </a:xfrm>
            </p:grpSpPr>
            <p:sp>
              <p:nvSpPr>
                <p:cNvPr id="12830" name="Google Shape;12830;p6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6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67"/>
              <p:cNvGrpSpPr/>
              <p:nvPr/>
            </p:nvGrpSpPr>
            <p:grpSpPr>
              <a:xfrm>
                <a:off x="4380510" y="3065882"/>
                <a:ext cx="31405" cy="26938"/>
                <a:chOff x="4380510" y="3065882"/>
                <a:chExt cx="31405" cy="26938"/>
              </a:xfrm>
            </p:grpSpPr>
            <p:sp>
              <p:nvSpPr>
                <p:cNvPr id="12833" name="Google Shape;12833;p6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6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35" name="Google Shape;12835;p67"/>
            <p:cNvGrpSpPr/>
            <p:nvPr/>
          </p:nvGrpSpPr>
          <p:grpSpPr>
            <a:xfrm>
              <a:off x="4558998" y="3188237"/>
              <a:ext cx="1280131" cy="1052746"/>
              <a:chOff x="4558998" y="3188237"/>
              <a:chExt cx="1280131" cy="1052746"/>
            </a:xfrm>
          </p:grpSpPr>
          <p:sp>
            <p:nvSpPr>
              <p:cNvPr id="12836" name="Google Shape;12836;p6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7" name="Google Shape;12837;p67"/>
              <p:cNvGrpSpPr/>
              <p:nvPr/>
            </p:nvGrpSpPr>
            <p:grpSpPr>
              <a:xfrm>
                <a:off x="4579164" y="3203653"/>
                <a:ext cx="1244833" cy="1020397"/>
                <a:chOff x="4579164" y="3203653"/>
                <a:chExt cx="1244833" cy="1020397"/>
              </a:xfrm>
            </p:grpSpPr>
            <p:sp>
              <p:nvSpPr>
                <p:cNvPr id="12838" name="Google Shape;12838;p6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6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0" name="Google Shape;12840;p67"/>
                <p:cNvGrpSpPr/>
                <p:nvPr/>
              </p:nvGrpSpPr>
              <p:grpSpPr>
                <a:xfrm>
                  <a:off x="4579164" y="3203653"/>
                  <a:ext cx="1244833" cy="1020397"/>
                  <a:chOff x="4579164" y="3203653"/>
                  <a:chExt cx="1244833" cy="1020397"/>
                </a:xfrm>
              </p:grpSpPr>
              <p:sp>
                <p:nvSpPr>
                  <p:cNvPr id="12841" name="Google Shape;12841;p6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3" name="Google Shape;12843;p67"/>
                  <p:cNvGrpSpPr/>
                  <p:nvPr/>
                </p:nvGrpSpPr>
                <p:grpSpPr>
                  <a:xfrm>
                    <a:off x="4579164" y="3203653"/>
                    <a:ext cx="1244833" cy="1020397"/>
                    <a:chOff x="4579164" y="3203653"/>
                    <a:chExt cx="1244833" cy="1020397"/>
                  </a:xfrm>
                </p:grpSpPr>
                <p:sp>
                  <p:nvSpPr>
                    <p:cNvPr id="12844" name="Google Shape;12844;p6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6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6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6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6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6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6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2" name="Google Shape;12852;p67"/>
                    <p:cNvGrpSpPr/>
                    <p:nvPr/>
                  </p:nvGrpSpPr>
                  <p:grpSpPr>
                    <a:xfrm>
                      <a:off x="4579164" y="3203653"/>
                      <a:ext cx="1244833" cy="1020397"/>
                      <a:chOff x="4579164" y="3203653"/>
                      <a:chExt cx="1244833" cy="1020397"/>
                    </a:xfrm>
                  </p:grpSpPr>
                  <p:sp>
                    <p:nvSpPr>
                      <p:cNvPr id="12853" name="Google Shape;12853;p6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6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6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6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67" name="Google Shape;12867;p67"/>
                      <p:cNvGrpSpPr/>
                      <p:nvPr/>
                    </p:nvGrpSpPr>
                    <p:grpSpPr>
                      <a:xfrm>
                        <a:off x="4579164" y="3203653"/>
                        <a:ext cx="1244833" cy="1020397"/>
                        <a:chOff x="4579164" y="3203653"/>
                        <a:chExt cx="1244833" cy="1020397"/>
                      </a:xfrm>
                    </p:grpSpPr>
                    <p:sp>
                      <p:nvSpPr>
                        <p:cNvPr id="12868" name="Google Shape;12868;p6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6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6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6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6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6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6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6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2" name="Google Shape;12892;p67"/>
                        <p:cNvGrpSpPr/>
                        <p:nvPr/>
                      </p:nvGrpSpPr>
                      <p:grpSpPr>
                        <a:xfrm>
                          <a:off x="4579164" y="3203653"/>
                          <a:ext cx="1244833" cy="1020397"/>
                          <a:chOff x="4579164" y="3203653"/>
                          <a:chExt cx="1244833" cy="1020397"/>
                        </a:xfrm>
                      </p:grpSpPr>
                      <p:sp>
                        <p:nvSpPr>
                          <p:cNvPr id="12893" name="Google Shape;12893;p6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4" name="Google Shape;12894;p67"/>
                          <p:cNvGrpSpPr/>
                          <p:nvPr/>
                        </p:nvGrpSpPr>
                        <p:grpSpPr>
                          <a:xfrm>
                            <a:off x="4579164" y="3203653"/>
                            <a:ext cx="1244833" cy="1020397"/>
                            <a:chOff x="4579164" y="3203653"/>
                            <a:chExt cx="1244833" cy="1020397"/>
                          </a:xfrm>
                        </p:grpSpPr>
                        <p:sp>
                          <p:nvSpPr>
                            <p:cNvPr id="12895" name="Google Shape;12895;p6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6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2" name="Google Shape;12902;p67"/>
                            <p:cNvGrpSpPr/>
                            <p:nvPr/>
                          </p:nvGrpSpPr>
                          <p:grpSpPr>
                            <a:xfrm>
                              <a:off x="4579164" y="3203653"/>
                              <a:ext cx="1244833" cy="1020397"/>
                              <a:chOff x="4579164" y="3203653"/>
                              <a:chExt cx="1244833" cy="1020397"/>
                            </a:xfrm>
                          </p:grpSpPr>
                          <p:sp>
                            <p:nvSpPr>
                              <p:cNvPr id="12903" name="Google Shape;12903;p6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6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6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6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16" name="Google Shape;12916;p67"/>
                              <p:cNvGrpSpPr/>
                              <p:nvPr/>
                            </p:nvGrpSpPr>
                            <p:grpSpPr>
                              <a:xfrm>
                                <a:off x="4579164" y="3203653"/>
                                <a:ext cx="1244833" cy="1020397"/>
                                <a:chOff x="4579164" y="3203653"/>
                                <a:chExt cx="1244833" cy="1020397"/>
                              </a:xfrm>
                            </p:grpSpPr>
                            <p:sp>
                              <p:nvSpPr>
                                <p:cNvPr id="12917" name="Google Shape;12917;p6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6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4" name="Google Shape;12924;p67"/>
                                <p:cNvGrpSpPr/>
                                <p:nvPr/>
                              </p:nvGrpSpPr>
                              <p:grpSpPr>
                                <a:xfrm>
                                  <a:off x="4579164" y="3203653"/>
                                  <a:ext cx="1244833" cy="1020397"/>
                                  <a:chOff x="4579164" y="3203653"/>
                                  <a:chExt cx="1244833" cy="1020397"/>
                                </a:xfrm>
                              </p:grpSpPr>
                              <p:sp>
                                <p:nvSpPr>
                                  <p:cNvPr id="12925" name="Google Shape;12925;p6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6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0" name="Google Shape;12930;p67"/>
                                  <p:cNvGrpSpPr/>
                                  <p:nvPr/>
                                </p:nvGrpSpPr>
                                <p:grpSpPr>
                                  <a:xfrm>
                                    <a:off x="4579164" y="3203653"/>
                                    <a:ext cx="1244833" cy="1020397"/>
                                    <a:chOff x="4579164" y="3203653"/>
                                    <a:chExt cx="1244833" cy="1020397"/>
                                  </a:xfrm>
                                </p:grpSpPr>
                                <p:sp>
                                  <p:nvSpPr>
                                    <p:cNvPr id="12931" name="Google Shape;12931;p6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6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2935" name="Google Shape;12935;p6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938" name="Google Shape;12938;p6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2939" name="Google Shape;12939;p67"/>
              <p:cNvGrpSpPr/>
              <p:nvPr/>
            </p:nvGrpSpPr>
            <p:grpSpPr>
              <a:xfrm>
                <a:off x="4595437" y="3598775"/>
                <a:ext cx="37776" cy="32451"/>
                <a:chOff x="4595437" y="3598775"/>
                <a:chExt cx="37776" cy="32451"/>
              </a:xfrm>
            </p:grpSpPr>
            <p:sp>
              <p:nvSpPr>
                <p:cNvPr id="12940" name="Google Shape;12940;p6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2" name="Google Shape;12942;p67"/>
              <p:cNvGrpSpPr/>
              <p:nvPr/>
            </p:nvGrpSpPr>
            <p:grpSpPr>
              <a:xfrm>
                <a:off x="4641864" y="3524443"/>
                <a:ext cx="37776" cy="32380"/>
                <a:chOff x="4641864" y="3524443"/>
                <a:chExt cx="37776" cy="32380"/>
              </a:xfrm>
            </p:grpSpPr>
            <p:sp>
              <p:nvSpPr>
                <p:cNvPr id="12943" name="Google Shape;12943;p6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67"/>
              <p:cNvGrpSpPr/>
              <p:nvPr/>
            </p:nvGrpSpPr>
            <p:grpSpPr>
              <a:xfrm>
                <a:off x="4648431" y="3893901"/>
                <a:ext cx="37776" cy="32357"/>
                <a:chOff x="4648431" y="3893901"/>
                <a:chExt cx="37776" cy="32357"/>
              </a:xfrm>
            </p:grpSpPr>
            <p:sp>
              <p:nvSpPr>
                <p:cNvPr id="12946" name="Google Shape;12946;p6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8" name="Google Shape;12948;p67"/>
              <p:cNvGrpSpPr/>
              <p:nvPr/>
            </p:nvGrpSpPr>
            <p:grpSpPr>
              <a:xfrm>
                <a:off x="4567752" y="3722908"/>
                <a:ext cx="37870" cy="32380"/>
                <a:chOff x="4567752" y="3722908"/>
                <a:chExt cx="37870" cy="32380"/>
              </a:xfrm>
            </p:grpSpPr>
            <p:sp>
              <p:nvSpPr>
                <p:cNvPr id="12949" name="Google Shape;12949;p6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6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1" name="Google Shape;12951;p67"/>
              <p:cNvGrpSpPr/>
              <p:nvPr/>
            </p:nvGrpSpPr>
            <p:grpSpPr>
              <a:xfrm>
                <a:off x="4617506" y="3652052"/>
                <a:ext cx="37783" cy="32357"/>
                <a:chOff x="4617506" y="3652052"/>
                <a:chExt cx="37783" cy="32357"/>
              </a:xfrm>
            </p:grpSpPr>
            <p:sp>
              <p:nvSpPr>
                <p:cNvPr id="12952" name="Google Shape;12952;p6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4" name="Google Shape;12954;p67"/>
              <p:cNvGrpSpPr/>
              <p:nvPr/>
            </p:nvGrpSpPr>
            <p:grpSpPr>
              <a:xfrm>
                <a:off x="4739005" y="3554149"/>
                <a:ext cx="37870" cy="32357"/>
                <a:chOff x="4739005" y="3554149"/>
                <a:chExt cx="37870" cy="32357"/>
              </a:xfrm>
            </p:grpSpPr>
            <p:sp>
              <p:nvSpPr>
                <p:cNvPr id="12955" name="Google Shape;12955;p6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7" name="Google Shape;12957;p67"/>
              <p:cNvGrpSpPr/>
              <p:nvPr/>
            </p:nvGrpSpPr>
            <p:grpSpPr>
              <a:xfrm>
                <a:off x="4806557" y="3630258"/>
                <a:ext cx="37776" cy="32364"/>
                <a:chOff x="4806557" y="3630258"/>
                <a:chExt cx="37776" cy="32364"/>
              </a:xfrm>
            </p:grpSpPr>
            <p:sp>
              <p:nvSpPr>
                <p:cNvPr id="12958" name="Google Shape;12958;p6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0" name="Google Shape;12960;p67"/>
              <p:cNvGrpSpPr/>
              <p:nvPr/>
            </p:nvGrpSpPr>
            <p:grpSpPr>
              <a:xfrm>
                <a:off x="4737007" y="4004357"/>
                <a:ext cx="37870" cy="32357"/>
                <a:chOff x="4737007" y="4004357"/>
                <a:chExt cx="37870" cy="32357"/>
              </a:xfrm>
            </p:grpSpPr>
            <p:sp>
              <p:nvSpPr>
                <p:cNvPr id="12961" name="Google Shape;12961;p6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6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3" name="Google Shape;12963;p67"/>
              <p:cNvGrpSpPr/>
              <p:nvPr/>
            </p:nvGrpSpPr>
            <p:grpSpPr>
              <a:xfrm>
                <a:off x="4773634" y="4208627"/>
                <a:ext cx="37776" cy="32357"/>
                <a:chOff x="4773634" y="4208627"/>
                <a:chExt cx="37776" cy="32357"/>
              </a:xfrm>
            </p:grpSpPr>
            <p:sp>
              <p:nvSpPr>
                <p:cNvPr id="12964" name="Google Shape;12964;p6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6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6" name="Google Shape;12966;p67"/>
              <p:cNvGrpSpPr/>
              <p:nvPr/>
            </p:nvGrpSpPr>
            <p:grpSpPr>
              <a:xfrm>
                <a:off x="4888282" y="4074764"/>
                <a:ext cx="37776" cy="32451"/>
                <a:chOff x="4888282" y="4074764"/>
                <a:chExt cx="37776" cy="32451"/>
              </a:xfrm>
            </p:grpSpPr>
            <p:sp>
              <p:nvSpPr>
                <p:cNvPr id="12967" name="Google Shape;12967;p6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6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67"/>
              <p:cNvGrpSpPr/>
              <p:nvPr/>
            </p:nvGrpSpPr>
            <p:grpSpPr>
              <a:xfrm>
                <a:off x="4901315" y="3804271"/>
                <a:ext cx="37776" cy="32364"/>
                <a:chOff x="4901315" y="3804271"/>
                <a:chExt cx="37776" cy="32364"/>
              </a:xfrm>
            </p:grpSpPr>
            <p:sp>
              <p:nvSpPr>
                <p:cNvPr id="12970" name="Google Shape;12970;p6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6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2" name="Google Shape;12972;p67"/>
              <p:cNvGrpSpPr/>
              <p:nvPr/>
            </p:nvGrpSpPr>
            <p:grpSpPr>
              <a:xfrm>
                <a:off x="4866394" y="3715035"/>
                <a:ext cx="37846" cy="32357"/>
                <a:chOff x="4866394" y="3715035"/>
                <a:chExt cx="37846" cy="32357"/>
              </a:xfrm>
            </p:grpSpPr>
            <p:sp>
              <p:nvSpPr>
                <p:cNvPr id="12973" name="Google Shape;12973;p6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6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5" name="Google Shape;12975;p67"/>
              <p:cNvGrpSpPr/>
              <p:nvPr/>
            </p:nvGrpSpPr>
            <p:grpSpPr>
              <a:xfrm>
                <a:off x="4979233" y="3839798"/>
                <a:ext cx="37878" cy="32420"/>
                <a:chOff x="4979233" y="3839798"/>
                <a:chExt cx="37878" cy="32420"/>
              </a:xfrm>
            </p:grpSpPr>
            <p:sp>
              <p:nvSpPr>
                <p:cNvPr id="12976" name="Google Shape;12976;p6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6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8" name="Google Shape;12978;p67"/>
              <p:cNvGrpSpPr/>
              <p:nvPr/>
            </p:nvGrpSpPr>
            <p:grpSpPr>
              <a:xfrm>
                <a:off x="4790662" y="3679147"/>
                <a:ext cx="37783" cy="32380"/>
                <a:chOff x="4790662" y="3679147"/>
                <a:chExt cx="37783" cy="32380"/>
              </a:xfrm>
            </p:grpSpPr>
            <p:sp>
              <p:nvSpPr>
                <p:cNvPr id="12979" name="Google Shape;12979;p6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6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67"/>
              <p:cNvGrpSpPr/>
              <p:nvPr/>
            </p:nvGrpSpPr>
            <p:grpSpPr>
              <a:xfrm>
                <a:off x="4857263" y="3557861"/>
                <a:ext cx="37776" cy="32357"/>
                <a:chOff x="4857263" y="3557861"/>
                <a:chExt cx="37776" cy="32357"/>
              </a:xfrm>
            </p:grpSpPr>
            <p:sp>
              <p:nvSpPr>
                <p:cNvPr id="12982" name="Google Shape;12982;p6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6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4" name="Google Shape;12984;p67"/>
              <p:cNvGrpSpPr/>
              <p:nvPr/>
            </p:nvGrpSpPr>
            <p:grpSpPr>
              <a:xfrm>
                <a:off x="4883902" y="3648033"/>
                <a:ext cx="37783" cy="32380"/>
                <a:chOff x="4883902" y="3648033"/>
                <a:chExt cx="37783" cy="32380"/>
              </a:xfrm>
            </p:grpSpPr>
            <p:sp>
              <p:nvSpPr>
                <p:cNvPr id="12985" name="Google Shape;12985;p6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7" name="Google Shape;12987;p67"/>
              <p:cNvGrpSpPr/>
              <p:nvPr/>
            </p:nvGrpSpPr>
            <p:grpSpPr>
              <a:xfrm>
                <a:off x="4907780" y="3347220"/>
                <a:ext cx="37878" cy="32357"/>
                <a:chOff x="4907780" y="3347220"/>
                <a:chExt cx="37878" cy="32357"/>
              </a:xfrm>
            </p:grpSpPr>
            <p:sp>
              <p:nvSpPr>
                <p:cNvPr id="12988" name="Google Shape;12988;p6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6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0" name="Google Shape;12990;p67"/>
              <p:cNvGrpSpPr/>
              <p:nvPr/>
            </p:nvGrpSpPr>
            <p:grpSpPr>
              <a:xfrm>
                <a:off x="5065048" y="3738150"/>
                <a:ext cx="37783" cy="32364"/>
                <a:chOff x="5065048" y="3738150"/>
                <a:chExt cx="37783" cy="32364"/>
              </a:xfrm>
            </p:grpSpPr>
            <p:sp>
              <p:nvSpPr>
                <p:cNvPr id="12991" name="Google Shape;12991;p6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6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3" name="Google Shape;12993;p67"/>
              <p:cNvGrpSpPr/>
              <p:nvPr/>
            </p:nvGrpSpPr>
            <p:grpSpPr>
              <a:xfrm>
                <a:off x="5071616" y="3284615"/>
                <a:ext cx="37783" cy="32357"/>
                <a:chOff x="5071616" y="3284615"/>
                <a:chExt cx="37783" cy="32357"/>
              </a:xfrm>
            </p:grpSpPr>
            <p:sp>
              <p:nvSpPr>
                <p:cNvPr id="12994" name="Google Shape;12994;p6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67"/>
              <p:cNvGrpSpPr/>
              <p:nvPr/>
            </p:nvGrpSpPr>
            <p:grpSpPr>
              <a:xfrm>
                <a:off x="5389291" y="3759921"/>
                <a:ext cx="37783" cy="32380"/>
                <a:chOff x="5389291" y="3759921"/>
                <a:chExt cx="37783" cy="32380"/>
              </a:xfrm>
            </p:grpSpPr>
            <p:sp>
              <p:nvSpPr>
                <p:cNvPr id="12997" name="Google Shape;12997;p6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9" name="Google Shape;12999;p67"/>
              <p:cNvGrpSpPr/>
              <p:nvPr/>
            </p:nvGrpSpPr>
            <p:grpSpPr>
              <a:xfrm>
                <a:off x="5431534" y="3632932"/>
                <a:ext cx="37878" cy="32451"/>
                <a:chOff x="5431534" y="3632932"/>
                <a:chExt cx="37878" cy="32451"/>
              </a:xfrm>
            </p:grpSpPr>
            <p:sp>
              <p:nvSpPr>
                <p:cNvPr id="13000" name="Google Shape;13000;p6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6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2" name="Google Shape;13002;p67"/>
              <p:cNvGrpSpPr/>
              <p:nvPr/>
            </p:nvGrpSpPr>
            <p:grpSpPr>
              <a:xfrm>
                <a:off x="5540755" y="3544829"/>
                <a:ext cx="37783" cy="32357"/>
                <a:chOff x="5540755" y="3544829"/>
                <a:chExt cx="37783" cy="32357"/>
              </a:xfrm>
            </p:grpSpPr>
            <p:sp>
              <p:nvSpPr>
                <p:cNvPr id="13003" name="Google Shape;13003;p6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67"/>
              <p:cNvGrpSpPr/>
              <p:nvPr/>
            </p:nvGrpSpPr>
            <p:grpSpPr>
              <a:xfrm>
                <a:off x="5579293" y="3412107"/>
                <a:ext cx="37776" cy="32357"/>
                <a:chOff x="5579293" y="3412107"/>
                <a:chExt cx="37776" cy="32357"/>
              </a:xfrm>
            </p:grpSpPr>
            <p:sp>
              <p:nvSpPr>
                <p:cNvPr id="13006" name="Google Shape;13006;p6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6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8" name="Google Shape;13008;p67"/>
              <p:cNvGrpSpPr/>
              <p:nvPr/>
            </p:nvGrpSpPr>
            <p:grpSpPr>
              <a:xfrm>
                <a:off x="5801346" y="3284615"/>
                <a:ext cx="37783" cy="32357"/>
                <a:chOff x="5801346" y="3284615"/>
                <a:chExt cx="37783" cy="32357"/>
              </a:xfrm>
            </p:grpSpPr>
            <p:sp>
              <p:nvSpPr>
                <p:cNvPr id="13009" name="Google Shape;13009;p6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6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1" name="Google Shape;13011;p67"/>
              <p:cNvGrpSpPr/>
              <p:nvPr/>
            </p:nvGrpSpPr>
            <p:grpSpPr>
              <a:xfrm>
                <a:off x="5763578" y="3399067"/>
                <a:ext cx="37776" cy="32364"/>
                <a:chOff x="5763578" y="3399067"/>
                <a:chExt cx="37776" cy="32364"/>
              </a:xfrm>
            </p:grpSpPr>
            <p:sp>
              <p:nvSpPr>
                <p:cNvPr id="13012" name="Google Shape;13012;p6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67"/>
              <p:cNvGrpSpPr/>
              <p:nvPr/>
            </p:nvGrpSpPr>
            <p:grpSpPr>
              <a:xfrm>
                <a:off x="5395858" y="3230952"/>
                <a:ext cx="37776" cy="32364"/>
                <a:chOff x="5395858" y="3230952"/>
                <a:chExt cx="37776" cy="32364"/>
              </a:xfrm>
            </p:grpSpPr>
            <p:sp>
              <p:nvSpPr>
                <p:cNvPr id="13015" name="Google Shape;13015;p6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6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7" name="Google Shape;13017;p67"/>
              <p:cNvGrpSpPr/>
              <p:nvPr/>
            </p:nvGrpSpPr>
            <p:grpSpPr>
              <a:xfrm>
                <a:off x="5264088" y="3188237"/>
                <a:ext cx="37776" cy="32357"/>
                <a:chOff x="5264088" y="3188237"/>
                <a:chExt cx="37776" cy="32357"/>
              </a:xfrm>
            </p:grpSpPr>
            <p:sp>
              <p:nvSpPr>
                <p:cNvPr id="13018" name="Google Shape;13018;p6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67"/>
              <p:cNvGrpSpPr/>
              <p:nvPr/>
            </p:nvGrpSpPr>
            <p:grpSpPr>
              <a:xfrm>
                <a:off x="5585758" y="3237425"/>
                <a:ext cx="37878" cy="32357"/>
                <a:chOff x="5585758" y="3237425"/>
                <a:chExt cx="37878" cy="32357"/>
              </a:xfrm>
            </p:grpSpPr>
            <p:sp>
              <p:nvSpPr>
                <p:cNvPr id="13021" name="Google Shape;13021;p6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3" name="Google Shape;13023;p67"/>
              <p:cNvGrpSpPr/>
              <p:nvPr/>
            </p:nvGrpSpPr>
            <p:grpSpPr>
              <a:xfrm>
                <a:off x="4874196" y="3291088"/>
                <a:ext cx="37878" cy="32451"/>
                <a:chOff x="4874196" y="3291088"/>
                <a:chExt cx="37878" cy="32451"/>
              </a:xfrm>
            </p:grpSpPr>
            <p:sp>
              <p:nvSpPr>
                <p:cNvPr id="13024" name="Google Shape;13024;p6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6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67"/>
              <p:cNvGrpSpPr/>
              <p:nvPr/>
            </p:nvGrpSpPr>
            <p:grpSpPr>
              <a:xfrm>
                <a:off x="5197770" y="3785466"/>
                <a:ext cx="37783" cy="32427"/>
                <a:chOff x="5197770" y="3785466"/>
                <a:chExt cx="37783" cy="32427"/>
              </a:xfrm>
            </p:grpSpPr>
            <p:sp>
              <p:nvSpPr>
                <p:cNvPr id="13027" name="Google Shape;13027;p6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6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67"/>
              <p:cNvGrpSpPr/>
              <p:nvPr/>
            </p:nvGrpSpPr>
            <p:grpSpPr>
              <a:xfrm>
                <a:off x="5177699" y="3492117"/>
                <a:ext cx="37776" cy="32357"/>
                <a:chOff x="5177699" y="3492117"/>
                <a:chExt cx="37776" cy="32357"/>
              </a:xfrm>
            </p:grpSpPr>
            <p:sp>
              <p:nvSpPr>
                <p:cNvPr id="13030" name="Google Shape;13030;p6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2" name="Google Shape;13032;p67"/>
              <p:cNvGrpSpPr/>
              <p:nvPr/>
            </p:nvGrpSpPr>
            <p:grpSpPr>
              <a:xfrm>
                <a:off x="5349431" y="3622346"/>
                <a:ext cx="37870" cy="32380"/>
                <a:chOff x="5349431" y="3622346"/>
                <a:chExt cx="37870" cy="32380"/>
              </a:xfrm>
            </p:grpSpPr>
            <p:sp>
              <p:nvSpPr>
                <p:cNvPr id="13033" name="Google Shape;13033;p6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6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5" name="Google Shape;13035;p67"/>
              <p:cNvGrpSpPr/>
              <p:nvPr/>
            </p:nvGrpSpPr>
            <p:grpSpPr>
              <a:xfrm>
                <a:off x="5068855" y="3563980"/>
                <a:ext cx="53954" cy="46223"/>
                <a:chOff x="5068855" y="3563980"/>
                <a:chExt cx="53954" cy="46223"/>
              </a:xfrm>
            </p:grpSpPr>
            <p:sp>
              <p:nvSpPr>
                <p:cNvPr id="13036" name="Google Shape;13036;p6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6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8" name="Google Shape;13038;p67"/>
              <p:cNvGrpSpPr/>
              <p:nvPr/>
            </p:nvGrpSpPr>
            <p:grpSpPr>
              <a:xfrm>
                <a:off x="5037654" y="3392507"/>
                <a:ext cx="37870" cy="32451"/>
                <a:chOff x="5037654" y="3392507"/>
                <a:chExt cx="37870" cy="32451"/>
              </a:xfrm>
            </p:grpSpPr>
            <p:sp>
              <p:nvSpPr>
                <p:cNvPr id="13039" name="Google Shape;13039;p6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6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1" name="Google Shape;13041;p67"/>
              <p:cNvGrpSpPr/>
              <p:nvPr/>
            </p:nvGrpSpPr>
            <p:grpSpPr>
              <a:xfrm>
                <a:off x="5456560" y="3368629"/>
                <a:ext cx="37870" cy="32451"/>
                <a:chOff x="5456560" y="3368629"/>
                <a:chExt cx="37870" cy="32451"/>
              </a:xfrm>
            </p:grpSpPr>
            <p:sp>
              <p:nvSpPr>
                <p:cNvPr id="13042" name="Google Shape;13042;p6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4" name="Google Shape;13044;p67"/>
              <p:cNvGrpSpPr/>
              <p:nvPr/>
            </p:nvGrpSpPr>
            <p:grpSpPr>
              <a:xfrm>
                <a:off x="4755749" y="3501516"/>
                <a:ext cx="46246" cy="39608"/>
                <a:chOff x="4755749" y="3501516"/>
                <a:chExt cx="46246" cy="39608"/>
              </a:xfrm>
            </p:grpSpPr>
            <p:sp>
              <p:nvSpPr>
                <p:cNvPr id="13045" name="Google Shape;13045;p6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7" name="Google Shape;13047;p67"/>
              <p:cNvGrpSpPr/>
              <p:nvPr/>
            </p:nvGrpSpPr>
            <p:grpSpPr>
              <a:xfrm>
                <a:off x="4681346" y="3485582"/>
                <a:ext cx="37783" cy="32427"/>
                <a:chOff x="4681346" y="3485582"/>
                <a:chExt cx="37783" cy="32427"/>
              </a:xfrm>
            </p:grpSpPr>
            <p:sp>
              <p:nvSpPr>
                <p:cNvPr id="13048" name="Google Shape;13048;p6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6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67"/>
              <p:cNvGrpSpPr/>
              <p:nvPr/>
            </p:nvGrpSpPr>
            <p:grpSpPr>
              <a:xfrm>
                <a:off x="4767067" y="3291088"/>
                <a:ext cx="37878" cy="32451"/>
                <a:chOff x="4767067" y="3291088"/>
                <a:chExt cx="37878" cy="32451"/>
              </a:xfrm>
            </p:grpSpPr>
            <p:sp>
              <p:nvSpPr>
                <p:cNvPr id="13051" name="Google Shape;13051;p6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6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67"/>
              <p:cNvGrpSpPr/>
              <p:nvPr/>
            </p:nvGrpSpPr>
            <p:grpSpPr>
              <a:xfrm>
                <a:off x="4687819" y="3405539"/>
                <a:ext cx="37776" cy="32451"/>
                <a:chOff x="4687819" y="3405539"/>
                <a:chExt cx="37776" cy="32451"/>
              </a:xfrm>
            </p:grpSpPr>
            <p:sp>
              <p:nvSpPr>
                <p:cNvPr id="13054" name="Google Shape;13054;p6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6" name="Google Shape;13056;p67"/>
              <p:cNvGrpSpPr/>
              <p:nvPr/>
            </p:nvGrpSpPr>
            <p:grpSpPr>
              <a:xfrm>
                <a:off x="4923101" y="3444809"/>
                <a:ext cx="52813" cy="45318"/>
                <a:chOff x="4923101" y="3444809"/>
                <a:chExt cx="52813" cy="45318"/>
              </a:xfrm>
            </p:grpSpPr>
            <p:sp>
              <p:nvSpPr>
                <p:cNvPr id="13057" name="Google Shape;13057;p6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6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9" name="Google Shape;13059;p67"/>
              <p:cNvGrpSpPr/>
              <p:nvPr/>
            </p:nvGrpSpPr>
            <p:grpSpPr>
              <a:xfrm>
                <a:off x="4846040" y="3654750"/>
                <a:ext cx="31405" cy="26993"/>
                <a:chOff x="4846040" y="3654750"/>
                <a:chExt cx="31405" cy="26993"/>
              </a:xfrm>
            </p:grpSpPr>
            <p:sp>
              <p:nvSpPr>
                <p:cNvPr id="13060" name="Google Shape;13060;p6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6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67"/>
              <p:cNvGrpSpPr/>
              <p:nvPr/>
            </p:nvGrpSpPr>
            <p:grpSpPr>
              <a:xfrm>
                <a:off x="4925673" y="3691700"/>
                <a:ext cx="40253" cy="34472"/>
                <a:chOff x="4925673" y="3691700"/>
                <a:chExt cx="40253" cy="34472"/>
              </a:xfrm>
            </p:grpSpPr>
            <p:sp>
              <p:nvSpPr>
                <p:cNvPr id="13063" name="Google Shape;13063;p6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5" name="Google Shape;13065;p67"/>
              <p:cNvGrpSpPr/>
              <p:nvPr/>
            </p:nvGrpSpPr>
            <p:grpSpPr>
              <a:xfrm>
                <a:off x="4894653" y="3740848"/>
                <a:ext cx="31405" cy="26906"/>
                <a:chOff x="4894653" y="3740848"/>
                <a:chExt cx="31405" cy="26906"/>
              </a:xfrm>
            </p:grpSpPr>
            <p:sp>
              <p:nvSpPr>
                <p:cNvPr id="13066" name="Google Shape;13066;p6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6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8" name="Google Shape;13068;p67"/>
              <p:cNvGrpSpPr/>
              <p:nvPr/>
            </p:nvGrpSpPr>
            <p:grpSpPr>
              <a:xfrm>
                <a:off x="4962300" y="3696348"/>
                <a:ext cx="38255" cy="32773"/>
                <a:chOff x="4962300" y="3696348"/>
                <a:chExt cx="38255" cy="32773"/>
              </a:xfrm>
            </p:grpSpPr>
            <p:sp>
              <p:nvSpPr>
                <p:cNvPr id="13069" name="Google Shape;13069;p6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6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1" name="Google Shape;13071;p67"/>
              <p:cNvGrpSpPr/>
              <p:nvPr/>
            </p:nvGrpSpPr>
            <p:grpSpPr>
              <a:xfrm>
                <a:off x="4980185" y="3743349"/>
                <a:ext cx="31499" cy="26969"/>
                <a:chOff x="4980185" y="3743349"/>
                <a:chExt cx="31499" cy="26969"/>
              </a:xfrm>
            </p:grpSpPr>
            <p:sp>
              <p:nvSpPr>
                <p:cNvPr id="13072" name="Google Shape;13072;p6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4" name="Google Shape;13074;p67"/>
              <p:cNvGrpSpPr/>
              <p:nvPr/>
            </p:nvGrpSpPr>
            <p:grpSpPr>
              <a:xfrm>
                <a:off x="5013768" y="3734312"/>
                <a:ext cx="31499" cy="26969"/>
                <a:chOff x="5013768" y="3734312"/>
                <a:chExt cx="31499" cy="26969"/>
              </a:xfrm>
            </p:grpSpPr>
            <p:sp>
              <p:nvSpPr>
                <p:cNvPr id="13075" name="Google Shape;13075;p6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7" name="Google Shape;13077;p67"/>
              <p:cNvGrpSpPr/>
              <p:nvPr/>
            </p:nvGrpSpPr>
            <p:grpSpPr>
              <a:xfrm>
                <a:off x="5036703" y="3764545"/>
                <a:ext cx="31499" cy="26898"/>
                <a:chOff x="5036703" y="3764545"/>
                <a:chExt cx="31499" cy="26898"/>
              </a:xfrm>
            </p:grpSpPr>
            <p:sp>
              <p:nvSpPr>
                <p:cNvPr id="13078" name="Google Shape;13078;p6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6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67"/>
              <p:cNvGrpSpPr/>
              <p:nvPr/>
            </p:nvGrpSpPr>
            <p:grpSpPr>
              <a:xfrm>
                <a:off x="4953546" y="3768352"/>
                <a:ext cx="31405" cy="26898"/>
                <a:chOff x="4953546" y="3768352"/>
                <a:chExt cx="31405" cy="26898"/>
              </a:xfrm>
            </p:grpSpPr>
            <p:sp>
              <p:nvSpPr>
                <p:cNvPr id="13081" name="Google Shape;13081;p6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6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3" name="Google Shape;13083;p67"/>
              <p:cNvGrpSpPr/>
              <p:nvPr/>
            </p:nvGrpSpPr>
            <p:grpSpPr>
              <a:xfrm>
                <a:off x="4964770" y="3814016"/>
                <a:ext cx="31499" cy="26993"/>
                <a:chOff x="4964770" y="3814016"/>
                <a:chExt cx="31499" cy="26993"/>
              </a:xfrm>
            </p:grpSpPr>
            <p:sp>
              <p:nvSpPr>
                <p:cNvPr id="13084" name="Google Shape;13084;p6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6" name="Google Shape;13086;p67"/>
              <p:cNvGrpSpPr/>
              <p:nvPr/>
            </p:nvGrpSpPr>
            <p:grpSpPr>
              <a:xfrm>
                <a:off x="4923290" y="3800504"/>
                <a:ext cx="31468" cy="26898"/>
                <a:chOff x="4923290" y="3800504"/>
                <a:chExt cx="31468" cy="26898"/>
              </a:xfrm>
            </p:grpSpPr>
            <p:sp>
              <p:nvSpPr>
                <p:cNvPr id="13087" name="Google Shape;13087;p6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9" name="Google Shape;13089;p67"/>
              <p:cNvGrpSpPr/>
              <p:nvPr/>
            </p:nvGrpSpPr>
            <p:grpSpPr>
              <a:xfrm>
                <a:off x="5108534" y="3650943"/>
                <a:ext cx="31405" cy="26993"/>
                <a:chOff x="5108534" y="3650943"/>
                <a:chExt cx="31405" cy="26993"/>
              </a:xfrm>
            </p:grpSpPr>
            <p:sp>
              <p:nvSpPr>
                <p:cNvPr id="13090" name="Google Shape;13090;p6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2" name="Google Shape;13092;p67"/>
              <p:cNvGrpSpPr/>
              <p:nvPr/>
            </p:nvGrpSpPr>
            <p:grpSpPr>
              <a:xfrm>
                <a:off x="5119380" y="3760739"/>
                <a:ext cx="31499" cy="26993"/>
                <a:chOff x="5119380" y="3760739"/>
                <a:chExt cx="31499" cy="26993"/>
              </a:xfrm>
            </p:grpSpPr>
            <p:sp>
              <p:nvSpPr>
                <p:cNvPr id="13093" name="Google Shape;13093;p6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6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5" name="Google Shape;13095;p67"/>
              <p:cNvGrpSpPr/>
              <p:nvPr/>
            </p:nvGrpSpPr>
            <p:grpSpPr>
              <a:xfrm>
                <a:off x="5119380" y="3788235"/>
                <a:ext cx="31499" cy="26993"/>
                <a:chOff x="5119380" y="3788235"/>
                <a:chExt cx="31499" cy="26993"/>
              </a:xfrm>
            </p:grpSpPr>
            <p:sp>
              <p:nvSpPr>
                <p:cNvPr id="13096" name="Google Shape;13096;p6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6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8" name="Google Shape;13098;p67"/>
              <p:cNvGrpSpPr/>
              <p:nvPr/>
            </p:nvGrpSpPr>
            <p:grpSpPr>
              <a:xfrm>
                <a:off x="5158005" y="3875284"/>
                <a:ext cx="31405" cy="27001"/>
                <a:chOff x="5158005" y="3875284"/>
                <a:chExt cx="31405" cy="27001"/>
              </a:xfrm>
            </p:grpSpPr>
            <p:sp>
              <p:nvSpPr>
                <p:cNvPr id="13099" name="Google Shape;13099;p6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1" name="Google Shape;13101;p67"/>
              <p:cNvGrpSpPr/>
              <p:nvPr/>
            </p:nvGrpSpPr>
            <p:grpSpPr>
              <a:xfrm>
                <a:off x="5233163" y="3764545"/>
                <a:ext cx="31499" cy="26898"/>
                <a:chOff x="5233163" y="3764545"/>
                <a:chExt cx="31499" cy="26898"/>
              </a:xfrm>
            </p:grpSpPr>
            <p:sp>
              <p:nvSpPr>
                <p:cNvPr id="13102" name="Google Shape;13102;p6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6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4" name="Google Shape;13104;p67"/>
              <p:cNvGrpSpPr/>
              <p:nvPr/>
            </p:nvGrpSpPr>
            <p:grpSpPr>
              <a:xfrm>
                <a:off x="5276168" y="3805545"/>
                <a:ext cx="31499" cy="26906"/>
                <a:chOff x="5276168" y="3805545"/>
                <a:chExt cx="31499" cy="26906"/>
              </a:xfrm>
            </p:grpSpPr>
            <p:sp>
              <p:nvSpPr>
                <p:cNvPr id="13105" name="Google Shape;13105;p6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7" name="Google Shape;13107;p67"/>
              <p:cNvGrpSpPr/>
              <p:nvPr/>
            </p:nvGrpSpPr>
            <p:grpSpPr>
              <a:xfrm>
                <a:off x="5294053" y="3851933"/>
                <a:ext cx="31405" cy="26945"/>
                <a:chOff x="5294053" y="3851933"/>
                <a:chExt cx="31405" cy="26945"/>
              </a:xfrm>
            </p:grpSpPr>
            <p:sp>
              <p:nvSpPr>
                <p:cNvPr id="13108" name="Google Shape;13108;p6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6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0" name="Google Shape;13110;p67"/>
              <p:cNvGrpSpPr/>
              <p:nvPr/>
            </p:nvGrpSpPr>
            <p:grpSpPr>
              <a:xfrm>
                <a:off x="5341723" y="3851902"/>
                <a:ext cx="31405" cy="26977"/>
                <a:chOff x="5341723" y="3851902"/>
                <a:chExt cx="31405" cy="26977"/>
              </a:xfrm>
            </p:grpSpPr>
            <p:sp>
              <p:nvSpPr>
                <p:cNvPr id="13111" name="Google Shape;13111;p6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6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3" name="Google Shape;13113;p67"/>
              <p:cNvGrpSpPr/>
              <p:nvPr/>
            </p:nvGrpSpPr>
            <p:grpSpPr>
              <a:xfrm>
                <a:off x="5054871" y="3507855"/>
                <a:ext cx="31405" cy="26993"/>
                <a:chOff x="5054871" y="3507855"/>
                <a:chExt cx="31405" cy="26993"/>
              </a:xfrm>
            </p:grpSpPr>
            <p:sp>
              <p:nvSpPr>
                <p:cNvPr id="13114" name="Google Shape;13114;p6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6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6" name="Google Shape;13116;p67"/>
              <p:cNvGrpSpPr/>
              <p:nvPr/>
            </p:nvGrpSpPr>
            <p:grpSpPr>
              <a:xfrm>
                <a:off x="4876579" y="3675325"/>
                <a:ext cx="31405" cy="26969"/>
                <a:chOff x="4876579" y="3675325"/>
                <a:chExt cx="31405" cy="26969"/>
              </a:xfrm>
            </p:grpSpPr>
            <p:sp>
              <p:nvSpPr>
                <p:cNvPr id="13117" name="Google Shape;13117;p6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67"/>
              <p:cNvGrpSpPr/>
              <p:nvPr/>
            </p:nvGrpSpPr>
            <p:grpSpPr>
              <a:xfrm>
                <a:off x="4842233" y="3688333"/>
                <a:ext cx="31405" cy="26993"/>
                <a:chOff x="4842233" y="3688333"/>
                <a:chExt cx="31405" cy="26993"/>
              </a:xfrm>
            </p:grpSpPr>
            <p:sp>
              <p:nvSpPr>
                <p:cNvPr id="13120" name="Google Shape;13120;p6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6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2" name="Google Shape;13122;p67"/>
              <p:cNvGrpSpPr/>
              <p:nvPr/>
            </p:nvGrpSpPr>
            <p:grpSpPr>
              <a:xfrm>
                <a:off x="5187876" y="3608032"/>
                <a:ext cx="31405" cy="27001"/>
                <a:chOff x="5187876" y="3608032"/>
                <a:chExt cx="31405" cy="27001"/>
              </a:xfrm>
            </p:grpSpPr>
            <p:sp>
              <p:nvSpPr>
                <p:cNvPr id="13123" name="Google Shape;13123;p6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5" name="Google Shape;13125;p6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6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7" name="Google Shape;13127;p67"/>
              <p:cNvGrpSpPr/>
              <p:nvPr/>
            </p:nvGrpSpPr>
            <p:grpSpPr>
              <a:xfrm>
                <a:off x="5269224" y="3304167"/>
                <a:ext cx="40253" cy="34402"/>
                <a:chOff x="5269224" y="3304167"/>
                <a:chExt cx="40253" cy="34402"/>
              </a:xfrm>
            </p:grpSpPr>
            <p:sp>
              <p:nvSpPr>
                <p:cNvPr id="13128" name="Google Shape;13128;p6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6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0" name="Google Shape;13130;p67"/>
              <p:cNvGrpSpPr/>
              <p:nvPr/>
            </p:nvGrpSpPr>
            <p:grpSpPr>
              <a:xfrm>
                <a:off x="5327354" y="3476615"/>
                <a:ext cx="49864" cy="42723"/>
                <a:chOff x="5327354" y="3476615"/>
                <a:chExt cx="49864" cy="42723"/>
              </a:xfrm>
            </p:grpSpPr>
            <p:sp>
              <p:nvSpPr>
                <p:cNvPr id="13131" name="Google Shape;13131;p6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6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3" name="Google Shape;13133;p6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5" name="Google Shape;13135;p67"/>
              <p:cNvGrpSpPr/>
              <p:nvPr/>
            </p:nvGrpSpPr>
            <p:grpSpPr>
              <a:xfrm>
                <a:off x="5341723" y="3775957"/>
                <a:ext cx="31405" cy="26898"/>
                <a:chOff x="5341723" y="3775957"/>
                <a:chExt cx="31405" cy="26898"/>
              </a:xfrm>
            </p:grpSpPr>
            <p:sp>
              <p:nvSpPr>
                <p:cNvPr id="13136" name="Google Shape;13136;p6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8" name="Google Shape;13138;p67"/>
              <p:cNvGrpSpPr/>
              <p:nvPr/>
            </p:nvGrpSpPr>
            <p:grpSpPr>
              <a:xfrm>
                <a:off x="5439053" y="3699274"/>
                <a:ext cx="31405" cy="26898"/>
                <a:chOff x="5439053" y="3699274"/>
                <a:chExt cx="31405" cy="26898"/>
              </a:xfrm>
            </p:grpSpPr>
            <p:sp>
              <p:nvSpPr>
                <p:cNvPr id="13139" name="Google Shape;13139;p6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6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67"/>
              <p:cNvGrpSpPr/>
              <p:nvPr/>
            </p:nvGrpSpPr>
            <p:grpSpPr>
              <a:xfrm>
                <a:off x="5412414" y="3622307"/>
                <a:ext cx="31499" cy="26993"/>
                <a:chOff x="5412414" y="3622307"/>
                <a:chExt cx="31499" cy="26993"/>
              </a:xfrm>
            </p:grpSpPr>
            <p:sp>
              <p:nvSpPr>
                <p:cNvPr id="13142" name="Google Shape;13142;p6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6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67"/>
              <p:cNvGrpSpPr/>
              <p:nvPr/>
            </p:nvGrpSpPr>
            <p:grpSpPr>
              <a:xfrm>
                <a:off x="5476254" y="3473949"/>
                <a:ext cx="26835" cy="26930"/>
                <a:chOff x="5476254" y="3473949"/>
                <a:chExt cx="26835" cy="26930"/>
              </a:xfrm>
            </p:grpSpPr>
            <p:sp>
              <p:nvSpPr>
                <p:cNvPr id="13145" name="Google Shape;13145;p6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6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67"/>
              <p:cNvGrpSpPr/>
              <p:nvPr/>
            </p:nvGrpSpPr>
            <p:grpSpPr>
              <a:xfrm>
                <a:off x="5564547" y="3481594"/>
                <a:ext cx="31397" cy="26898"/>
                <a:chOff x="5564547" y="3481594"/>
                <a:chExt cx="31397" cy="26898"/>
              </a:xfrm>
            </p:grpSpPr>
            <p:sp>
              <p:nvSpPr>
                <p:cNvPr id="13148" name="Google Shape;13148;p6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0" name="Google Shape;13150;p67"/>
              <p:cNvGrpSpPr/>
              <p:nvPr/>
            </p:nvGrpSpPr>
            <p:grpSpPr>
              <a:xfrm>
                <a:off x="5534101" y="3470174"/>
                <a:ext cx="31397" cy="26906"/>
                <a:chOff x="5534101" y="3470174"/>
                <a:chExt cx="31397" cy="26906"/>
              </a:xfrm>
            </p:grpSpPr>
            <p:sp>
              <p:nvSpPr>
                <p:cNvPr id="13151" name="Google Shape;13151;p6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67"/>
              <p:cNvGrpSpPr/>
              <p:nvPr/>
            </p:nvGrpSpPr>
            <p:grpSpPr>
              <a:xfrm>
                <a:off x="5610879" y="3314486"/>
                <a:ext cx="31499" cy="26938"/>
                <a:chOff x="5610879" y="3314486"/>
                <a:chExt cx="31499" cy="26938"/>
              </a:xfrm>
            </p:grpSpPr>
            <p:sp>
              <p:nvSpPr>
                <p:cNvPr id="13154" name="Google Shape;13154;p6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6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6" name="Google Shape;13156;p67"/>
              <p:cNvGrpSpPr/>
              <p:nvPr/>
            </p:nvGrpSpPr>
            <p:grpSpPr>
              <a:xfrm>
                <a:off x="4834525" y="3501382"/>
                <a:ext cx="31499" cy="26898"/>
                <a:chOff x="4834525" y="3501382"/>
                <a:chExt cx="31499" cy="26898"/>
              </a:xfrm>
            </p:grpSpPr>
            <p:sp>
              <p:nvSpPr>
                <p:cNvPr id="13157" name="Google Shape;13157;p6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6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67"/>
              <p:cNvGrpSpPr/>
              <p:nvPr/>
            </p:nvGrpSpPr>
            <p:grpSpPr>
              <a:xfrm>
                <a:off x="4898460" y="3580158"/>
                <a:ext cx="31405" cy="26898"/>
                <a:chOff x="4898460" y="3580158"/>
                <a:chExt cx="31405" cy="26898"/>
              </a:xfrm>
            </p:grpSpPr>
            <p:sp>
              <p:nvSpPr>
                <p:cNvPr id="13160" name="Google Shape;13160;p6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6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2" name="Google Shape;13162;p67"/>
              <p:cNvGrpSpPr/>
              <p:nvPr/>
            </p:nvGrpSpPr>
            <p:grpSpPr>
              <a:xfrm>
                <a:off x="4882667" y="3608032"/>
                <a:ext cx="31499" cy="27001"/>
                <a:chOff x="4882667" y="3608032"/>
                <a:chExt cx="31499" cy="27001"/>
              </a:xfrm>
            </p:grpSpPr>
            <p:sp>
              <p:nvSpPr>
                <p:cNvPr id="13163" name="Google Shape;13163;p6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6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5" name="Google Shape;13165;p67"/>
              <p:cNvGrpSpPr/>
              <p:nvPr/>
            </p:nvGrpSpPr>
            <p:grpSpPr>
              <a:xfrm>
                <a:off x="4843373" y="3631407"/>
                <a:ext cx="16273" cy="16186"/>
                <a:chOff x="4843373" y="3631407"/>
                <a:chExt cx="16273" cy="16186"/>
              </a:xfrm>
            </p:grpSpPr>
            <p:sp>
              <p:nvSpPr>
                <p:cNvPr id="13166" name="Google Shape;13166;p6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8" name="Google Shape;13168;p67"/>
              <p:cNvGrpSpPr/>
              <p:nvPr/>
            </p:nvGrpSpPr>
            <p:grpSpPr>
              <a:xfrm>
                <a:off x="4727773" y="3591578"/>
                <a:ext cx="31499" cy="26898"/>
                <a:chOff x="4727773" y="3591578"/>
                <a:chExt cx="31499" cy="26898"/>
              </a:xfrm>
            </p:grpSpPr>
            <p:sp>
              <p:nvSpPr>
                <p:cNvPr id="13169" name="Google Shape;13169;p6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1" name="Google Shape;13171;p6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6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3" name="Google Shape;13173;p67"/>
              <p:cNvGrpSpPr/>
              <p:nvPr/>
            </p:nvGrpSpPr>
            <p:grpSpPr>
              <a:xfrm>
                <a:off x="4609421" y="3577398"/>
                <a:ext cx="31499" cy="27001"/>
                <a:chOff x="4609421" y="3577398"/>
                <a:chExt cx="31499" cy="27001"/>
              </a:xfrm>
            </p:grpSpPr>
            <p:sp>
              <p:nvSpPr>
                <p:cNvPr id="13174" name="Google Shape;13174;p6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67"/>
              <p:cNvGrpSpPr/>
              <p:nvPr/>
            </p:nvGrpSpPr>
            <p:grpSpPr>
              <a:xfrm>
                <a:off x="4649289" y="3577398"/>
                <a:ext cx="31499" cy="27001"/>
                <a:chOff x="4649289" y="3577398"/>
                <a:chExt cx="31499" cy="27001"/>
              </a:xfrm>
            </p:grpSpPr>
            <p:sp>
              <p:nvSpPr>
                <p:cNvPr id="13177" name="Google Shape;13177;p6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67"/>
              <p:cNvGrpSpPr/>
              <p:nvPr/>
            </p:nvGrpSpPr>
            <p:grpSpPr>
              <a:xfrm>
                <a:off x="4605614" y="3639523"/>
                <a:ext cx="31499" cy="26906"/>
                <a:chOff x="4605614" y="3639523"/>
                <a:chExt cx="31499" cy="26906"/>
              </a:xfrm>
            </p:grpSpPr>
            <p:sp>
              <p:nvSpPr>
                <p:cNvPr id="13180" name="Google Shape;13180;p6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6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2" name="Google Shape;13182;p67"/>
              <p:cNvGrpSpPr/>
              <p:nvPr/>
            </p:nvGrpSpPr>
            <p:grpSpPr>
              <a:xfrm>
                <a:off x="4785149" y="3618846"/>
                <a:ext cx="26930" cy="26843"/>
                <a:chOff x="4785149" y="3618846"/>
                <a:chExt cx="26930" cy="26843"/>
              </a:xfrm>
            </p:grpSpPr>
            <p:sp>
              <p:nvSpPr>
                <p:cNvPr id="13183" name="Google Shape;13183;p6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6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5" name="Google Shape;13185;p67"/>
              <p:cNvGrpSpPr/>
              <p:nvPr/>
            </p:nvGrpSpPr>
            <p:grpSpPr>
              <a:xfrm>
                <a:off x="4810167" y="3601567"/>
                <a:ext cx="31405" cy="26898"/>
                <a:chOff x="4810167" y="3601567"/>
                <a:chExt cx="31405" cy="26898"/>
              </a:xfrm>
            </p:grpSpPr>
            <p:sp>
              <p:nvSpPr>
                <p:cNvPr id="13186" name="Google Shape;13186;p6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8" name="Google Shape;13188;p67"/>
              <p:cNvGrpSpPr/>
              <p:nvPr/>
            </p:nvGrpSpPr>
            <p:grpSpPr>
              <a:xfrm>
                <a:off x="4831002" y="3373230"/>
                <a:ext cx="31405" cy="26898"/>
                <a:chOff x="4831002" y="3373230"/>
                <a:chExt cx="31405" cy="26898"/>
              </a:xfrm>
            </p:grpSpPr>
            <p:sp>
              <p:nvSpPr>
                <p:cNvPr id="13189" name="Google Shape;13189;p6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6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1" name="Google Shape;13191;p67"/>
              <p:cNvGrpSpPr/>
              <p:nvPr/>
            </p:nvGrpSpPr>
            <p:grpSpPr>
              <a:xfrm>
                <a:off x="4719311" y="3355054"/>
                <a:ext cx="31499" cy="27001"/>
                <a:chOff x="4719311" y="3355054"/>
                <a:chExt cx="31499" cy="27001"/>
              </a:xfrm>
            </p:grpSpPr>
            <p:sp>
              <p:nvSpPr>
                <p:cNvPr id="13192" name="Google Shape;13192;p6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6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4" name="Google Shape;13194;p67"/>
              <p:cNvGrpSpPr/>
              <p:nvPr/>
            </p:nvGrpSpPr>
            <p:grpSpPr>
              <a:xfrm>
                <a:off x="4798755" y="3450260"/>
                <a:ext cx="26930" cy="26930"/>
                <a:chOff x="4798755" y="3450260"/>
                <a:chExt cx="26930" cy="26930"/>
              </a:xfrm>
            </p:grpSpPr>
            <p:sp>
              <p:nvSpPr>
                <p:cNvPr id="13195" name="Google Shape;13195;p6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6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67"/>
              <p:cNvGrpSpPr/>
              <p:nvPr/>
            </p:nvGrpSpPr>
            <p:grpSpPr>
              <a:xfrm>
                <a:off x="4645576" y="3467555"/>
                <a:ext cx="31405" cy="26953"/>
                <a:chOff x="4645576" y="3467555"/>
                <a:chExt cx="31405" cy="26953"/>
              </a:xfrm>
            </p:grpSpPr>
            <p:sp>
              <p:nvSpPr>
                <p:cNvPr id="13198" name="Google Shape;13198;p6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0" name="Google Shape;13200;p67"/>
              <p:cNvGrpSpPr/>
              <p:nvPr/>
            </p:nvGrpSpPr>
            <p:grpSpPr>
              <a:xfrm>
                <a:off x="4687631" y="3583965"/>
                <a:ext cx="31499" cy="26898"/>
                <a:chOff x="4687631" y="3583965"/>
                <a:chExt cx="31499" cy="26898"/>
              </a:xfrm>
            </p:grpSpPr>
            <p:sp>
              <p:nvSpPr>
                <p:cNvPr id="13201" name="Google Shape;13201;p6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67"/>
              <p:cNvGrpSpPr/>
              <p:nvPr/>
            </p:nvGrpSpPr>
            <p:grpSpPr>
              <a:xfrm>
                <a:off x="4719311" y="3471314"/>
                <a:ext cx="31499" cy="27001"/>
                <a:chOff x="4719311" y="3471314"/>
                <a:chExt cx="31499" cy="27001"/>
              </a:xfrm>
            </p:grpSpPr>
            <p:sp>
              <p:nvSpPr>
                <p:cNvPr id="13204" name="Google Shape;13204;p6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6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6" name="Google Shape;13206;p67"/>
              <p:cNvGrpSpPr/>
              <p:nvPr/>
            </p:nvGrpSpPr>
            <p:grpSpPr>
              <a:xfrm>
                <a:off x="4719311" y="3434404"/>
                <a:ext cx="31499" cy="26898"/>
                <a:chOff x="4719311" y="3434404"/>
                <a:chExt cx="31499" cy="26898"/>
              </a:xfrm>
            </p:grpSpPr>
            <p:sp>
              <p:nvSpPr>
                <p:cNvPr id="13207" name="Google Shape;13207;p6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6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67"/>
              <p:cNvGrpSpPr/>
              <p:nvPr/>
            </p:nvGrpSpPr>
            <p:grpSpPr>
              <a:xfrm>
                <a:off x="4768876" y="3401772"/>
                <a:ext cx="31499" cy="26898"/>
                <a:chOff x="4768876" y="3401772"/>
                <a:chExt cx="31499" cy="26898"/>
              </a:xfrm>
            </p:grpSpPr>
            <p:sp>
              <p:nvSpPr>
                <p:cNvPr id="13210" name="Google Shape;13210;p6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6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2" name="Google Shape;13212;p67"/>
              <p:cNvGrpSpPr/>
              <p:nvPr/>
            </p:nvGrpSpPr>
            <p:grpSpPr>
              <a:xfrm>
                <a:off x="4762214" y="3471377"/>
                <a:ext cx="26938" cy="26938"/>
                <a:chOff x="4762214" y="3471377"/>
                <a:chExt cx="26938" cy="26938"/>
              </a:xfrm>
            </p:grpSpPr>
            <p:sp>
              <p:nvSpPr>
                <p:cNvPr id="13213" name="Google Shape;13213;p6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6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5" name="Google Shape;13215;p67"/>
              <p:cNvGrpSpPr/>
              <p:nvPr/>
            </p:nvGrpSpPr>
            <p:grpSpPr>
              <a:xfrm>
                <a:off x="4790473" y="3344782"/>
                <a:ext cx="31405" cy="26898"/>
                <a:chOff x="4790473" y="3344782"/>
                <a:chExt cx="31405" cy="26898"/>
              </a:xfrm>
            </p:grpSpPr>
            <p:sp>
              <p:nvSpPr>
                <p:cNvPr id="13216" name="Google Shape;13216;p6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6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8" name="Google Shape;13218;p67"/>
              <p:cNvGrpSpPr/>
              <p:nvPr/>
            </p:nvGrpSpPr>
            <p:grpSpPr>
              <a:xfrm>
                <a:off x="4823774" y="3950733"/>
                <a:ext cx="37398" cy="32034"/>
                <a:chOff x="4823774" y="3950733"/>
                <a:chExt cx="37398" cy="32034"/>
              </a:xfrm>
            </p:grpSpPr>
            <p:sp>
              <p:nvSpPr>
                <p:cNvPr id="13219" name="Google Shape;13219;p6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6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1" name="Google Shape;13221;p67"/>
              <p:cNvGrpSpPr/>
              <p:nvPr/>
            </p:nvGrpSpPr>
            <p:grpSpPr>
              <a:xfrm>
                <a:off x="4823396" y="4110566"/>
                <a:ext cx="31405" cy="26906"/>
                <a:chOff x="4823396" y="4110566"/>
                <a:chExt cx="31405" cy="26906"/>
              </a:xfrm>
            </p:grpSpPr>
            <p:sp>
              <p:nvSpPr>
                <p:cNvPr id="13222" name="Google Shape;13222;p6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6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67"/>
              <p:cNvGrpSpPr/>
              <p:nvPr/>
            </p:nvGrpSpPr>
            <p:grpSpPr>
              <a:xfrm>
                <a:off x="4838332" y="3821150"/>
                <a:ext cx="31499" cy="26898"/>
                <a:chOff x="4838332" y="3821150"/>
                <a:chExt cx="31499" cy="26898"/>
              </a:xfrm>
            </p:grpSpPr>
            <p:sp>
              <p:nvSpPr>
                <p:cNvPr id="13225" name="Google Shape;13225;p6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7" name="Google Shape;13227;p67"/>
              <p:cNvGrpSpPr/>
              <p:nvPr/>
            </p:nvGrpSpPr>
            <p:grpSpPr>
              <a:xfrm>
                <a:off x="4661275" y="3815007"/>
                <a:ext cx="36824" cy="31523"/>
                <a:chOff x="4661275" y="3815007"/>
                <a:chExt cx="36824" cy="31523"/>
              </a:xfrm>
            </p:grpSpPr>
            <p:sp>
              <p:nvSpPr>
                <p:cNvPr id="13228" name="Google Shape;13228;p6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6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67"/>
              <p:cNvGrpSpPr/>
              <p:nvPr/>
            </p:nvGrpSpPr>
            <p:grpSpPr>
              <a:xfrm>
                <a:off x="4558998" y="3851037"/>
                <a:ext cx="33591" cy="28699"/>
                <a:chOff x="4558998" y="3851037"/>
                <a:chExt cx="33591" cy="28699"/>
              </a:xfrm>
            </p:grpSpPr>
            <p:sp>
              <p:nvSpPr>
                <p:cNvPr id="13231" name="Google Shape;13231;p6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6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3" name="Google Shape;13233;p67"/>
              <p:cNvGrpSpPr/>
              <p:nvPr/>
            </p:nvGrpSpPr>
            <p:grpSpPr>
              <a:xfrm>
                <a:off x="4696762" y="3638587"/>
                <a:ext cx="33591" cy="28794"/>
                <a:chOff x="4696762" y="3638587"/>
                <a:chExt cx="33591" cy="28794"/>
              </a:xfrm>
            </p:grpSpPr>
            <p:sp>
              <p:nvSpPr>
                <p:cNvPr id="13234" name="Google Shape;13234;p6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6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6" name="Google Shape;13236;p67"/>
              <p:cNvGrpSpPr/>
              <p:nvPr/>
            </p:nvGrpSpPr>
            <p:grpSpPr>
              <a:xfrm>
                <a:off x="4929479" y="3939140"/>
                <a:ext cx="33497" cy="28692"/>
                <a:chOff x="4929479" y="3939140"/>
                <a:chExt cx="33497" cy="28692"/>
              </a:xfrm>
            </p:grpSpPr>
            <p:sp>
              <p:nvSpPr>
                <p:cNvPr id="13237" name="Google Shape;13237;p6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6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9" name="Google Shape;13239;p67"/>
              <p:cNvGrpSpPr/>
              <p:nvPr/>
            </p:nvGrpSpPr>
            <p:grpSpPr>
              <a:xfrm>
                <a:off x="4907119" y="3986039"/>
                <a:ext cx="33497" cy="28699"/>
                <a:chOff x="4907119" y="3986039"/>
                <a:chExt cx="33497" cy="28699"/>
              </a:xfrm>
            </p:grpSpPr>
            <p:sp>
              <p:nvSpPr>
                <p:cNvPr id="13240" name="Google Shape;13240;p6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6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2" name="Google Shape;13242;p67"/>
              <p:cNvGrpSpPr/>
              <p:nvPr/>
            </p:nvGrpSpPr>
            <p:grpSpPr>
              <a:xfrm>
                <a:off x="4911783" y="4048102"/>
                <a:ext cx="33591" cy="28762"/>
                <a:chOff x="4911783" y="4048102"/>
                <a:chExt cx="33591" cy="28762"/>
              </a:xfrm>
            </p:grpSpPr>
            <p:sp>
              <p:nvSpPr>
                <p:cNvPr id="13243" name="Google Shape;13243;p6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6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5" name="Google Shape;13245;p6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6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7" name="Google Shape;13247;p67"/>
              <p:cNvGrpSpPr/>
              <p:nvPr/>
            </p:nvGrpSpPr>
            <p:grpSpPr>
              <a:xfrm>
                <a:off x="4762623" y="3837847"/>
                <a:ext cx="42416" cy="36273"/>
                <a:chOff x="4762623" y="3837847"/>
                <a:chExt cx="42416" cy="36273"/>
              </a:xfrm>
            </p:grpSpPr>
            <p:sp>
              <p:nvSpPr>
                <p:cNvPr id="13248" name="Google Shape;13248;p6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6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0" name="Google Shape;13250;p67"/>
              <p:cNvGrpSpPr/>
              <p:nvPr/>
            </p:nvGrpSpPr>
            <p:grpSpPr>
              <a:xfrm>
                <a:off x="4746044" y="4104966"/>
                <a:ext cx="33497" cy="28699"/>
                <a:chOff x="4746044" y="4104966"/>
                <a:chExt cx="33497" cy="28699"/>
              </a:xfrm>
            </p:grpSpPr>
            <p:sp>
              <p:nvSpPr>
                <p:cNvPr id="13251" name="Google Shape;13251;p6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6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3" name="Google Shape;13253;p67"/>
              <p:cNvGrpSpPr/>
              <p:nvPr/>
            </p:nvGrpSpPr>
            <p:grpSpPr>
              <a:xfrm>
                <a:off x="4859646" y="4162554"/>
                <a:ext cx="33591" cy="28762"/>
                <a:chOff x="4859646" y="4162554"/>
                <a:chExt cx="33591" cy="28762"/>
              </a:xfrm>
            </p:grpSpPr>
            <p:sp>
              <p:nvSpPr>
                <p:cNvPr id="13254" name="Google Shape;13254;p6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6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56" name="Google Shape;13256;p67"/>
            <p:cNvGrpSpPr/>
            <p:nvPr/>
          </p:nvGrpSpPr>
          <p:grpSpPr>
            <a:xfrm>
              <a:off x="3597785" y="3274438"/>
              <a:ext cx="855610" cy="1122100"/>
              <a:chOff x="3597785" y="3274438"/>
              <a:chExt cx="855610" cy="1122100"/>
            </a:xfrm>
          </p:grpSpPr>
          <p:grpSp>
            <p:nvGrpSpPr>
              <p:cNvPr id="13257" name="Google Shape;13257;p67"/>
              <p:cNvGrpSpPr/>
              <p:nvPr/>
            </p:nvGrpSpPr>
            <p:grpSpPr>
              <a:xfrm>
                <a:off x="3617857" y="3284717"/>
                <a:ext cx="826785" cy="1099165"/>
                <a:chOff x="3617857" y="3284717"/>
                <a:chExt cx="826785" cy="1099165"/>
              </a:xfrm>
            </p:grpSpPr>
            <p:sp>
              <p:nvSpPr>
                <p:cNvPr id="13258" name="Google Shape;13258;p6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6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6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6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6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6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6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6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6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6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6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6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6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6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6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6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6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6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6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6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6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6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6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6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6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6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6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6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6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6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6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6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6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6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6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6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6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6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6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6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6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6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6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6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6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6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6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6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6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6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6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6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6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6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6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6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67"/>
              <p:cNvGrpSpPr/>
              <p:nvPr/>
            </p:nvGrpSpPr>
            <p:grpSpPr>
              <a:xfrm>
                <a:off x="4180904" y="4251758"/>
                <a:ext cx="37783" cy="32420"/>
                <a:chOff x="4180904" y="4251758"/>
                <a:chExt cx="37783" cy="32420"/>
              </a:xfrm>
            </p:grpSpPr>
            <p:sp>
              <p:nvSpPr>
                <p:cNvPr id="13315" name="Google Shape;13315;p6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6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7" name="Google Shape;13317;p67"/>
              <p:cNvGrpSpPr/>
              <p:nvPr/>
            </p:nvGrpSpPr>
            <p:grpSpPr>
              <a:xfrm>
                <a:off x="4201644" y="4081324"/>
                <a:ext cx="37783" cy="32364"/>
                <a:chOff x="4201644" y="4081324"/>
                <a:chExt cx="37783" cy="32364"/>
              </a:xfrm>
            </p:grpSpPr>
            <p:sp>
              <p:nvSpPr>
                <p:cNvPr id="13318" name="Google Shape;13318;p6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6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67"/>
              <p:cNvGrpSpPr/>
              <p:nvPr/>
            </p:nvGrpSpPr>
            <p:grpSpPr>
              <a:xfrm>
                <a:off x="4284416" y="3887428"/>
                <a:ext cx="37783" cy="32451"/>
                <a:chOff x="4284416" y="3887428"/>
                <a:chExt cx="37783" cy="32451"/>
              </a:xfrm>
            </p:grpSpPr>
            <p:sp>
              <p:nvSpPr>
                <p:cNvPr id="13321" name="Google Shape;13321;p6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6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67"/>
              <p:cNvGrpSpPr/>
              <p:nvPr/>
            </p:nvGrpSpPr>
            <p:grpSpPr>
              <a:xfrm>
                <a:off x="4223721" y="3860404"/>
                <a:ext cx="37870" cy="32364"/>
                <a:chOff x="4223721" y="3860404"/>
                <a:chExt cx="37870" cy="32364"/>
              </a:xfrm>
            </p:grpSpPr>
            <p:sp>
              <p:nvSpPr>
                <p:cNvPr id="13324" name="Google Shape;13324;p6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6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67"/>
              <p:cNvGrpSpPr/>
              <p:nvPr/>
            </p:nvGrpSpPr>
            <p:grpSpPr>
              <a:xfrm>
                <a:off x="4104889" y="3699242"/>
                <a:ext cx="37776" cy="32357"/>
                <a:chOff x="4104889" y="3699242"/>
                <a:chExt cx="37776" cy="32357"/>
              </a:xfrm>
            </p:grpSpPr>
            <p:sp>
              <p:nvSpPr>
                <p:cNvPr id="13327" name="Google Shape;13327;p6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6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67"/>
              <p:cNvGrpSpPr/>
              <p:nvPr/>
            </p:nvGrpSpPr>
            <p:grpSpPr>
              <a:xfrm>
                <a:off x="4143608" y="3475121"/>
                <a:ext cx="37878" cy="32420"/>
                <a:chOff x="4143608" y="3475121"/>
                <a:chExt cx="37878" cy="32420"/>
              </a:xfrm>
            </p:grpSpPr>
            <p:sp>
              <p:nvSpPr>
                <p:cNvPr id="13330" name="Google Shape;13330;p6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6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2" name="Google Shape;13332;p67"/>
              <p:cNvGrpSpPr/>
              <p:nvPr/>
            </p:nvGrpSpPr>
            <p:grpSpPr>
              <a:xfrm>
                <a:off x="4217248" y="3570893"/>
                <a:ext cx="37776" cy="32364"/>
                <a:chOff x="4217248" y="3570893"/>
                <a:chExt cx="37776" cy="32364"/>
              </a:xfrm>
            </p:grpSpPr>
            <p:sp>
              <p:nvSpPr>
                <p:cNvPr id="13333" name="Google Shape;13333;p6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6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5" name="Google Shape;13335;p67"/>
              <p:cNvGrpSpPr/>
              <p:nvPr/>
            </p:nvGrpSpPr>
            <p:grpSpPr>
              <a:xfrm>
                <a:off x="4255307" y="3431612"/>
                <a:ext cx="37776" cy="32451"/>
                <a:chOff x="4255307" y="3431612"/>
                <a:chExt cx="37776" cy="32451"/>
              </a:xfrm>
            </p:grpSpPr>
            <p:sp>
              <p:nvSpPr>
                <p:cNvPr id="13336" name="Google Shape;13336;p6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6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8" name="Google Shape;13338;p67"/>
              <p:cNvGrpSpPr/>
              <p:nvPr/>
            </p:nvGrpSpPr>
            <p:grpSpPr>
              <a:xfrm>
                <a:off x="3853052" y="3577398"/>
                <a:ext cx="37776" cy="32420"/>
                <a:chOff x="3853052" y="3577398"/>
                <a:chExt cx="37776" cy="32420"/>
              </a:xfrm>
            </p:grpSpPr>
            <p:sp>
              <p:nvSpPr>
                <p:cNvPr id="13339" name="Google Shape;13339;p6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6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1" name="Google Shape;13341;p67"/>
              <p:cNvGrpSpPr/>
              <p:nvPr/>
            </p:nvGrpSpPr>
            <p:grpSpPr>
              <a:xfrm>
                <a:off x="4039908" y="3412107"/>
                <a:ext cx="37776" cy="32357"/>
                <a:chOff x="4039908" y="3412107"/>
                <a:chExt cx="37776" cy="32357"/>
              </a:xfrm>
            </p:grpSpPr>
            <p:sp>
              <p:nvSpPr>
                <p:cNvPr id="13342" name="Google Shape;13342;p6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6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4" name="Google Shape;13344;p67"/>
              <p:cNvGrpSpPr/>
              <p:nvPr/>
            </p:nvGrpSpPr>
            <p:grpSpPr>
              <a:xfrm>
                <a:off x="4017360" y="3342061"/>
                <a:ext cx="37870" cy="32380"/>
                <a:chOff x="4017360" y="3342061"/>
                <a:chExt cx="37870" cy="32380"/>
              </a:xfrm>
            </p:grpSpPr>
            <p:sp>
              <p:nvSpPr>
                <p:cNvPr id="13345" name="Google Shape;13345;p6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6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7" name="Google Shape;13347;p6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6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9" name="Google Shape;13349;p67"/>
              <p:cNvGrpSpPr/>
              <p:nvPr/>
            </p:nvGrpSpPr>
            <p:grpSpPr>
              <a:xfrm>
                <a:off x="3750870" y="3418650"/>
                <a:ext cx="37776" cy="32380"/>
                <a:chOff x="3750870" y="3418650"/>
                <a:chExt cx="37776" cy="32380"/>
              </a:xfrm>
            </p:grpSpPr>
            <p:sp>
              <p:nvSpPr>
                <p:cNvPr id="13350" name="Google Shape;13350;p6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6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2" name="Google Shape;13352;p67"/>
              <p:cNvGrpSpPr/>
              <p:nvPr/>
            </p:nvGrpSpPr>
            <p:grpSpPr>
              <a:xfrm>
                <a:off x="3632509" y="3274438"/>
                <a:ext cx="37783" cy="32357"/>
                <a:chOff x="3632509" y="3274438"/>
                <a:chExt cx="37783" cy="32357"/>
              </a:xfrm>
            </p:grpSpPr>
            <p:sp>
              <p:nvSpPr>
                <p:cNvPr id="13353" name="Google Shape;13353;p6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6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5" name="Google Shape;13355;p67"/>
              <p:cNvGrpSpPr/>
              <p:nvPr/>
            </p:nvGrpSpPr>
            <p:grpSpPr>
              <a:xfrm>
                <a:off x="3906424" y="3297561"/>
                <a:ext cx="37776" cy="32451"/>
                <a:chOff x="3906424" y="3297561"/>
                <a:chExt cx="37776" cy="32451"/>
              </a:xfrm>
            </p:grpSpPr>
            <p:sp>
              <p:nvSpPr>
                <p:cNvPr id="13356" name="Google Shape;13356;p6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6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8" name="Google Shape;13358;p67"/>
              <p:cNvGrpSpPr/>
              <p:nvPr/>
            </p:nvGrpSpPr>
            <p:grpSpPr>
              <a:xfrm>
                <a:off x="3866084" y="3412107"/>
                <a:ext cx="37776" cy="32357"/>
                <a:chOff x="3866084" y="3412107"/>
                <a:chExt cx="37776" cy="32357"/>
              </a:xfrm>
            </p:grpSpPr>
            <p:sp>
              <p:nvSpPr>
                <p:cNvPr id="13359" name="Google Shape;13359;p6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6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1" name="Google Shape;13361;p67"/>
              <p:cNvGrpSpPr/>
              <p:nvPr/>
            </p:nvGrpSpPr>
            <p:grpSpPr>
              <a:xfrm>
                <a:off x="4023919" y="3766409"/>
                <a:ext cx="37783" cy="32357"/>
                <a:chOff x="4023919" y="3766409"/>
                <a:chExt cx="37783" cy="32357"/>
              </a:xfrm>
            </p:grpSpPr>
            <p:sp>
              <p:nvSpPr>
                <p:cNvPr id="13362" name="Google Shape;13362;p6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6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4" name="Google Shape;13364;p67"/>
              <p:cNvGrpSpPr/>
              <p:nvPr/>
            </p:nvGrpSpPr>
            <p:grpSpPr>
              <a:xfrm>
                <a:off x="3973882" y="3779449"/>
                <a:ext cx="37776" cy="32357"/>
                <a:chOff x="3973882" y="3779449"/>
                <a:chExt cx="37776" cy="32357"/>
              </a:xfrm>
            </p:grpSpPr>
            <p:sp>
              <p:nvSpPr>
                <p:cNvPr id="13365" name="Google Shape;13365;p6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6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67"/>
              <p:cNvGrpSpPr/>
              <p:nvPr/>
            </p:nvGrpSpPr>
            <p:grpSpPr>
              <a:xfrm>
                <a:off x="4073398" y="3838028"/>
                <a:ext cx="37776" cy="32380"/>
                <a:chOff x="4073398" y="3838028"/>
                <a:chExt cx="37776" cy="32380"/>
              </a:xfrm>
            </p:grpSpPr>
            <p:sp>
              <p:nvSpPr>
                <p:cNvPr id="13368" name="Google Shape;13368;p6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6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0" name="Google Shape;13370;p67"/>
              <p:cNvGrpSpPr/>
              <p:nvPr/>
            </p:nvGrpSpPr>
            <p:grpSpPr>
              <a:xfrm>
                <a:off x="4342672" y="4144496"/>
                <a:ext cx="37752" cy="32364"/>
                <a:chOff x="4342672" y="4144496"/>
                <a:chExt cx="37752" cy="32364"/>
              </a:xfrm>
            </p:grpSpPr>
            <p:sp>
              <p:nvSpPr>
                <p:cNvPr id="13371" name="Google Shape;13371;p6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6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67"/>
              <p:cNvGrpSpPr/>
              <p:nvPr/>
            </p:nvGrpSpPr>
            <p:grpSpPr>
              <a:xfrm>
                <a:off x="4406386" y="4056872"/>
                <a:ext cx="37783" cy="32364"/>
                <a:chOff x="4406386" y="4056872"/>
                <a:chExt cx="37783" cy="32364"/>
              </a:xfrm>
            </p:grpSpPr>
            <p:sp>
              <p:nvSpPr>
                <p:cNvPr id="13374" name="Google Shape;13374;p6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6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67"/>
              <p:cNvGrpSpPr/>
              <p:nvPr/>
            </p:nvGrpSpPr>
            <p:grpSpPr>
              <a:xfrm>
                <a:off x="4284416" y="4245254"/>
                <a:ext cx="37783" cy="32357"/>
                <a:chOff x="4284416" y="4245254"/>
                <a:chExt cx="37783" cy="32357"/>
              </a:xfrm>
            </p:grpSpPr>
            <p:sp>
              <p:nvSpPr>
                <p:cNvPr id="13377" name="Google Shape;13377;p6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6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9" name="Google Shape;13379;p67"/>
              <p:cNvGrpSpPr/>
              <p:nvPr/>
            </p:nvGrpSpPr>
            <p:grpSpPr>
              <a:xfrm>
                <a:off x="4219057" y="4331258"/>
                <a:ext cx="37776" cy="32364"/>
                <a:chOff x="4219057" y="4331258"/>
                <a:chExt cx="37776" cy="32364"/>
              </a:xfrm>
            </p:grpSpPr>
            <p:sp>
              <p:nvSpPr>
                <p:cNvPr id="13380" name="Google Shape;13380;p6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6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67"/>
              <p:cNvGrpSpPr/>
              <p:nvPr/>
            </p:nvGrpSpPr>
            <p:grpSpPr>
              <a:xfrm>
                <a:off x="4204122" y="4141688"/>
                <a:ext cx="33497" cy="28699"/>
                <a:chOff x="4204122" y="4141688"/>
                <a:chExt cx="33497" cy="28699"/>
              </a:xfrm>
            </p:grpSpPr>
            <p:sp>
              <p:nvSpPr>
                <p:cNvPr id="13383" name="Google Shape;13383;p6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6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67"/>
              <p:cNvGrpSpPr/>
              <p:nvPr/>
            </p:nvGrpSpPr>
            <p:grpSpPr>
              <a:xfrm>
                <a:off x="4301546" y="4003869"/>
                <a:ext cx="38916" cy="33324"/>
                <a:chOff x="4301546" y="4003869"/>
                <a:chExt cx="38916" cy="33324"/>
              </a:xfrm>
            </p:grpSpPr>
            <p:sp>
              <p:nvSpPr>
                <p:cNvPr id="13386" name="Google Shape;13386;p6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6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8" name="Google Shape;13388;p67"/>
              <p:cNvGrpSpPr/>
              <p:nvPr/>
            </p:nvGrpSpPr>
            <p:grpSpPr>
              <a:xfrm>
                <a:off x="4210681" y="3924669"/>
                <a:ext cx="36549" cy="31366"/>
                <a:chOff x="4210681" y="3924669"/>
                <a:chExt cx="36549" cy="31366"/>
              </a:xfrm>
            </p:grpSpPr>
            <p:sp>
              <p:nvSpPr>
                <p:cNvPr id="13389" name="Google Shape;13389;p6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6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1" name="Google Shape;13391;p67"/>
              <p:cNvGrpSpPr/>
              <p:nvPr/>
            </p:nvGrpSpPr>
            <p:grpSpPr>
              <a:xfrm>
                <a:off x="3987771" y="3628874"/>
                <a:ext cx="31499" cy="26993"/>
                <a:chOff x="3987771" y="3628874"/>
                <a:chExt cx="31499" cy="26993"/>
              </a:xfrm>
            </p:grpSpPr>
            <p:sp>
              <p:nvSpPr>
                <p:cNvPr id="13392" name="Google Shape;13392;p6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6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4" name="Google Shape;13394;p67"/>
              <p:cNvGrpSpPr/>
              <p:nvPr/>
            </p:nvGrpSpPr>
            <p:grpSpPr>
              <a:xfrm>
                <a:off x="4087382" y="3775674"/>
                <a:ext cx="31405" cy="26898"/>
                <a:chOff x="4087382" y="3775674"/>
                <a:chExt cx="31405" cy="26898"/>
              </a:xfrm>
            </p:grpSpPr>
            <p:sp>
              <p:nvSpPr>
                <p:cNvPr id="13395" name="Google Shape;13395;p6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6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7" name="Google Shape;13397;p67"/>
              <p:cNvGrpSpPr/>
              <p:nvPr/>
            </p:nvGrpSpPr>
            <p:grpSpPr>
              <a:xfrm>
                <a:off x="4118873" y="3856637"/>
                <a:ext cx="31405" cy="26906"/>
                <a:chOff x="4118873" y="3856637"/>
                <a:chExt cx="31405" cy="26906"/>
              </a:xfrm>
            </p:grpSpPr>
            <p:sp>
              <p:nvSpPr>
                <p:cNvPr id="13398" name="Google Shape;13398;p6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6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0" name="Google Shape;13400;p67"/>
              <p:cNvGrpSpPr/>
              <p:nvPr/>
            </p:nvGrpSpPr>
            <p:grpSpPr>
              <a:xfrm>
                <a:off x="4168541" y="3639523"/>
                <a:ext cx="31499" cy="26906"/>
                <a:chOff x="4168541" y="3639523"/>
                <a:chExt cx="31499" cy="26906"/>
              </a:xfrm>
            </p:grpSpPr>
            <p:sp>
              <p:nvSpPr>
                <p:cNvPr id="13401" name="Google Shape;13401;p6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6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3" name="Google Shape;13403;p67"/>
              <p:cNvGrpSpPr/>
              <p:nvPr/>
            </p:nvGrpSpPr>
            <p:grpSpPr>
              <a:xfrm>
                <a:off x="3965789" y="3393545"/>
                <a:ext cx="31405" cy="26945"/>
                <a:chOff x="3965789" y="3393545"/>
                <a:chExt cx="31405" cy="26945"/>
              </a:xfrm>
            </p:grpSpPr>
            <p:sp>
              <p:nvSpPr>
                <p:cNvPr id="13404" name="Google Shape;13404;p6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6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6" name="Google Shape;13406;p67"/>
              <p:cNvGrpSpPr/>
              <p:nvPr/>
            </p:nvGrpSpPr>
            <p:grpSpPr>
              <a:xfrm>
                <a:off x="3925166" y="3491008"/>
                <a:ext cx="31405" cy="27001"/>
                <a:chOff x="3925166" y="3491008"/>
                <a:chExt cx="31405" cy="27001"/>
              </a:xfrm>
            </p:grpSpPr>
            <p:sp>
              <p:nvSpPr>
                <p:cNvPr id="13407" name="Google Shape;13407;p6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6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67"/>
              <p:cNvGrpSpPr/>
              <p:nvPr/>
            </p:nvGrpSpPr>
            <p:grpSpPr>
              <a:xfrm>
                <a:off x="3682845" y="3340976"/>
                <a:ext cx="31397" cy="26898"/>
                <a:chOff x="3682845" y="3340976"/>
                <a:chExt cx="31397" cy="26898"/>
              </a:xfrm>
            </p:grpSpPr>
            <p:sp>
              <p:nvSpPr>
                <p:cNvPr id="13410" name="Google Shape;13410;p6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6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67"/>
              <p:cNvGrpSpPr/>
              <p:nvPr/>
            </p:nvGrpSpPr>
            <p:grpSpPr>
              <a:xfrm>
                <a:off x="3795393" y="3353725"/>
                <a:ext cx="31499" cy="26993"/>
                <a:chOff x="3795393" y="3353725"/>
                <a:chExt cx="31499" cy="26993"/>
              </a:xfrm>
            </p:grpSpPr>
            <p:sp>
              <p:nvSpPr>
                <p:cNvPr id="13413" name="Google Shape;13413;p6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6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5" name="Google Shape;13415;p67"/>
              <p:cNvGrpSpPr/>
              <p:nvPr/>
            </p:nvGrpSpPr>
            <p:grpSpPr>
              <a:xfrm>
                <a:off x="4176909" y="4363221"/>
                <a:ext cx="38924" cy="33316"/>
                <a:chOff x="4176909" y="4363221"/>
                <a:chExt cx="38924" cy="33316"/>
              </a:xfrm>
            </p:grpSpPr>
            <p:sp>
              <p:nvSpPr>
                <p:cNvPr id="13416" name="Google Shape;13416;p6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6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8" name="Google Shape;13418;p67"/>
              <p:cNvGrpSpPr/>
              <p:nvPr/>
            </p:nvGrpSpPr>
            <p:grpSpPr>
              <a:xfrm>
                <a:off x="4226191" y="4007660"/>
                <a:ext cx="33560" cy="28770"/>
                <a:chOff x="4226191" y="4007660"/>
                <a:chExt cx="33560" cy="28770"/>
              </a:xfrm>
            </p:grpSpPr>
            <p:sp>
              <p:nvSpPr>
                <p:cNvPr id="13419" name="Google Shape;13419;p6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6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67"/>
              <p:cNvGrpSpPr/>
              <p:nvPr/>
            </p:nvGrpSpPr>
            <p:grpSpPr>
              <a:xfrm>
                <a:off x="3597785" y="3377045"/>
                <a:ext cx="33591" cy="28699"/>
                <a:chOff x="3597785" y="3377045"/>
                <a:chExt cx="33591" cy="28699"/>
              </a:xfrm>
            </p:grpSpPr>
            <p:sp>
              <p:nvSpPr>
                <p:cNvPr id="13422" name="Google Shape;13422;p6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6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67"/>
              <p:cNvGrpSpPr/>
              <p:nvPr/>
            </p:nvGrpSpPr>
            <p:grpSpPr>
              <a:xfrm>
                <a:off x="3887870" y="3669796"/>
                <a:ext cx="33591" cy="28692"/>
                <a:chOff x="3887870" y="3669796"/>
                <a:chExt cx="33591" cy="28692"/>
              </a:xfrm>
            </p:grpSpPr>
            <p:sp>
              <p:nvSpPr>
                <p:cNvPr id="13425" name="Google Shape;13425;p6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6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7" name="Google Shape;13427;p67"/>
              <p:cNvGrpSpPr/>
              <p:nvPr/>
            </p:nvGrpSpPr>
            <p:grpSpPr>
              <a:xfrm>
                <a:off x="3818320" y="3481625"/>
                <a:ext cx="33497" cy="28770"/>
                <a:chOff x="3818320" y="3481625"/>
                <a:chExt cx="33497" cy="28770"/>
              </a:xfrm>
            </p:grpSpPr>
            <p:sp>
              <p:nvSpPr>
                <p:cNvPr id="13428" name="Google Shape;13428;p6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6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0" name="Google Shape;13430;p67"/>
              <p:cNvGrpSpPr/>
              <p:nvPr/>
            </p:nvGrpSpPr>
            <p:grpSpPr>
              <a:xfrm>
                <a:off x="4278139" y="4120948"/>
                <a:ext cx="37492" cy="32129"/>
                <a:chOff x="4278139" y="4120948"/>
                <a:chExt cx="37492" cy="32129"/>
              </a:xfrm>
            </p:grpSpPr>
            <p:sp>
              <p:nvSpPr>
                <p:cNvPr id="13431" name="Google Shape;13431;p6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6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3" name="Google Shape;13433;p67"/>
              <p:cNvGrpSpPr/>
              <p:nvPr/>
            </p:nvGrpSpPr>
            <p:grpSpPr>
              <a:xfrm>
                <a:off x="4419898" y="3977388"/>
                <a:ext cx="33497" cy="28692"/>
                <a:chOff x="4419898" y="3977388"/>
                <a:chExt cx="33497" cy="28692"/>
              </a:xfrm>
            </p:grpSpPr>
            <p:sp>
              <p:nvSpPr>
                <p:cNvPr id="13434" name="Google Shape;13434;p6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6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6" name="Google Shape;13436;p67"/>
              <p:cNvGrpSpPr/>
              <p:nvPr/>
            </p:nvGrpSpPr>
            <p:grpSpPr>
              <a:xfrm>
                <a:off x="4158930" y="4034684"/>
                <a:ext cx="33497" cy="28762"/>
                <a:chOff x="4158930" y="4034684"/>
                <a:chExt cx="33497" cy="28762"/>
              </a:xfrm>
            </p:grpSpPr>
            <p:sp>
              <p:nvSpPr>
                <p:cNvPr id="13437" name="Google Shape;13437;p6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6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9" name="Google Shape;13439;p67"/>
              <p:cNvGrpSpPr/>
              <p:nvPr/>
            </p:nvGrpSpPr>
            <p:grpSpPr>
              <a:xfrm>
                <a:off x="4134949" y="3957049"/>
                <a:ext cx="33497" cy="28770"/>
                <a:chOff x="4134949" y="3957049"/>
                <a:chExt cx="33497" cy="28770"/>
              </a:xfrm>
            </p:grpSpPr>
            <p:sp>
              <p:nvSpPr>
                <p:cNvPr id="13440" name="Google Shape;13440;p6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6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2" name="Google Shape;13442;p67"/>
              <p:cNvGrpSpPr/>
              <p:nvPr/>
            </p:nvGrpSpPr>
            <p:grpSpPr>
              <a:xfrm>
                <a:off x="4193653" y="4184403"/>
                <a:ext cx="43580" cy="37264"/>
                <a:chOff x="4193653" y="4184403"/>
                <a:chExt cx="43580" cy="37264"/>
              </a:xfrm>
            </p:grpSpPr>
            <p:sp>
              <p:nvSpPr>
                <p:cNvPr id="13443" name="Google Shape;13443;p6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6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5" name="Google Shape;13445;p67"/>
              <p:cNvGrpSpPr/>
              <p:nvPr/>
            </p:nvGrpSpPr>
            <p:grpSpPr>
              <a:xfrm>
                <a:off x="4343600" y="3943844"/>
                <a:ext cx="43580" cy="37312"/>
                <a:chOff x="4343600" y="3943844"/>
                <a:chExt cx="43580" cy="37312"/>
              </a:xfrm>
            </p:grpSpPr>
            <p:sp>
              <p:nvSpPr>
                <p:cNvPr id="13446" name="Google Shape;13446;p6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6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67"/>
              <p:cNvGrpSpPr/>
              <p:nvPr/>
            </p:nvGrpSpPr>
            <p:grpSpPr>
              <a:xfrm>
                <a:off x="4172339" y="3381693"/>
                <a:ext cx="31499" cy="27001"/>
                <a:chOff x="4172339" y="3381693"/>
                <a:chExt cx="31499" cy="27001"/>
              </a:xfrm>
            </p:grpSpPr>
            <p:sp>
              <p:nvSpPr>
                <p:cNvPr id="13449" name="Google Shape;13449;p6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6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54" name="Shape 13454"/>
        <p:cNvGrpSpPr/>
        <p:nvPr/>
      </p:nvGrpSpPr>
      <p:grpSpPr>
        <a:xfrm>
          <a:off x="0" y="0"/>
          <a:ext cx="0" cy="0"/>
          <a:chOff x="0" y="0"/>
          <a:chExt cx="0" cy="0"/>
        </a:xfrm>
      </p:grpSpPr>
      <p:grpSp>
        <p:nvGrpSpPr>
          <p:cNvPr id="13455" name="Google Shape;13455;p68"/>
          <p:cNvGrpSpPr/>
          <p:nvPr/>
        </p:nvGrpSpPr>
        <p:grpSpPr>
          <a:xfrm>
            <a:off x="2126623" y="3607908"/>
            <a:ext cx="1102891" cy="760337"/>
            <a:chOff x="4967783" y="2151471"/>
            <a:chExt cx="3920692" cy="2702940"/>
          </a:xfrm>
        </p:grpSpPr>
        <p:grpSp>
          <p:nvGrpSpPr>
            <p:cNvPr id="13456" name="Google Shape;13456;p68"/>
            <p:cNvGrpSpPr/>
            <p:nvPr/>
          </p:nvGrpSpPr>
          <p:grpSpPr>
            <a:xfrm>
              <a:off x="5045709" y="2252109"/>
              <a:ext cx="3761071" cy="2501708"/>
              <a:chOff x="2691784" y="1805334"/>
              <a:chExt cx="3761071" cy="2501708"/>
            </a:xfrm>
          </p:grpSpPr>
          <p:sp>
            <p:nvSpPr>
              <p:cNvPr id="13457" name="Google Shape;13457;p6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6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6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6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6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6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6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4" name="Google Shape;13464;p68"/>
            <p:cNvGrpSpPr/>
            <p:nvPr/>
          </p:nvGrpSpPr>
          <p:grpSpPr>
            <a:xfrm>
              <a:off x="4967783" y="2151471"/>
              <a:ext cx="3920692" cy="2702940"/>
              <a:chOff x="2613858" y="1704696"/>
              <a:chExt cx="3920692" cy="2702940"/>
            </a:xfrm>
          </p:grpSpPr>
          <p:sp>
            <p:nvSpPr>
              <p:cNvPr id="13465" name="Google Shape;13465;p6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6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6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6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6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70" name="Google Shape;13470;p68"/>
          <p:cNvGrpSpPr/>
          <p:nvPr/>
        </p:nvGrpSpPr>
        <p:grpSpPr>
          <a:xfrm>
            <a:off x="3530532" y="1496185"/>
            <a:ext cx="1561911" cy="708580"/>
            <a:chOff x="3530532" y="1496185"/>
            <a:chExt cx="1561911" cy="708580"/>
          </a:xfrm>
        </p:grpSpPr>
        <p:grpSp>
          <p:nvGrpSpPr>
            <p:cNvPr id="13471" name="Google Shape;13471;p68"/>
            <p:cNvGrpSpPr/>
            <p:nvPr/>
          </p:nvGrpSpPr>
          <p:grpSpPr>
            <a:xfrm>
              <a:off x="3720318" y="1857562"/>
              <a:ext cx="1372125" cy="54"/>
              <a:chOff x="3720318" y="1857562"/>
              <a:chExt cx="1372125" cy="54"/>
            </a:xfrm>
          </p:grpSpPr>
          <p:cxnSp>
            <p:nvCxnSpPr>
              <p:cNvPr id="13472" name="Google Shape;13472;p68"/>
              <p:cNvCxnSpPr>
                <a:endCxn id="1347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3474" name="Google Shape;13474;p68"/>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3475" name="Google Shape;13475;p68"/>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3476" name="Google Shape;13476;p68"/>
              <p:cNvCxnSpPr>
                <a:stCxn id="1347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3477" name="Google Shape;13477;p68"/>
            <p:cNvGrpSpPr/>
            <p:nvPr/>
          </p:nvGrpSpPr>
          <p:grpSpPr>
            <a:xfrm>
              <a:off x="3567462" y="1496185"/>
              <a:ext cx="286500" cy="272914"/>
              <a:chOff x="3567462" y="1496185"/>
              <a:chExt cx="286500" cy="272914"/>
            </a:xfrm>
          </p:grpSpPr>
          <p:cxnSp>
            <p:nvCxnSpPr>
              <p:cNvPr id="13478" name="Google Shape;13478;p68"/>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3479" name="Google Shape;13479;p6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0" name="Google Shape;13480;p6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6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2" name="Google Shape;13482;p68"/>
            <p:cNvGrpSpPr/>
            <p:nvPr/>
          </p:nvGrpSpPr>
          <p:grpSpPr>
            <a:xfrm>
              <a:off x="3929014" y="1960574"/>
              <a:ext cx="286500" cy="242342"/>
              <a:chOff x="3929014" y="1960574"/>
              <a:chExt cx="286500" cy="242342"/>
            </a:xfrm>
          </p:grpSpPr>
          <p:cxnSp>
            <p:nvCxnSpPr>
              <p:cNvPr id="13483" name="Google Shape;13483;p68"/>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3484" name="Google Shape;13484;p6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5" name="Google Shape;13485;p68"/>
            <p:cNvGrpSpPr/>
            <p:nvPr/>
          </p:nvGrpSpPr>
          <p:grpSpPr>
            <a:xfrm>
              <a:off x="4290828" y="1496185"/>
              <a:ext cx="286500" cy="272914"/>
              <a:chOff x="4290828" y="1496185"/>
              <a:chExt cx="286500" cy="272914"/>
            </a:xfrm>
          </p:grpSpPr>
          <p:cxnSp>
            <p:nvCxnSpPr>
              <p:cNvPr id="13486" name="Google Shape;13486;p68"/>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3487" name="Google Shape;13487;p6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8" name="Google Shape;13488;p6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6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9" name="Google Shape;13489;p68"/>
            <p:cNvGrpSpPr/>
            <p:nvPr/>
          </p:nvGrpSpPr>
          <p:grpSpPr>
            <a:xfrm>
              <a:off x="4657726" y="1959674"/>
              <a:ext cx="286500" cy="245092"/>
              <a:chOff x="4657726" y="1959674"/>
              <a:chExt cx="286500" cy="245092"/>
            </a:xfrm>
          </p:grpSpPr>
          <p:cxnSp>
            <p:nvCxnSpPr>
              <p:cNvPr id="13490" name="Google Shape;13490;p68"/>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3491" name="Google Shape;13491;p6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92" name="Google Shape;13492;p68"/>
          <p:cNvGrpSpPr/>
          <p:nvPr/>
        </p:nvGrpSpPr>
        <p:grpSpPr>
          <a:xfrm>
            <a:off x="3512551" y="2358282"/>
            <a:ext cx="1597032" cy="378649"/>
            <a:chOff x="3512551" y="2358282"/>
            <a:chExt cx="1597032" cy="378649"/>
          </a:xfrm>
        </p:grpSpPr>
        <p:grpSp>
          <p:nvGrpSpPr>
            <p:cNvPr id="13493" name="Google Shape;13493;p68"/>
            <p:cNvGrpSpPr/>
            <p:nvPr/>
          </p:nvGrpSpPr>
          <p:grpSpPr>
            <a:xfrm>
              <a:off x="3738198" y="2553002"/>
              <a:ext cx="1145834" cy="117"/>
              <a:chOff x="3738198" y="2553002"/>
              <a:chExt cx="1145834" cy="117"/>
            </a:xfrm>
          </p:grpSpPr>
          <p:cxnSp>
            <p:nvCxnSpPr>
              <p:cNvPr id="13494" name="Google Shape;13494;p68"/>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3495" name="Google Shape;13495;p68"/>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3496" name="Google Shape;13496;p68"/>
              <p:cNvCxnSpPr>
                <a:stCxn id="13497" idx="6"/>
                <a:endCxn id="1349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3499" name="Google Shape;13499;p68"/>
            <p:cNvGrpSpPr/>
            <p:nvPr/>
          </p:nvGrpSpPr>
          <p:grpSpPr>
            <a:xfrm>
              <a:off x="3969644" y="2440153"/>
              <a:ext cx="225900" cy="296779"/>
              <a:chOff x="3969644" y="2440153"/>
              <a:chExt cx="225900" cy="296779"/>
            </a:xfrm>
          </p:grpSpPr>
          <p:cxnSp>
            <p:nvCxnSpPr>
              <p:cNvPr id="13500" name="Google Shape;13500;p68"/>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3498" name="Google Shape;13498;p6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6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2" name="Google Shape;13502;p68"/>
            <p:cNvGrpSpPr/>
            <p:nvPr/>
          </p:nvGrpSpPr>
          <p:grpSpPr>
            <a:xfrm>
              <a:off x="4426818" y="2358282"/>
              <a:ext cx="225600" cy="307471"/>
              <a:chOff x="4426818" y="2358282"/>
              <a:chExt cx="225600" cy="307471"/>
            </a:xfrm>
          </p:grpSpPr>
          <p:cxnSp>
            <p:nvCxnSpPr>
              <p:cNvPr id="13503" name="Google Shape;13503;p68"/>
              <p:cNvCxnSpPr>
                <a:stCxn id="1350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3505" name="Google Shape;13505;p6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6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6" name="Google Shape;13506;p68"/>
            <p:cNvGrpSpPr/>
            <p:nvPr/>
          </p:nvGrpSpPr>
          <p:grpSpPr>
            <a:xfrm>
              <a:off x="4883984" y="2440153"/>
              <a:ext cx="225600" cy="296479"/>
              <a:chOff x="4883984" y="2440153"/>
              <a:chExt cx="225600" cy="296479"/>
            </a:xfrm>
          </p:grpSpPr>
          <p:cxnSp>
            <p:nvCxnSpPr>
              <p:cNvPr id="13507" name="Google Shape;13507;p68"/>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3508" name="Google Shape;13508;p6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6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68"/>
            <p:cNvGrpSpPr/>
            <p:nvPr/>
          </p:nvGrpSpPr>
          <p:grpSpPr>
            <a:xfrm>
              <a:off x="3512551" y="2358356"/>
              <a:ext cx="225647" cy="307629"/>
              <a:chOff x="2182679" y="2005014"/>
              <a:chExt cx="792300" cy="1080158"/>
            </a:xfrm>
          </p:grpSpPr>
          <p:cxnSp>
            <p:nvCxnSpPr>
              <p:cNvPr id="13511" name="Google Shape;13511;p68"/>
              <p:cNvCxnSpPr>
                <a:stCxn id="1351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3497" name="Google Shape;13497;p6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6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13" name="Google Shape;13513;p68"/>
          <p:cNvGrpSpPr/>
          <p:nvPr/>
        </p:nvGrpSpPr>
        <p:grpSpPr>
          <a:xfrm>
            <a:off x="6872633" y="1182079"/>
            <a:ext cx="1559809" cy="722610"/>
            <a:chOff x="634175" y="2986275"/>
            <a:chExt cx="3147949" cy="1458344"/>
          </a:xfrm>
        </p:grpSpPr>
        <p:cxnSp>
          <p:nvCxnSpPr>
            <p:cNvPr id="13514" name="Google Shape;13514;p68"/>
            <p:cNvCxnSpPr>
              <a:stCxn id="13515" idx="4"/>
              <a:endCxn id="1351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3517" name="Google Shape;13517;p68"/>
            <p:cNvCxnSpPr>
              <a:stCxn id="13516" idx="0"/>
              <a:endCxn id="1351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3519" name="Google Shape;13519;p68"/>
            <p:cNvCxnSpPr>
              <a:stCxn id="13518" idx="4"/>
              <a:endCxn id="1352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3521" name="Google Shape;13521;p68"/>
            <p:cNvCxnSpPr>
              <a:stCxn id="13520" idx="0"/>
              <a:endCxn id="1352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3522" name="Google Shape;13522;p6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3518" name="Google Shape;13518;p6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3515" name="Google Shape;13515;p6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3520" name="Google Shape;13520;p6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3516" name="Google Shape;13516;p6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3523" name="Google Shape;13523;p68"/>
          <p:cNvGrpSpPr/>
          <p:nvPr/>
        </p:nvGrpSpPr>
        <p:grpSpPr>
          <a:xfrm>
            <a:off x="3526424" y="2891987"/>
            <a:ext cx="1570719" cy="294123"/>
            <a:chOff x="998425" y="1182125"/>
            <a:chExt cx="1065400" cy="199500"/>
          </a:xfrm>
        </p:grpSpPr>
        <p:sp>
          <p:nvSpPr>
            <p:cNvPr id="13524" name="Google Shape;13524;p6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6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6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6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6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9" name="Google Shape;13529;p68"/>
          <p:cNvGrpSpPr/>
          <p:nvPr/>
        </p:nvGrpSpPr>
        <p:grpSpPr>
          <a:xfrm>
            <a:off x="6869680" y="2009474"/>
            <a:ext cx="1565716" cy="366729"/>
            <a:chOff x="1247650" y="2075423"/>
            <a:chExt cx="6648477" cy="1557238"/>
          </a:xfrm>
        </p:grpSpPr>
        <p:sp>
          <p:nvSpPr>
            <p:cNvPr id="13530" name="Google Shape;13530;p6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6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6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6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6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6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68"/>
          <p:cNvGrpSpPr/>
          <p:nvPr/>
        </p:nvGrpSpPr>
        <p:grpSpPr>
          <a:xfrm>
            <a:off x="6853992" y="3158289"/>
            <a:ext cx="1597061" cy="663440"/>
            <a:chOff x="6796238" y="3158297"/>
            <a:chExt cx="1630319" cy="677257"/>
          </a:xfrm>
        </p:grpSpPr>
        <p:cxnSp>
          <p:nvCxnSpPr>
            <p:cNvPr id="13537" name="Google Shape;13537;p68"/>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3538" name="Google Shape;13538;p68"/>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3539" name="Google Shape;13539;p68"/>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3540" name="Google Shape;13540;p68"/>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3541" name="Google Shape;13541;p68"/>
            <p:cNvGrpSpPr/>
            <p:nvPr/>
          </p:nvGrpSpPr>
          <p:grpSpPr>
            <a:xfrm>
              <a:off x="6796238" y="3311904"/>
              <a:ext cx="1630319" cy="377697"/>
              <a:chOff x="6796238" y="3311904"/>
              <a:chExt cx="1630319" cy="377697"/>
            </a:xfrm>
          </p:grpSpPr>
          <p:sp>
            <p:nvSpPr>
              <p:cNvPr id="13542" name="Google Shape;13542;p6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6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6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45" name="Google Shape;13545;p68"/>
          <p:cNvGrpSpPr/>
          <p:nvPr/>
        </p:nvGrpSpPr>
        <p:grpSpPr>
          <a:xfrm>
            <a:off x="5375130" y="1179681"/>
            <a:ext cx="1368606" cy="1593805"/>
            <a:chOff x="1839112" y="2209163"/>
            <a:chExt cx="1918159" cy="2233784"/>
          </a:xfrm>
        </p:grpSpPr>
        <p:sp>
          <p:nvSpPr>
            <p:cNvPr id="13546" name="Google Shape;13546;p6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6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6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549" name="Google Shape;13549;p68"/>
            <p:cNvCxnSpPr>
              <a:stCxn id="13546" idx="6"/>
              <a:endCxn id="1354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3550" name="Google Shape;13550;p68"/>
            <p:cNvCxnSpPr>
              <a:stCxn id="13547" idx="4"/>
              <a:endCxn id="1355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3552" name="Google Shape;13552;p68"/>
            <p:cNvCxnSpPr>
              <a:stCxn id="13551" idx="6"/>
              <a:endCxn id="1354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3553" name="Google Shape;13553;p68"/>
            <p:cNvCxnSpPr>
              <a:stCxn id="13548" idx="4"/>
              <a:endCxn id="1355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3551" name="Google Shape;13551;p6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6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6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556" name="Google Shape;13556;p68"/>
            <p:cNvCxnSpPr>
              <a:endCxn id="1355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3557" name="Google Shape;13557;p68"/>
          <p:cNvGrpSpPr/>
          <p:nvPr/>
        </p:nvGrpSpPr>
        <p:grpSpPr>
          <a:xfrm>
            <a:off x="3507503" y="1185917"/>
            <a:ext cx="1637968" cy="154942"/>
            <a:chOff x="238125" y="2506075"/>
            <a:chExt cx="7115411" cy="673075"/>
          </a:xfrm>
        </p:grpSpPr>
        <p:sp>
          <p:nvSpPr>
            <p:cNvPr id="13558" name="Google Shape;13558;p6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6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6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6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6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3" name="Google Shape;13563;p68"/>
          <p:cNvGrpSpPr/>
          <p:nvPr/>
        </p:nvGrpSpPr>
        <p:grpSpPr>
          <a:xfrm>
            <a:off x="746187" y="1507514"/>
            <a:ext cx="2476762" cy="91743"/>
            <a:chOff x="1464850" y="436376"/>
            <a:chExt cx="6001362" cy="222300"/>
          </a:xfrm>
        </p:grpSpPr>
        <p:sp>
          <p:nvSpPr>
            <p:cNvPr id="13564" name="Google Shape;13564;p6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6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6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6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6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569" name="Google Shape;13569;p68"/>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3570" name="Google Shape;13570;p68"/>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3571" name="Google Shape;13571;p68"/>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3572" name="Google Shape;13572;p68"/>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3573" name="Google Shape;13573;p68"/>
          <p:cNvGrpSpPr/>
          <p:nvPr/>
        </p:nvGrpSpPr>
        <p:grpSpPr>
          <a:xfrm>
            <a:off x="732455" y="2742980"/>
            <a:ext cx="1452710" cy="651923"/>
            <a:chOff x="803162" y="2667727"/>
            <a:chExt cx="1411906" cy="633611"/>
          </a:xfrm>
        </p:grpSpPr>
        <p:cxnSp>
          <p:nvCxnSpPr>
            <p:cNvPr id="13574" name="Google Shape;13574;p68"/>
            <p:cNvCxnSpPr>
              <a:stCxn id="13575" idx="2"/>
              <a:endCxn id="1357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3577" name="Google Shape;13577;p68"/>
            <p:cNvCxnSpPr>
              <a:stCxn id="13578" idx="0"/>
              <a:endCxn id="1357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3579" name="Google Shape;13579;p68"/>
            <p:cNvCxnSpPr>
              <a:stCxn id="13578" idx="2"/>
              <a:endCxn id="1358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3581" name="Google Shape;13581;p68"/>
            <p:cNvCxnSpPr>
              <a:stCxn id="13582" idx="0"/>
              <a:endCxn id="1357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3583" name="Google Shape;13583;p68"/>
            <p:cNvCxnSpPr>
              <a:stCxn id="13576" idx="2"/>
              <a:endCxn id="1358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3585" name="Google Shape;13585;p68"/>
            <p:cNvCxnSpPr>
              <a:stCxn id="13586" idx="0"/>
              <a:endCxn id="1357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3582" name="Google Shape;13582;p6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3580" name="Google Shape;13580;p6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3586" name="Google Shape;13586;p6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3584" name="Google Shape;13584;p6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3576" name="Google Shape;13576;p6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3578" name="Google Shape;13578;p6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3575" name="Google Shape;13575;p6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3587" name="Google Shape;13587;p68"/>
          <p:cNvGrpSpPr/>
          <p:nvPr/>
        </p:nvGrpSpPr>
        <p:grpSpPr>
          <a:xfrm>
            <a:off x="732456" y="1178518"/>
            <a:ext cx="2518541" cy="209309"/>
            <a:chOff x="803163" y="1111966"/>
            <a:chExt cx="2447800" cy="203430"/>
          </a:xfrm>
        </p:grpSpPr>
        <p:grpSp>
          <p:nvGrpSpPr>
            <p:cNvPr id="13588" name="Google Shape;13588;p68"/>
            <p:cNvGrpSpPr/>
            <p:nvPr/>
          </p:nvGrpSpPr>
          <p:grpSpPr>
            <a:xfrm>
              <a:off x="1958180" y="1111966"/>
              <a:ext cx="588019" cy="121396"/>
              <a:chOff x="4808316" y="2800065"/>
              <a:chExt cx="1999386" cy="412910"/>
            </a:xfrm>
          </p:grpSpPr>
          <p:sp>
            <p:nvSpPr>
              <p:cNvPr id="13589" name="Google Shape;13589;p6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0" name="Google Shape;13590;p68"/>
              <p:cNvGrpSpPr/>
              <p:nvPr/>
            </p:nvGrpSpPr>
            <p:grpSpPr>
              <a:xfrm>
                <a:off x="4808316" y="2800065"/>
                <a:ext cx="92400" cy="411825"/>
                <a:chOff x="845575" y="2563700"/>
                <a:chExt cx="92400" cy="411825"/>
              </a:xfrm>
            </p:grpSpPr>
            <p:cxnSp>
              <p:nvCxnSpPr>
                <p:cNvPr id="13591" name="Google Shape;13591;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3592" name="Google Shape;13592;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3593" name="Google Shape;13593;p6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3594" name="Google Shape;13594;p6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5" name="Google Shape;13595;p68"/>
            <p:cNvGrpSpPr/>
            <p:nvPr/>
          </p:nvGrpSpPr>
          <p:grpSpPr>
            <a:xfrm>
              <a:off x="803163" y="1111974"/>
              <a:ext cx="591158" cy="121545"/>
              <a:chOff x="803163" y="1111974"/>
              <a:chExt cx="591158" cy="121545"/>
            </a:xfrm>
          </p:grpSpPr>
          <p:grpSp>
            <p:nvGrpSpPr>
              <p:cNvPr id="13596" name="Google Shape;13596;p68"/>
              <p:cNvGrpSpPr/>
              <p:nvPr/>
            </p:nvGrpSpPr>
            <p:grpSpPr>
              <a:xfrm>
                <a:off x="803163" y="1111974"/>
                <a:ext cx="27175" cy="121077"/>
                <a:chOff x="845575" y="2563700"/>
                <a:chExt cx="92400" cy="411825"/>
              </a:xfrm>
            </p:grpSpPr>
            <p:cxnSp>
              <p:nvCxnSpPr>
                <p:cNvPr id="13597" name="Google Shape;13597;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3598" name="Google Shape;13598;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9" name="Google Shape;13599;p6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0" name="Google Shape;13600;p68"/>
            <p:cNvGrpSpPr/>
            <p:nvPr/>
          </p:nvGrpSpPr>
          <p:grpSpPr>
            <a:xfrm>
              <a:off x="1381910" y="1194219"/>
              <a:ext cx="588341" cy="121177"/>
              <a:chOff x="1381910" y="1194219"/>
              <a:chExt cx="588341" cy="121177"/>
            </a:xfrm>
          </p:grpSpPr>
          <p:grpSp>
            <p:nvGrpSpPr>
              <p:cNvPr id="13601" name="Google Shape;13601;p68"/>
              <p:cNvGrpSpPr/>
              <p:nvPr/>
            </p:nvGrpSpPr>
            <p:grpSpPr>
              <a:xfrm rot="10800000">
                <a:off x="1381910" y="1194319"/>
                <a:ext cx="27175" cy="121077"/>
                <a:chOff x="2070100" y="2563700"/>
                <a:chExt cx="92400" cy="411825"/>
              </a:xfrm>
            </p:grpSpPr>
            <p:cxnSp>
              <p:nvCxnSpPr>
                <p:cNvPr id="13602" name="Google Shape;13602;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3603" name="Google Shape;13603;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4" name="Google Shape;13604;p6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5" name="Google Shape;13605;p68"/>
            <p:cNvGrpSpPr/>
            <p:nvPr/>
          </p:nvGrpSpPr>
          <p:grpSpPr>
            <a:xfrm>
              <a:off x="2532079" y="1194219"/>
              <a:ext cx="704927" cy="121177"/>
              <a:chOff x="2532079" y="1194219"/>
              <a:chExt cx="704927" cy="121177"/>
            </a:xfrm>
          </p:grpSpPr>
          <p:grpSp>
            <p:nvGrpSpPr>
              <p:cNvPr id="13606" name="Google Shape;13606;p68"/>
              <p:cNvGrpSpPr/>
              <p:nvPr/>
            </p:nvGrpSpPr>
            <p:grpSpPr>
              <a:xfrm rot="10800000">
                <a:off x="2532079" y="1194319"/>
                <a:ext cx="27175" cy="121077"/>
                <a:chOff x="2070100" y="2563700"/>
                <a:chExt cx="92400" cy="411825"/>
              </a:xfrm>
            </p:grpSpPr>
            <p:cxnSp>
              <p:nvCxnSpPr>
                <p:cNvPr id="13607" name="Google Shape;13607;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3608" name="Google Shape;13608;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9" name="Google Shape;13609;p6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10" name="Google Shape;13610;p68"/>
          <p:cNvGrpSpPr/>
          <p:nvPr/>
        </p:nvGrpSpPr>
        <p:grpSpPr>
          <a:xfrm>
            <a:off x="3525467" y="3875150"/>
            <a:ext cx="1567778" cy="491677"/>
            <a:chOff x="5194708" y="3484366"/>
            <a:chExt cx="3148148" cy="987304"/>
          </a:xfrm>
        </p:grpSpPr>
        <p:grpSp>
          <p:nvGrpSpPr>
            <p:cNvPr id="13611" name="Google Shape;13611;p68"/>
            <p:cNvGrpSpPr/>
            <p:nvPr/>
          </p:nvGrpSpPr>
          <p:grpSpPr>
            <a:xfrm>
              <a:off x="7531521" y="3484366"/>
              <a:ext cx="811335" cy="987304"/>
              <a:chOff x="3379425" y="1617275"/>
              <a:chExt cx="1090650" cy="1327200"/>
            </a:xfrm>
          </p:grpSpPr>
          <p:sp>
            <p:nvSpPr>
              <p:cNvPr id="13612" name="Google Shape;13612;p6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6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6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68"/>
            <p:cNvGrpSpPr/>
            <p:nvPr/>
          </p:nvGrpSpPr>
          <p:grpSpPr>
            <a:xfrm>
              <a:off x="6752546" y="3484366"/>
              <a:ext cx="811428" cy="987304"/>
              <a:chOff x="2332275" y="1617275"/>
              <a:chExt cx="1090775" cy="1327200"/>
            </a:xfrm>
          </p:grpSpPr>
          <p:sp>
            <p:nvSpPr>
              <p:cNvPr id="13616" name="Google Shape;13616;p6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6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6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9" name="Google Shape;13619;p68"/>
            <p:cNvGrpSpPr/>
            <p:nvPr/>
          </p:nvGrpSpPr>
          <p:grpSpPr>
            <a:xfrm>
              <a:off x="5973664" y="3484366"/>
              <a:ext cx="811335" cy="987304"/>
              <a:chOff x="1285250" y="1617275"/>
              <a:chExt cx="1090650" cy="1327200"/>
            </a:xfrm>
          </p:grpSpPr>
          <p:sp>
            <p:nvSpPr>
              <p:cNvPr id="13620" name="Google Shape;13620;p6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6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6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3" name="Google Shape;13623;p68"/>
            <p:cNvGrpSpPr/>
            <p:nvPr/>
          </p:nvGrpSpPr>
          <p:grpSpPr>
            <a:xfrm>
              <a:off x="5194708" y="3484366"/>
              <a:ext cx="811409" cy="987304"/>
              <a:chOff x="238125" y="1617275"/>
              <a:chExt cx="1090750" cy="1327200"/>
            </a:xfrm>
          </p:grpSpPr>
          <p:sp>
            <p:nvSpPr>
              <p:cNvPr id="13624" name="Google Shape;13624;p6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6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6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27" name="Google Shape;13627;p68"/>
          <p:cNvGrpSpPr/>
          <p:nvPr/>
        </p:nvGrpSpPr>
        <p:grpSpPr>
          <a:xfrm>
            <a:off x="3486076" y="3355561"/>
            <a:ext cx="1616964" cy="346256"/>
            <a:chOff x="1808063" y="4294338"/>
            <a:chExt cx="3370782" cy="721817"/>
          </a:xfrm>
        </p:grpSpPr>
        <p:sp>
          <p:nvSpPr>
            <p:cNvPr id="13628" name="Google Shape;13628;p6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6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6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6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6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6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6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6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6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6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68"/>
          <p:cNvGrpSpPr/>
          <p:nvPr/>
        </p:nvGrpSpPr>
        <p:grpSpPr>
          <a:xfrm>
            <a:off x="764288" y="3641590"/>
            <a:ext cx="1295882" cy="646587"/>
            <a:chOff x="834100" y="3642869"/>
            <a:chExt cx="1259483" cy="628426"/>
          </a:xfrm>
        </p:grpSpPr>
        <p:sp>
          <p:nvSpPr>
            <p:cNvPr id="13639" name="Google Shape;13639;p6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6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6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6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6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6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6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6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6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6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6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6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6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6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6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6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6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6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6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6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6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6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6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6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6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4" name="Google Shape;13664;p68"/>
            <p:cNvGrpSpPr/>
            <p:nvPr/>
          </p:nvGrpSpPr>
          <p:grpSpPr>
            <a:xfrm>
              <a:off x="1360364" y="3847835"/>
              <a:ext cx="208119" cy="224359"/>
              <a:chOff x="1360769" y="3847100"/>
              <a:chExt cx="208119" cy="224359"/>
            </a:xfrm>
          </p:grpSpPr>
          <p:sp>
            <p:nvSpPr>
              <p:cNvPr id="13665" name="Google Shape;13665;p6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6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6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6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6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6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6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6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6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6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6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6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6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6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6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6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6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6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6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6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85" name="Google Shape;13685;p6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6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6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6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6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6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6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6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6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6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6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6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6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6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9" name="Google Shape;13699;p68"/>
          <p:cNvGrpSpPr/>
          <p:nvPr/>
        </p:nvGrpSpPr>
        <p:grpSpPr>
          <a:xfrm rot="5400000">
            <a:off x="5977401" y="3438087"/>
            <a:ext cx="164064" cy="1414916"/>
            <a:chOff x="4428249" y="1369375"/>
            <a:chExt cx="36905" cy="429569"/>
          </a:xfrm>
        </p:grpSpPr>
        <p:sp>
          <p:nvSpPr>
            <p:cNvPr id="13700" name="Google Shape;13700;p6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6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6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6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6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6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6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6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6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6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6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6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6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6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6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6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6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6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6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6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6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6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6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6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6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6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6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6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6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6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6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6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2" name="Google Shape;13732;p68"/>
          <p:cNvGrpSpPr/>
          <p:nvPr/>
        </p:nvGrpSpPr>
        <p:grpSpPr>
          <a:xfrm flipH="1" rot="10800000">
            <a:off x="5349830" y="3026630"/>
            <a:ext cx="1419207" cy="24808"/>
            <a:chOff x="219558" y="4738465"/>
            <a:chExt cx="5852400" cy="102300"/>
          </a:xfrm>
        </p:grpSpPr>
        <p:cxnSp>
          <p:nvCxnSpPr>
            <p:cNvPr id="13733" name="Google Shape;13733;p6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3734" name="Google Shape;13734;p6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6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6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6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6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9" name="Google Shape;13739;p68"/>
          <p:cNvGrpSpPr/>
          <p:nvPr/>
        </p:nvGrpSpPr>
        <p:grpSpPr>
          <a:xfrm>
            <a:off x="5361148" y="3399694"/>
            <a:ext cx="1396570" cy="385016"/>
            <a:chOff x="5286284" y="2966544"/>
            <a:chExt cx="1396570" cy="385016"/>
          </a:xfrm>
        </p:grpSpPr>
        <p:cxnSp>
          <p:nvCxnSpPr>
            <p:cNvPr id="13740" name="Google Shape;13740;p6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3741" name="Google Shape;13741;p6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3742" name="Google Shape;13742;p68"/>
            <p:cNvGrpSpPr/>
            <p:nvPr/>
          </p:nvGrpSpPr>
          <p:grpSpPr>
            <a:xfrm>
              <a:off x="5287688" y="3173364"/>
              <a:ext cx="1395166" cy="74100"/>
              <a:chOff x="5287688" y="3173364"/>
              <a:chExt cx="1395166" cy="74100"/>
            </a:xfrm>
          </p:grpSpPr>
          <p:cxnSp>
            <p:nvCxnSpPr>
              <p:cNvPr id="13743" name="Google Shape;13743;p68"/>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3744" name="Google Shape;13744;p68"/>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3745" name="Google Shape;13745;p68"/>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3746" name="Google Shape;13746;p68"/>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3747" name="Google Shape;13747;p68"/>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3748" name="Google Shape;13748;p68"/>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3749" name="Google Shape;13749;p68"/>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3750" name="Google Shape;13750;p68"/>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3751" name="Google Shape;13751;p6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3752" name="Google Shape;13752;p68"/>
          <p:cNvGrpSpPr/>
          <p:nvPr/>
        </p:nvGrpSpPr>
        <p:grpSpPr>
          <a:xfrm>
            <a:off x="2047214" y="1818470"/>
            <a:ext cx="1182276" cy="662027"/>
            <a:chOff x="2029517" y="1732295"/>
            <a:chExt cx="1149068" cy="643432"/>
          </a:xfrm>
        </p:grpSpPr>
        <p:grpSp>
          <p:nvGrpSpPr>
            <p:cNvPr id="13753" name="Google Shape;13753;p68"/>
            <p:cNvGrpSpPr/>
            <p:nvPr/>
          </p:nvGrpSpPr>
          <p:grpSpPr>
            <a:xfrm>
              <a:off x="2708660" y="1746937"/>
              <a:ext cx="455427" cy="244429"/>
              <a:chOff x="2700693" y="1746937"/>
              <a:chExt cx="455427" cy="244429"/>
            </a:xfrm>
          </p:grpSpPr>
          <p:grpSp>
            <p:nvGrpSpPr>
              <p:cNvPr id="13754" name="Google Shape;13754;p68"/>
              <p:cNvGrpSpPr/>
              <p:nvPr/>
            </p:nvGrpSpPr>
            <p:grpSpPr>
              <a:xfrm>
                <a:off x="2905682" y="1782817"/>
                <a:ext cx="250438" cy="208549"/>
                <a:chOff x="2905682" y="1782817"/>
                <a:chExt cx="250438" cy="208549"/>
              </a:xfrm>
            </p:grpSpPr>
            <p:cxnSp>
              <p:nvCxnSpPr>
                <p:cNvPr id="13755" name="Google Shape;13755;p6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3756" name="Google Shape;13756;p6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68"/>
              <p:cNvGrpSpPr/>
              <p:nvPr/>
            </p:nvGrpSpPr>
            <p:grpSpPr>
              <a:xfrm>
                <a:off x="2700693" y="1746937"/>
                <a:ext cx="449967" cy="72374"/>
                <a:chOff x="2700693" y="1746937"/>
                <a:chExt cx="449967" cy="72374"/>
              </a:xfrm>
            </p:grpSpPr>
            <p:cxnSp>
              <p:nvCxnSpPr>
                <p:cNvPr id="13758" name="Google Shape;13758;p6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3759" name="Google Shape;13759;p6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760" name="Google Shape;13760;p68"/>
            <p:cNvGrpSpPr/>
            <p:nvPr/>
          </p:nvGrpSpPr>
          <p:grpSpPr>
            <a:xfrm>
              <a:off x="2029517" y="1732295"/>
              <a:ext cx="1149068" cy="643432"/>
              <a:chOff x="2029517" y="1732295"/>
              <a:chExt cx="1149068" cy="643432"/>
            </a:xfrm>
          </p:grpSpPr>
          <p:grpSp>
            <p:nvGrpSpPr>
              <p:cNvPr id="13761" name="Google Shape;13761;p68"/>
              <p:cNvGrpSpPr/>
              <p:nvPr/>
            </p:nvGrpSpPr>
            <p:grpSpPr>
              <a:xfrm>
                <a:off x="2703618" y="2103152"/>
                <a:ext cx="474966" cy="260017"/>
                <a:chOff x="2703618" y="2103152"/>
                <a:chExt cx="474966" cy="260017"/>
              </a:xfrm>
            </p:grpSpPr>
            <p:grpSp>
              <p:nvGrpSpPr>
                <p:cNvPr id="13762" name="Google Shape;13762;p68"/>
                <p:cNvGrpSpPr/>
                <p:nvPr/>
              </p:nvGrpSpPr>
              <p:grpSpPr>
                <a:xfrm>
                  <a:off x="2703618" y="2290640"/>
                  <a:ext cx="450291" cy="72529"/>
                  <a:chOff x="2703618" y="2290640"/>
                  <a:chExt cx="450291" cy="72529"/>
                </a:xfrm>
              </p:grpSpPr>
              <p:cxnSp>
                <p:nvCxnSpPr>
                  <p:cNvPr id="13763" name="Google Shape;13763;p6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3764" name="Google Shape;13764;p6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5" name="Google Shape;13765;p68"/>
                <p:cNvGrpSpPr/>
                <p:nvPr/>
              </p:nvGrpSpPr>
              <p:grpSpPr>
                <a:xfrm>
                  <a:off x="2908607" y="2103152"/>
                  <a:ext cx="269977" cy="223538"/>
                  <a:chOff x="2908607" y="2103152"/>
                  <a:chExt cx="269977" cy="223538"/>
                </a:xfrm>
              </p:grpSpPr>
              <p:cxnSp>
                <p:nvCxnSpPr>
                  <p:cNvPr id="13766" name="Google Shape;13766;p6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3767" name="Google Shape;13767;p6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768" name="Google Shape;13768;p68"/>
              <p:cNvGrpSpPr/>
              <p:nvPr/>
            </p:nvGrpSpPr>
            <p:grpSpPr>
              <a:xfrm>
                <a:off x="2029517" y="1732295"/>
                <a:ext cx="685827" cy="643432"/>
                <a:chOff x="2029517" y="1732295"/>
                <a:chExt cx="685827" cy="643432"/>
              </a:xfrm>
            </p:grpSpPr>
            <p:sp>
              <p:nvSpPr>
                <p:cNvPr id="13769" name="Google Shape;13769;p6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0" name="Google Shape;13770;p68"/>
                <p:cNvGrpSpPr/>
                <p:nvPr/>
              </p:nvGrpSpPr>
              <p:grpSpPr>
                <a:xfrm>
                  <a:off x="2158948" y="1732295"/>
                  <a:ext cx="556396" cy="333108"/>
                  <a:chOff x="2158948" y="1732295"/>
                  <a:chExt cx="556396" cy="333108"/>
                </a:xfrm>
              </p:grpSpPr>
              <p:cxnSp>
                <p:nvCxnSpPr>
                  <p:cNvPr id="13771" name="Google Shape;13771;p6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3772" name="Google Shape;13772;p6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3" name="Google Shape;13773;p68"/>
                <p:cNvGrpSpPr/>
                <p:nvPr/>
              </p:nvGrpSpPr>
              <p:grpSpPr>
                <a:xfrm>
                  <a:off x="2159908" y="2065057"/>
                  <a:ext cx="550884" cy="310670"/>
                  <a:chOff x="2159908" y="2065057"/>
                  <a:chExt cx="550884" cy="310670"/>
                </a:xfrm>
              </p:grpSpPr>
              <p:cxnSp>
                <p:nvCxnSpPr>
                  <p:cNvPr id="13774" name="Google Shape;13774;p6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3775" name="Google Shape;13775;p6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3776" name="Google Shape;13776;p68"/>
          <p:cNvGrpSpPr/>
          <p:nvPr/>
        </p:nvGrpSpPr>
        <p:grpSpPr>
          <a:xfrm>
            <a:off x="732462" y="1766083"/>
            <a:ext cx="962651" cy="810058"/>
            <a:chOff x="732462" y="1766083"/>
            <a:chExt cx="962651" cy="810058"/>
          </a:xfrm>
        </p:grpSpPr>
        <p:grpSp>
          <p:nvGrpSpPr>
            <p:cNvPr id="13777" name="Google Shape;13777;p68"/>
            <p:cNvGrpSpPr/>
            <p:nvPr/>
          </p:nvGrpSpPr>
          <p:grpSpPr>
            <a:xfrm>
              <a:off x="732462" y="1908333"/>
              <a:ext cx="339369" cy="524756"/>
              <a:chOff x="844912" y="1819635"/>
              <a:chExt cx="329836" cy="510016"/>
            </a:xfrm>
          </p:grpSpPr>
          <p:sp>
            <p:nvSpPr>
              <p:cNvPr id="13778" name="Google Shape;13778;p6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6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6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6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6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6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68"/>
            <p:cNvGrpSpPr/>
            <p:nvPr/>
          </p:nvGrpSpPr>
          <p:grpSpPr>
            <a:xfrm>
              <a:off x="1184858" y="2256650"/>
              <a:ext cx="510255" cy="319491"/>
              <a:chOff x="1284601" y="2158168"/>
              <a:chExt cx="495923" cy="310517"/>
            </a:xfrm>
          </p:grpSpPr>
          <p:sp>
            <p:nvSpPr>
              <p:cNvPr id="13785" name="Google Shape;13785;p6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6" name="Google Shape;13786;p68"/>
              <p:cNvGrpSpPr/>
              <p:nvPr/>
            </p:nvGrpSpPr>
            <p:grpSpPr>
              <a:xfrm>
                <a:off x="1507666" y="2158168"/>
                <a:ext cx="272858" cy="310517"/>
                <a:chOff x="1507666" y="2158168"/>
                <a:chExt cx="272858" cy="310517"/>
              </a:xfrm>
            </p:grpSpPr>
            <p:grpSp>
              <p:nvGrpSpPr>
                <p:cNvPr id="13787" name="Google Shape;13787;p68"/>
                <p:cNvGrpSpPr/>
                <p:nvPr/>
              </p:nvGrpSpPr>
              <p:grpSpPr>
                <a:xfrm>
                  <a:off x="1507666" y="2176104"/>
                  <a:ext cx="166395" cy="273149"/>
                  <a:chOff x="1507666" y="2176104"/>
                  <a:chExt cx="166395" cy="273149"/>
                </a:xfrm>
              </p:grpSpPr>
              <p:sp>
                <p:nvSpPr>
                  <p:cNvPr id="13788" name="Google Shape;13788;p6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6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6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6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6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6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6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5" name="Google Shape;13795;p6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6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797" name="Google Shape;13797;p68"/>
            <p:cNvGrpSpPr/>
            <p:nvPr/>
          </p:nvGrpSpPr>
          <p:grpSpPr>
            <a:xfrm>
              <a:off x="1184858" y="1766083"/>
              <a:ext cx="510255" cy="319491"/>
              <a:chOff x="1284601" y="1681380"/>
              <a:chExt cx="495923" cy="310517"/>
            </a:xfrm>
          </p:grpSpPr>
          <p:sp>
            <p:nvSpPr>
              <p:cNvPr id="13798" name="Google Shape;13798;p6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9" name="Google Shape;13799;p68"/>
              <p:cNvGrpSpPr/>
              <p:nvPr/>
            </p:nvGrpSpPr>
            <p:grpSpPr>
              <a:xfrm>
                <a:off x="1507666" y="1681380"/>
                <a:ext cx="272858" cy="310517"/>
                <a:chOff x="1507666" y="1681380"/>
                <a:chExt cx="272858" cy="310517"/>
              </a:xfrm>
            </p:grpSpPr>
            <p:grpSp>
              <p:nvGrpSpPr>
                <p:cNvPr id="13800" name="Google Shape;13800;p68"/>
                <p:cNvGrpSpPr/>
                <p:nvPr/>
              </p:nvGrpSpPr>
              <p:grpSpPr>
                <a:xfrm>
                  <a:off x="1507666" y="1700120"/>
                  <a:ext cx="166395" cy="272984"/>
                  <a:chOff x="1507666" y="1700120"/>
                  <a:chExt cx="166395" cy="272984"/>
                </a:xfrm>
              </p:grpSpPr>
              <p:sp>
                <p:nvSpPr>
                  <p:cNvPr id="13801" name="Google Shape;13801;p6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6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6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6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6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6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6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8" name="Google Shape;13808;p6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6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810" name="Google Shape;13810;p68"/>
          <p:cNvGrpSpPr/>
          <p:nvPr/>
        </p:nvGrpSpPr>
        <p:grpSpPr>
          <a:xfrm>
            <a:off x="6841403" y="2533512"/>
            <a:ext cx="1622269" cy="552443"/>
            <a:chOff x="6894650" y="2574740"/>
            <a:chExt cx="1445100" cy="492111"/>
          </a:xfrm>
        </p:grpSpPr>
        <p:sp>
          <p:nvSpPr>
            <p:cNvPr id="13811" name="Google Shape;13811;p6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6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6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6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6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816" name="Google Shape;13816;p68"/>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3817" name="Google Shape;13817;p68"/>
          <p:cNvGrpSpPr/>
          <p:nvPr/>
        </p:nvGrpSpPr>
        <p:grpSpPr>
          <a:xfrm>
            <a:off x="6860946" y="3907768"/>
            <a:ext cx="1583206" cy="475705"/>
            <a:chOff x="6953919" y="3907920"/>
            <a:chExt cx="1377300" cy="475705"/>
          </a:xfrm>
        </p:grpSpPr>
        <p:cxnSp>
          <p:nvCxnSpPr>
            <p:cNvPr id="13818" name="Google Shape;13818;p68"/>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3819" name="Google Shape;13819;p68"/>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3820" name="Google Shape;13820;p68"/>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3821" name="Google Shape;13821;p68"/>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3822" name="Google Shape;13822;p68"/>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3823" name="Google Shape;13823;p68"/>
          <p:cNvGrpSpPr/>
          <p:nvPr/>
        </p:nvGrpSpPr>
        <p:grpSpPr>
          <a:xfrm>
            <a:off x="2364534" y="2668913"/>
            <a:ext cx="836286" cy="824529"/>
            <a:chOff x="2389399" y="2595741"/>
            <a:chExt cx="812796" cy="801369"/>
          </a:xfrm>
        </p:grpSpPr>
        <p:grpSp>
          <p:nvGrpSpPr>
            <p:cNvPr id="13824" name="Google Shape;13824;p68"/>
            <p:cNvGrpSpPr/>
            <p:nvPr/>
          </p:nvGrpSpPr>
          <p:grpSpPr>
            <a:xfrm>
              <a:off x="2492145" y="2881565"/>
              <a:ext cx="607300" cy="229751"/>
              <a:chOff x="2492145" y="2881565"/>
              <a:chExt cx="607300" cy="229751"/>
            </a:xfrm>
          </p:grpSpPr>
          <p:sp>
            <p:nvSpPr>
              <p:cNvPr id="13825" name="Google Shape;13825;p6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6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6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8" name="Google Shape;13828;p68"/>
            <p:cNvGrpSpPr/>
            <p:nvPr/>
          </p:nvGrpSpPr>
          <p:grpSpPr>
            <a:xfrm>
              <a:off x="2389399" y="2595741"/>
              <a:ext cx="812796" cy="296825"/>
              <a:chOff x="2389399" y="2595741"/>
              <a:chExt cx="812796" cy="296825"/>
            </a:xfrm>
          </p:grpSpPr>
          <p:grpSp>
            <p:nvGrpSpPr>
              <p:cNvPr id="13829" name="Google Shape;13829;p68"/>
              <p:cNvGrpSpPr/>
              <p:nvPr/>
            </p:nvGrpSpPr>
            <p:grpSpPr>
              <a:xfrm>
                <a:off x="2389399" y="2595741"/>
                <a:ext cx="363638" cy="296825"/>
                <a:chOff x="2389399" y="2595741"/>
                <a:chExt cx="363638" cy="296825"/>
              </a:xfrm>
            </p:grpSpPr>
            <p:grpSp>
              <p:nvGrpSpPr>
                <p:cNvPr id="13830" name="Google Shape;13830;p68"/>
                <p:cNvGrpSpPr/>
                <p:nvPr/>
              </p:nvGrpSpPr>
              <p:grpSpPr>
                <a:xfrm>
                  <a:off x="2493852" y="2794333"/>
                  <a:ext cx="259185" cy="98232"/>
                  <a:chOff x="2493852" y="2794333"/>
                  <a:chExt cx="259185" cy="98232"/>
                </a:xfrm>
              </p:grpSpPr>
              <p:sp>
                <p:nvSpPr>
                  <p:cNvPr id="13831" name="Google Shape;13831;p6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6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6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4" name="Google Shape;13834;p68"/>
                <p:cNvGrpSpPr/>
                <p:nvPr/>
              </p:nvGrpSpPr>
              <p:grpSpPr>
                <a:xfrm>
                  <a:off x="2389399" y="2595741"/>
                  <a:ext cx="224343" cy="182054"/>
                  <a:chOff x="2389399" y="2595741"/>
                  <a:chExt cx="224343" cy="182054"/>
                </a:xfrm>
              </p:grpSpPr>
              <p:sp>
                <p:nvSpPr>
                  <p:cNvPr id="13835" name="Google Shape;13835;p6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6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37" name="Google Shape;13837;p68"/>
              <p:cNvGrpSpPr/>
              <p:nvPr/>
            </p:nvGrpSpPr>
            <p:grpSpPr>
              <a:xfrm>
                <a:off x="2683630" y="2595741"/>
                <a:ext cx="224334" cy="296825"/>
                <a:chOff x="2683630" y="2595741"/>
                <a:chExt cx="224334" cy="296825"/>
              </a:xfrm>
            </p:grpSpPr>
            <p:grpSp>
              <p:nvGrpSpPr>
                <p:cNvPr id="13838" name="Google Shape;13838;p68"/>
                <p:cNvGrpSpPr/>
                <p:nvPr/>
              </p:nvGrpSpPr>
              <p:grpSpPr>
                <a:xfrm>
                  <a:off x="2788083" y="2794333"/>
                  <a:ext cx="15356" cy="98232"/>
                  <a:chOff x="2788083" y="2794333"/>
                  <a:chExt cx="15356" cy="98232"/>
                </a:xfrm>
              </p:grpSpPr>
              <p:sp>
                <p:nvSpPr>
                  <p:cNvPr id="13839" name="Google Shape;13839;p6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6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6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2" name="Google Shape;13842;p68"/>
                <p:cNvGrpSpPr/>
                <p:nvPr/>
              </p:nvGrpSpPr>
              <p:grpSpPr>
                <a:xfrm>
                  <a:off x="2683630" y="2595741"/>
                  <a:ext cx="224334" cy="182054"/>
                  <a:chOff x="2683630" y="2595741"/>
                  <a:chExt cx="224334" cy="182054"/>
                </a:xfrm>
              </p:grpSpPr>
              <p:sp>
                <p:nvSpPr>
                  <p:cNvPr id="13843" name="Google Shape;13843;p6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6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45" name="Google Shape;13845;p68"/>
              <p:cNvGrpSpPr/>
              <p:nvPr/>
            </p:nvGrpSpPr>
            <p:grpSpPr>
              <a:xfrm>
                <a:off x="2838475" y="2595741"/>
                <a:ext cx="363719" cy="296825"/>
                <a:chOff x="2838475" y="2595741"/>
                <a:chExt cx="363719" cy="296825"/>
              </a:xfrm>
            </p:grpSpPr>
            <p:grpSp>
              <p:nvGrpSpPr>
                <p:cNvPr id="13846" name="Google Shape;13846;p68"/>
                <p:cNvGrpSpPr/>
                <p:nvPr/>
              </p:nvGrpSpPr>
              <p:grpSpPr>
                <a:xfrm>
                  <a:off x="2838475" y="2794333"/>
                  <a:ext cx="259185" cy="98232"/>
                  <a:chOff x="2838475" y="2794333"/>
                  <a:chExt cx="259185" cy="98232"/>
                </a:xfrm>
              </p:grpSpPr>
              <p:sp>
                <p:nvSpPr>
                  <p:cNvPr id="13847" name="Google Shape;13847;p6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6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6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68"/>
                <p:cNvGrpSpPr/>
                <p:nvPr/>
              </p:nvGrpSpPr>
              <p:grpSpPr>
                <a:xfrm>
                  <a:off x="2977852" y="2595741"/>
                  <a:ext cx="224343" cy="182054"/>
                  <a:chOff x="2977852" y="2595741"/>
                  <a:chExt cx="224343" cy="182054"/>
                </a:xfrm>
              </p:grpSpPr>
              <p:sp>
                <p:nvSpPr>
                  <p:cNvPr id="13851" name="Google Shape;13851;p6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6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853" name="Google Shape;13853;p68"/>
            <p:cNvGrpSpPr/>
            <p:nvPr/>
          </p:nvGrpSpPr>
          <p:grpSpPr>
            <a:xfrm>
              <a:off x="2389399" y="3100241"/>
              <a:ext cx="812796" cy="296869"/>
              <a:chOff x="2389399" y="3100241"/>
              <a:chExt cx="812796" cy="296869"/>
            </a:xfrm>
          </p:grpSpPr>
          <p:grpSp>
            <p:nvGrpSpPr>
              <p:cNvPr id="13854" name="Google Shape;13854;p68"/>
              <p:cNvGrpSpPr/>
              <p:nvPr/>
            </p:nvGrpSpPr>
            <p:grpSpPr>
              <a:xfrm>
                <a:off x="2683630" y="3100241"/>
                <a:ext cx="224334" cy="296869"/>
                <a:chOff x="2683630" y="3100241"/>
                <a:chExt cx="224334" cy="296869"/>
              </a:xfrm>
            </p:grpSpPr>
            <p:grpSp>
              <p:nvGrpSpPr>
                <p:cNvPr id="13855" name="Google Shape;13855;p68"/>
                <p:cNvGrpSpPr/>
                <p:nvPr/>
              </p:nvGrpSpPr>
              <p:grpSpPr>
                <a:xfrm>
                  <a:off x="2788083" y="3100241"/>
                  <a:ext cx="15356" cy="98237"/>
                  <a:chOff x="2788083" y="3100241"/>
                  <a:chExt cx="15356" cy="98237"/>
                </a:xfrm>
              </p:grpSpPr>
              <p:sp>
                <p:nvSpPr>
                  <p:cNvPr id="13856" name="Google Shape;13856;p6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6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6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9" name="Google Shape;13859;p68"/>
                <p:cNvGrpSpPr/>
                <p:nvPr/>
              </p:nvGrpSpPr>
              <p:grpSpPr>
                <a:xfrm>
                  <a:off x="2683630" y="3215065"/>
                  <a:ext cx="224334" cy="182045"/>
                  <a:chOff x="2683630" y="3215065"/>
                  <a:chExt cx="224334" cy="182045"/>
                </a:xfrm>
              </p:grpSpPr>
              <p:sp>
                <p:nvSpPr>
                  <p:cNvPr id="13860" name="Google Shape;13860;p6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6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62" name="Google Shape;13862;p68"/>
              <p:cNvGrpSpPr/>
              <p:nvPr/>
            </p:nvGrpSpPr>
            <p:grpSpPr>
              <a:xfrm>
                <a:off x="2389399" y="3100241"/>
                <a:ext cx="363638" cy="296869"/>
                <a:chOff x="2389399" y="3100241"/>
                <a:chExt cx="363638" cy="296869"/>
              </a:xfrm>
            </p:grpSpPr>
            <p:grpSp>
              <p:nvGrpSpPr>
                <p:cNvPr id="13863" name="Google Shape;13863;p68"/>
                <p:cNvGrpSpPr/>
                <p:nvPr/>
              </p:nvGrpSpPr>
              <p:grpSpPr>
                <a:xfrm>
                  <a:off x="2493852" y="3100241"/>
                  <a:ext cx="259185" cy="98237"/>
                  <a:chOff x="2493852" y="3100241"/>
                  <a:chExt cx="259185" cy="98237"/>
                </a:xfrm>
              </p:grpSpPr>
              <p:sp>
                <p:nvSpPr>
                  <p:cNvPr id="13864" name="Google Shape;13864;p6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6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6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7" name="Google Shape;13867;p68"/>
                <p:cNvGrpSpPr/>
                <p:nvPr/>
              </p:nvGrpSpPr>
              <p:grpSpPr>
                <a:xfrm>
                  <a:off x="2389399" y="3215065"/>
                  <a:ext cx="224343" cy="182045"/>
                  <a:chOff x="2389399" y="3215065"/>
                  <a:chExt cx="224343" cy="182045"/>
                </a:xfrm>
              </p:grpSpPr>
              <p:sp>
                <p:nvSpPr>
                  <p:cNvPr id="13868" name="Google Shape;13868;p6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6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70" name="Google Shape;13870;p68"/>
              <p:cNvGrpSpPr/>
              <p:nvPr/>
            </p:nvGrpSpPr>
            <p:grpSpPr>
              <a:xfrm>
                <a:off x="2838475" y="3100241"/>
                <a:ext cx="363719" cy="296869"/>
                <a:chOff x="2838475" y="3100241"/>
                <a:chExt cx="363719" cy="296869"/>
              </a:xfrm>
            </p:grpSpPr>
            <p:grpSp>
              <p:nvGrpSpPr>
                <p:cNvPr id="13871" name="Google Shape;13871;p68"/>
                <p:cNvGrpSpPr/>
                <p:nvPr/>
              </p:nvGrpSpPr>
              <p:grpSpPr>
                <a:xfrm>
                  <a:off x="2838475" y="3100241"/>
                  <a:ext cx="259185" cy="98237"/>
                  <a:chOff x="2838475" y="3100241"/>
                  <a:chExt cx="259185" cy="98237"/>
                </a:xfrm>
              </p:grpSpPr>
              <p:sp>
                <p:nvSpPr>
                  <p:cNvPr id="13872" name="Google Shape;13872;p6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6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6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68"/>
                <p:cNvGrpSpPr/>
                <p:nvPr/>
              </p:nvGrpSpPr>
              <p:grpSpPr>
                <a:xfrm>
                  <a:off x="2977852" y="3215065"/>
                  <a:ext cx="224343" cy="182045"/>
                  <a:chOff x="2977852" y="3215065"/>
                  <a:chExt cx="224343" cy="182045"/>
                </a:xfrm>
              </p:grpSpPr>
              <p:sp>
                <p:nvSpPr>
                  <p:cNvPr id="13876" name="Google Shape;13876;p6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6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81" name="Shape 13881"/>
        <p:cNvGrpSpPr/>
        <p:nvPr/>
      </p:nvGrpSpPr>
      <p:grpSpPr>
        <a:xfrm>
          <a:off x="0" y="0"/>
          <a:ext cx="0" cy="0"/>
          <a:chOff x="0" y="0"/>
          <a:chExt cx="0" cy="0"/>
        </a:xfrm>
      </p:grpSpPr>
      <p:grpSp>
        <p:nvGrpSpPr>
          <p:cNvPr id="13882" name="Google Shape;13882;p69"/>
          <p:cNvGrpSpPr/>
          <p:nvPr/>
        </p:nvGrpSpPr>
        <p:grpSpPr>
          <a:xfrm>
            <a:off x="718875" y="3363288"/>
            <a:ext cx="2390414" cy="1024800"/>
            <a:chOff x="728925" y="3296613"/>
            <a:chExt cx="2390414" cy="1024800"/>
          </a:xfrm>
        </p:grpSpPr>
        <p:grpSp>
          <p:nvGrpSpPr>
            <p:cNvPr id="13883" name="Google Shape;13883;p69"/>
            <p:cNvGrpSpPr/>
            <p:nvPr/>
          </p:nvGrpSpPr>
          <p:grpSpPr>
            <a:xfrm>
              <a:off x="728925" y="3619800"/>
              <a:ext cx="2390414" cy="500893"/>
              <a:chOff x="728925" y="3619800"/>
              <a:chExt cx="2390414" cy="500893"/>
            </a:xfrm>
          </p:grpSpPr>
          <p:sp>
            <p:nvSpPr>
              <p:cNvPr id="13884" name="Google Shape;13884;p6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885" name="Google Shape;13885;p6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3886" name="Google Shape;13886;p69"/>
            <p:cNvGrpSpPr/>
            <p:nvPr/>
          </p:nvGrpSpPr>
          <p:grpSpPr>
            <a:xfrm>
              <a:off x="1348050" y="3296613"/>
              <a:ext cx="1706152" cy="1024800"/>
              <a:chOff x="1348050" y="3296613"/>
              <a:chExt cx="1706152" cy="1024800"/>
            </a:xfrm>
          </p:grpSpPr>
          <p:sp>
            <p:nvSpPr>
              <p:cNvPr id="13887" name="Google Shape;13887;p6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888" name="Google Shape;13888;p6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889" name="Google Shape;13889;p6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890" name="Google Shape;13890;p6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891" name="Google Shape;13891;p6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3892" name="Google Shape;13892;p69"/>
            <p:cNvGrpSpPr/>
            <p:nvPr/>
          </p:nvGrpSpPr>
          <p:grpSpPr>
            <a:xfrm>
              <a:off x="1455707" y="3654858"/>
              <a:ext cx="1491150" cy="417657"/>
              <a:chOff x="1455707" y="3654858"/>
              <a:chExt cx="1491150" cy="417657"/>
            </a:xfrm>
          </p:grpSpPr>
          <p:sp>
            <p:nvSpPr>
              <p:cNvPr id="13893" name="Google Shape;13893;p6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6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6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6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6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6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6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6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6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6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6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6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6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6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6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6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6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6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6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6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3913" name="Google Shape;13913;p69"/>
          <p:cNvGraphicFramePr/>
          <p:nvPr/>
        </p:nvGraphicFramePr>
        <p:xfrm>
          <a:off x="5954575" y="2361200"/>
          <a:ext cx="3000000" cy="3000000"/>
        </p:xfrm>
        <a:graphic>
          <a:graphicData uri="http://schemas.openxmlformats.org/drawingml/2006/table">
            <a:tbl>
              <a:tblPr>
                <a:noFill/>
                <a:tableStyleId>{11558E73-C8AA-4172-A829-801B55EDD835}</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3914" name="Google Shape;13914;p69"/>
          <p:cNvGrpSpPr/>
          <p:nvPr/>
        </p:nvGrpSpPr>
        <p:grpSpPr>
          <a:xfrm>
            <a:off x="727251" y="1188964"/>
            <a:ext cx="2396505" cy="976502"/>
            <a:chOff x="749309" y="1112739"/>
            <a:chExt cx="2371603" cy="976502"/>
          </a:xfrm>
        </p:grpSpPr>
        <p:grpSp>
          <p:nvGrpSpPr>
            <p:cNvPr id="13915" name="Google Shape;13915;p69"/>
            <p:cNvGrpSpPr/>
            <p:nvPr/>
          </p:nvGrpSpPr>
          <p:grpSpPr>
            <a:xfrm>
              <a:off x="1092126" y="1112739"/>
              <a:ext cx="2028786" cy="975464"/>
              <a:chOff x="1092126" y="1112739"/>
              <a:chExt cx="2028786" cy="975464"/>
            </a:xfrm>
          </p:grpSpPr>
          <p:sp>
            <p:nvSpPr>
              <p:cNvPr id="13916" name="Google Shape;13916;p6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6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6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6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6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6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6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6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6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6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6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6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6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6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6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6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6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6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6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6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6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6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6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6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69"/>
            <p:cNvGrpSpPr/>
            <p:nvPr/>
          </p:nvGrpSpPr>
          <p:grpSpPr>
            <a:xfrm>
              <a:off x="749309" y="1112739"/>
              <a:ext cx="314700" cy="975464"/>
              <a:chOff x="749309" y="1112739"/>
              <a:chExt cx="314700" cy="975464"/>
            </a:xfrm>
          </p:grpSpPr>
          <p:sp>
            <p:nvSpPr>
              <p:cNvPr id="13941" name="Google Shape;13941;p6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6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6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6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5" name="Google Shape;13945;p6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6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6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6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3949" name="Google Shape;13949;p69"/>
          <p:cNvGraphicFramePr/>
          <p:nvPr/>
        </p:nvGraphicFramePr>
        <p:xfrm>
          <a:off x="5954600" y="1188950"/>
          <a:ext cx="3000000" cy="3000000"/>
        </p:xfrm>
        <a:graphic>
          <a:graphicData uri="http://schemas.openxmlformats.org/drawingml/2006/table">
            <a:tbl>
              <a:tblPr>
                <a:noFill/>
                <a:tableStyleId>{11558E73-C8AA-4172-A829-801B55EDD835}</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3950" name="Google Shape;13950;p69"/>
          <p:cNvGraphicFramePr/>
          <p:nvPr/>
        </p:nvGraphicFramePr>
        <p:xfrm>
          <a:off x="3375463" y="2361200"/>
          <a:ext cx="3000000" cy="3000000"/>
        </p:xfrm>
        <a:graphic>
          <a:graphicData uri="http://schemas.openxmlformats.org/drawingml/2006/table">
            <a:tbl>
              <a:tblPr>
                <a:noFill/>
                <a:tableStyleId>{11558E73-C8AA-4172-A829-801B55EDD835}</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3951" name="Google Shape;13951;p69"/>
          <p:cNvGrpSpPr/>
          <p:nvPr/>
        </p:nvGrpSpPr>
        <p:grpSpPr>
          <a:xfrm>
            <a:off x="3377449" y="3352160"/>
            <a:ext cx="2363377" cy="1047062"/>
            <a:chOff x="3358399" y="3285485"/>
            <a:chExt cx="2363377" cy="1047062"/>
          </a:xfrm>
        </p:grpSpPr>
        <p:grpSp>
          <p:nvGrpSpPr>
            <p:cNvPr id="13952" name="Google Shape;13952;p69"/>
            <p:cNvGrpSpPr/>
            <p:nvPr/>
          </p:nvGrpSpPr>
          <p:grpSpPr>
            <a:xfrm>
              <a:off x="3358412" y="3285485"/>
              <a:ext cx="2363244" cy="139500"/>
              <a:chOff x="3358412" y="3285485"/>
              <a:chExt cx="2363244" cy="139500"/>
            </a:xfrm>
          </p:grpSpPr>
          <p:sp>
            <p:nvSpPr>
              <p:cNvPr id="13953" name="Google Shape;13953;p6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6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6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6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6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8" name="Google Shape;13958;p69"/>
            <p:cNvGrpSpPr/>
            <p:nvPr/>
          </p:nvGrpSpPr>
          <p:grpSpPr>
            <a:xfrm>
              <a:off x="3358412" y="3466996"/>
              <a:ext cx="2363244" cy="139500"/>
              <a:chOff x="3358412" y="3466996"/>
              <a:chExt cx="2363244" cy="139500"/>
            </a:xfrm>
          </p:grpSpPr>
          <p:sp>
            <p:nvSpPr>
              <p:cNvPr id="13959" name="Google Shape;13959;p6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6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6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6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6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4" name="Google Shape;13964;p69"/>
            <p:cNvGrpSpPr/>
            <p:nvPr/>
          </p:nvGrpSpPr>
          <p:grpSpPr>
            <a:xfrm>
              <a:off x="3358412" y="3648507"/>
              <a:ext cx="2363244" cy="139500"/>
              <a:chOff x="3358412" y="3648507"/>
              <a:chExt cx="2363244" cy="139500"/>
            </a:xfrm>
          </p:grpSpPr>
          <p:sp>
            <p:nvSpPr>
              <p:cNvPr id="13965" name="Google Shape;13965;p6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6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6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6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6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69"/>
            <p:cNvGrpSpPr/>
            <p:nvPr/>
          </p:nvGrpSpPr>
          <p:grpSpPr>
            <a:xfrm>
              <a:off x="3358412" y="3830018"/>
              <a:ext cx="2363244" cy="139500"/>
              <a:chOff x="3358412" y="3830018"/>
              <a:chExt cx="2363244" cy="139500"/>
            </a:xfrm>
          </p:grpSpPr>
          <p:sp>
            <p:nvSpPr>
              <p:cNvPr id="13971" name="Google Shape;13971;p6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6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6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6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6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6" name="Google Shape;13976;p69"/>
            <p:cNvGrpSpPr/>
            <p:nvPr/>
          </p:nvGrpSpPr>
          <p:grpSpPr>
            <a:xfrm>
              <a:off x="3358399" y="4011514"/>
              <a:ext cx="2363377" cy="139537"/>
              <a:chOff x="3294800" y="4134603"/>
              <a:chExt cx="2638876" cy="152400"/>
            </a:xfrm>
          </p:grpSpPr>
          <p:sp>
            <p:nvSpPr>
              <p:cNvPr id="13977" name="Google Shape;13977;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2" name="Google Shape;13982;p69"/>
            <p:cNvGrpSpPr/>
            <p:nvPr/>
          </p:nvGrpSpPr>
          <p:grpSpPr>
            <a:xfrm>
              <a:off x="3358399" y="4193010"/>
              <a:ext cx="2363377" cy="139537"/>
              <a:chOff x="3294800" y="4134603"/>
              <a:chExt cx="2638876" cy="152400"/>
            </a:xfrm>
          </p:grpSpPr>
          <p:sp>
            <p:nvSpPr>
              <p:cNvPr id="13983" name="Google Shape;13983;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3988" name="Google Shape;13988;p69"/>
          <p:cNvGraphicFramePr/>
          <p:nvPr/>
        </p:nvGraphicFramePr>
        <p:xfrm>
          <a:off x="728250" y="2361200"/>
          <a:ext cx="3000000" cy="3000000"/>
        </p:xfrm>
        <a:graphic>
          <a:graphicData uri="http://schemas.openxmlformats.org/drawingml/2006/table">
            <a:tbl>
              <a:tblPr>
                <a:noFill/>
                <a:tableStyleId>{11558E73-C8AA-4172-A829-801B55EDD835}</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3989" name="Google Shape;13989;p69"/>
          <p:cNvGrpSpPr/>
          <p:nvPr/>
        </p:nvGrpSpPr>
        <p:grpSpPr>
          <a:xfrm>
            <a:off x="4177919" y="2765014"/>
            <a:ext cx="1302095" cy="60959"/>
            <a:chOff x="3558802" y="4011427"/>
            <a:chExt cx="1866000" cy="111300"/>
          </a:xfrm>
        </p:grpSpPr>
        <p:sp>
          <p:nvSpPr>
            <p:cNvPr id="13990" name="Google Shape;13990;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69"/>
          <p:cNvGrpSpPr/>
          <p:nvPr/>
        </p:nvGrpSpPr>
        <p:grpSpPr>
          <a:xfrm>
            <a:off x="4723407" y="3047174"/>
            <a:ext cx="914340" cy="60959"/>
            <a:chOff x="3558802" y="4011427"/>
            <a:chExt cx="1866000" cy="111300"/>
          </a:xfrm>
        </p:grpSpPr>
        <p:sp>
          <p:nvSpPr>
            <p:cNvPr id="13993" name="Google Shape;13993;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5" name="Google Shape;13995;p69"/>
          <p:cNvGrpSpPr/>
          <p:nvPr/>
        </p:nvGrpSpPr>
        <p:grpSpPr>
          <a:xfrm>
            <a:off x="5926924" y="3381697"/>
            <a:ext cx="2519825" cy="1001454"/>
            <a:chOff x="1906114" y="789980"/>
            <a:chExt cx="1487676" cy="606868"/>
          </a:xfrm>
        </p:grpSpPr>
        <p:cxnSp>
          <p:nvCxnSpPr>
            <p:cNvPr id="13996" name="Google Shape;13996;p6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3997" name="Google Shape;13997;p6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3998" name="Google Shape;13998;p6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3999" name="Google Shape;13999;p6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4000" name="Google Shape;14000;p6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4001" name="Google Shape;14001;p6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4002" name="Google Shape;14002;p6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4003" name="Google Shape;14003;p6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6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6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6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6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6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6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4010" name="Google Shape;14010;p6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4011" name="Google Shape;14011;p6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4012" name="Google Shape;14012;p6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3" name="Google Shape;14013;p69"/>
          <p:cNvGrpSpPr/>
          <p:nvPr/>
        </p:nvGrpSpPr>
        <p:grpSpPr>
          <a:xfrm>
            <a:off x="3372612" y="1159008"/>
            <a:ext cx="2363393" cy="1005865"/>
            <a:chOff x="3292400" y="1193188"/>
            <a:chExt cx="2615240" cy="1131075"/>
          </a:xfrm>
        </p:grpSpPr>
        <p:sp>
          <p:nvSpPr>
            <p:cNvPr id="14014" name="Google Shape;14014;p6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15" name="Google Shape;14015;p6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16" name="Google Shape;14016;p6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4017" name="Google Shape;14017;p6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4018" name="Google Shape;14018;p6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4019" name="Google Shape;14019;p6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4020" name="Google Shape;14020;p6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4021" name="Google Shape;14021;p6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4022" name="Google Shape;14022;p6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4023" name="Google Shape;14023;p6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4024" name="Google Shape;14024;p6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4025" name="Google Shape;14025;p6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4026" name="Google Shape;14026;p6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4027" name="Google Shape;14027;p6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4028" name="Google Shape;14028;p69"/>
            <p:cNvGrpSpPr/>
            <p:nvPr/>
          </p:nvGrpSpPr>
          <p:grpSpPr>
            <a:xfrm>
              <a:off x="3748438" y="1378608"/>
              <a:ext cx="2159202" cy="903971"/>
              <a:chOff x="1683525" y="2179850"/>
              <a:chExt cx="4519050" cy="2134525"/>
            </a:xfrm>
          </p:grpSpPr>
          <p:sp>
            <p:nvSpPr>
              <p:cNvPr id="14029" name="Google Shape;14029;p6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0" name="Google Shape;14030;p6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1" name="Google Shape;14031;p6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2" name="Google Shape;14032;p6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3" name="Google Shape;14033;p6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4" name="Google Shape;14034;p6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5" name="Google Shape;14035;p6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6" name="Google Shape;14036;p6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7" name="Google Shape;14037;p6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8" name="Google Shape;14038;p6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39" name="Google Shape;14039;p6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040" name="Google Shape;14040;p6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44" name="Shape 14044"/>
        <p:cNvGrpSpPr/>
        <p:nvPr/>
      </p:nvGrpSpPr>
      <p:grpSpPr>
        <a:xfrm>
          <a:off x="0" y="0"/>
          <a:ext cx="0" cy="0"/>
          <a:chOff x="0" y="0"/>
          <a:chExt cx="0" cy="0"/>
        </a:xfrm>
      </p:grpSpPr>
      <p:grpSp>
        <p:nvGrpSpPr>
          <p:cNvPr id="14045" name="Google Shape;14045;p70"/>
          <p:cNvGrpSpPr/>
          <p:nvPr/>
        </p:nvGrpSpPr>
        <p:grpSpPr>
          <a:xfrm>
            <a:off x="4814684" y="1191441"/>
            <a:ext cx="745431" cy="718863"/>
            <a:chOff x="4249973" y="1201875"/>
            <a:chExt cx="1958568" cy="1888762"/>
          </a:xfrm>
        </p:grpSpPr>
        <p:sp>
          <p:nvSpPr>
            <p:cNvPr id="14046" name="Google Shape;14046;p7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7" name="Google Shape;14047;p70"/>
            <p:cNvGrpSpPr/>
            <p:nvPr/>
          </p:nvGrpSpPr>
          <p:grpSpPr>
            <a:xfrm>
              <a:off x="5853086" y="1789142"/>
              <a:ext cx="355454" cy="1048099"/>
              <a:chOff x="5576108" y="2016725"/>
              <a:chExt cx="565200" cy="1666560"/>
            </a:xfrm>
          </p:grpSpPr>
          <p:sp>
            <p:nvSpPr>
              <p:cNvPr id="14048" name="Google Shape;14048;p7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049" name="Google Shape;14049;p7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0" name="Google Shape;14050;p70"/>
            <p:cNvGrpSpPr/>
            <p:nvPr/>
          </p:nvGrpSpPr>
          <p:grpSpPr>
            <a:xfrm>
              <a:off x="4869455" y="2691676"/>
              <a:ext cx="1013897" cy="398961"/>
              <a:chOff x="4012057" y="3451825"/>
              <a:chExt cx="1612175" cy="634379"/>
            </a:xfrm>
          </p:grpSpPr>
          <p:sp>
            <p:nvSpPr>
              <p:cNvPr id="14051" name="Google Shape;14051;p7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052" name="Google Shape;14052;p7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3" name="Google Shape;14053;p70"/>
            <p:cNvGrpSpPr/>
            <p:nvPr/>
          </p:nvGrpSpPr>
          <p:grpSpPr>
            <a:xfrm>
              <a:off x="4276937" y="2155961"/>
              <a:ext cx="651965" cy="891358"/>
              <a:chOff x="3069908" y="2599997"/>
              <a:chExt cx="1036675" cy="1417328"/>
            </a:xfrm>
          </p:grpSpPr>
          <p:sp>
            <p:nvSpPr>
              <p:cNvPr id="14054" name="Google Shape;14054;p7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055" name="Google Shape;14055;p7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6" name="Google Shape;14056;p70"/>
            <p:cNvGrpSpPr/>
            <p:nvPr/>
          </p:nvGrpSpPr>
          <p:grpSpPr>
            <a:xfrm>
              <a:off x="5054918" y="1201875"/>
              <a:ext cx="999548" cy="602711"/>
              <a:chOff x="4306958" y="1082925"/>
              <a:chExt cx="1589359" cy="958358"/>
            </a:xfrm>
          </p:grpSpPr>
          <p:sp>
            <p:nvSpPr>
              <p:cNvPr id="14057" name="Google Shape;14057;p7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058" name="Google Shape;14058;p7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9" name="Google Shape;14059;p70"/>
            <p:cNvGrpSpPr/>
            <p:nvPr/>
          </p:nvGrpSpPr>
          <p:grpSpPr>
            <a:xfrm>
              <a:off x="4249973" y="1303451"/>
              <a:ext cx="799317" cy="841334"/>
              <a:chOff x="3027033" y="1244439"/>
              <a:chExt cx="1270977" cy="1337786"/>
            </a:xfrm>
          </p:grpSpPr>
          <p:sp>
            <p:nvSpPr>
              <p:cNvPr id="14060" name="Google Shape;14060;p7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061" name="Google Shape;14061;p7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62" name="Google Shape;14062;p70"/>
          <p:cNvGrpSpPr/>
          <p:nvPr/>
        </p:nvGrpSpPr>
        <p:grpSpPr>
          <a:xfrm>
            <a:off x="731057" y="2069890"/>
            <a:ext cx="761767" cy="729896"/>
            <a:chOff x="2657744" y="2337745"/>
            <a:chExt cx="832987" cy="798137"/>
          </a:xfrm>
        </p:grpSpPr>
        <p:sp>
          <p:nvSpPr>
            <p:cNvPr id="14063" name="Google Shape;14063;p7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9" name="Google Shape;14069;p70"/>
          <p:cNvGrpSpPr/>
          <p:nvPr/>
        </p:nvGrpSpPr>
        <p:grpSpPr>
          <a:xfrm>
            <a:off x="3242022" y="2073097"/>
            <a:ext cx="685569" cy="723586"/>
            <a:chOff x="3398134" y="2057755"/>
            <a:chExt cx="704087" cy="743130"/>
          </a:xfrm>
        </p:grpSpPr>
        <p:grpSp>
          <p:nvGrpSpPr>
            <p:cNvPr id="14070" name="Google Shape;14070;p70"/>
            <p:cNvGrpSpPr/>
            <p:nvPr/>
          </p:nvGrpSpPr>
          <p:grpSpPr>
            <a:xfrm>
              <a:off x="3398134" y="2290183"/>
              <a:ext cx="315300" cy="219900"/>
              <a:chOff x="3398134" y="2290183"/>
              <a:chExt cx="315300" cy="219900"/>
            </a:xfrm>
          </p:grpSpPr>
          <p:sp>
            <p:nvSpPr>
              <p:cNvPr id="14071" name="Google Shape;14071;p7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4072" name="Google Shape;14072;p70"/>
              <p:cNvCxnSpPr>
                <a:stCxn id="14071"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4073" name="Google Shape;14073;p70"/>
            <p:cNvGrpSpPr/>
            <p:nvPr/>
          </p:nvGrpSpPr>
          <p:grpSpPr>
            <a:xfrm>
              <a:off x="3547823" y="2467358"/>
              <a:ext cx="219900" cy="333527"/>
              <a:chOff x="3547823" y="2467358"/>
              <a:chExt cx="219900" cy="333527"/>
            </a:xfrm>
          </p:grpSpPr>
          <p:sp>
            <p:nvSpPr>
              <p:cNvPr id="14074" name="Google Shape;14074;p7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4075" name="Google Shape;14075;p70"/>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4076" name="Google Shape;14076;p70"/>
            <p:cNvGrpSpPr/>
            <p:nvPr/>
          </p:nvGrpSpPr>
          <p:grpSpPr>
            <a:xfrm>
              <a:off x="3734138" y="2467358"/>
              <a:ext cx="219900" cy="333527"/>
              <a:chOff x="3734138" y="2467358"/>
              <a:chExt cx="219900" cy="333527"/>
            </a:xfrm>
          </p:grpSpPr>
          <p:sp>
            <p:nvSpPr>
              <p:cNvPr id="14077" name="Google Shape;14077;p7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4078" name="Google Shape;14078;p70"/>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4079" name="Google Shape;14079;p70"/>
            <p:cNvGrpSpPr/>
            <p:nvPr/>
          </p:nvGrpSpPr>
          <p:grpSpPr>
            <a:xfrm>
              <a:off x="3787560" y="2288011"/>
              <a:ext cx="314661" cy="219900"/>
              <a:chOff x="3787560" y="2288011"/>
              <a:chExt cx="314661" cy="219900"/>
            </a:xfrm>
          </p:grpSpPr>
          <p:sp>
            <p:nvSpPr>
              <p:cNvPr id="14080" name="Google Shape;14080;p7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4081" name="Google Shape;14081;p70"/>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4082" name="Google Shape;14082;p70"/>
            <p:cNvGrpSpPr/>
            <p:nvPr/>
          </p:nvGrpSpPr>
          <p:grpSpPr>
            <a:xfrm>
              <a:off x="3637290" y="2057755"/>
              <a:ext cx="219900" cy="335499"/>
              <a:chOff x="3637290" y="2057755"/>
              <a:chExt cx="219900" cy="335499"/>
            </a:xfrm>
          </p:grpSpPr>
          <p:sp>
            <p:nvSpPr>
              <p:cNvPr id="14083" name="Google Shape;14083;p7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4084" name="Google Shape;14084;p70"/>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4085" name="Google Shape;14085;p70"/>
          <p:cNvGrpSpPr/>
          <p:nvPr/>
        </p:nvGrpSpPr>
        <p:grpSpPr>
          <a:xfrm>
            <a:off x="4917244" y="2079792"/>
            <a:ext cx="710153" cy="710153"/>
            <a:chOff x="5007123" y="2079403"/>
            <a:chExt cx="687600" cy="687600"/>
          </a:xfrm>
        </p:grpSpPr>
        <p:sp>
          <p:nvSpPr>
            <p:cNvPr id="14086" name="Google Shape;14086;p7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0" name="Google Shape;14090;p70"/>
          <p:cNvGrpSpPr/>
          <p:nvPr/>
        </p:nvGrpSpPr>
        <p:grpSpPr>
          <a:xfrm>
            <a:off x="5726681" y="2074299"/>
            <a:ext cx="720998" cy="721183"/>
            <a:chOff x="5797446" y="2063053"/>
            <a:chExt cx="698100" cy="698280"/>
          </a:xfrm>
        </p:grpSpPr>
        <p:sp>
          <p:nvSpPr>
            <p:cNvPr id="14091" name="Google Shape;14091;p7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70"/>
          <p:cNvGrpSpPr/>
          <p:nvPr/>
        </p:nvGrpSpPr>
        <p:grpSpPr>
          <a:xfrm>
            <a:off x="8171828" y="3719904"/>
            <a:ext cx="280585" cy="673164"/>
            <a:chOff x="8075075" y="3754290"/>
            <a:chExt cx="255612" cy="613194"/>
          </a:xfrm>
        </p:grpSpPr>
        <p:grpSp>
          <p:nvGrpSpPr>
            <p:cNvPr id="14096" name="Google Shape;14096;p70"/>
            <p:cNvGrpSpPr/>
            <p:nvPr/>
          </p:nvGrpSpPr>
          <p:grpSpPr>
            <a:xfrm>
              <a:off x="8075075" y="3754290"/>
              <a:ext cx="255612" cy="613194"/>
              <a:chOff x="8075075" y="3754290"/>
              <a:chExt cx="255612" cy="613194"/>
            </a:xfrm>
          </p:grpSpPr>
          <p:sp>
            <p:nvSpPr>
              <p:cNvPr id="14097" name="Google Shape;14097;p7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99" name="Google Shape;14099;p7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0" name="Google Shape;14100;p70"/>
          <p:cNvGrpSpPr/>
          <p:nvPr/>
        </p:nvGrpSpPr>
        <p:grpSpPr>
          <a:xfrm>
            <a:off x="5288887" y="3708700"/>
            <a:ext cx="470352" cy="683745"/>
            <a:chOff x="1697726" y="3244179"/>
            <a:chExt cx="788124" cy="1146069"/>
          </a:xfrm>
        </p:grpSpPr>
        <p:sp>
          <p:nvSpPr>
            <p:cNvPr id="14101" name="Google Shape;14101;p7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03" name="Google Shape;14103;p7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04" name="Google Shape;14104;p70"/>
          <p:cNvGrpSpPr/>
          <p:nvPr/>
        </p:nvGrpSpPr>
        <p:grpSpPr>
          <a:xfrm>
            <a:off x="5910037" y="3719902"/>
            <a:ext cx="293891" cy="293845"/>
            <a:chOff x="6134814" y="3754290"/>
            <a:chExt cx="293891" cy="293845"/>
          </a:xfrm>
        </p:grpSpPr>
        <p:sp>
          <p:nvSpPr>
            <p:cNvPr id="14105" name="Google Shape;14105;p7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70"/>
          <p:cNvGrpSpPr/>
          <p:nvPr/>
        </p:nvGrpSpPr>
        <p:grpSpPr>
          <a:xfrm>
            <a:off x="5910037" y="4098574"/>
            <a:ext cx="293891" cy="293891"/>
            <a:chOff x="6134814" y="4086186"/>
            <a:chExt cx="293891" cy="293891"/>
          </a:xfrm>
        </p:grpSpPr>
        <p:sp>
          <p:nvSpPr>
            <p:cNvPr id="14108" name="Google Shape;14108;p7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10" name="Google Shape;14110;p70"/>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0"/>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12" name="Google Shape;14112;p70"/>
          <p:cNvGrpSpPr/>
          <p:nvPr/>
        </p:nvGrpSpPr>
        <p:grpSpPr>
          <a:xfrm>
            <a:off x="7835013" y="2927266"/>
            <a:ext cx="622883" cy="621944"/>
            <a:chOff x="1187048" y="238125"/>
            <a:chExt cx="5256397" cy="5248476"/>
          </a:xfrm>
        </p:grpSpPr>
        <p:sp>
          <p:nvSpPr>
            <p:cNvPr id="14113" name="Google Shape;14113;p7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7" name="Google Shape;14117;p70"/>
          <p:cNvGrpSpPr/>
          <p:nvPr/>
        </p:nvGrpSpPr>
        <p:grpSpPr>
          <a:xfrm>
            <a:off x="2292118" y="2936875"/>
            <a:ext cx="1310987" cy="612407"/>
            <a:chOff x="238125" y="1188750"/>
            <a:chExt cx="7140450" cy="3335550"/>
          </a:xfrm>
        </p:grpSpPr>
        <p:sp>
          <p:nvSpPr>
            <p:cNvPr id="14118" name="Google Shape;14118;p7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3" name="Google Shape;14123;p70"/>
          <p:cNvGrpSpPr/>
          <p:nvPr/>
        </p:nvGrpSpPr>
        <p:grpSpPr>
          <a:xfrm>
            <a:off x="6617990" y="2927430"/>
            <a:ext cx="1110299" cy="621702"/>
            <a:chOff x="238125" y="1335475"/>
            <a:chExt cx="5418735" cy="3034175"/>
          </a:xfrm>
        </p:grpSpPr>
        <p:sp>
          <p:nvSpPr>
            <p:cNvPr id="14124" name="Google Shape;14124;p7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7" name="Google Shape;14127;p70"/>
          <p:cNvGrpSpPr/>
          <p:nvPr/>
        </p:nvGrpSpPr>
        <p:grpSpPr>
          <a:xfrm>
            <a:off x="5435649" y="2924327"/>
            <a:ext cx="1074451" cy="627181"/>
            <a:chOff x="5359127" y="2910889"/>
            <a:chExt cx="1097723" cy="640831"/>
          </a:xfrm>
        </p:grpSpPr>
        <p:grpSp>
          <p:nvGrpSpPr>
            <p:cNvPr id="14128" name="Google Shape;14128;p70"/>
            <p:cNvGrpSpPr/>
            <p:nvPr/>
          </p:nvGrpSpPr>
          <p:grpSpPr>
            <a:xfrm>
              <a:off x="5929791" y="3263088"/>
              <a:ext cx="527060" cy="287097"/>
              <a:chOff x="5929791" y="3263088"/>
              <a:chExt cx="527060" cy="287097"/>
            </a:xfrm>
          </p:grpSpPr>
          <p:sp>
            <p:nvSpPr>
              <p:cNvPr id="14129" name="Google Shape;14129;p7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130" name="Google Shape;14130;p7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4131" name="Google Shape;14131;p70"/>
            <p:cNvGrpSpPr/>
            <p:nvPr/>
          </p:nvGrpSpPr>
          <p:grpSpPr>
            <a:xfrm>
              <a:off x="5359127" y="3263089"/>
              <a:ext cx="526428" cy="288631"/>
              <a:chOff x="5359127" y="3263089"/>
              <a:chExt cx="526428" cy="288631"/>
            </a:xfrm>
          </p:grpSpPr>
          <p:sp>
            <p:nvSpPr>
              <p:cNvPr id="14132" name="Google Shape;14132;p7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133" name="Google Shape;14133;p7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4134" name="Google Shape;14134;p70"/>
            <p:cNvGrpSpPr/>
            <p:nvPr/>
          </p:nvGrpSpPr>
          <p:grpSpPr>
            <a:xfrm>
              <a:off x="5551525" y="2910889"/>
              <a:ext cx="520901" cy="610283"/>
              <a:chOff x="5551525" y="2910889"/>
              <a:chExt cx="520901" cy="610283"/>
            </a:xfrm>
          </p:grpSpPr>
          <p:sp>
            <p:nvSpPr>
              <p:cNvPr id="14135" name="Google Shape;14135;p7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136" name="Google Shape;14136;p7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4137" name="Google Shape;14137;p70"/>
            <p:cNvGrpSpPr/>
            <p:nvPr/>
          </p:nvGrpSpPr>
          <p:grpSpPr>
            <a:xfrm>
              <a:off x="5743962" y="2919100"/>
              <a:ext cx="623674" cy="284502"/>
              <a:chOff x="5743962" y="2919100"/>
              <a:chExt cx="623674" cy="284502"/>
            </a:xfrm>
          </p:grpSpPr>
          <p:sp>
            <p:nvSpPr>
              <p:cNvPr id="14138" name="Google Shape;14138;p7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139" name="Google Shape;14139;p7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4140" name="Google Shape;14140;p70"/>
          <p:cNvGrpSpPr/>
          <p:nvPr/>
        </p:nvGrpSpPr>
        <p:grpSpPr>
          <a:xfrm>
            <a:off x="7586863" y="2075038"/>
            <a:ext cx="874976" cy="719600"/>
            <a:chOff x="7608988" y="2093194"/>
            <a:chExt cx="817276" cy="672147"/>
          </a:xfrm>
        </p:grpSpPr>
        <p:cxnSp>
          <p:nvCxnSpPr>
            <p:cNvPr id="14141" name="Google Shape;14141;p70"/>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4142" name="Google Shape;14142;p70"/>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4143" name="Google Shape;14143;p70"/>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4144" name="Google Shape;14144;p70"/>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4145" name="Google Shape;14145;p70"/>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4146" name="Google Shape;14146;p70"/>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4147" name="Google Shape;14147;p70"/>
            <p:cNvGrpSpPr/>
            <p:nvPr/>
          </p:nvGrpSpPr>
          <p:grpSpPr>
            <a:xfrm>
              <a:off x="7721175" y="2093194"/>
              <a:ext cx="599587" cy="623846"/>
              <a:chOff x="7721175" y="2093194"/>
              <a:chExt cx="599587" cy="623846"/>
            </a:xfrm>
          </p:grpSpPr>
          <p:grpSp>
            <p:nvGrpSpPr>
              <p:cNvPr id="14148" name="Google Shape;14148;p70"/>
              <p:cNvGrpSpPr/>
              <p:nvPr/>
            </p:nvGrpSpPr>
            <p:grpSpPr>
              <a:xfrm>
                <a:off x="7721175" y="2093194"/>
                <a:ext cx="291605" cy="623846"/>
                <a:chOff x="9405575" y="2061418"/>
                <a:chExt cx="291605" cy="623846"/>
              </a:xfrm>
            </p:grpSpPr>
            <p:sp>
              <p:nvSpPr>
                <p:cNvPr id="14149" name="Google Shape;14149;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6" name="Google Shape;14156;p70"/>
              <p:cNvGrpSpPr/>
              <p:nvPr/>
            </p:nvGrpSpPr>
            <p:grpSpPr>
              <a:xfrm flipH="1">
                <a:off x="8029157" y="2093194"/>
                <a:ext cx="291605" cy="623846"/>
                <a:chOff x="9405575" y="2061418"/>
                <a:chExt cx="291605" cy="623846"/>
              </a:xfrm>
            </p:grpSpPr>
            <p:sp>
              <p:nvSpPr>
                <p:cNvPr id="14157" name="Google Shape;14157;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164" name="Google Shape;14164;p70"/>
          <p:cNvGrpSpPr/>
          <p:nvPr/>
        </p:nvGrpSpPr>
        <p:grpSpPr>
          <a:xfrm>
            <a:off x="4031299" y="1191441"/>
            <a:ext cx="712557" cy="785901"/>
            <a:chOff x="4206459" y="1191441"/>
            <a:chExt cx="712557" cy="785901"/>
          </a:xfrm>
        </p:grpSpPr>
        <p:sp>
          <p:nvSpPr>
            <p:cNvPr id="14165" name="Google Shape;14165;p7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69" name="Google Shape;14169;p70"/>
            <p:cNvGrpSpPr/>
            <p:nvPr/>
          </p:nvGrpSpPr>
          <p:grpSpPr>
            <a:xfrm>
              <a:off x="4644280" y="1290523"/>
              <a:ext cx="143716" cy="29463"/>
              <a:chOff x="4644280" y="1290523"/>
              <a:chExt cx="143716" cy="29463"/>
            </a:xfrm>
          </p:grpSpPr>
          <p:sp>
            <p:nvSpPr>
              <p:cNvPr id="14170" name="Google Shape;14170;p7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4" name="Google Shape;14174;p70"/>
            <p:cNvGrpSpPr/>
            <p:nvPr/>
          </p:nvGrpSpPr>
          <p:grpSpPr>
            <a:xfrm>
              <a:off x="4356567" y="1191441"/>
              <a:ext cx="143690" cy="29488"/>
              <a:chOff x="4356567" y="1191441"/>
              <a:chExt cx="143690" cy="29488"/>
            </a:xfrm>
          </p:grpSpPr>
          <p:sp>
            <p:nvSpPr>
              <p:cNvPr id="14175" name="Google Shape;14175;p7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9" name="Google Shape;14179;p70"/>
            <p:cNvGrpSpPr/>
            <p:nvPr/>
          </p:nvGrpSpPr>
          <p:grpSpPr>
            <a:xfrm>
              <a:off x="4339009" y="1863727"/>
              <a:ext cx="143703" cy="29476"/>
              <a:chOff x="4339009" y="1863727"/>
              <a:chExt cx="143703" cy="29476"/>
            </a:xfrm>
          </p:grpSpPr>
          <p:sp>
            <p:nvSpPr>
              <p:cNvPr id="14180" name="Google Shape;14180;p7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4" name="Google Shape;14184;p70"/>
            <p:cNvGrpSpPr/>
            <p:nvPr/>
          </p:nvGrpSpPr>
          <p:grpSpPr>
            <a:xfrm>
              <a:off x="4206459" y="1607315"/>
              <a:ext cx="29539" cy="142899"/>
              <a:chOff x="4206459" y="1607315"/>
              <a:chExt cx="29539" cy="142899"/>
            </a:xfrm>
          </p:grpSpPr>
          <p:sp>
            <p:nvSpPr>
              <p:cNvPr id="14185" name="Google Shape;14185;p7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9" name="Google Shape;14189;p7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3" name="Google Shape;14193;p70"/>
            <p:cNvGrpSpPr/>
            <p:nvPr/>
          </p:nvGrpSpPr>
          <p:grpSpPr>
            <a:xfrm>
              <a:off x="4889463" y="1423737"/>
              <a:ext cx="29552" cy="142899"/>
              <a:chOff x="4889463" y="1423737"/>
              <a:chExt cx="29552" cy="142899"/>
            </a:xfrm>
          </p:grpSpPr>
          <p:sp>
            <p:nvSpPr>
              <p:cNvPr id="14194" name="Google Shape;14194;p7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8" name="Google Shape;14198;p70"/>
            <p:cNvGrpSpPr/>
            <p:nvPr/>
          </p:nvGrpSpPr>
          <p:grpSpPr>
            <a:xfrm>
              <a:off x="4771663" y="1876896"/>
              <a:ext cx="108651" cy="100447"/>
              <a:chOff x="4771663" y="1876896"/>
              <a:chExt cx="108651" cy="100447"/>
            </a:xfrm>
          </p:grpSpPr>
          <p:sp>
            <p:nvSpPr>
              <p:cNvPr id="14199" name="Google Shape;14199;p7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03" name="Google Shape;14203;p70"/>
          <p:cNvGrpSpPr/>
          <p:nvPr/>
        </p:nvGrpSpPr>
        <p:grpSpPr>
          <a:xfrm>
            <a:off x="4026774" y="2074664"/>
            <a:ext cx="791287" cy="720350"/>
            <a:chOff x="267375" y="1071875"/>
            <a:chExt cx="470500" cy="428550"/>
          </a:xfrm>
        </p:grpSpPr>
        <p:sp>
          <p:nvSpPr>
            <p:cNvPr id="14204" name="Google Shape;14204;p7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2" name="Google Shape;14212;p70"/>
          <p:cNvGrpSpPr/>
          <p:nvPr/>
        </p:nvGrpSpPr>
        <p:grpSpPr>
          <a:xfrm>
            <a:off x="727269" y="3719294"/>
            <a:ext cx="1408444" cy="673166"/>
            <a:chOff x="712664" y="3693287"/>
            <a:chExt cx="1460738" cy="698160"/>
          </a:xfrm>
        </p:grpSpPr>
        <p:grpSp>
          <p:nvGrpSpPr>
            <p:cNvPr id="14213" name="Google Shape;14213;p70"/>
            <p:cNvGrpSpPr/>
            <p:nvPr/>
          </p:nvGrpSpPr>
          <p:grpSpPr>
            <a:xfrm>
              <a:off x="1380079" y="4133090"/>
              <a:ext cx="234048" cy="258099"/>
              <a:chOff x="1380079" y="4133090"/>
              <a:chExt cx="234048" cy="258099"/>
            </a:xfrm>
          </p:grpSpPr>
          <p:sp>
            <p:nvSpPr>
              <p:cNvPr id="14214" name="Google Shape;14214;p7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7" name="Google Shape;14217;p70"/>
            <p:cNvGrpSpPr/>
            <p:nvPr/>
          </p:nvGrpSpPr>
          <p:grpSpPr>
            <a:xfrm>
              <a:off x="884610" y="3864082"/>
              <a:ext cx="1118566" cy="527275"/>
              <a:chOff x="890961" y="3865463"/>
              <a:chExt cx="1115221" cy="525698"/>
            </a:xfrm>
          </p:grpSpPr>
          <p:sp>
            <p:nvSpPr>
              <p:cNvPr id="14218" name="Google Shape;14218;p7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1" name="Google Shape;14221;p70"/>
            <p:cNvGrpSpPr/>
            <p:nvPr/>
          </p:nvGrpSpPr>
          <p:grpSpPr>
            <a:xfrm>
              <a:off x="712664" y="3693287"/>
              <a:ext cx="1460738" cy="698160"/>
              <a:chOff x="712664" y="3693025"/>
              <a:chExt cx="1460738" cy="698160"/>
            </a:xfrm>
          </p:grpSpPr>
          <p:sp>
            <p:nvSpPr>
              <p:cNvPr id="14222" name="Google Shape;14222;p7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28" name="Google Shape;14228;p70"/>
          <p:cNvGrpSpPr/>
          <p:nvPr/>
        </p:nvGrpSpPr>
        <p:grpSpPr>
          <a:xfrm>
            <a:off x="3164985" y="1191441"/>
            <a:ext cx="795485" cy="738831"/>
            <a:chOff x="3348603" y="1236445"/>
            <a:chExt cx="749256" cy="695894"/>
          </a:xfrm>
        </p:grpSpPr>
        <p:grpSp>
          <p:nvGrpSpPr>
            <p:cNvPr id="14229" name="Google Shape;14229;p70"/>
            <p:cNvGrpSpPr/>
            <p:nvPr/>
          </p:nvGrpSpPr>
          <p:grpSpPr>
            <a:xfrm>
              <a:off x="3583779" y="1236445"/>
              <a:ext cx="293795" cy="285811"/>
              <a:chOff x="3750225" y="1774000"/>
              <a:chExt cx="149575" cy="145525"/>
            </a:xfrm>
          </p:grpSpPr>
          <p:sp>
            <p:nvSpPr>
              <p:cNvPr id="14230" name="Google Shape;14230;p7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2" name="Google Shape;14232;p70"/>
            <p:cNvGrpSpPr/>
            <p:nvPr/>
          </p:nvGrpSpPr>
          <p:grpSpPr>
            <a:xfrm>
              <a:off x="3775534" y="1462599"/>
              <a:ext cx="322325" cy="285958"/>
              <a:chOff x="3847850" y="1889150"/>
              <a:chExt cx="164100" cy="145600"/>
            </a:xfrm>
          </p:grpSpPr>
          <p:sp>
            <p:nvSpPr>
              <p:cNvPr id="14233" name="Google Shape;14233;p7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5" name="Google Shape;14235;p70"/>
            <p:cNvGrpSpPr/>
            <p:nvPr/>
          </p:nvGrpSpPr>
          <p:grpSpPr>
            <a:xfrm>
              <a:off x="3545329" y="1646528"/>
              <a:ext cx="293746" cy="285811"/>
              <a:chOff x="3730650" y="1982800"/>
              <a:chExt cx="149550" cy="145525"/>
            </a:xfrm>
          </p:grpSpPr>
          <p:sp>
            <p:nvSpPr>
              <p:cNvPr id="14236" name="Google Shape;14236;p7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8" name="Google Shape;14238;p70"/>
            <p:cNvGrpSpPr/>
            <p:nvPr/>
          </p:nvGrpSpPr>
          <p:grpSpPr>
            <a:xfrm>
              <a:off x="3348603" y="1415046"/>
              <a:ext cx="294384" cy="284387"/>
              <a:chOff x="3630494" y="1864938"/>
              <a:chExt cx="149875" cy="144800"/>
            </a:xfrm>
          </p:grpSpPr>
          <p:sp>
            <p:nvSpPr>
              <p:cNvPr id="14239" name="Google Shape;14239;p7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41" name="Google Shape;14241;p70"/>
          <p:cNvGrpSpPr/>
          <p:nvPr/>
        </p:nvGrpSpPr>
        <p:grpSpPr>
          <a:xfrm>
            <a:off x="2286512" y="3714337"/>
            <a:ext cx="1324924" cy="678083"/>
            <a:chOff x="2413923" y="3711366"/>
            <a:chExt cx="1374117" cy="703260"/>
          </a:xfrm>
        </p:grpSpPr>
        <p:grpSp>
          <p:nvGrpSpPr>
            <p:cNvPr id="14242" name="Google Shape;14242;p70"/>
            <p:cNvGrpSpPr/>
            <p:nvPr/>
          </p:nvGrpSpPr>
          <p:grpSpPr>
            <a:xfrm>
              <a:off x="2413923" y="3711366"/>
              <a:ext cx="1374117" cy="703260"/>
              <a:chOff x="2413923" y="3711366"/>
              <a:chExt cx="1374117" cy="703260"/>
            </a:xfrm>
          </p:grpSpPr>
          <p:sp>
            <p:nvSpPr>
              <p:cNvPr id="14243" name="Google Shape;14243;p7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44" name="Google Shape;14244;p70"/>
              <p:cNvGrpSpPr/>
              <p:nvPr/>
            </p:nvGrpSpPr>
            <p:grpSpPr>
              <a:xfrm>
                <a:off x="2600284" y="3808654"/>
                <a:ext cx="234506" cy="138009"/>
                <a:chOff x="2600284" y="3808654"/>
                <a:chExt cx="234506" cy="138009"/>
              </a:xfrm>
            </p:grpSpPr>
            <p:sp>
              <p:nvSpPr>
                <p:cNvPr id="14245" name="Google Shape;14245;p7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46" name="Google Shape;14246;p7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4247" name="Google Shape;14247;p70"/>
              <p:cNvGrpSpPr/>
              <p:nvPr/>
            </p:nvGrpSpPr>
            <p:grpSpPr>
              <a:xfrm>
                <a:off x="3359659" y="3805664"/>
                <a:ext cx="232294" cy="141000"/>
                <a:chOff x="3359659" y="3805664"/>
                <a:chExt cx="232294" cy="141000"/>
              </a:xfrm>
            </p:grpSpPr>
            <p:sp>
              <p:nvSpPr>
                <p:cNvPr id="14248" name="Google Shape;14248;p7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49" name="Google Shape;14249;p7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4250" name="Google Shape;14250;p70"/>
              <p:cNvGrpSpPr/>
              <p:nvPr/>
            </p:nvGrpSpPr>
            <p:grpSpPr>
              <a:xfrm>
                <a:off x="3067316" y="3711366"/>
                <a:ext cx="66900" cy="166809"/>
                <a:chOff x="3067316" y="3711366"/>
                <a:chExt cx="66900" cy="166809"/>
              </a:xfrm>
            </p:grpSpPr>
            <p:sp>
              <p:nvSpPr>
                <p:cNvPr id="14251" name="Google Shape;14251;p7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52" name="Google Shape;14252;p7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4253" name="Google Shape;14253;p70"/>
              <p:cNvGrpSpPr/>
              <p:nvPr/>
            </p:nvGrpSpPr>
            <p:grpSpPr>
              <a:xfrm>
                <a:off x="2413923" y="4058666"/>
                <a:ext cx="224119" cy="66900"/>
                <a:chOff x="2413923" y="4058666"/>
                <a:chExt cx="224119" cy="66900"/>
              </a:xfrm>
            </p:grpSpPr>
            <p:sp>
              <p:nvSpPr>
                <p:cNvPr id="14254" name="Google Shape;14254;p7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55" name="Google Shape;14255;p7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4256" name="Google Shape;14256;p70"/>
              <p:cNvGrpSpPr/>
              <p:nvPr/>
            </p:nvGrpSpPr>
            <p:grpSpPr>
              <a:xfrm>
                <a:off x="3564643" y="4058666"/>
                <a:ext cx="223397" cy="66900"/>
                <a:chOff x="3564643" y="4058666"/>
                <a:chExt cx="223397" cy="66900"/>
              </a:xfrm>
            </p:grpSpPr>
            <p:sp>
              <p:nvSpPr>
                <p:cNvPr id="14257" name="Google Shape;14257;p7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58" name="Google Shape;14258;p7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4259" name="Google Shape;14259;p70"/>
            <p:cNvGrpSpPr/>
            <p:nvPr/>
          </p:nvGrpSpPr>
          <p:grpSpPr>
            <a:xfrm>
              <a:off x="2633353" y="3965763"/>
              <a:ext cx="933975" cy="445687"/>
              <a:chOff x="2633353" y="3965763"/>
              <a:chExt cx="933975" cy="445687"/>
            </a:xfrm>
          </p:grpSpPr>
          <p:sp>
            <p:nvSpPr>
              <p:cNvPr id="14260" name="Google Shape;14260;p7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62" name="Google Shape;14262;p70"/>
          <p:cNvGrpSpPr/>
          <p:nvPr/>
        </p:nvGrpSpPr>
        <p:grpSpPr>
          <a:xfrm>
            <a:off x="6410784" y="1264884"/>
            <a:ext cx="1131087" cy="587383"/>
            <a:chOff x="238125" y="999450"/>
            <a:chExt cx="7140700" cy="3708225"/>
          </a:xfrm>
        </p:grpSpPr>
        <p:sp>
          <p:nvSpPr>
            <p:cNvPr id="14263" name="Google Shape;14263;p7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2" name="Google Shape;14272;p70"/>
          <p:cNvGrpSpPr/>
          <p:nvPr/>
        </p:nvGrpSpPr>
        <p:grpSpPr>
          <a:xfrm>
            <a:off x="3762234" y="3714379"/>
            <a:ext cx="1375854" cy="678131"/>
            <a:chOff x="3913765" y="3641905"/>
            <a:chExt cx="1522805" cy="750560"/>
          </a:xfrm>
        </p:grpSpPr>
        <p:grpSp>
          <p:nvGrpSpPr>
            <p:cNvPr id="14273" name="Google Shape;14273;p70"/>
            <p:cNvGrpSpPr/>
            <p:nvPr/>
          </p:nvGrpSpPr>
          <p:grpSpPr>
            <a:xfrm>
              <a:off x="3913765" y="3997002"/>
              <a:ext cx="1522805" cy="395463"/>
              <a:chOff x="3913765" y="3997002"/>
              <a:chExt cx="1522805" cy="395463"/>
            </a:xfrm>
          </p:grpSpPr>
          <p:grpSp>
            <p:nvGrpSpPr>
              <p:cNvPr id="14274" name="Google Shape;14274;p70"/>
              <p:cNvGrpSpPr/>
              <p:nvPr/>
            </p:nvGrpSpPr>
            <p:grpSpPr>
              <a:xfrm>
                <a:off x="3913765" y="4138659"/>
                <a:ext cx="507602" cy="253806"/>
                <a:chOff x="3913765" y="4138659"/>
                <a:chExt cx="507602" cy="253806"/>
              </a:xfrm>
            </p:grpSpPr>
            <p:sp>
              <p:nvSpPr>
                <p:cNvPr id="14275" name="Google Shape;14275;p7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4277" name="Google Shape;14277;p70"/>
              <p:cNvGrpSpPr/>
              <p:nvPr/>
            </p:nvGrpSpPr>
            <p:grpSpPr>
              <a:xfrm>
                <a:off x="4421361" y="3997002"/>
                <a:ext cx="507618" cy="395463"/>
                <a:chOff x="4421361" y="3997002"/>
                <a:chExt cx="507618" cy="395463"/>
              </a:xfrm>
            </p:grpSpPr>
            <p:sp>
              <p:nvSpPr>
                <p:cNvPr id="14278" name="Google Shape;14278;p7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0" name="Google Shape;14280;p70"/>
              <p:cNvGrpSpPr/>
              <p:nvPr/>
            </p:nvGrpSpPr>
            <p:grpSpPr>
              <a:xfrm>
                <a:off x="4928973" y="4189418"/>
                <a:ext cx="507596" cy="203047"/>
                <a:chOff x="4928973" y="4189418"/>
                <a:chExt cx="507596" cy="203047"/>
              </a:xfrm>
            </p:grpSpPr>
            <p:sp>
              <p:nvSpPr>
                <p:cNvPr id="14281" name="Google Shape;14281;p7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83" name="Google Shape;14283;p70"/>
            <p:cNvGrpSpPr/>
            <p:nvPr/>
          </p:nvGrpSpPr>
          <p:grpSpPr>
            <a:xfrm>
              <a:off x="4482186" y="3641905"/>
              <a:ext cx="397605" cy="349784"/>
              <a:chOff x="2906375" y="1159725"/>
              <a:chExt cx="1860575" cy="1636800"/>
            </a:xfrm>
          </p:grpSpPr>
          <p:sp>
            <p:nvSpPr>
              <p:cNvPr id="14284" name="Google Shape;14284;p7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88" name="Google Shape;14288;p70"/>
          <p:cNvGrpSpPr/>
          <p:nvPr/>
        </p:nvGrpSpPr>
        <p:grpSpPr>
          <a:xfrm>
            <a:off x="6546943" y="2074305"/>
            <a:ext cx="940737" cy="721067"/>
            <a:chOff x="6599718" y="2068734"/>
            <a:chExt cx="940737" cy="721067"/>
          </a:xfrm>
        </p:grpSpPr>
        <p:sp>
          <p:nvSpPr>
            <p:cNvPr id="14289" name="Google Shape;14289;p7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5" name="Google Shape;14295;p70"/>
            <p:cNvGrpSpPr/>
            <p:nvPr/>
          </p:nvGrpSpPr>
          <p:grpSpPr>
            <a:xfrm>
              <a:off x="6836957" y="2068734"/>
              <a:ext cx="461892" cy="721067"/>
              <a:chOff x="6836957" y="2068734"/>
              <a:chExt cx="461892" cy="721067"/>
            </a:xfrm>
          </p:grpSpPr>
          <p:sp>
            <p:nvSpPr>
              <p:cNvPr id="14296" name="Google Shape;14296;p7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02" name="Google Shape;14302;p70"/>
              <p:cNvGrpSpPr/>
              <p:nvPr/>
            </p:nvGrpSpPr>
            <p:grpSpPr>
              <a:xfrm>
                <a:off x="6836957" y="2068734"/>
                <a:ext cx="461892" cy="721067"/>
                <a:chOff x="6836957" y="2068734"/>
                <a:chExt cx="461892" cy="721067"/>
              </a:xfrm>
            </p:grpSpPr>
            <p:sp>
              <p:nvSpPr>
                <p:cNvPr id="14303" name="Google Shape;14303;p7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310" name="Google Shape;14310;p70"/>
          <p:cNvGrpSpPr/>
          <p:nvPr/>
        </p:nvGrpSpPr>
        <p:grpSpPr>
          <a:xfrm>
            <a:off x="2430262" y="2078652"/>
            <a:ext cx="712577" cy="712374"/>
            <a:chOff x="2559249" y="2069323"/>
            <a:chExt cx="685566" cy="685634"/>
          </a:xfrm>
        </p:grpSpPr>
        <p:sp>
          <p:nvSpPr>
            <p:cNvPr id="14311" name="Google Shape;14311;p7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4" name="Google Shape;14324;p70"/>
          <p:cNvGrpSpPr/>
          <p:nvPr/>
        </p:nvGrpSpPr>
        <p:grpSpPr>
          <a:xfrm>
            <a:off x="7612699" y="1191441"/>
            <a:ext cx="845645" cy="711911"/>
            <a:chOff x="951975" y="315800"/>
            <a:chExt cx="5860325" cy="4933550"/>
          </a:xfrm>
        </p:grpSpPr>
        <p:sp>
          <p:nvSpPr>
            <p:cNvPr id="14325" name="Google Shape;14325;p7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3" name="Google Shape;14333;p70"/>
          <p:cNvGrpSpPr/>
          <p:nvPr/>
        </p:nvGrpSpPr>
        <p:grpSpPr>
          <a:xfrm>
            <a:off x="3709828" y="2927550"/>
            <a:ext cx="1617932" cy="621724"/>
            <a:chOff x="3862800" y="3038525"/>
            <a:chExt cx="1329006" cy="510698"/>
          </a:xfrm>
        </p:grpSpPr>
        <p:sp>
          <p:nvSpPr>
            <p:cNvPr id="14334" name="Google Shape;14334;p7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6" name="Google Shape;14336;p70"/>
            <p:cNvGrpSpPr/>
            <p:nvPr/>
          </p:nvGrpSpPr>
          <p:grpSpPr>
            <a:xfrm>
              <a:off x="3967075" y="3040337"/>
              <a:ext cx="1019927" cy="402126"/>
              <a:chOff x="3967075" y="3040337"/>
              <a:chExt cx="1019927" cy="402126"/>
            </a:xfrm>
          </p:grpSpPr>
          <p:sp>
            <p:nvSpPr>
              <p:cNvPr id="14337" name="Google Shape;14337;p7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7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70"/>
            <p:cNvGrpSpPr/>
            <p:nvPr/>
          </p:nvGrpSpPr>
          <p:grpSpPr>
            <a:xfrm>
              <a:off x="4186700" y="3040337"/>
              <a:ext cx="390475" cy="183289"/>
              <a:chOff x="4186700" y="3040337"/>
              <a:chExt cx="390475" cy="183289"/>
            </a:xfrm>
          </p:grpSpPr>
          <p:sp>
            <p:nvSpPr>
              <p:cNvPr id="14340" name="Google Shape;14340;p7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70"/>
            <p:cNvGrpSpPr/>
            <p:nvPr/>
          </p:nvGrpSpPr>
          <p:grpSpPr>
            <a:xfrm>
              <a:off x="4073727" y="3040337"/>
              <a:ext cx="697794" cy="296263"/>
              <a:chOff x="4073727" y="3040337"/>
              <a:chExt cx="697794" cy="296263"/>
            </a:xfrm>
          </p:grpSpPr>
          <p:sp>
            <p:nvSpPr>
              <p:cNvPr id="14343" name="Google Shape;14343;p7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5" name="Google Shape;14345;p70"/>
            <p:cNvGrpSpPr/>
            <p:nvPr/>
          </p:nvGrpSpPr>
          <p:grpSpPr>
            <a:xfrm>
              <a:off x="3862800" y="3038525"/>
              <a:ext cx="1329006" cy="510698"/>
              <a:chOff x="3862800" y="3038525"/>
              <a:chExt cx="1329006" cy="510698"/>
            </a:xfrm>
          </p:grpSpPr>
          <p:sp>
            <p:nvSpPr>
              <p:cNvPr id="14346" name="Google Shape;14346;p7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48" name="Google Shape;14348;p70"/>
          <p:cNvGrpSpPr/>
          <p:nvPr/>
        </p:nvGrpSpPr>
        <p:grpSpPr>
          <a:xfrm>
            <a:off x="718150" y="1191441"/>
            <a:ext cx="883205" cy="775176"/>
            <a:chOff x="649648" y="271400"/>
            <a:chExt cx="6215377" cy="5455143"/>
          </a:xfrm>
        </p:grpSpPr>
        <p:sp>
          <p:nvSpPr>
            <p:cNvPr id="14349" name="Google Shape;14349;p7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1" name="Google Shape;14361;p70"/>
          <p:cNvGrpSpPr/>
          <p:nvPr/>
        </p:nvGrpSpPr>
        <p:grpSpPr>
          <a:xfrm>
            <a:off x="2326452" y="1191441"/>
            <a:ext cx="767704" cy="815489"/>
            <a:chOff x="2499700" y="1135950"/>
            <a:chExt cx="732402" cy="777990"/>
          </a:xfrm>
        </p:grpSpPr>
        <p:grpSp>
          <p:nvGrpSpPr>
            <p:cNvPr id="14362" name="Google Shape;14362;p70"/>
            <p:cNvGrpSpPr/>
            <p:nvPr/>
          </p:nvGrpSpPr>
          <p:grpSpPr>
            <a:xfrm>
              <a:off x="2499700" y="1135950"/>
              <a:ext cx="732402" cy="694705"/>
              <a:chOff x="2499700" y="1135950"/>
              <a:chExt cx="732402" cy="694705"/>
            </a:xfrm>
          </p:grpSpPr>
          <p:sp>
            <p:nvSpPr>
              <p:cNvPr id="14363" name="Google Shape;14363;p7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7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0" name="Google Shape;14390;p70"/>
            <p:cNvGrpSpPr/>
            <p:nvPr/>
          </p:nvGrpSpPr>
          <p:grpSpPr>
            <a:xfrm>
              <a:off x="2517909" y="1188726"/>
              <a:ext cx="702702" cy="725214"/>
              <a:chOff x="2517909" y="1188726"/>
              <a:chExt cx="702702" cy="725214"/>
            </a:xfrm>
          </p:grpSpPr>
          <p:sp>
            <p:nvSpPr>
              <p:cNvPr id="14391" name="Google Shape;14391;p7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96" name="Google Shape;14396;p70"/>
          <p:cNvGrpSpPr/>
          <p:nvPr/>
        </p:nvGrpSpPr>
        <p:grpSpPr>
          <a:xfrm>
            <a:off x="1672184" y="1191441"/>
            <a:ext cx="583439" cy="870229"/>
            <a:chOff x="1716825" y="1121550"/>
            <a:chExt cx="622800" cy="928938"/>
          </a:xfrm>
        </p:grpSpPr>
        <p:grpSp>
          <p:nvGrpSpPr>
            <p:cNvPr id="14397" name="Google Shape;14397;p70"/>
            <p:cNvGrpSpPr/>
            <p:nvPr/>
          </p:nvGrpSpPr>
          <p:grpSpPr>
            <a:xfrm>
              <a:off x="1716825" y="1121550"/>
              <a:ext cx="622800" cy="928938"/>
              <a:chOff x="1716825" y="1121550"/>
              <a:chExt cx="622800" cy="928938"/>
            </a:xfrm>
          </p:grpSpPr>
          <p:cxnSp>
            <p:nvCxnSpPr>
              <p:cNvPr id="14398" name="Google Shape;14398;p70"/>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4399" name="Google Shape;14399;p7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0" name="Google Shape;14400;p70"/>
            <p:cNvGrpSpPr/>
            <p:nvPr/>
          </p:nvGrpSpPr>
          <p:grpSpPr>
            <a:xfrm>
              <a:off x="1768050" y="1172775"/>
              <a:ext cx="520200" cy="832000"/>
              <a:chOff x="1768050" y="1172775"/>
              <a:chExt cx="520200" cy="832000"/>
            </a:xfrm>
          </p:grpSpPr>
          <p:cxnSp>
            <p:nvCxnSpPr>
              <p:cNvPr id="14401" name="Google Shape;14401;p70"/>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4402" name="Google Shape;14402;p7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3" name="Google Shape;14403;p70"/>
            <p:cNvGrpSpPr/>
            <p:nvPr/>
          </p:nvGrpSpPr>
          <p:grpSpPr>
            <a:xfrm>
              <a:off x="1820100" y="1225475"/>
              <a:ext cx="416400" cy="729575"/>
              <a:chOff x="1820100" y="1225475"/>
              <a:chExt cx="416400" cy="729575"/>
            </a:xfrm>
          </p:grpSpPr>
          <p:cxnSp>
            <p:nvCxnSpPr>
              <p:cNvPr id="14404" name="Google Shape;14404;p70"/>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4405" name="Google Shape;14405;p7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6" name="Google Shape;14406;p70"/>
            <p:cNvGrpSpPr/>
            <p:nvPr/>
          </p:nvGrpSpPr>
          <p:grpSpPr>
            <a:xfrm>
              <a:off x="1874250" y="1278825"/>
              <a:ext cx="308100" cy="605275"/>
              <a:chOff x="1874250" y="1278825"/>
              <a:chExt cx="308100" cy="605275"/>
            </a:xfrm>
          </p:grpSpPr>
          <p:cxnSp>
            <p:nvCxnSpPr>
              <p:cNvPr id="14407" name="Google Shape;14407;p70"/>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4408" name="Google Shape;14408;p7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09" name="Google Shape;14409;p7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0" name="Google Shape;14410;p70"/>
          <p:cNvGrpSpPr/>
          <p:nvPr/>
        </p:nvGrpSpPr>
        <p:grpSpPr>
          <a:xfrm>
            <a:off x="1592007" y="2077763"/>
            <a:ext cx="739072" cy="714152"/>
            <a:chOff x="4334725" y="1355875"/>
            <a:chExt cx="3106650" cy="3001900"/>
          </a:xfrm>
        </p:grpSpPr>
        <p:grpSp>
          <p:nvGrpSpPr>
            <p:cNvPr id="14411" name="Google Shape;14411;p70"/>
            <p:cNvGrpSpPr/>
            <p:nvPr/>
          </p:nvGrpSpPr>
          <p:grpSpPr>
            <a:xfrm>
              <a:off x="4516050" y="1724875"/>
              <a:ext cx="2693725" cy="2632900"/>
              <a:chOff x="4516050" y="1724875"/>
              <a:chExt cx="2693725" cy="2632900"/>
            </a:xfrm>
          </p:grpSpPr>
          <p:sp>
            <p:nvSpPr>
              <p:cNvPr id="14412" name="Google Shape;14412;p7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5" name="Google Shape;14415;p70"/>
            <p:cNvGrpSpPr/>
            <p:nvPr/>
          </p:nvGrpSpPr>
          <p:grpSpPr>
            <a:xfrm>
              <a:off x="4334725" y="1355875"/>
              <a:ext cx="3106650" cy="2709650"/>
              <a:chOff x="4334725" y="1355875"/>
              <a:chExt cx="3106650" cy="2709650"/>
            </a:xfrm>
          </p:grpSpPr>
          <p:sp>
            <p:nvSpPr>
              <p:cNvPr id="14416" name="Google Shape;14416;p7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19" name="Google Shape;14419;p70"/>
          <p:cNvGrpSpPr/>
          <p:nvPr/>
        </p:nvGrpSpPr>
        <p:grpSpPr>
          <a:xfrm>
            <a:off x="7708956" y="3708534"/>
            <a:ext cx="312074" cy="684173"/>
            <a:chOff x="7645573" y="3754300"/>
            <a:chExt cx="293855" cy="644170"/>
          </a:xfrm>
        </p:grpSpPr>
        <p:sp>
          <p:nvSpPr>
            <p:cNvPr id="14420" name="Google Shape;14420;p7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2" name="Google Shape;14422;p70"/>
          <p:cNvGrpSpPr/>
          <p:nvPr/>
        </p:nvGrpSpPr>
        <p:grpSpPr>
          <a:xfrm>
            <a:off x="5630944" y="1191441"/>
            <a:ext cx="709011" cy="739359"/>
            <a:chOff x="5830645" y="1256617"/>
            <a:chExt cx="530340" cy="553040"/>
          </a:xfrm>
        </p:grpSpPr>
        <p:grpSp>
          <p:nvGrpSpPr>
            <p:cNvPr id="14423" name="Google Shape;14423;p70"/>
            <p:cNvGrpSpPr/>
            <p:nvPr/>
          </p:nvGrpSpPr>
          <p:grpSpPr>
            <a:xfrm>
              <a:off x="5830645" y="1256617"/>
              <a:ext cx="259743" cy="269909"/>
              <a:chOff x="5830645" y="1256617"/>
              <a:chExt cx="259743" cy="269909"/>
            </a:xfrm>
          </p:grpSpPr>
          <p:sp>
            <p:nvSpPr>
              <p:cNvPr id="14424" name="Google Shape;14424;p7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70"/>
            <p:cNvGrpSpPr/>
            <p:nvPr/>
          </p:nvGrpSpPr>
          <p:grpSpPr>
            <a:xfrm>
              <a:off x="6101293" y="1256617"/>
              <a:ext cx="259692" cy="269909"/>
              <a:chOff x="6101293" y="1256617"/>
              <a:chExt cx="259692" cy="269909"/>
            </a:xfrm>
          </p:grpSpPr>
          <p:sp>
            <p:nvSpPr>
              <p:cNvPr id="14427" name="Google Shape;14427;p7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9" name="Google Shape;14429;p70"/>
            <p:cNvGrpSpPr/>
            <p:nvPr/>
          </p:nvGrpSpPr>
          <p:grpSpPr>
            <a:xfrm>
              <a:off x="5830645" y="1539749"/>
              <a:ext cx="259692" cy="269909"/>
              <a:chOff x="5830645" y="1539749"/>
              <a:chExt cx="259692" cy="269909"/>
            </a:xfrm>
          </p:grpSpPr>
          <p:sp>
            <p:nvSpPr>
              <p:cNvPr id="14430" name="Google Shape;14430;p7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2" name="Google Shape;14432;p70"/>
            <p:cNvGrpSpPr/>
            <p:nvPr/>
          </p:nvGrpSpPr>
          <p:grpSpPr>
            <a:xfrm>
              <a:off x="6101293" y="1539749"/>
              <a:ext cx="259692" cy="269909"/>
              <a:chOff x="6101293" y="1539749"/>
              <a:chExt cx="259692" cy="269909"/>
            </a:xfrm>
          </p:grpSpPr>
          <p:sp>
            <p:nvSpPr>
              <p:cNvPr id="14433" name="Google Shape;14433;p7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5" name="Google Shape;14435;p7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6" name="Google Shape;14436;p70"/>
          <p:cNvGrpSpPr/>
          <p:nvPr/>
        </p:nvGrpSpPr>
        <p:grpSpPr>
          <a:xfrm>
            <a:off x="732438" y="2927557"/>
            <a:ext cx="1452955" cy="621360"/>
            <a:chOff x="732422" y="2990152"/>
            <a:chExt cx="1337773" cy="572102"/>
          </a:xfrm>
        </p:grpSpPr>
        <p:sp>
          <p:nvSpPr>
            <p:cNvPr id="14437" name="Google Shape;14437;p7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46" name="Shape 14446"/>
        <p:cNvGrpSpPr/>
        <p:nvPr/>
      </p:nvGrpSpPr>
      <p:grpSpPr>
        <a:xfrm>
          <a:off x="0" y="0"/>
          <a:ext cx="0" cy="0"/>
          <a:chOff x="0" y="0"/>
          <a:chExt cx="0" cy="0"/>
        </a:xfrm>
      </p:grpSpPr>
      <p:grpSp>
        <p:nvGrpSpPr>
          <p:cNvPr id="14447" name="Google Shape;14447;p71"/>
          <p:cNvGrpSpPr/>
          <p:nvPr/>
        </p:nvGrpSpPr>
        <p:grpSpPr>
          <a:xfrm>
            <a:off x="729238" y="1179665"/>
            <a:ext cx="1636117" cy="1526144"/>
            <a:chOff x="729238" y="1179665"/>
            <a:chExt cx="1636117" cy="1526144"/>
          </a:xfrm>
        </p:grpSpPr>
        <p:grpSp>
          <p:nvGrpSpPr>
            <p:cNvPr id="14448" name="Google Shape;14448;p71"/>
            <p:cNvGrpSpPr/>
            <p:nvPr/>
          </p:nvGrpSpPr>
          <p:grpSpPr>
            <a:xfrm>
              <a:off x="729238" y="1179665"/>
              <a:ext cx="80700" cy="1526144"/>
              <a:chOff x="729238" y="1179665"/>
              <a:chExt cx="80700" cy="1526144"/>
            </a:xfrm>
          </p:grpSpPr>
          <p:sp>
            <p:nvSpPr>
              <p:cNvPr id="14449" name="Google Shape;14449;p7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9" name="Google Shape;14459;p71"/>
            <p:cNvGrpSpPr/>
            <p:nvPr/>
          </p:nvGrpSpPr>
          <p:grpSpPr>
            <a:xfrm>
              <a:off x="903098" y="1179665"/>
              <a:ext cx="80700" cy="1526144"/>
              <a:chOff x="903098" y="1179665"/>
              <a:chExt cx="80700" cy="1526144"/>
            </a:xfrm>
          </p:grpSpPr>
          <p:sp>
            <p:nvSpPr>
              <p:cNvPr id="14460" name="Google Shape;14460;p7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71"/>
            <p:cNvGrpSpPr/>
            <p:nvPr/>
          </p:nvGrpSpPr>
          <p:grpSpPr>
            <a:xfrm>
              <a:off x="1076958" y="1179665"/>
              <a:ext cx="80700" cy="1526144"/>
              <a:chOff x="1076958" y="1179665"/>
              <a:chExt cx="80700" cy="1526144"/>
            </a:xfrm>
          </p:grpSpPr>
          <p:sp>
            <p:nvSpPr>
              <p:cNvPr id="14471" name="Google Shape;14471;p7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1" name="Google Shape;14481;p71"/>
            <p:cNvGrpSpPr/>
            <p:nvPr/>
          </p:nvGrpSpPr>
          <p:grpSpPr>
            <a:xfrm>
              <a:off x="1247707" y="1179665"/>
              <a:ext cx="80700" cy="1526144"/>
              <a:chOff x="1247707" y="1179665"/>
              <a:chExt cx="80700" cy="1526144"/>
            </a:xfrm>
          </p:grpSpPr>
          <p:sp>
            <p:nvSpPr>
              <p:cNvPr id="14482" name="Google Shape;14482;p7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2" name="Google Shape;14492;p71"/>
            <p:cNvGrpSpPr/>
            <p:nvPr/>
          </p:nvGrpSpPr>
          <p:grpSpPr>
            <a:xfrm>
              <a:off x="1421567" y="1179665"/>
              <a:ext cx="80700" cy="1526144"/>
              <a:chOff x="1421567" y="1179665"/>
              <a:chExt cx="80700" cy="1526144"/>
            </a:xfrm>
          </p:grpSpPr>
          <p:sp>
            <p:nvSpPr>
              <p:cNvPr id="14493" name="Google Shape;14493;p7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3" name="Google Shape;14503;p71"/>
            <p:cNvGrpSpPr/>
            <p:nvPr/>
          </p:nvGrpSpPr>
          <p:grpSpPr>
            <a:xfrm>
              <a:off x="1592327" y="1179665"/>
              <a:ext cx="80700" cy="1526144"/>
              <a:chOff x="1592327" y="1179665"/>
              <a:chExt cx="80700" cy="1526144"/>
            </a:xfrm>
          </p:grpSpPr>
          <p:sp>
            <p:nvSpPr>
              <p:cNvPr id="14504" name="Google Shape;14504;p7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4" name="Google Shape;14514;p71"/>
            <p:cNvGrpSpPr/>
            <p:nvPr/>
          </p:nvGrpSpPr>
          <p:grpSpPr>
            <a:xfrm>
              <a:off x="1766187" y="1179665"/>
              <a:ext cx="80700" cy="1526144"/>
              <a:chOff x="1766187" y="1179665"/>
              <a:chExt cx="80700" cy="1526144"/>
            </a:xfrm>
          </p:grpSpPr>
          <p:sp>
            <p:nvSpPr>
              <p:cNvPr id="14515" name="Google Shape;14515;p7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5" name="Google Shape;14525;p71"/>
            <p:cNvGrpSpPr/>
            <p:nvPr/>
          </p:nvGrpSpPr>
          <p:grpSpPr>
            <a:xfrm>
              <a:off x="1936935" y="1179665"/>
              <a:ext cx="80700" cy="1526144"/>
              <a:chOff x="1936935" y="1179665"/>
              <a:chExt cx="80700" cy="1526144"/>
            </a:xfrm>
          </p:grpSpPr>
          <p:sp>
            <p:nvSpPr>
              <p:cNvPr id="14526" name="Google Shape;14526;p7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7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6" name="Google Shape;14536;p71"/>
            <p:cNvGrpSpPr/>
            <p:nvPr/>
          </p:nvGrpSpPr>
          <p:grpSpPr>
            <a:xfrm>
              <a:off x="2110795" y="1179665"/>
              <a:ext cx="80700" cy="1526144"/>
              <a:chOff x="2110795" y="1179665"/>
              <a:chExt cx="80700" cy="1526144"/>
            </a:xfrm>
          </p:grpSpPr>
          <p:sp>
            <p:nvSpPr>
              <p:cNvPr id="14537" name="Google Shape;14537;p7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71"/>
            <p:cNvGrpSpPr/>
            <p:nvPr/>
          </p:nvGrpSpPr>
          <p:grpSpPr>
            <a:xfrm>
              <a:off x="2284655" y="1179665"/>
              <a:ext cx="80700" cy="1526144"/>
              <a:chOff x="2284655" y="1179665"/>
              <a:chExt cx="80700" cy="1526144"/>
            </a:xfrm>
          </p:grpSpPr>
          <p:sp>
            <p:nvSpPr>
              <p:cNvPr id="14548" name="Google Shape;14548;p7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58" name="Google Shape;14558;p71"/>
          <p:cNvGrpSpPr/>
          <p:nvPr/>
        </p:nvGrpSpPr>
        <p:grpSpPr>
          <a:xfrm>
            <a:off x="2623904" y="1198803"/>
            <a:ext cx="1364248" cy="1102133"/>
            <a:chOff x="2623904" y="1198803"/>
            <a:chExt cx="1364248" cy="1102133"/>
          </a:xfrm>
        </p:grpSpPr>
        <p:grpSp>
          <p:nvGrpSpPr>
            <p:cNvPr id="14559" name="Google Shape;14559;p71"/>
            <p:cNvGrpSpPr/>
            <p:nvPr/>
          </p:nvGrpSpPr>
          <p:grpSpPr>
            <a:xfrm>
              <a:off x="2623907" y="1198803"/>
              <a:ext cx="1364245" cy="273000"/>
              <a:chOff x="2623907" y="1198803"/>
              <a:chExt cx="1364245" cy="273000"/>
            </a:xfrm>
          </p:grpSpPr>
          <p:sp>
            <p:nvSpPr>
              <p:cNvPr id="14560" name="Google Shape;14560;p7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71"/>
            <p:cNvGrpSpPr/>
            <p:nvPr/>
          </p:nvGrpSpPr>
          <p:grpSpPr>
            <a:xfrm>
              <a:off x="2623904" y="1476964"/>
              <a:ext cx="1364245" cy="273000"/>
              <a:chOff x="2623904" y="1476964"/>
              <a:chExt cx="1364245" cy="273000"/>
            </a:xfrm>
          </p:grpSpPr>
          <p:sp>
            <p:nvSpPr>
              <p:cNvPr id="14566" name="Google Shape;14566;p7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1" name="Google Shape;14571;p71"/>
            <p:cNvGrpSpPr/>
            <p:nvPr/>
          </p:nvGrpSpPr>
          <p:grpSpPr>
            <a:xfrm>
              <a:off x="2623907" y="1749775"/>
              <a:ext cx="1364245" cy="273000"/>
              <a:chOff x="2623907" y="1749775"/>
              <a:chExt cx="1364245" cy="273000"/>
            </a:xfrm>
          </p:grpSpPr>
          <p:sp>
            <p:nvSpPr>
              <p:cNvPr id="14572" name="Google Shape;14572;p7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71"/>
            <p:cNvGrpSpPr/>
            <p:nvPr/>
          </p:nvGrpSpPr>
          <p:grpSpPr>
            <a:xfrm>
              <a:off x="2623904" y="2027936"/>
              <a:ext cx="1364245" cy="273000"/>
              <a:chOff x="2623904" y="2027936"/>
              <a:chExt cx="1364245" cy="273000"/>
            </a:xfrm>
          </p:grpSpPr>
          <p:sp>
            <p:nvSpPr>
              <p:cNvPr id="14578" name="Google Shape;14578;p7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83" name="Google Shape;14583;p71"/>
          <p:cNvGrpSpPr/>
          <p:nvPr/>
        </p:nvGrpSpPr>
        <p:grpSpPr>
          <a:xfrm>
            <a:off x="2613365" y="2657986"/>
            <a:ext cx="1387541" cy="159124"/>
            <a:chOff x="3200660" y="2180272"/>
            <a:chExt cx="2563824" cy="378237"/>
          </a:xfrm>
        </p:grpSpPr>
        <p:sp>
          <p:nvSpPr>
            <p:cNvPr id="14584" name="Google Shape;14584;p7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2" name="Google Shape;14602;p71"/>
          <p:cNvGrpSpPr/>
          <p:nvPr/>
        </p:nvGrpSpPr>
        <p:grpSpPr>
          <a:xfrm>
            <a:off x="2609890" y="2935811"/>
            <a:ext cx="1390502" cy="159625"/>
            <a:chOff x="3530150" y="2790075"/>
            <a:chExt cx="1962600" cy="225300"/>
          </a:xfrm>
        </p:grpSpPr>
        <p:sp>
          <p:nvSpPr>
            <p:cNvPr id="14603" name="Google Shape;14603;p7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5" name="Google Shape;14605;p71"/>
          <p:cNvGrpSpPr/>
          <p:nvPr/>
        </p:nvGrpSpPr>
        <p:grpSpPr>
          <a:xfrm>
            <a:off x="2610543" y="3214137"/>
            <a:ext cx="1411629" cy="153761"/>
            <a:chOff x="3558802" y="4011427"/>
            <a:chExt cx="1866000" cy="111300"/>
          </a:xfrm>
        </p:grpSpPr>
        <p:sp>
          <p:nvSpPr>
            <p:cNvPr id="14606" name="Google Shape;14606;p7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8" name="Google Shape;14608;p71"/>
          <p:cNvGrpSpPr/>
          <p:nvPr/>
        </p:nvGrpSpPr>
        <p:grpSpPr>
          <a:xfrm>
            <a:off x="2610235" y="2419536"/>
            <a:ext cx="1383503" cy="119749"/>
            <a:chOff x="3465975" y="2270276"/>
            <a:chExt cx="1986364" cy="171929"/>
          </a:xfrm>
        </p:grpSpPr>
        <p:sp>
          <p:nvSpPr>
            <p:cNvPr id="14609" name="Google Shape;14609;p7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7" name="Google Shape;14617;p71"/>
          <p:cNvGrpSpPr/>
          <p:nvPr/>
        </p:nvGrpSpPr>
        <p:grpSpPr>
          <a:xfrm>
            <a:off x="2621243" y="3783187"/>
            <a:ext cx="1369531" cy="195460"/>
            <a:chOff x="723300" y="4253549"/>
            <a:chExt cx="2276482" cy="324900"/>
          </a:xfrm>
        </p:grpSpPr>
        <p:sp>
          <p:nvSpPr>
            <p:cNvPr id="14618" name="Google Shape;14618;p7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71"/>
          <p:cNvGrpSpPr/>
          <p:nvPr/>
        </p:nvGrpSpPr>
        <p:grpSpPr>
          <a:xfrm>
            <a:off x="2610803" y="3484367"/>
            <a:ext cx="1389066" cy="180119"/>
            <a:chOff x="705948" y="3788465"/>
            <a:chExt cx="2308953" cy="299400"/>
          </a:xfrm>
        </p:grpSpPr>
        <p:sp>
          <p:nvSpPr>
            <p:cNvPr id="14624" name="Google Shape;14624;p7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9" name="Google Shape;14629;p71"/>
          <p:cNvGrpSpPr/>
          <p:nvPr/>
        </p:nvGrpSpPr>
        <p:grpSpPr>
          <a:xfrm>
            <a:off x="2658741" y="4097347"/>
            <a:ext cx="1304609" cy="294074"/>
            <a:chOff x="2658741" y="4097347"/>
            <a:chExt cx="1304609" cy="294074"/>
          </a:xfrm>
        </p:grpSpPr>
        <p:grpSp>
          <p:nvGrpSpPr>
            <p:cNvPr id="14630" name="Google Shape;14630;p71"/>
            <p:cNvGrpSpPr/>
            <p:nvPr/>
          </p:nvGrpSpPr>
          <p:grpSpPr>
            <a:xfrm>
              <a:off x="2658741" y="4097347"/>
              <a:ext cx="118572" cy="294074"/>
              <a:chOff x="3343310" y="4475555"/>
              <a:chExt cx="127717" cy="316753"/>
            </a:xfrm>
          </p:grpSpPr>
          <p:sp>
            <p:nvSpPr>
              <p:cNvPr id="14631" name="Google Shape;14631;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3" name="Google Shape;14633;p71"/>
            <p:cNvGrpSpPr/>
            <p:nvPr/>
          </p:nvGrpSpPr>
          <p:grpSpPr>
            <a:xfrm>
              <a:off x="3815519" y="4098388"/>
              <a:ext cx="147831" cy="291991"/>
              <a:chOff x="3527539" y="4476677"/>
              <a:chExt cx="159232" cy="314510"/>
            </a:xfrm>
          </p:grpSpPr>
          <p:sp>
            <p:nvSpPr>
              <p:cNvPr id="14634" name="Google Shape;14634;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6" name="Google Shape;14636;p71"/>
            <p:cNvGrpSpPr/>
            <p:nvPr/>
          </p:nvGrpSpPr>
          <p:grpSpPr>
            <a:xfrm>
              <a:off x="3511696" y="4098388"/>
              <a:ext cx="147831" cy="291991"/>
              <a:chOff x="3527539" y="4476677"/>
              <a:chExt cx="159232" cy="314510"/>
            </a:xfrm>
          </p:grpSpPr>
          <p:sp>
            <p:nvSpPr>
              <p:cNvPr id="14637" name="Google Shape;14637;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9" name="Google Shape;14639;p71"/>
            <p:cNvGrpSpPr/>
            <p:nvPr/>
          </p:nvGrpSpPr>
          <p:grpSpPr>
            <a:xfrm>
              <a:off x="3207874" y="4098388"/>
              <a:ext cx="147831" cy="291991"/>
              <a:chOff x="3527539" y="4476677"/>
              <a:chExt cx="159232" cy="314510"/>
            </a:xfrm>
          </p:grpSpPr>
          <p:sp>
            <p:nvSpPr>
              <p:cNvPr id="14640" name="Google Shape;14640;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2" name="Google Shape;14642;p71"/>
            <p:cNvGrpSpPr/>
            <p:nvPr/>
          </p:nvGrpSpPr>
          <p:grpSpPr>
            <a:xfrm>
              <a:off x="2933305" y="4097347"/>
              <a:ext cx="118572" cy="294074"/>
              <a:chOff x="3343310" y="4475555"/>
              <a:chExt cx="127717" cy="316753"/>
            </a:xfrm>
          </p:grpSpPr>
          <p:sp>
            <p:nvSpPr>
              <p:cNvPr id="14643" name="Google Shape;14643;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45" name="Google Shape;14645;p71"/>
          <p:cNvGrpSpPr/>
          <p:nvPr/>
        </p:nvGrpSpPr>
        <p:grpSpPr>
          <a:xfrm>
            <a:off x="4277571" y="2080469"/>
            <a:ext cx="1433821" cy="191501"/>
            <a:chOff x="4273350" y="2080469"/>
            <a:chExt cx="1433821" cy="191501"/>
          </a:xfrm>
        </p:grpSpPr>
        <p:grpSp>
          <p:nvGrpSpPr>
            <p:cNvPr id="14646" name="Google Shape;14646;p71"/>
            <p:cNvGrpSpPr/>
            <p:nvPr/>
          </p:nvGrpSpPr>
          <p:grpSpPr>
            <a:xfrm>
              <a:off x="4273350" y="2080469"/>
              <a:ext cx="1433821" cy="0"/>
              <a:chOff x="5224975" y="2962250"/>
              <a:chExt cx="1544400" cy="0"/>
            </a:xfrm>
          </p:grpSpPr>
          <p:cxnSp>
            <p:nvCxnSpPr>
              <p:cNvPr id="14647" name="Google Shape;14647;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4648" name="Google Shape;14648;p71"/>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4649" name="Google Shape;14649;p71"/>
            <p:cNvGrpSpPr/>
            <p:nvPr/>
          </p:nvGrpSpPr>
          <p:grpSpPr>
            <a:xfrm>
              <a:off x="4273350" y="2271969"/>
              <a:ext cx="1433821" cy="0"/>
              <a:chOff x="5224975" y="2962250"/>
              <a:chExt cx="1544400" cy="0"/>
            </a:xfrm>
          </p:grpSpPr>
          <p:cxnSp>
            <p:nvCxnSpPr>
              <p:cNvPr id="14650" name="Google Shape;14650;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4651" name="Google Shape;14651;p71"/>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4652" name="Google Shape;14652;p71"/>
          <p:cNvGrpSpPr/>
          <p:nvPr/>
        </p:nvGrpSpPr>
        <p:grpSpPr>
          <a:xfrm>
            <a:off x="4279126" y="1183036"/>
            <a:ext cx="1430711" cy="743389"/>
            <a:chOff x="5159450" y="1919950"/>
            <a:chExt cx="1541050" cy="862500"/>
          </a:xfrm>
        </p:grpSpPr>
        <p:sp>
          <p:nvSpPr>
            <p:cNvPr id="14653" name="Google Shape;14653;p7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4654" name="Google Shape;14654;p71"/>
            <p:cNvGrpSpPr/>
            <p:nvPr/>
          </p:nvGrpSpPr>
          <p:grpSpPr>
            <a:xfrm>
              <a:off x="5159450" y="1919950"/>
              <a:ext cx="1541050" cy="862500"/>
              <a:chOff x="5159450" y="1919950"/>
              <a:chExt cx="1541050" cy="862500"/>
            </a:xfrm>
          </p:grpSpPr>
          <p:cxnSp>
            <p:nvCxnSpPr>
              <p:cNvPr id="14655" name="Google Shape;14655;p7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4656" name="Google Shape;14656;p7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4657" name="Google Shape;14657;p71"/>
          <p:cNvGrpSpPr/>
          <p:nvPr/>
        </p:nvGrpSpPr>
        <p:grpSpPr>
          <a:xfrm>
            <a:off x="4269239" y="2406364"/>
            <a:ext cx="1450484" cy="1052087"/>
            <a:chOff x="5230575" y="1554475"/>
            <a:chExt cx="2137150" cy="1550150"/>
          </a:xfrm>
        </p:grpSpPr>
        <p:sp>
          <p:nvSpPr>
            <p:cNvPr id="14658" name="Google Shape;14658;p7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1" name="Google Shape;14671;p71"/>
          <p:cNvGrpSpPr/>
          <p:nvPr/>
        </p:nvGrpSpPr>
        <p:grpSpPr>
          <a:xfrm rot="10800000">
            <a:off x="4285790" y="3498553"/>
            <a:ext cx="1417383" cy="887946"/>
            <a:chOff x="5645403" y="2920021"/>
            <a:chExt cx="2650800" cy="2180614"/>
          </a:xfrm>
        </p:grpSpPr>
        <p:sp>
          <p:nvSpPr>
            <p:cNvPr id="14672" name="Google Shape;14672;p7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673" name="Google Shape;14673;p71"/>
            <p:cNvCxnSpPr>
              <a:stCxn id="14672"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4674" name="Google Shape;14674;p7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675" name="Google Shape;14675;p71"/>
            <p:cNvCxnSpPr>
              <a:endCxn id="14674"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4676" name="Google Shape;14676;p7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677" name="Google Shape;14677;p71"/>
            <p:cNvCxnSpPr>
              <a:stCxn id="14676"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4678" name="Google Shape;14678;p7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679" name="Google Shape;14679;p71"/>
            <p:cNvCxnSpPr>
              <a:endCxn id="14678"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4680" name="Google Shape;14680;p71"/>
          <p:cNvGrpSpPr/>
          <p:nvPr/>
        </p:nvGrpSpPr>
        <p:grpSpPr>
          <a:xfrm>
            <a:off x="7386150" y="2401908"/>
            <a:ext cx="1071743" cy="1021579"/>
            <a:chOff x="7189833" y="2022667"/>
            <a:chExt cx="1251159" cy="1192597"/>
          </a:xfrm>
        </p:grpSpPr>
        <p:sp>
          <p:nvSpPr>
            <p:cNvPr id="14681" name="Google Shape;14681;p7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71"/>
          <p:cNvGrpSpPr/>
          <p:nvPr/>
        </p:nvGrpSpPr>
        <p:grpSpPr>
          <a:xfrm>
            <a:off x="727421" y="2828315"/>
            <a:ext cx="1695374" cy="1560837"/>
            <a:chOff x="727421" y="2828315"/>
            <a:chExt cx="1695374" cy="1560837"/>
          </a:xfrm>
        </p:grpSpPr>
        <p:grpSp>
          <p:nvGrpSpPr>
            <p:cNvPr id="14686" name="Google Shape;14686;p71"/>
            <p:cNvGrpSpPr/>
            <p:nvPr/>
          </p:nvGrpSpPr>
          <p:grpSpPr>
            <a:xfrm>
              <a:off x="819108" y="2882501"/>
              <a:ext cx="103104" cy="1426186"/>
              <a:chOff x="4674013" y="3100904"/>
              <a:chExt cx="122758" cy="1698043"/>
            </a:xfrm>
          </p:grpSpPr>
          <p:sp>
            <p:nvSpPr>
              <p:cNvPr id="14687" name="Google Shape;14687;p7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4" name="Google Shape;14694;p71"/>
            <p:cNvGrpSpPr/>
            <p:nvPr/>
          </p:nvGrpSpPr>
          <p:grpSpPr>
            <a:xfrm>
              <a:off x="1062475" y="2882501"/>
              <a:ext cx="103104" cy="1426186"/>
              <a:chOff x="4940438" y="3100904"/>
              <a:chExt cx="122758" cy="1698043"/>
            </a:xfrm>
          </p:grpSpPr>
          <p:sp>
            <p:nvSpPr>
              <p:cNvPr id="14695" name="Google Shape;14695;p7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2" name="Google Shape;14702;p71"/>
            <p:cNvGrpSpPr/>
            <p:nvPr/>
          </p:nvGrpSpPr>
          <p:grpSpPr>
            <a:xfrm>
              <a:off x="1299324" y="2882501"/>
              <a:ext cx="103104" cy="1426186"/>
              <a:chOff x="5206863" y="3100904"/>
              <a:chExt cx="122758" cy="1698043"/>
            </a:xfrm>
          </p:grpSpPr>
          <p:sp>
            <p:nvSpPr>
              <p:cNvPr id="14703" name="Google Shape;14703;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71"/>
            <p:cNvGrpSpPr/>
            <p:nvPr/>
          </p:nvGrpSpPr>
          <p:grpSpPr>
            <a:xfrm>
              <a:off x="1786057" y="2882501"/>
              <a:ext cx="103104" cy="1426186"/>
              <a:chOff x="6006138" y="3143629"/>
              <a:chExt cx="122758" cy="1698043"/>
            </a:xfrm>
          </p:grpSpPr>
          <p:sp>
            <p:nvSpPr>
              <p:cNvPr id="14711" name="Google Shape;14711;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8" name="Google Shape;14718;p71"/>
            <p:cNvGrpSpPr/>
            <p:nvPr/>
          </p:nvGrpSpPr>
          <p:grpSpPr>
            <a:xfrm>
              <a:off x="2029422" y="2882501"/>
              <a:ext cx="103104" cy="1426186"/>
              <a:chOff x="6805413" y="3100904"/>
              <a:chExt cx="122758" cy="1698043"/>
            </a:xfrm>
          </p:grpSpPr>
          <p:sp>
            <p:nvSpPr>
              <p:cNvPr id="14719" name="Google Shape;14719;p7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7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6" name="Google Shape;14726;p71"/>
            <p:cNvGrpSpPr/>
            <p:nvPr/>
          </p:nvGrpSpPr>
          <p:grpSpPr>
            <a:xfrm>
              <a:off x="727421" y="2828315"/>
              <a:ext cx="1695374" cy="1560837"/>
              <a:chOff x="734799" y="2782450"/>
              <a:chExt cx="1571100" cy="1577400"/>
            </a:xfrm>
          </p:grpSpPr>
          <p:cxnSp>
            <p:nvCxnSpPr>
              <p:cNvPr id="14727" name="Google Shape;14727;p7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4728" name="Google Shape;14728;p7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4729" name="Google Shape;14729;p71"/>
            <p:cNvGrpSpPr/>
            <p:nvPr/>
          </p:nvGrpSpPr>
          <p:grpSpPr>
            <a:xfrm>
              <a:off x="2272795" y="2882501"/>
              <a:ext cx="103104" cy="1426186"/>
              <a:chOff x="5206863" y="3100904"/>
              <a:chExt cx="122758" cy="1698043"/>
            </a:xfrm>
          </p:grpSpPr>
          <p:sp>
            <p:nvSpPr>
              <p:cNvPr id="14730" name="Google Shape;14730;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7" name="Google Shape;14737;p71"/>
            <p:cNvGrpSpPr/>
            <p:nvPr/>
          </p:nvGrpSpPr>
          <p:grpSpPr>
            <a:xfrm>
              <a:off x="1542694" y="2882501"/>
              <a:ext cx="103104" cy="1426186"/>
              <a:chOff x="6006138" y="3143629"/>
              <a:chExt cx="122758" cy="1698043"/>
            </a:xfrm>
          </p:grpSpPr>
          <p:sp>
            <p:nvSpPr>
              <p:cNvPr id="14738" name="Google Shape;14738;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45" name="Google Shape;14745;p71"/>
          <p:cNvGrpSpPr/>
          <p:nvPr/>
        </p:nvGrpSpPr>
        <p:grpSpPr>
          <a:xfrm>
            <a:off x="5936000" y="2405887"/>
            <a:ext cx="1248543" cy="1025319"/>
            <a:chOff x="5183758" y="1210600"/>
            <a:chExt cx="3605380" cy="2960783"/>
          </a:xfrm>
        </p:grpSpPr>
        <p:sp>
          <p:nvSpPr>
            <p:cNvPr id="14746" name="Google Shape;14746;p7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750" name="Google Shape;14750;p7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4751" name="Google Shape;14751;p7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4752" name="Google Shape;14752;p7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4753" name="Google Shape;14753;p7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4754" name="Google Shape;14754;p7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5" name="Google Shape;14755;p71"/>
          <p:cNvGrpSpPr/>
          <p:nvPr/>
        </p:nvGrpSpPr>
        <p:grpSpPr>
          <a:xfrm>
            <a:off x="5793062" y="3544204"/>
            <a:ext cx="2664831" cy="843440"/>
            <a:chOff x="5916567" y="1099697"/>
            <a:chExt cx="2556683" cy="809211"/>
          </a:xfrm>
        </p:grpSpPr>
        <p:sp>
          <p:nvSpPr>
            <p:cNvPr id="14756" name="Google Shape;14756;p7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1"/>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4" name="Google Shape;14764;p71"/>
          <p:cNvGrpSpPr/>
          <p:nvPr/>
        </p:nvGrpSpPr>
        <p:grpSpPr>
          <a:xfrm>
            <a:off x="5900602" y="1193063"/>
            <a:ext cx="1299851" cy="1023338"/>
            <a:chOff x="5900602" y="1193063"/>
            <a:chExt cx="1299851" cy="1023338"/>
          </a:xfrm>
        </p:grpSpPr>
        <p:grpSp>
          <p:nvGrpSpPr>
            <p:cNvPr id="14765" name="Google Shape;14765;p71"/>
            <p:cNvGrpSpPr/>
            <p:nvPr/>
          </p:nvGrpSpPr>
          <p:grpSpPr>
            <a:xfrm>
              <a:off x="6743564" y="1193063"/>
              <a:ext cx="456889" cy="700379"/>
              <a:chOff x="6743564" y="1193063"/>
              <a:chExt cx="456889" cy="700379"/>
            </a:xfrm>
          </p:grpSpPr>
          <p:grpSp>
            <p:nvGrpSpPr>
              <p:cNvPr id="14766" name="Google Shape;14766;p71"/>
              <p:cNvGrpSpPr/>
              <p:nvPr/>
            </p:nvGrpSpPr>
            <p:grpSpPr>
              <a:xfrm>
                <a:off x="6743564" y="1690731"/>
                <a:ext cx="214402" cy="202710"/>
                <a:chOff x="6743564" y="1690731"/>
                <a:chExt cx="214402" cy="202710"/>
              </a:xfrm>
            </p:grpSpPr>
            <p:sp>
              <p:nvSpPr>
                <p:cNvPr id="14767" name="Google Shape;14767;p7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9" name="Google Shape;14769;p71"/>
              <p:cNvGrpSpPr/>
              <p:nvPr/>
            </p:nvGrpSpPr>
            <p:grpSpPr>
              <a:xfrm>
                <a:off x="6915505" y="1193063"/>
                <a:ext cx="284947" cy="589637"/>
                <a:chOff x="6915505" y="1193063"/>
                <a:chExt cx="284947" cy="589637"/>
              </a:xfrm>
            </p:grpSpPr>
            <p:sp>
              <p:nvSpPr>
                <p:cNvPr id="14770" name="Google Shape;14770;p7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771" name="Google Shape;14771;p71"/>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4772" name="Google Shape;14772;p71"/>
            <p:cNvGrpSpPr/>
            <p:nvPr/>
          </p:nvGrpSpPr>
          <p:grpSpPr>
            <a:xfrm>
              <a:off x="6520337" y="1193063"/>
              <a:ext cx="341815" cy="801589"/>
              <a:chOff x="6520337" y="1193063"/>
              <a:chExt cx="341815" cy="801589"/>
            </a:xfrm>
          </p:grpSpPr>
          <p:grpSp>
            <p:nvGrpSpPr>
              <p:cNvPr id="14773" name="Google Shape;14773;p71"/>
              <p:cNvGrpSpPr/>
              <p:nvPr/>
            </p:nvGrpSpPr>
            <p:grpSpPr>
              <a:xfrm>
                <a:off x="6520337" y="1589527"/>
                <a:ext cx="213950" cy="405125"/>
                <a:chOff x="6520337" y="1589527"/>
                <a:chExt cx="213950" cy="405125"/>
              </a:xfrm>
            </p:grpSpPr>
            <p:sp>
              <p:nvSpPr>
                <p:cNvPr id="14774" name="Google Shape;14774;p7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6" name="Google Shape;14776;p71"/>
              <p:cNvGrpSpPr/>
              <p:nvPr/>
            </p:nvGrpSpPr>
            <p:grpSpPr>
              <a:xfrm>
                <a:off x="6577204" y="1193063"/>
                <a:ext cx="284947" cy="453562"/>
                <a:chOff x="6577204" y="1193063"/>
                <a:chExt cx="284947" cy="453562"/>
              </a:xfrm>
            </p:grpSpPr>
            <p:sp>
              <p:nvSpPr>
                <p:cNvPr id="14777" name="Google Shape;14777;p7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778" name="Google Shape;14778;p71"/>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4779" name="Google Shape;14779;p71"/>
            <p:cNvGrpSpPr/>
            <p:nvPr/>
          </p:nvGrpSpPr>
          <p:grpSpPr>
            <a:xfrm>
              <a:off x="6238903" y="1193063"/>
              <a:ext cx="300475" cy="901782"/>
              <a:chOff x="6238903" y="1193063"/>
              <a:chExt cx="300475" cy="901782"/>
            </a:xfrm>
          </p:grpSpPr>
          <p:grpSp>
            <p:nvGrpSpPr>
              <p:cNvPr id="14780" name="Google Shape;14780;p71"/>
              <p:cNvGrpSpPr/>
              <p:nvPr/>
            </p:nvGrpSpPr>
            <p:grpSpPr>
              <a:xfrm>
                <a:off x="6290865" y="1489315"/>
                <a:ext cx="248514" cy="605530"/>
                <a:chOff x="6290865" y="1489315"/>
                <a:chExt cx="248514" cy="605530"/>
              </a:xfrm>
            </p:grpSpPr>
            <p:sp>
              <p:nvSpPr>
                <p:cNvPr id="14781" name="Google Shape;14781;p7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3" name="Google Shape;14783;p71"/>
              <p:cNvGrpSpPr/>
              <p:nvPr/>
            </p:nvGrpSpPr>
            <p:grpSpPr>
              <a:xfrm>
                <a:off x="6238903" y="1193063"/>
                <a:ext cx="284947" cy="327512"/>
                <a:chOff x="6238903" y="1193063"/>
                <a:chExt cx="284947" cy="327512"/>
              </a:xfrm>
            </p:grpSpPr>
            <p:sp>
              <p:nvSpPr>
                <p:cNvPr id="14784" name="Google Shape;14784;p7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785" name="Google Shape;14785;p71"/>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4786" name="Google Shape;14786;p71"/>
            <p:cNvGrpSpPr/>
            <p:nvPr/>
          </p:nvGrpSpPr>
          <p:grpSpPr>
            <a:xfrm>
              <a:off x="5900602" y="1193063"/>
              <a:ext cx="444345" cy="1023338"/>
              <a:chOff x="5900602" y="1193063"/>
              <a:chExt cx="444345" cy="1023338"/>
            </a:xfrm>
          </p:grpSpPr>
          <p:grpSp>
            <p:nvGrpSpPr>
              <p:cNvPr id="14787" name="Google Shape;14787;p71"/>
              <p:cNvGrpSpPr/>
              <p:nvPr/>
            </p:nvGrpSpPr>
            <p:grpSpPr>
              <a:xfrm>
                <a:off x="6046501" y="1367785"/>
                <a:ext cx="298446" cy="848616"/>
                <a:chOff x="6046501" y="1367785"/>
                <a:chExt cx="298446" cy="848616"/>
              </a:xfrm>
            </p:grpSpPr>
            <p:sp>
              <p:nvSpPr>
                <p:cNvPr id="14788" name="Google Shape;14788;p7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0" name="Google Shape;14790;p71"/>
              <p:cNvGrpSpPr/>
              <p:nvPr/>
            </p:nvGrpSpPr>
            <p:grpSpPr>
              <a:xfrm>
                <a:off x="5900602" y="1193063"/>
                <a:ext cx="284947" cy="182312"/>
                <a:chOff x="5900602" y="1193063"/>
                <a:chExt cx="284947" cy="182312"/>
              </a:xfrm>
            </p:grpSpPr>
            <p:sp>
              <p:nvSpPr>
                <p:cNvPr id="14791" name="Google Shape;14791;p7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792" name="Google Shape;14792;p7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4793" name="Google Shape;14793;p71"/>
          <p:cNvGrpSpPr/>
          <p:nvPr/>
        </p:nvGrpSpPr>
        <p:grpSpPr>
          <a:xfrm>
            <a:off x="7238484" y="1193208"/>
            <a:ext cx="1219413" cy="1051365"/>
            <a:chOff x="7287122" y="1165658"/>
            <a:chExt cx="1219413" cy="1051365"/>
          </a:xfrm>
        </p:grpSpPr>
        <p:grpSp>
          <p:nvGrpSpPr>
            <p:cNvPr id="14794" name="Google Shape;14794;p71"/>
            <p:cNvGrpSpPr/>
            <p:nvPr/>
          </p:nvGrpSpPr>
          <p:grpSpPr>
            <a:xfrm>
              <a:off x="7287122" y="1969723"/>
              <a:ext cx="1219413" cy="247300"/>
              <a:chOff x="7287122" y="1969723"/>
              <a:chExt cx="1219413" cy="247300"/>
            </a:xfrm>
          </p:grpSpPr>
          <p:sp>
            <p:nvSpPr>
              <p:cNvPr id="14795" name="Google Shape;14795;p7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96" name="Google Shape;14796;p71"/>
              <p:cNvGrpSpPr/>
              <p:nvPr/>
            </p:nvGrpSpPr>
            <p:grpSpPr>
              <a:xfrm>
                <a:off x="7287122" y="2063892"/>
                <a:ext cx="1151753" cy="73428"/>
                <a:chOff x="7287122" y="2063892"/>
                <a:chExt cx="1151753" cy="73428"/>
              </a:xfrm>
            </p:grpSpPr>
            <p:sp>
              <p:nvSpPr>
                <p:cNvPr id="14797" name="Google Shape;14797;p7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798" name="Google Shape;14798;p7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4799" name="Google Shape;14799;p71"/>
            <p:cNvGrpSpPr/>
            <p:nvPr/>
          </p:nvGrpSpPr>
          <p:grpSpPr>
            <a:xfrm>
              <a:off x="7287122" y="1712201"/>
              <a:ext cx="1219403" cy="246767"/>
              <a:chOff x="7287122" y="1712201"/>
              <a:chExt cx="1219403" cy="246767"/>
            </a:xfrm>
          </p:grpSpPr>
          <p:sp>
            <p:nvSpPr>
              <p:cNvPr id="14800" name="Google Shape;14800;p7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01" name="Google Shape;14801;p71"/>
              <p:cNvGrpSpPr/>
              <p:nvPr/>
            </p:nvGrpSpPr>
            <p:grpSpPr>
              <a:xfrm>
                <a:off x="7287122" y="1842861"/>
                <a:ext cx="1005303" cy="73419"/>
                <a:chOff x="7287122" y="1842861"/>
                <a:chExt cx="1005303" cy="73419"/>
              </a:xfrm>
            </p:grpSpPr>
            <p:sp>
              <p:nvSpPr>
                <p:cNvPr id="14802" name="Google Shape;14802;p7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803" name="Google Shape;14803;p7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4804" name="Google Shape;14804;p71"/>
            <p:cNvGrpSpPr/>
            <p:nvPr/>
          </p:nvGrpSpPr>
          <p:grpSpPr>
            <a:xfrm>
              <a:off x="7287122" y="1447520"/>
              <a:ext cx="1219403" cy="286667"/>
              <a:chOff x="7287122" y="1447520"/>
              <a:chExt cx="1219403" cy="286667"/>
            </a:xfrm>
          </p:grpSpPr>
          <p:sp>
            <p:nvSpPr>
              <p:cNvPr id="14805" name="Google Shape;14805;p7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06" name="Google Shape;14806;p71"/>
              <p:cNvGrpSpPr/>
              <p:nvPr/>
            </p:nvGrpSpPr>
            <p:grpSpPr>
              <a:xfrm>
                <a:off x="7287122" y="1581977"/>
                <a:ext cx="852803" cy="73428"/>
                <a:chOff x="7287122" y="1581977"/>
                <a:chExt cx="852803" cy="73428"/>
              </a:xfrm>
            </p:grpSpPr>
            <p:sp>
              <p:nvSpPr>
                <p:cNvPr id="14807" name="Google Shape;14807;p7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808" name="Google Shape;14808;p7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4809" name="Google Shape;14809;p71"/>
            <p:cNvGrpSpPr/>
            <p:nvPr/>
          </p:nvGrpSpPr>
          <p:grpSpPr>
            <a:xfrm>
              <a:off x="7287122" y="1165658"/>
              <a:ext cx="1219403" cy="344253"/>
              <a:chOff x="7287122" y="1165658"/>
              <a:chExt cx="1219403" cy="344253"/>
            </a:xfrm>
          </p:grpSpPr>
          <p:sp>
            <p:nvSpPr>
              <p:cNvPr id="14810" name="Google Shape;14810;p7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1" name="Google Shape;14811;p71"/>
              <p:cNvGrpSpPr/>
              <p:nvPr/>
            </p:nvGrpSpPr>
            <p:grpSpPr>
              <a:xfrm>
                <a:off x="7287122" y="1341025"/>
                <a:ext cx="695703" cy="73419"/>
                <a:chOff x="7287122" y="1341025"/>
                <a:chExt cx="695703" cy="73419"/>
              </a:xfrm>
            </p:grpSpPr>
            <p:sp>
              <p:nvSpPr>
                <p:cNvPr id="14812" name="Google Shape;14812;p7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813" name="Google Shape;14813;p7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817" name="Shape 14817"/>
        <p:cNvGrpSpPr/>
        <p:nvPr/>
      </p:nvGrpSpPr>
      <p:grpSpPr>
        <a:xfrm>
          <a:off x="0" y="0"/>
          <a:ext cx="0" cy="0"/>
          <a:chOff x="0" y="0"/>
          <a:chExt cx="0" cy="0"/>
        </a:xfrm>
      </p:grpSpPr>
      <p:sp>
        <p:nvSpPr>
          <p:cNvPr id="14818" name="Google Shape;14818;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4819" name="Google Shape;14819;p7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4820" name="Google Shape;14820;p72"/>
          <p:cNvGrpSpPr/>
          <p:nvPr/>
        </p:nvGrpSpPr>
        <p:grpSpPr>
          <a:xfrm>
            <a:off x="845855" y="2307733"/>
            <a:ext cx="340168" cy="298978"/>
            <a:chOff x="892750" y="267400"/>
            <a:chExt cx="483125" cy="424625"/>
          </a:xfrm>
        </p:grpSpPr>
        <p:sp>
          <p:nvSpPr>
            <p:cNvPr id="14821" name="Google Shape;14821;p72"/>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22" name="Google Shape;14822;p72"/>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23" name="Google Shape;14823;p72"/>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24" name="Google Shape;14824;p72"/>
          <p:cNvGrpSpPr/>
          <p:nvPr/>
        </p:nvGrpSpPr>
        <p:grpSpPr>
          <a:xfrm>
            <a:off x="1284289" y="2287121"/>
            <a:ext cx="298996" cy="340204"/>
            <a:chOff x="1516475" y="238075"/>
            <a:chExt cx="424650" cy="483175"/>
          </a:xfrm>
        </p:grpSpPr>
        <p:sp>
          <p:nvSpPr>
            <p:cNvPr id="14825" name="Google Shape;14825;p72"/>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26" name="Google Shape;14826;p72"/>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27" name="Google Shape;14827;p72"/>
          <p:cNvGrpSpPr/>
          <p:nvPr/>
        </p:nvGrpSpPr>
        <p:grpSpPr>
          <a:xfrm>
            <a:off x="1677380" y="2367520"/>
            <a:ext cx="341488" cy="179405"/>
            <a:chOff x="2080675" y="352325"/>
            <a:chExt cx="485000" cy="254800"/>
          </a:xfrm>
        </p:grpSpPr>
        <p:sp>
          <p:nvSpPr>
            <p:cNvPr id="14828" name="Google Shape;14828;p72"/>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29" name="Google Shape;14829;p72"/>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30" name="Google Shape;14830;p72"/>
          <p:cNvGrpSpPr/>
          <p:nvPr/>
        </p:nvGrpSpPr>
        <p:grpSpPr>
          <a:xfrm>
            <a:off x="2126559" y="2287138"/>
            <a:ext cx="298996" cy="340168"/>
            <a:chOff x="2705375" y="238125"/>
            <a:chExt cx="424650" cy="483125"/>
          </a:xfrm>
        </p:grpSpPr>
        <p:sp>
          <p:nvSpPr>
            <p:cNvPr id="14831" name="Google Shape;14831;p72"/>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32" name="Google Shape;14832;p72"/>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33" name="Google Shape;14833;p72"/>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34" name="Google Shape;14834;p72"/>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35" name="Google Shape;14835;p72"/>
          <p:cNvGrpSpPr/>
          <p:nvPr/>
        </p:nvGrpSpPr>
        <p:grpSpPr>
          <a:xfrm>
            <a:off x="2542700" y="2287455"/>
            <a:ext cx="301161" cy="339535"/>
            <a:chOff x="3299850" y="238575"/>
            <a:chExt cx="427725" cy="482225"/>
          </a:xfrm>
        </p:grpSpPr>
        <p:sp>
          <p:nvSpPr>
            <p:cNvPr id="14836" name="Google Shape;14836;p72"/>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37" name="Google Shape;14837;p72"/>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38" name="Google Shape;14838;p72"/>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39" name="Google Shape;14839;p72"/>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40" name="Google Shape;14840;p72"/>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41" name="Google Shape;14841;p72"/>
          <p:cNvGrpSpPr/>
          <p:nvPr/>
        </p:nvGrpSpPr>
        <p:grpSpPr>
          <a:xfrm>
            <a:off x="2929622" y="2287138"/>
            <a:ext cx="352455" cy="340168"/>
            <a:chOff x="3857225" y="238125"/>
            <a:chExt cx="500575" cy="483125"/>
          </a:xfrm>
        </p:grpSpPr>
        <p:sp>
          <p:nvSpPr>
            <p:cNvPr id="14842" name="Google Shape;14842;p72"/>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43" name="Google Shape;14843;p72"/>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44" name="Google Shape;14844;p72"/>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45" name="Google Shape;14845;p72"/>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46" name="Google Shape;14846;p72"/>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47" name="Google Shape;14847;p72"/>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48" name="Google Shape;14848;p72"/>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849" name="Google Shape;14849;p72"/>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850" name="Google Shape;14850;p72"/>
          <p:cNvGrpSpPr/>
          <p:nvPr/>
        </p:nvGrpSpPr>
        <p:grpSpPr>
          <a:xfrm>
            <a:off x="3776398" y="2287165"/>
            <a:ext cx="340186" cy="340116"/>
            <a:chOff x="5053900" y="238200"/>
            <a:chExt cx="483150" cy="483050"/>
          </a:xfrm>
        </p:grpSpPr>
        <p:sp>
          <p:nvSpPr>
            <p:cNvPr id="14851" name="Google Shape;14851;p72"/>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52" name="Google Shape;14852;p72"/>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53" name="Google Shape;14853;p72"/>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54" name="Google Shape;14854;p72"/>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55" name="Google Shape;14855;p72"/>
          <p:cNvGrpSpPr/>
          <p:nvPr/>
        </p:nvGrpSpPr>
        <p:grpSpPr>
          <a:xfrm>
            <a:off x="4190348" y="2287138"/>
            <a:ext cx="340168" cy="340168"/>
            <a:chOff x="5648375" y="238125"/>
            <a:chExt cx="483125" cy="483125"/>
          </a:xfrm>
        </p:grpSpPr>
        <p:sp>
          <p:nvSpPr>
            <p:cNvPr id="14856" name="Google Shape;14856;p72"/>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57" name="Google Shape;14857;p72"/>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58" name="Google Shape;14858;p72"/>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59" name="Google Shape;14859;p72"/>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60" name="Google Shape;14860;p72"/>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61" name="Google Shape;14861;p72"/>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62" name="Google Shape;14862;p72"/>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63" name="Google Shape;14863;p72"/>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64" name="Google Shape;14864;p72"/>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65" name="Google Shape;14865;p72"/>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66" name="Google Shape;14866;p72"/>
          <p:cNvGrpSpPr/>
          <p:nvPr/>
        </p:nvGrpSpPr>
        <p:grpSpPr>
          <a:xfrm>
            <a:off x="4607035" y="2287138"/>
            <a:ext cx="340168" cy="340168"/>
            <a:chOff x="6242825" y="238125"/>
            <a:chExt cx="483125" cy="483125"/>
          </a:xfrm>
        </p:grpSpPr>
        <p:sp>
          <p:nvSpPr>
            <p:cNvPr id="14867" name="Google Shape;14867;p72"/>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68" name="Google Shape;14868;p72"/>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69" name="Google Shape;14869;p72"/>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70" name="Google Shape;14870;p72"/>
          <p:cNvGrpSpPr/>
          <p:nvPr/>
        </p:nvGrpSpPr>
        <p:grpSpPr>
          <a:xfrm>
            <a:off x="844156" y="2727362"/>
            <a:ext cx="343566" cy="298943"/>
            <a:chOff x="889275" y="861850"/>
            <a:chExt cx="487950" cy="424575"/>
          </a:xfrm>
        </p:grpSpPr>
        <p:sp>
          <p:nvSpPr>
            <p:cNvPr id="14871" name="Google Shape;14871;p72"/>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72" name="Google Shape;14872;p72"/>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73" name="Google Shape;14873;p72"/>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74" name="Google Shape;14874;p72"/>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875" name="Google Shape;14875;p72"/>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76" name="Google Shape;14876;p72"/>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877" name="Google Shape;14877;p72"/>
          <p:cNvGrpSpPr/>
          <p:nvPr/>
        </p:nvGrpSpPr>
        <p:grpSpPr>
          <a:xfrm>
            <a:off x="2105973" y="2706749"/>
            <a:ext cx="340168" cy="340168"/>
            <a:chOff x="2676100" y="832575"/>
            <a:chExt cx="483125" cy="483125"/>
          </a:xfrm>
        </p:grpSpPr>
        <p:sp>
          <p:nvSpPr>
            <p:cNvPr id="14878" name="Google Shape;14878;p72"/>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79" name="Google Shape;14879;p72"/>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80" name="Google Shape;14880;p72"/>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81" name="Google Shape;14881;p72"/>
          <p:cNvGrpSpPr/>
          <p:nvPr/>
        </p:nvGrpSpPr>
        <p:grpSpPr>
          <a:xfrm>
            <a:off x="2517477" y="2706749"/>
            <a:ext cx="351610" cy="340168"/>
            <a:chOff x="3270550" y="832575"/>
            <a:chExt cx="499375" cy="483125"/>
          </a:xfrm>
        </p:grpSpPr>
        <p:sp>
          <p:nvSpPr>
            <p:cNvPr id="14882" name="Google Shape;14882;p72"/>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83" name="Google Shape;14883;p72"/>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84" name="Google Shape;14884;p72"/>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85" name="Google Shape;14885;p72"/>
          <p:cNvGrpSpPr/>
          <p:nvPr/>
        </p:nvGrpSpPr>
        <p:grpSpPr>
          <a:xfrm>
            <a:off x="2935756" y="2717381"/>
            <a:ext cx="340186" cy="318904"/>
            <a:chOff x="3865000" y="847675"/>
            <a:chExt cx="483150" cy="452925"/>
          </a:xfrm>
        </p:grpSpPr>
        <p:sp>
          <p:nvSpPr>
            <p:cNvPr id="14886" name="Google Shape;14886;p72"/>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87" name="Google Shape;14887;p72"/>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88" name="Google Shape;14888;p72"/>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89" name="Google Shape;14889;p72"/>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90" name="Google Shape;14890;p72"/>
          <p:cNvGrpSpPr/>
          <p:nvPr/>
        </p:nvGrpSpPr>
        <p:grpSpPr>
          <a:xfrm>
            <a:off x="3351439" y="2727300"/>
            <a:ext cx="344798" cy="299066"/>
            <a:chOff x="4452900" y="861750"/>
            <a:chExt cx="489700" cy="424750"/>
          </a:xfrm>
        </p:grpSpPr>
        <p:sp>
          <p:nvSpPr>
            <p:cNvPr id="14891" name="Google Shape;14891;p72"/>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92" name="Google Shape;14892;p72"/>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93" name="Google Shape;14893;p72"/>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894" name="Google Shape;14894;p72"/>
          <p:cNvGrpSpPr/>
          <p:nvPr/>
        </p:nvGrpSpPr>
        <p:grpSpPr>
          <a:xfrm>
            <a:off x="3768671" y="2706758"/>
            <a:ext cx="355641" cy="340151"/>
            <a:chOff x="5049750" y="832600"/>
            <a:chExt cx="505100" cy="483100"/>
          </a:xfrm>
        </p:grpSpPr>
        <p:sp>
          <p:nvSpPr>
            <p:cNvPr id="14895" name="Google Shape;14895;p72"/>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96" name="Google Shape;14896;p72"/>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897" name="Google Shape;14897;p72"/>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898" name="Google Shape;14898;p72"/>
          <p:cNvGrpSpPr/>
          <p:nvPr/>
        </p:nvGrpSpPr>
        <p:grpSpPr>
          <a:xfrm>
            <a:off x="4627621" y="2706749"/>
            <a:ext cx="298996" cy="340168"/>
            <a:chOff x="6272100" y="832575"/>
            <a:chExt cx="424650" cy="483125"/>
          </a:xfrm>
        </p:grpSpPr>
        <p:sp>
          <p:nvSpPr>
            <p:cNvPr id="14899" name="Google Shape;14899;p72"/>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00" name="Google Shape;14900;p72"/>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01" name="Google Shape;14901;p72"/>
          <p:cNvGrpSpPr/>
          <p:nvPr/>
        </p:nvGrpSpPr>
        <p:grpSpPr>
          <a:xfrm>
            <a:off x="845828" y="3125798"/>
            <a:ext cx="340221" cy="340186"/>
            <a:chOff x="893650" y="1428000"/>
            <a:chExt cx="483200" cy="483150"/>
          </a:xfrm>
        </p:grpSpPr>
        <p:sp>
          <p:nvSpPr>
            <p:cNvPr id="14902" name="Google Shape;14902;p72"/>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03" name="Google Shape;14903;p72"/>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04" name="Google Shape;14904;p72"/>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05" name="Google Shape;14905;p72"/>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906" name="Google Shape;14906;p72"/>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07" name="Google Shape;14907;p72"/>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908" name="Google Shape;14908;p72"/>
          <p:cNvGrpSpPr/>
          <p:nvPr/>
        </p:nvGrpSpPr>
        <p:grpSpPr>
          <a:xfrm>
            <a:off x="2099646" y="3146463"/>
            <a:ext cx="352825" cy="298855"/>
            <a:chOff x="2676100" y="1456375"/>
            <a:chExt cx="501100" cy="424450"/>
          </a:xfrm>
        </p:grpSpPr>
        <p:sp>
          <p:nvSpPr>
            <p:cNvPr id="14909" name="Google Shape;14909;p72"/>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10" name="Google Shape;14910;p72"/>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11" name="Google Shape;14911;p72"/>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12" name="Google Shape;14912;p72"/>
          <p:cNvGrpSpPr/>
          <p:nvPr/>
        </p:nvGrpSpPr>
        <p:grpSpPr>
          <a:xfrm>
            <a:off x="2523170" y="3125806"/>
            <a:ext cx="340221" cy="340168"/>
            <a:chOff x="3270475" y="1427025"/>
            <a:chExt cx="483200" cy="483125"/>
          </a:xfrm>
        </p:grpSpPr>
        <p:sp>
          <p:nvSpPr>
            <p:cNvPr id="14913" name="Google Shape;14913;p72"/>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14" name="Google Shape;14914;p72"/>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15" name="Google Shape;14915;p72"/>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16" name="Google Shape;14916;p72"/>
          <p:cNvGrpSpPr/>
          <p:nvPr/>
        </p:nvGrpSpPr>
        <p:grpSpPr>
          <a:xfrm>
            <a:off x="2934083" y="3125780"/>
            <a:ext cx="343530" cy="340221"/>
            <a:chOff x="3860250" y="1427025"/>
            <a:chExt cx="487900" cy="483200"/>
          </a:xfrm>
        </p:grpSpPr>
        <p:sp>
          <p:nvSpPr>
            <p:cNvPr id="14917" name="Google Shape;14917;p72"/>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18" name="Google Shape;14918;p72"/>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19" name="Google Shape;14919;p72"/>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920" name="Google Shape;14920;p72"/>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21" name="Google Shape;14921;p72"/>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922" name="Google Shape;14922;p72"/>
          <p:cNvGrpSpPr/>
          <p:nvPr/>
        </p:nvGrpSpPr>
        <p:grpSpPr>
          <a:xfrm>
            <a:off x="4190322" y="3125806"/>
            <a:ext cx="340221" cy="340168"/>
            <a:chOff x="5648375" y="1427025"/>
            <a:chExt cx="483200" cy="483125"/>
          </a:xfrm>
        </p:grpSpPr>
        <p:sp>
          <p:nvSpPr>
            <p:cNvPr id="14923" name="Google Shape;14923;p72"/>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24" name="Google Shape;14924;p72"/>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25" name="Google Shape;14925;p72"/>
          <p:cNvGrpSpPr/>
          <p:nvPr/>
        </p:nvGrpSpPr>
        <p:grpSpPr>
          <a:xfrm>
            <a:off x="4604808" y="3125789"/>
            <a:ext cx="344622" cy="340204"/>
            <a:chOff x="6238300" y="1426975"/>
            <a:chExt cx="489450" cy="483175"/>
          </a:xfrm>
        </p:grpSpPr>
        <p:sp>
          <p:nvSpPr>
            <p:cNvPr id="14926" name="Google Shape;14926;p72"/>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27" name="Google Shape;14927;p72"/>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28" name="Google Shape;14928;p72"/>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929" name="Google Shape;14929;p72"/>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930" name="Google Shape;14930;p72"/>
          <p:cNvGrpSpPr/>
          <p:nvPr/>
        </p:nvGrpSpPr>
        <p:grpSpPr>
          <a:xfrm>
            <a:off x="1263703" y="3544794"/>
            <a:ext cx="340168" cy="340186"/>
            <a:chOff x="1487200" y="2021475"/>
            <a:chExt cx="483125" cy="483150"/>
          </a:xfrm>
        </p:grpSpPr>
        <p:sp>
          <p:nvSpPr>
            <p:cNvPr id="14931" name="Google Shape;14931;p72"/>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32" name="Google Shape;14932;p72"/>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33" name="Google Shape;14933;p72"/>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34" name="Google Shape;14934;p72"/>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35" name="Google Shape;14935;p72"/>
          <p:cNvGrpSpPr/>
          <p:nvPr/>
        </p:nvGrpSpPr>
        <p:grpSpPr>
          <a:xfrm>
            <a:off x="1678040" y="3565398"/>
            <a:ext cx="340168" cy="298978"/>
            <a:chOff x="2081650" y="2050750"/>
            <a:chExt cx="483125" cy="424625"/>
          </a:xfrm>
        </p:grpSpPr>
        <p:sp>
          <p:nvSpPr>
            <p:cNvPr id="14936" name="Google Shape;14936;p72"/>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37" name="Google Shape;14937;p72"/>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38" name="Google Shape;14938;p72"/>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39" name="Google Shape;14939;p72"/>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40" name="Google Shape;14940;p72"/>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41" name="Google Shape;14941;p72"/>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42" name="Google Shape;14942;p72"/>
          <p:cNvGrpSpPr/>
          <p:nvPr/>
        </p:nvGrpSpPr>
        <p:grpSpPr>
          <a:xfrm>
            <a:off x="2105973" y="3588721"/>
            <a:ext cx="340168" cy="252332"/>
            <a:chOff x="2676100" y="2083800"/>
            <a:chExt cx="483125" cy="358375"/>
          </a:xfrm>
        </p:grpSpPr>
        <p:sp>
          <p:nvSpPr>
            <p:cNvPr id="14943" name="Google Shape;14943;p72"/>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44" name="Google Shape;14944;p72"/>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45" name="Google Shape;14945;p72"/>
          <p:cNvGrpSpPr/>
          <p:nvPr/>
        </p:nvGrpSpPr>
        <p:grpSpPr>
          <a:xfrm>
            <a:off x="2531487" y="3554766"/>
            <a:ext cx="323587" cy="320242"/>
            <a:chOff x="3282325" y="2035675"/>
            <a:chExt cx="459575" cy="454825"/>
          </a:xfrm>
        </p:grpSpPr>
        <p:sp>
          <p:nvSpPr>
            <p:cNvPr id="14946" name="Google Shape;14946;p72"/>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47" name="Google Shape;14947;p72"/>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48" name="Google Shape;14948;p72"/>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49" name="Google Shape;14949;p72"/>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950" name="Google Shape;14950;p72"/>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51" name="Google Shape;14951;p72"/>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952" name="Google Shape;14952;p72"/>
          <p:cNvGrpSpPr/>
          <p:nvPr/>
        </p:nvGrpSpPr>
        <p:grpSpPr>
          <a:xfrm>
            <a:off x="3776187" y="3544803"/>
            <a:ext cx="340608" cy="340168"/>
            <a:chOff x="5053900" y="2021500"/>
            <a:chExt cx="483750" cy="483125"/>
          </a:xfrm>
        </p:grpSpPr>
        <p:sp>
          <p:nvSpPr>
            <p:cNvPr id="14953" name="Google Shape;14953;p72"/>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54" name="Google Shape;14954;p72"/>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55" name="Google Shape;14955;p72"/>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56" name="Google Shape;14956;p72"/>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57" name="Google Shape;14957;p72"/>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58" name="Google Shape;14958;p72"/>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59" name="Google Shape;14959;p72"/>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60" name="Google Shape;14960;p72"/>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961" name="Google Shape;14961;p72"/>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962" name="Google Shape;14962;p72"/>
          <p:cNvGrpSpPr/>
          <p:nvPr/>
        </p:nvGrpSpPr>
        <p:grpSpPr>
          <a:xfrm>
            <a:off x="4601286" y="3547971"/>
            <a:ext cx="351663" cy="333831"/>
            <a:chOff x="6222125" y="2025975"/>
            <a:chExt cx="499450" cy="474125"/>
          </a:xfrm>
        </p:grpSpPr>
        <p:sp>
          <p:nvSpPr>
            <p:cNvPr id="14963" name="Google Shape;14963;p72"/>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64" name="Google Shape;14964;p72"/>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65" name="Google Shape;14965;p72"/>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66" name="Google Shape;14966;p72"/>
          <p:cNvGrpSpPr/>
          <p:nvPr/>
        </p:nvGrpSpPr>
        <p:grpSpPr>
          <a:xfrm>
            <a:off x="5058848" y="2364541"/>
            <a:ext cx="335504" cy="185953"/>
            <a:chOff x="896050" y="2725450"/>
            <a:chExt cx="476500" cy="264100"/>
          </a:xfrm>
        </p:grpSpPr>
        <p:sp>
          <p:nvSpPr>
            <p:cNvPr id="14967" name="Google Shape;14967;p72"/>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68" name="Google Shape;14968;p72"/>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69" name="Google Shape;14969;p72"/>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70" name="Google Shape;14970;p72"/>
          <p:cNvGrpSpPr/>
          <p:nvPr/>
        </p:nvGrpSpPr>
        <p:grpSpPr>
          <a:xfrm>
            <a:off x="5489588" y="2287425"/>
            <a:ext cx="340168" cy="340186"/>
            <a:chOff x="1487200" y="2615925"/>
            <a:chExt cx="483125" cy="483150"/>
          </a:xfrm>
        </p:grpSpPr>
        <p:sp>
          <p:nvSpPr>
            <p:cNvPr id="14971" name="Google Shape;14971;p72"/>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72" name="Google Shape;14972;p72"/>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73" name="Google Shape;14973;p72"/>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74" name="Google Shape;14974;p72"/>
          <p:cNvGrpSpPr/>
          <p:nvPr/>
        </p:nvGrpSpPr>
        <p:grpSpPr>
          <a:xfrm>
            <a:off x="5889537" y="2287425"/>
            <a:ext cx="353564" cy="340186"/>
            <a:chOff x="2077575" y="2615925"/>
            <a:chExt cx="502150" cy="483150"/>
          </a:xfrm>
        </p:grpSpPr>
        <p:sp>
          <p:nvSpPr>
            <p:cNvPr id="14975" name="Google Shape;14975;p72"/>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76" name="Google Shape;14976;p72"/>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77" name="Google Shape;14977;p72"/>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78" name="Google Shape;14978;p72"/>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79" name="Google Shape;14979;p72"/>
          <p:cNvGrpSpPr/>
          <p:nvPr/>
        </p:nvGrpSpPr>
        <p:grpSpPr>
          <a:xfrm>
            <a:off x="6313326" y="2303452"/>
            <a:ext cx="334536" cy="308132"/>
            <a:chOff x="2680100" y="2638725"/>
            <a:chExt cx="475125" cy="437625"/>
          </a:xfrm>
        </p:grpSpPr>
        <p:sp>
          <p:nvSpPr>
            <p:cNvPr id="14980" name="Google Shape;14980;p72"/>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81" name="Google Shape;14981;p72"/>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82" name="Google Shape;14982;p72"/>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83" name="Google Shape;14983;p72"/>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84" name="Google Shape;14984;p72"/>
          <p:cNvGrpSpPr/>
          <p:nvPr/>
        </p:nvGrpSpPr>
        <p:grpSpPr>
          <a:xfrm>
            <a:off x="6778965" y="2287425"/>
            <a:ext cx="239183" cy="340186"/>
            <a:chOff x="3342275" y="2615925"/>
            <a:chExt cx="339700" cy="483150"/>
          </a:xfrm>
        </p:grpSpPr>
        <p:sp>
          <p:nvSpPr>
            <p:cNvPr id="14985" name="Google Shape;14985;p72"/>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86" name="Google Shape;14986;p72"/>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987" name="Google Shape;14987;p72"/>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88" name="Google Shape;14988;p72"/>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89" name="Google Shape;14989;p72"/>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990" name="Google Shape;14990;p72"/>
          <p:cNvGrpSpPr/>
          <p:nvPr/>
        </p:nvGrpSpPr>
        <p:grpSpPr>
          <a:xfrm>
            <a:off x="6415846" y="3956426"/>
            <a:ext cx="339482" cy="339271"/>
            <a:chOff x="5648900" y="2616600"/>
            <a:chExt cx="482150" cy="481850"/>
          </a:xfrm>
        </p:grpSpPr>
        <p:sp>
          <p:nvSpPr>
            <p:cNvPr id="14991" name="Google Shape;14991;p72"/>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92" name="Google Shape;14992;p72"/>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993" name="Google Shape;14993;p72"/>
          <p:cNvGrpSpPr/>
          <p:nvPr/>
        </p:nvGrpSpPr>
        <p:grpSpPr>
          <a:xfrm>
            <a:off x="4735130" y="3963142"/>
            <a:ext cx="325626" cy="325694"/>
            <a:chOff x="6242825" y="2615925"/>
            <a:chExt cx="483125" cy="483225"/>
          </a:xfrm>
        </p:grpSpPr>
        <p:sp>
          <p:nvSpPr>
            <p:cNvPr id="14994" name="Google Shape;14994;p72"/>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95" name="Google Shape;14995;p72"/>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96" name="Google Shape;14996;p72"/>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97" name="Google Shape;14997;p72"/>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98" name="Google Shape;14998;p72"/>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999" name="Google Shape;14999;p72"/>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000" name="Google Shape;15000;p72"/>
          <p:cNvGrpSpPr/>
          <p:nvPr/>
        </p:nvGrpSpPr>
        <p:grpSpPr>
          <a:xfrm>
            <a:off x="5488629" y="2707036"/>
            <a:ext cx="342087" cy="340186"/>
            <a:chOff x="1487200" y="3210375"/>
            <a:chExt cx="485850" cy="483150"/>
          </a:xfrm>
        </p:grpSpPr>
        <p:sp>
          <p:nvSpPr>
            <p:cNvPr id="15001" name="Google Shape;15001;p72"/>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02" name="Google Shape;15002;p72"/>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03" name="Google Shape;15003;p72"/>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004" name="Google Shape;15004;p72"/>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05" name="Google Shape;15005;p72"/>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006" name="Google Shape;15006;p72"/>
          <p:cNvGrpSpPr/>
          <p:nvPr/>
        </p:nvGrpSpPr>
        <p:grpSpPr>
          <a:xfrm>
            <a:off x="6727988" y="2707027"/>
            <a:ext cx="341136" cy="340204"/>
            <a:chOff x="3269875" y="3210400"/>
            <a:chExt cx="484500" cy="483175"/>
          </a:xfrm>
        </p:grpSpPr>
        <p:sp>
          <p:nvSpPr>
            <p:cNvPr id="15007" name="Google Shape;15007;p72"/>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08" name="Google Shape;15008;p72"/>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09" name="Google Shape;15009;p72"/>
          <p:cNvGrpSpPr/>
          <p:nvPr/>
        </p:nvGrpSpPr>
        <p:grpSpPr>
          <a:xfrm>
            <a:off x="7227082" y="2706666"/>
            <a:ext cx="170216" cy="340925"/>
            <a:chOff x="3985700" y="3210375"/>
            <a:chExt cx="241750" cy="484200"/>
          </a:xfrm>
        </p:grpSpPr>
        <p:sp>
          <p:nvSpPr>
            <p:cNvPr id="15010" name="Google Shape;15010;p72"/>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11" name="Google Shape;15011;p72"/>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12" name="Google Shape;15012;p72"/>
          <p:cNvGrpSpPr/>
          <p:nvPr/>
        </p:nvGrpSpPr>
        <p:grpSpPr>
          <a:xfrm>
            <a:off x="7566351" y="2707678"/>
            <a:ext cx="339007" cy="338901"/>
            <a:chOff x="4460225" y="3211300"/>
            <a:chExt cx="481475" cy="481325"/>
          </a:xfrm>
        </p:grpSpPr>
        <p:sp>
          <p:nvSpPr>
            <p:cNvPr id="15013" name="Google Shape;15013;p72"/>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14" name="Google Shape;15014;p72"/>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015" name="Google Shape;15015;p72"/>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016" name="Google Shape;15016;p72"/>
          <p:cNvGrpSpPr/>
          <p:nvPr/>
        </p:nvGrpSpPr>
        <p:grpSpPr>
          <a:xfrm>
            <a:off x="6859688" y="3985756"/>
            <a:ext cx="342034" cy="280654"/>
            <a:chOff x="5647000" y="3252650"/>
            <a:chExt cx="485775" cy="398600"/>
          </a:xfrm>
        </p:grpSpPr>
        <p:sp>
          <p:nvSpPr>
            <p:cNvPr id="15017" name="Google Shape;15017;p72"/>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18" name="Google Shape;15018;p72"/>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19" name="Google Shape;15019;p72"/>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20" name="Google Shape;15020;p72"/>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21" name="Google Shape;15021;p72"/>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22" name="Google Shape;15022;p72"/>
          <p:cNvGrpSpPr/>
          <p:nvPr/>
        </p:nvGrpSpPr>
        <p:grpSpPr>
          <a:xfrm>
            <a:off x="5165128" y="3991768"/>
            <a:ext cx="326536" cy="268454"/>
            <a:chOff x="6242450" y="3252800"/>
            <a:chExt cx="484475" cy="398300"/>
          </a:xfrm>
        </p:grpSpPr>
        <p:sp>
          <p:nvSpPr>
            <p:cNvPr id="15023" name="Google Shape;15023;p72"/>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24" name="Google Shape;15024;p72"/>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25" name="Google Shape;15025;p72"/>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26" name="Google Shape;15026;p72"/>
          <p:cNvGrpSpPr/>
          <p:nvPr/>
        </p:nvGrpSpPr>
        <p:grpSpPr>
          <a:xfrm>
            <a:off x="5077111" y="3126102"/>
            <a:ext cx="298978" cy="340168"/>
            <a:chOff x="922025" y="3804850"/>
            <a:chExt cx="424625" cy="483125"/>
          </a:xfrm>
        </p:grpSpPr>
        <p:sp>
          <p:nvSpPr>
            <p:cNvPr id="15027" name="Google Shape;15027;p72"/>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28" name="Google Shape;15028;p72"/>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029" name="Google Shape;15029;p72"/>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030" name="Google Shape;15030;p72"/>
          <p:cNvGrpSpPr/>
          <p:nvPr/>
        </p:nvGrpSpPr>
        <p:grpSpPr>
          <a:xfrm>
            <a:off x="5909841" y="3126102"/>
            <a:ext cx="312955" cy="340168"/>
            <a:chOff x="2100300" y="3804850"/>
            <a:chExt cx="444475" cy="483125"/>
          </a:xfrm>
        </p:grpSpPr>
        <p:sp>
          <p:nvSpPr>
            <p:cNvPr id="15031" name="Google Shape;15031;p72"/>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32" name="Google Shape;15032;p72"/>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33" name="Google Shape;15033;p72"/>
          <p:cNvGrpSpPr/>
          <p:nvPr/>
        </p:nvGrpSpPr>
        <p:grpSpPr>
          <a:xfrm>
            <a:off x="6333463" y="3126102"/>
            <a:ext cx="294261" cy="340168"/>
            <a:chOff x="2708700" y="3804850"/>
            <a:chExt cx="417925" cy="483125"/>
          </a:xfrm>
        </p:grpSpPr>
        <p:sp>
          <p:nvSpPr>
            <p:cNvPr id="15034" name="Google Shape;15034;p72"/>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35" name="Google Shape;15035;p72"/>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36" name="Google Shape;15036;p72"/>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37" name="Google Shape;15037;p72"/>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038" name="Google Shape;15038;p72"/>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39" name="Google Shape;15039;p72"/>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040" name="Google Shape;15040;p72"/>
          <p:cNvGrpSpPr/>
          <p:nvPr/>
        </p:nvGrpSpPr>
        <p:grpSpPr>
          <a:xfrm>
            <a:off x="7570338" y="3127378"/>
            <a:ext cx="331033" cy="337616"/>
            <a:chOff x="4467450" y="3808475"/>
            <a:chExt cx="470150" cy="479500"/>
          </a:xfrm>
        </p:grpSpPr>
        <p:sp>
          <p:nvSpPr>
            <p:cNvPr id="15041" name="Google Shape;15041;p72"/>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42" name="Google Shape;15042;p72"/>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43" name="Google Shape;15043;p72"/>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44" name="Google Shape;15044;p72"/>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45" name="Google Shape;15045;p72"/>
          <p:cNvGrpSpPr/>
          <p:nvPr/>
        </p:nvGrpSpPr>
        <p:grpSpPr>
          <a:xfrm>
            <a:off x="7990685" y="3126102"/>
            <a:ext cx="340186" cy="340168"/>
            <a:chOff x="5053900" y="3804850"/>
            <a:chExt cx="483150" cy="483125"/>
          </a:xfrm>
        </p:grpSpPr>
        <p:sp>
          <p:nvSpPr>
            <p:cNvPr id="15046" name="Google Shape;15046;p72"/>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47" name="Google Shape;15047;p72"/>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48" name="Google Shape;15048;p72"/>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49" name="Google Shape;15049;p72"/>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50" name="Google Shape;15050;p72"/>
          <p:cNvGrpSpPr/>
          <p:nvPr/>
        </p:nvGrpSpPr>
        <p:grpSpPr>
          <a:xfrm>
            <a:off x="7306081" y="3956021"/>
            <a:ext cx="340168" cy="340168"/>
            <a:chOff x="5648375" y="3804850"/>
            <a:chExt cx="483125" cy="483125"/>
          </a:xfrm>
        </p:grpSpPr>
        <p:sp>
          <p:nvSpPr>
            <p:cNvPr id="15051" name="Google Shape;15051;p72"/>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52" name="Google Shape;15052;p72"/>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53" name="Google Shape;15053;p72"/>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54" name="Google Shape;15054;p72"/>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55" name="Google Shape;15055;p72"/>
          <p:cNvGrpSpPr/>
          <p:nvPr/>
        </p:nvGrpSpPr>
        <p:grpSpPr>
          <a:xfrm>
            <a:off x="5596036" y="3968278"/>
            <a:ext cx="280923" cy="315449"/>
            <a:chOff x="6276025" y="3812400"/>
            <a:chExt cx="416800" cy="468025"/>
          </a:xfrm>
        </p:grpSpPr>
        <p:sp>
          <p:nvSpPr>
            <p:cNvPr id="15056" name="Google Shape;15056;p72"/>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57" name="Google Shape;15057;p72"/>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58" name="Google Shape;15058;p72"/>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59" name="Google Shape;15059;p72"/>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60" name="Google Shape;15060;p72"/>
          <p:cNvGrpSpPr/>
          <p:nvPr/>
        </p:nvGrpSpPr>
        <p:grpSpPr>
          <a:xfrm>
            <a:off x="5055293" y="3545089"/>
            <a:ext cx="342615" cy="340186"/>
            <a:chOff x="890400" y="4399350"/>
            <a:chExt cx="486600" cy="483150"/>
          </a:xfrm>
        </p:grpSpPr>
        <p:sp>
          <p:nvSpPr>
            <p:cNvPr id="15061" name="Google Shape;15061;p72"/>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62" name="Google Shape;15062;p72"/>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63" name="Google Shape;15063;p72"/>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64" name="Google Shape;15064;p72"/>
          <p:cNvGrpSpPr/>
          <p:nvPr/>
        </p:nvGrpSpPr>
        <p:grpSpPr>
          <a:xfrm>
            <a:off x="5489588" y="3560368"/>
            <a:ext cx="340168" cy="309628"/>
            <a:chOff x="1487200" y="4421025"/>
            <a:chExt cx="483125" cy="439750"/>
          </a:xfrm>
        </p:grpSpPr>
        <p:sp>
          <p:nvSpPr>
            <p:cNvPr id="15065" name="Google Shape;15065;p72"/>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66" name="Google Shape;15066;p72"/>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67" name="Google Shape;15067;p72"/>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68" name="Google Shape;15068;p72"/>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69" name="Google Shape;15069;p72"/>
          <p:cNvGrpSpPr/>
          <p:nvPr/>
        </p:nvGrpSpPr>
        <p:grpSpPr>
          <a:xfrm>
            <a:off x="5893867" y="3545107"/>
            <a:ext cx="344903" cy="340151"/>
            <a:chOff x="2079300" y="4399325"/>
            <a:chExt cx="489850" cy="483100"/>
          </a:xfrm>
        </p:grpSpPr>
        <p:sp>
          <p:nvSpPr>
            <p:cNvPr id="15070" name="Google Shape;15070;p72"/>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71" name="Google Shape;15071;p72"/>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072" name="Google Shape;15072;p72"/>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073" name="Google Shape;15073;p72"/>
          <p:cNvGrpSpPr/>
          <p:nvPr/>
        </p:nvGrpSpPr>
        <p:grpSpPr>
          <a:xfrm>
            <a:off x="6760439" y="3545107"/>
            <a:ext cx="276236" cy="340151"/>
            <a:chOff x="3316000" y="4399325"/>
            <a:chExt cx="392325" cy="483100"/>
          </a:xfrm>
        </p:grpSpPr>
        <p:sp>
          <p:nvSpPr>
            <p:cNvPr id="15074" name="Google Shape;15074;p72"/>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75" name="Google Shape;15075;p72"/>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76" name="Google Shape;15076;p72"/>
          <p:cNvGrpSpPr/>
          <p:nvPr/>
        </p:nvGrpSpPr>
        <p:grpSpPr>
          <a:xfrm>
            <a:off x="7185179" y="3545089"/>
            <a:ext cx="254022" cy="340186"/>
            <a:chOff x="3926225" y="4399275"/>
            <a:chExt cx="360775" cy="483150"/>
          </a:xfrm>
        </p:grpSpPr>
        <p:sp>
          <p:nvSpPr>
            <p:cNvPr id="15077" name="Google Shape;15077;p72"/>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78" name="Google Shape;15078;p72"/>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079" name="Google Shape;15079;p72"/>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080" name="Google Shape;15080;p72"/>
          <p:cNvGrpSpPr/>
          <p:nvPr/>
        </p:nvGrpSpPr>
        <p:grpSpPr>
          <a:xfrm>
            <a:off x="7990738" y="3545151"/>
            <a:ext cx="340080" cy="340063"/>
            <a:chOff x="5053975" y="4399375"/>
            <a:chExt cx="483000" cy="482975"/>
          </a:xfrm>
        </p:grpSpPr>
        <p:sp>
          <p:nvSpPr>
            <p:cNvPr id="15081" name="Google Shape;15081;p72"/>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82" name="Google Shape;15082;p72"/>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83" name="Google Shape;15083;p72"/>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84" name="Google Shape;15084;p72"/>
          <p:cNvGrpSpPr/>
          <p:nvPr/>
        </p:nvGrpSpPr>
        <p:grpSpPr>
          <a:xfrm>
            <a:off x="7750609" y="3956042"/>
            <a:ext cx="340168" cy="340168"/>
            <a:chOff x="5648375" y="4399300"/>
            <a:chExt cx="483125" cy="483125"/>
          </a:xfrm>
        </p:grpSpPr>
        <p:sp>
          <p:nvSpPr>
            <p:cNvPr id="15085" name="Google Shape;15085;p72"/>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86" name="Google Shape;15086;p72"/>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87" name="Google Shape;15087;p72"/>
          <p:cNvGrpSpPr/>
          <p:nvPr/>
        </p:nvGrpSpPr>
        <p:grpSpPr>
          <a:xfrm>
            <a:off x="5981331" y="3974637"/>
            <a:ext cx="330007" cy="302744"/>
            <a:chOff x="6239575" y="4416275"/>
            <a:chExt cx="489625" cy="449175"/>
          </a:xfrm>
        </p:grpSpPr>
        <p:sp>
          <p:nvSpPr>
            <p:cNvPr id="15088" name="Google Shape;15088;p72"/>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89" name="Google Shape;15089;p72"/>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90" name="Google Shape;15090;p72"/>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91" name="Google Shape;15091;p72"/>
          <p:cNvGrpSpPr/>
          <p:nvPr/>
        </p:nvGrpSpPr>
        <p:grpSpPr>
          <a:xfrm>
            <a:off x="3084610" y="3971815"/>
            <a:ext cx="308234" cy="308234"/>
            <a:chOff x="892750" y="4993750"/>
            <a:chExt cx="483125" cy="483125"/>
          </a:xfrm>
        </p:grpSpPr>
        <p:sp>
          <p:nvSpPr>
            <p:cNvPr id="15092" name="Google Shape;15092;p72"/>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93" name="Google Shape;15093;p72"/>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94" name="Google Shape;15094;p72"/>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95" name="Google Shape;15095;p72"/>
          <p:cNvGrpSpPr/>
          <p:nvPr/>
        </p:nvGrpSpPr>
        <p:grpSpPr>
          <a:xfrm>
            <a:off x="3497219" y="3971815"/>
            <a:ext cx="308234" cy="308234"/>
            <a:chOff x="1487200" y="4993750"/>
            <a:chExt cx="483125" cy="483125"/>
          </a:xfrm>
        </p:grpSpPr>
        <p:sp>
          <p:nvSpPr>
            <p:cNvPr id="15096" name="Google Shape;15096;p7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97" name="Google Shape;15097;p7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98" name="Google Shape;15098;p72"/>
          <p:cNvGrpSpPr/>
          <p:nvPr/>
        </p:nvGrpSpPr>
        <p:grpSpPr>
          <a:xfrm>
            <a:off x="3909829" y="3971815"/>
            <a:ext cx="308234" cy="308234"/>
            <a:chOff x="2081650" y="4993750"/>
            <a:chExt cx="483125" cy="483125"/>
          </a:xfrm>
        </p:grpSpPr>
        <p:sp>
          <p:nvSpPr>
            <p:cNvPr id="15099" name="Google Shape;15099;p7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00" name="Google Shape;15100;p7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101" name="Google Shape;15101;p72"/>
          <p:cNvGrpSpPr/>
          <p:nvPr/>
        </p:nvGrpSpPr>
        <p:grpSpPr>
          <a:xfrm>
            <a:off x="1491328" y="3979188"/>
            <a:ext cx="293982" cy="293982"/>
            <a:chOff x="2676100" y="4993750"/>
            <a:chExt cx="483125" cy="483125"/>
          </a:xfrm>
        </p:grpSpPr>
        <p:sp>
          <p:nvSpPr>
            <p:cNvPr id="15102" name="Google Shape;15102;p72"/>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03" name="Google Shape;15103;p72"/>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04" name="Google Shape;15104;p72"/>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105" name="Google Shape;15105;p72"/>
          <p:cNvGrpSpPr/>
          <p:nvPr/>
        </p:nvGrpSpPr>
        <p:grpSpPr>
          <a:xfrm>
            <a:off x="4322435" y="3971815"/>
            <a:ext cx="308234" cy="308234"/>
            <a:chOff x="3270550" y="4993750"/>
            <a:chExt cx="483125" cy="483125"/>
          </a:xfrm>
        </p:grpSpPr>
        <p:sp>
          <p:nvSpPr>
            <p:cNvPr id="15106" name="Google Shape;15106;p72"/>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07" name="Google Shape;15107;p72"/>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08" name="Google Shape;15108;p72"/>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109" name="Google Shape;15109;p72"/>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110" name="Google Shape;15110;p72"/>
          <p:cNvGrpSpPr/>
          <p:nvPr/>
        </p:nvGrpSpPr>
        <p:grpSpPr>
          <a:xfrm>
            <a:off x="2288093" y="3979142"/>
            <a:ext cx="293997" cy="294073"/>
            <a:chOff x="4459450" y="4993700"/>
            <a:chExt cx="483150" cy="483275"/>
          </a:xfrm>
        </p:grpSpPr>
        <p:sp>
          <p:nvSpPr>
            <p:cNvPr id="15111" name="Google Shape;15111;p72"/>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12" name="Google Shape;15112;p72"/>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113" name="Google Shape;15113;p72"/>
          <p:cNvGrpSpPr/>
          <p:nvPr/>
        </p:nvGrpSpPr>
        <p:grpSpPr>
          <a:xfrm>
            <a:off x="2686471" y="3979142"/>
            <a:ext cx="293997" cy="294073"/>
            <a:chOff x="5053900" y="4993700"/>
            <a:chExt cx="483150" cy="483275"/>
          </a:xfrm>
        </p:grpSpPr>
        <p:sp>
          <p:nvSpPr>
            <p:cNvPr id="15114" name="Google Shape;15114;p72"/>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15" name="Google Shape;15115;p72"/>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119" name="Shape 15119"/>
        <p:cNvGrpSpPr/>
        <p:nvPr/>
      </p:nvGrpSpPr>
      <p:grpSpPr>
        <a:xfrm>
          <a:off x="0" y="0"/>
          <a:ext cx="0" cy="0"/>
          <a:chOff x="0" y="0"/>
          <a:chExt cx="0" cy="0"/>
        </a:xfrm>
      </p:grpSpPr>
      <p:sp>
        <p:nvSpPr>
          <p:cNvPr id="15120" name="Google Shape;15120;p73"/>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3"/>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3"/>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3" name="Google Shape;15123;p73"/>
          <p:cNvGrpSpPr/>
          <p:nvPr/>
        </p:nvGrpSpPr>
        <p:grpSpPr>
          <a:xfrm>
            <a:off x="2987728" y="1561903"/>
            <a:ext cx="371882" cy="373766"/>
            <a:chOff x="-41270450" y="1973375"/>
            <a:chExt cx="315850" cy="317450"/>
          </a:xfrm>
        </p:grpSpPr>
        <p:sp>
          <p:nvSpPr>
            <p:cNvPr id="15124" name="Google Shape;15124;p73"/>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3"/>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3"/>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3"/>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8" name="Google Shape;15128;p73"/>
          <p:cNvGrpSpPr/>
          <p:nvPr/>
        </p:nvGrpSpPr>
        <p:grpSpPr>
          <a:xfrm>
            <a:off x="3005407" y="2008859"/>
            <a:ext cx="395871" cy="372088"/>
            <a:chOff x="-41291625" y="2339025"/>
            <a:chExt cx="336225" cy="316025"/>
          </a:xfrm>
        </p:grpSpPr>
        <p:sp>
          <p:nvSpPr>
            <p:cNvPr id="15129" name="Google Shape;15129;p73"/>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3"/>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31" name="Google Shape;15131;p73"/>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3"/>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3"/>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3"/>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3"/>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3"/>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37" name="Google Shape;15137;p73"/>
          <p:cNvGrpSpPr/>
          <p:nvPr/>
        </p:nvGrpSpPr>
        <p:grpSpPr>
          <a:xfrm>
            <a:off x="1229534" y="1533910"/>
            <a:ext cx="396931" cy="373147"/>
            <a:chOff x="-42804750" y="1949600"/>
            <a:chExt cx="337125" cy="316925"/>
          </a:xfrm>
        </p:grpSpPr>
        <p:sp>
          <p:nvSpPr>
            <p:cNvPr id="15138" name="Google Shape;15138;p73"/>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3"/>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3"/>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1" name="Google Shape;15141;p73"/>
          <p:cNvGrpSpPr/>
          <p:nvPr/>
        </p:nvGrpSpPr>
        <p:grpSpPr>
          <a:xfrm>
            <a:off x="1292211" y="1986607"/>
            <a:ext cx="335706" cy="364258"/>
            <a:chOff x="-42778750" y="2320125"/>
            <a:chExt cx="285125" cy="309375"/>
          </a:xfrm>
        </p:grpSpPr>
        <p:sp>
          <p:nvSpPr>
            <p:cNvPr id="15142" name="Google Shape;15142;p73"/>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3"/>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4" name="Google Shape;15144;p73"/>
          <p:cNvGrpSpPr/>
          <p:nvPr/>
        </p:nvGrpSpPr>
        <p:grpSpPr>
          <a:xfrm>
            <a:off x="1269879" y="2433612"/>
            <a:ext cx="375591" cy="374678"/>
            <a:chOff x="-42796875" y="2680675"/>
            <a:chExt cx="319000" cy="318225"/>
          </a:xfrm>
        </p:grpSpPr>
        <p:sp>
          <p:nvSpPr>
            <p:cNvPr id="15145" name="Google Shape;15145;p73"/>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3"/>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3"/>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3"/>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3"/>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0" name="Google Shape;15150;p73"/>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3"/>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3"/>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3"/>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3"/>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5" name="Google Shape;15155;p73"/>
          <p:cNvGrpSpPr/>
          <p:nvPr/>
        </p:nvGrpSpPr>
        <p:grpSpPr>
          <a:xfrm>
            <a:off x="2168150" y="3311887"/>
            <a:ext cx="390426" cy="369586"/>
            <a:chOff x="-39055650" y="2315975"/>
            <a:chExt cx="331600" cy="313900"/>
          </a:xfrm>
        </p:grpSpPr>
        <p:sp>
          <p:nvSpPr>
            <p:cNvPr id="15156" name="Google Shape;15156;p73"/>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3"/>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8" name="Google Shape;15158;p73"/>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3"/>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60" name="Google Shape;15160;p73"/>
          <p:cNvGrpSpPr/>
          <p:nvPr/>
        </p:nvGrpSpPr>
        <p:grpSpPr>
          <a:xfrm>
            <a:off x="1659816" y="1534087"/>
            <a:ext cx="380241" cy="371793"/>
            <a:chOff x="-42430625" y="1949750"/>
            <a:chExt cx="322950" cy="315775"/>
          </a:xfrm>
        </p:grpSpPr>
        <p:sp>
          <p:nvSpPr>
            <p:cNvPr id="15161" name="Google Shape;15161;p73"/>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3"/>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3"/>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3"/>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65" name="Google Shape;15165;p73"/>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3"/>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3"/>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3"/>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3"/>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3"/>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71" name="Google Shape;15171;p73"/>
          <p:cNvGrpSpPr/>
          <p:nvPr/>
        </p:nvGrpSpPr>
        <p:grpSpPr>
          <a:xfrm>
            <a:off x="2623344" y="3310032"/>
            <a:ext cx="372824" cy="372058"/>
            <a:chOff x="-38686275" y="2314400"/>
            <a:chExt cx="316650" cy="316000"/>
          </a:xfrm>
        </p:grpSpPr>
        <p:sp>
          <p:nvSpPr>
            <p:cNvPr id="15172" name="Google Shape;15172;p73"/>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3"/>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4" name="Google Shape;15174;p73"/>
          <p:cNvGrpSpPr/>
          <p:nvPr/>
        </p:nvGrpSpPr>
        <p:grpSpPr>
          <a:xfrm>
            <a:off x="2621946" y="3802072"/>
            <a:ext cx="375620" cy="373736"/>
            <a:chOff x="-38686275" y="2682250"/>
            <a:chExt cx="319025" cy="317425"/>
          </a:xfrm>
        </p:grpSpPr>
        <p:sp>
          <p:nvSpPr>
            <p:cNvPr id="15175" name="Google Shape;15175;p73"/>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3"/>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7" name="Google Shape;15177;p73"/>
          <p:cNvGrpSpPr/>
          <p:nvPr/>
        </p:nvGrpSpPr>
        <p:grpSpPr>
          <a:xfrm>
            <a:off x="3940328" y="3800615"/>
            <a:ext cx="391368" cy="376650"/>
            <a:chOff x="-37534750" y="2668075"/>
            <a:chExt cx="332400" cy="319900"/>
          </a:xfrm>
        </p:grpSpPr>
        <p:sp>
          <p:nvSpPr>
            <p:cNvPr id="15178" name="Google Shape;15178;p73"/>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3"/>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80" name="Google Shape;15180;p73"/>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81" name="Google Shape;15181;p73"/>
          <p:cNvGrpSpPr/>
          <p:nvPr/>
        </p:nvGrpSpPr>
        <p:grpSpPr>
          <a:xfrm>
            <a:off x="2131694" y="1981750"/>
            <a:ext cx="375591" cy="374060"/>
            <a:chOff x="-42062025" y="2316000"/>
            <a:chExt cx="319000" cy="317700"/>
          </a:xfrm>
        </p:grpSpPr>
        <p:sp>
          <p:nvSpPr>
            <p:cNvPr id="15182" name="Google Shape;15182;p73"/>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3"/>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84" name="Google Shape;15184;p73"/>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85" name="Google Shape;15185;p73"/>
          <p:cNvGrpSpPr/>
          <p:nvPr/>
        </p:nvGrpSpPr>
        <p:grpSpPr>
          <a:xfrm>
            <a:off x="876569" y="2892853"/>
            <a:ext cx="330143" cy="368173"/>
            <a:chOff x="-40150450" y="1977325"/>
            <a:chExt cx="280400" cy="312700"/>
          </a:xfrm>
        </p:grpSpPr>
        <p:sp>
          <p:nvSpPr>
            <p:cNvPr id="15186" name="Google Shape;15186;p73"/>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3"/>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3"/>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3"/>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0" name="Google Shape;15190;p73"/>
          <p:cNvGrpSpPr/>
          <p:nvPr/>
        </p:nvGrpSpPr>
        <p:grpSpPr>
          <a:xfrm>
            <a:off x="870534" y="3352072"/>
            <a:ext cx="342211" cy="372824"/>
            <a:chOff x="-40160700" y="2339625"/>
            <a:chExt cx="290650" cy="316650"/>
          </a:xfrm>
        </p:grpSpPr>
        <p:sp>
          <p:nvSpPr>
            <p:cNvPr id="15191" name="Google Shape;15191;p73"/>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3"/>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3"/>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3"/>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5" name="Google Shape;15195;p73"/>
          <p:cNvGrpSpPr/>
          <p:nvPr/>
        </p:nvGrpSpPr>
        <p:grpSpPr>
          <a:xfrm>
            <a:off x="852359" y="3802529"/>
            <a:ext cx="375591" cy="372824"/>
            <a:chOff x="-40171725" y="2705875"/>
            <a:chExt cx="319000" cy="316650"/>
          </a:xfrm>
        </p:grpSpPr>
        <p:sp>
          <p:nvSpPr>
            <p:cNvPr id="15196" name="Google Shape;15196;p73"/>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3"/>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8" name="Google Shape;15198;p73"/>
          <p:cNvGrpSpPr/>
          <p:nvPr/>
        </p:nvGrpSpPr>
        <p:grpSpPr>
          <a:xfrm>
            <a:off x="3109957" y="2876984"/>
            <a:ext cx="272686" cy="373766"/>
            <a:chOff x="-38275925" y="1946600"/>
            <a:chExt cx="231600" cy="317450"/>
          </a:xfrm>
        </p:grpSpPr>
        <p:sp>
          <p:nvSpPr>
            <p:cNvPr id="15199" name="Google Shape;15199;p73"/>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3"/>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1" name="Google Shape;15201;p73"/>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3"/>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3" name="Google Shape;15203;p73"/>
          <p:cNvGrpSpPr/>
          <p:nvPr/>
        </p:nvGrpSpPr>
        <p:grpSpPr>
          <a:xfrm>
            <a:off x="2173841" y="4274426"/>
            <a:ext cx="382096" cy="371911"/>
            <a:chOff x="-37190575" y="1951325"/>
            <a:chExt cx="324525" cy="315875"/>
          </a:xfrm>
        </p:grpSpPr>
        <p:sp>
          <p:nvSpPr>
            <p:cNvPr id="15204" name="Google Shape;15204;p73"/>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3"/>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3"/>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3"/>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3"/>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9" name="Google Shape;15209;p73"/>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10" name="Google Shape;15210;p73"/>
          <p:cNvGrpSpPr/>
          <p:nvPr/>
        </p:nvGrpSpPr>
        <p:grpSpPr>
          <a:xfrm>
            <a:off x="2574144" y="2060577"/>
            <a:ext cx="373736" cy="293055"/>
            <a:chOff x="-41694200" y="2382950"/>
            <a:chExt cx="317425" cy="248900"/>
          </a:xfrm>
        </p:grpSpPr>
        <p:sp>
          <p:nvSpPr>
            <p:cNvPr id="15211" name="Google Shape;15211;p73"/>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3"/>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3" name="Google Shape;15213;p73"/>
          <p:cNvGrpSpPr/>
          <p:nvPr/>
        </p:nvGrpSpPr>
        <p:grpSpPr>
          <a:xfrm>
            <a:off x="2570967" y="2413885"/>
            <a:ext cx="375591" cy="373766"/>
            <a:chOff x="-41695775" y="2683025"/>
            <a:chExt cx="319000" cy="317450"/>
          </a:xfrm>
        </p:grpSpPr>
        <p:sp>
          <p:nvSpPr>
            <p:cNvPr id="15214" name="Google Shape;15214;p73"/>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3"/>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3"/>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7" name="Google Shape;15217;p73"/>
          <p:cNvGrpSpPr/>
          <p:nvPr/>
        </p:nvGrpSpPr>
        <p:grpSpPr>
          <a:xfrm>
            <a:off x="1313266" y="2906655"/>
            <a:ext cx="342211" cy="375620"/>
            <a:chOff x="-39792875" y="1971800"/>
            <a:chExt cx="290650" cy="319025"/>
          </a:xfrm>
        </p:grpSpPr>
        <p:sp>
          <p:nvSpPr>
            <p:cNvPr id="15218" name="Google Shape;15218;p73"/>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3"/>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0" name="Google Shape;15220;p73"/>
          <p:cNvGrpSpPr/>
          <p:nvPr/>
        </p:nvGrpSpPr>
        <p:grpSpPr>
          <a:xfrm>
            <a:off x="1322068" y="3337731"/>
            <a:ext cx="324609" cy="374825"/>
            <a:chOff x="-39783425" y="2337925"/>
            <a:chExt cx="275700" cy="318350"/>
          </a:xfrm>
        </p:grpSpPr>
        <p:sp>
          <p:nvSpPr>
            <p:cNvPr id="15221" name="Google Shape;15221;p73"/>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3"/>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23" name="Google Shape;15223;p73"/>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24" name="Google Shape;15224;p73"/>
          <p:cNvGrpSpPr/>
          <p:nvPr/>
        </p:nvGrpSpPr>
        <p:grpSpPr>
          <a:xfrm>
            <a:off x="3490328" y="2878839"/>
            <a:ext cx="383950" cy="372618"/>
            <a:chOff x="-37956150" y="1948175"/>
            <a:chExt cx="326100" cy="316475"/>
          </a:xfrm>
        </p:grpSpPr>
        <p:sp>
          <p:nvSpPr>
            <p:cNvPr id="15225" name="Google Shape;15225;p73"/>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3"/>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3"/>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8" name="Google Shape;15228;p73"/>
          <p:cNvGrpSpPr/>
          <p:nvPr/>
        </p:nvGrpSpPr>
        <p:grpSpPr>
          <a:xfrm>
            <a:off x="3497847" y="3386092"/>
            <a:ext cx="375620" cy="243015"/>
            <a:chOff x="-37953000" y="2379000"/>
            <a:chExt cx="319025" cy="206400"/>
          </a:xfrm>
        </p:grpSpPr>
        <p:sp>
          <p:nvSpPr>
            <p:cNvPr id="15229" name="Google Shape;15229;p73"/>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3"/>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3"/>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3"/>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3"/>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34" name="Google Shape;15234;p73"/>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3"/>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237" name="Google Shape;15237;p7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5238" name="Google Shape;15238;p73"/>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39" name="Google Shape;15239;p73"/>
          <p:cNvGrpSpPr/>
          <p:nvPr/>
        </p:nvGrpSpPr>
        <p:grpSpPr>
          <a:xfrm>
            <a:off x="4865594" y="2008353"/>
            <a:ext cx="354107" cy="355063"/>
            <a:chOff x="-28467625" y="2331750"/>
            <a:chExt cx="296150" cy="296950"/>
          </a:xfrm>
        </p:grpSpPr>
        <p:sp>
          <p:nvSpPr>
            <p:cNvPr id="15240" name="Google Shape;15240;p73"/>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3"/>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2" name="Google Shape;15242;p73"/>
          <p:cNvGrpSpPr/>
          <p:nvPr/>
        </p:nvGrpSpPr>
        <p:grpSpPr>
          <a:xfrm>
            <a:off x="4879719" y="2451434"/>
            <a:ext cx="325858" cy="351327"/>
            <a:chOff x="-28461325" y="2701925"/>
            <a:chExt cx="272525" cy="293825"/>
          </a:xfrm>
        </p:grpSpPr>
        <p:sp>
          <p:nvSpPr>
            <p:cNvPr id="15243" name="Google Shape;15243;p73"/>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3"/>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3"/>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6" name="Google Shape;15246;p73"/>
          <p:cNvGrpSpPr/>
          <p:nvPr/>
        </p:nvGrpSpPr>
        <p:grpSpPr>
          <a:xfrm>
            <a:off x="7103910" y="1625071"/>
            <a:ext cx="354107" cy="226974"/>
            <a:chOff x="-26585200" y="2025375"/>
            <a:chExt cx="296150" cy="189825"/>
          </a:xfrm>
        </p:grpSpPr>
        <p:sp>
          <p:nvSpPr>
            <p:cNvPr id="15247" name="Google Shape;15247;p73"/>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3"/>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3"/>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3"/>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3"/>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2" name="Google Shape;15252;p73"/>
          <p:cNvGrpSpPr/>
          <p:nvPr/>
        </p:nvGrpSpPr>
        <p:grpSpPr>
          <a:xfrm>
            <a:off x="7104373" y="2009294"/>
            <a:ext cx="353180" cy="353180"/>
            <a:chOff x="-26584425" y="2340425"/>
            <a:chExt cx="295375" cy="295375"/>
          </a:xfrm>
        </p:grpSpPr>
        <p:sp>
          <p:nvSpPr>
            <p:cNvPr id="15253" name="Google Shape;15253;p73"/>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3"/>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3"/>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3"/>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3"/>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73"/>
          <p:cNvGrpSpPr/>
          <p:nvPr/>
        </p:nvGrpSpPr>
        <p:grpSpPr>
          <a:xfrm>
            <a:off x="7099202" y="2450388"/>
            <a:ext cx="363523" cy="353419"/>
            <a:chOff x="-26585200" y="2710400"/>
            <a:chExt cx="304025" cy="295575"/>
          </a:xfrm>
        </p:grpSpPr>
        <p:sp>
          <p:nvSpPr>
            <p:cNvPr id="15259" name="Google Shape;15259;p73"/>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3"/>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3"/>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3"/>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3"/>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3"/>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3"/>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3"/>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3"/>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3"/>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3"/>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3"/>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1" name="Google Shape;15271;p73"/>
          <p:cNvGrpSpPr/>
          <p:nvPr/>
        </p:nvGrpSpPr>
        <p:grpSpPr>
          <a:xfrm>
            <a:off x="5754337" y="2891866"/>
            <a:ext cx="354136" cy="353210"/>
            <a:chOff x="-24709875" y="1970225"/>
            <a:chExt cx="296175" cy="295400"/>
          </a:xfrm>
        </p:grpSpPr>
        <p:sp>
          <p:nvSpPr>
            <p:cNvPr id="15272" name="Google Shape;15272;p73"/>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3"/>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4" name="Google Shape;15274;p73"/>
          <p:cNvGrpSpPr/>
          <p:nvPr/>
        </p:nvGrpSpPr>
        <p:grpSpPr>
          <a:xfrm>
            <a:off x="5786352" y="3338744"/>
            <a:ext cx="290107" cy="354107"/>
            <a:chOff x="-24683100" y="2340425"/>
            <a:chExt cx="242625" cy="296150"/>
          </a:xfrm>
        </p:grpSpPr>
        <p:sp>
          <p:nvSpPr>
            <p:cNvPr id="15275" name="Google Shape;15275;p73"/>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3"/>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3"/>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3"/>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79" name="Google Shape;15279;p73"/>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0" name="Google Shape;15280;p73"/>
          <p:cNvGrpSpPr/>
          <p:nvPr/>
        </p:nvGrpSpPr>
        <p:grpSpPr>
          <a:xfrm>
            <a:off x="7992594" y="2891866"/>
            <a:ext cx="360713" cy="353210"/>
            <a:chOff x="-22881800" y="1971800"/>
            <a:chExt cx="301675" cy="295400"/>
          </a:xfrm>
        </p:grpSpPr>
        <p:sp>
          <p:nvSpPr>
            <p:cNvPr id="15281" name="Google Shape;15281;p73"/>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3"/>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3"/>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3"/>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3"/>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3"/>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7" name="Google Shape;15287;p73"/>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3"/>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9" name="Google Shape;15289;p73"/>
          <p:cNvGrpSpPr/>
          <p:nvPr/>
        </p:nvGrpSpPr>
        <p:grpSpPr>
          <a:xfrm>
            <a:off x="5368939" y="2450029"/>
            <a:ext cx="227930" cy="354136"/>
            <a:chOff x="-28043900" y="2701925"/>
            <a:chExt cx="190625" cy="296175"/>
          </a:xfrm>
        </p:grpSpPr>
        <p:sp>
          <p:nvSpPr>
            <p:cNvPr id="15290" name="Google Shape;15290;p73"/>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3"/>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3"/>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3"/>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3"/>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5" name="Google Shape;15295;p73"/>
          <p:cNvGrpSpPr/>
          <p:nvPr/>
        </p:nvGrpSpPr>
        <p:grpSpPr>
          <a:xfrm>
            <a:off x="7541805" y="1561968"/>
            <a:ext cx="354136" cy="353180"/>
            <a:chOff x="-26215025" y="1971025"/>
            <a:chExt cx="296175" cy="295375"/>
          </a:xfrm>
        </p:grpSpPr>
        <p:sp>
          <p:nvSpPr>
            <p:cNvPr id="15296" name="Google Shape;15296;p73"/>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3"/>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3"/>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3"/>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3"/>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3"/>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3"/>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3"/>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73"/>
          <p:cNvGrpSpPr/>
          <p:nvPr/>
        </p:nvGrpSpPr>
        <p:grpSpPr>
          <a:xfrm>
            <a:off x="7541327" y="2009758"/>
            <a:ext cx="355093" cy="352253"/>
            <a:chOff x="-26215825" y="2341200"/>
            <a:chExt cx="296975" cy="294600"/>
          </a:xfrm>
        </p:grpSpPr>
        <p:sp>
          <p:nvSpPr>
            <p:cNvPr id="15305" name="Google Shape;15305;p73"/>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3"/>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7" name="Google Shape;15307;p73"/>
          <p:cNvGrpSpPr/>
          <p:nvPr/>
        </p:nvGrpSpPr>
        <p:grpSpPr>
          <a:xfrm>
            <a:off x="7573357" y="2450508"/>
            <a:ext cx="291033" cy="353180"/>
            <a:chOff x="-26179575" y="2710600"/>
            <a:chExt cx="243400" cy="295375"/>
          </a:xfrm>
        </p:grpSpPr>
        <p:sp>
          <p:nvSpPr>
            <p:cNvPr id="15308" name="Google Shape;15308;p73"/>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3"/>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3"/>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1" name="Google Shape;15311;p73"/>
          <p:cNvGrpSpPr/>
          <p:nvPr/>
        </p:nvGrpSpPr>
        <p:grpSpPr>
          <a:xfrm>
            <a:off x="6212417" y="2891881"/>
            <a:ext cx="337187" cy="353180"/>
            <a:chOff x="-24328675" y="1971025"/>
            <a:chExt cx="282000" cy="295375"/>
          </a:xfrm>
        </p:grpSpPr>
        <p:sp>
          <p:nvSpPr>
            <p:cNvPr id="15312" name="Google Shape;15312;p73"/>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3"/>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4" name="Google Shape;15314;p73"/>
          <p:cNvGrpSpPr/>
          <p:nvPr/>
        </p:nvGrpSpPr>
        <p:grpSpPr>
          <a:xfrm>
            <a:off x="6214778" y="3339207"/>
            <a:ext cx="332464" cy="353180"/>
            <a:chOff x="-24330250" y="2340425"/>
            <a:chExt cx="278050" cy="295375"/>
          </a:xfrm>
        </p:grpSpPr>
        <p:sp>
          <p:nvSpPr>
            <p:cNvPr id="15315" name="Google Shape;15315;p73"/>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3"/>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3"/>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3"/>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3"/>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3"/>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3"/>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2" name="Google Shape;15322;p73"/>
          <p:cNvGrpSpPr/>
          <p:nvPr/>
        </p:nvGrpSpPr>
        <p:grpSpPr>
          <a:xfrm>
            <a:off x="6204420" y="3780420"/>
            <a:ext cx="353180" cy="353180"/>
            <a:chOff x="-24338900" y="2710600"/>
            <a:chExt cx="295375" cy="295375"/>
          </a:xfrm>
        </p:grpSpPr>
        <p:sp>
          <p:nvSpPr>
            <p:cNvPr id="15323" name="Google Shape;15323;p73"/>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3"/>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5" name="Google Shape;15325;p73"/>
          <p:cNvGrpSpPr/>
          <p:nvPr/>
        </p:nvGrpSpPr>
        <p:grpSpPr>
          <a:xfrm>
            <a:off x="7995419" y="3339805"/>
            <a:ext cx="355063" cy="351984"/>
            <a:chOff x="-22859750" y="2335900"/>
            <a:chExt cx="296950" cy="294375"/>
          </a:xfrm>
        </p:grpSpPr>
        <p:sp>
          <p:nvSpPr>
            <p:cNvPr id="15326" name="Google Shape;15326;p73"/>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3"/>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3"/>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9" name="Google Shape;15329;p73"/>
          <p:cNvGrpSpPr/>
          <p:nvPr/>
        </p:nvGrpSpPr>
        <p:grpSpPr>
          <a:xfrm>
            <a:off x="5774767" y="1561953"/>
            <a:ext cx="311749" cy="353210"/>
            <a:chOff x="-27710725" y="1959200"/>
            <a:chExt cx="260725" cy="295400"/>
          </a:xfrm>
        </p:grpSpPr>
        <p:sp>
          <p:nvSpPr>
            <p:cNvPr id="15330" name="Google Shape;15330;p73"/>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3"/>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2" name="Google Shape;15332;p73"/>
          <p:cNvGrpSpPr/>
          <p:nvPr/>
        </p:nvGrpSpPr>
        <p:grpSpPr>
          <a:xfrm>
            <a:off x="5752631" y="2070499"/>
            <a:ext cx="356020" cy="230770"/>
            <a:chOff x="-27728850" y="2382950"/>
            <a:chExt cx="297750" cy="193000"/>
          </a:xfrm>
        </p:grpSpPr>
        <p:sp>
          <p:nvSpPr>
            <p:cNvPr id="15333" name="Google Shape;15333;p73"/>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3"/>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3"/>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36" name="Google Shape;15336;p73"/>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3"/>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38" name="Google Shape;15338;p73"/>
          <p:cNvGrpSpPr/>
          <p:nvPr/>
        </p:nvGrpSpPr>
        <p:grpSpPr>
          <a:xfrm>
            <a:off x="7983975" y="2018710"/>
            <a:ext cx="354136" cy="334348"/>
            <a:chOff x="-25844850" y="2357750"/>
            <a:chExt cx="296175" cy="279625"/>
          </a:xfrm>
        </p:grpSpPr>
        <p:sp>
          <p:nvSpPr>
            <p:cNvPr id="15339" name="Google Shape;15339;p73"/>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3"/>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3"/>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3"/>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3"/>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3"/>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45" name="Google Shape;15345;p73"/>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46" name="Google Shape;15346;p73"/>
          <p:cNvGrpSpPr/>
          <p:nvPr/>
        </p:nvGrpSpPr>
        <p:grpSpPr>
          <a:xfrm>
            <a:off x="6712883" y="2891866"/>
            <a:ext cx="228887" cy="353210"/>
            <a:chOff x="-23917525" y="1970225"/>
            <a:chExt cx="191425" cy="295400"/>
          </a:xfrm>
        </p:grpSpPr>
        <p:sp>
          <p:nvSpPr>
            <p:cNvPr id="15347" name="Google Shape;15347;p73"/>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3"/>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3"/>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0" name="Google Shape;15350;p73"/>
          <p:cNvGrpSpPr/>
          <p:nvPr/>
        </p:nvGrpSpPr>
        <p:grpSpPr>
          <a:xfrm>
            <a:off x="6668164" y="3338744"/>
            <a:ext cx="318325" cy="354107"/>
            <a:chOff x="-23952175" y="2340425"/>
            <a:chExt cx="266225" cy="296150"/>
          </a:xfrm>
        </p:grpSpPr>
        <p:sp>
          <p:nvSpPr>
            <p:cNvPr id="15351" name="Google Shape;15351;p73"/>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3"/>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53" name="Google Shape;15353;p73"/>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54" name="Google Shape;15354;p73"/>
          <p:cNvGrpSpPr/>
          <p:nvPr/>
        </p:nvGrpSpPr>
        <p:grpSpPr>
          <a:xfrm>
            <a:off x="8053336" y="3779000"/>
            <a:ext cx="239230" cy="356020"/>
            <a:chOff x="-22811700" y="2700350"/>
            <a:chExt cx="200075" cy="297750"/>
          </a:xfrm>
        </p:grpSpPr>
        <p:sp>
          <p:nvSpPr>
            <p:cNvPr id="15355" name="Google Shape;15355;p73"/>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3"/>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3"/>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8" name="Google Shape;15358;p73"/>
          <p:cNvGrpSpPr/>
          <p:nvPr/>
        </p:nvGrpSpPr>
        <p:grpSpPr>
          <a:xfrm>
            <a:off x="6201787" y="1561490"/>
            <a:ext cx="355063" cy="354136"/>
            <a:chOff x="-27358650" y="1961575"/>
            <a:chExt cx="296950" cy="296175"/>
          </a:xfrm>
        </p:grpSpPr>
        <p:sp>
          <p:nvSpPr>
            <p:cNvPr id="15359" name="Google Shape;15359;p73"/>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3"/>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61" name="Google Shape;15361;p73"/>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3"/>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3"/>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64" name="Google Shape;15364;p73"/>
          <p:cNvGrpSpPr/>
          <p:nvPr/>
        </p:nvGrpSpPr>
        <p:grpSpPr>
          <a:xfrm>
            <a:off x="4865631" y="3349565"/>
            <a:ext cx="356946" cy="332464"/>
            <a:chOff x="-25477800" y="2357750"/>
            <a:chExt cx="298525" cy="278050"/>
          </a:xfrm>
        </p:grpSpPr>
        <p:sp>
          <p:nvSpPr>
            <p:cNvPr id="15365" name="Google Shape;15365;p73"/>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3"/>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67" name="Google Shape;15367;p73"/>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68" name="Google Shape;15368;p73"/>
          <p:cNvGrpSpPr/>
          <p:nvPr/>
        </p:nvGrpSpPr>
        <p:grpSpPr>
          <a:xfrm>
            <a:off x="7100357" y="2891881"/>
            <a:ext cx="354136" cy="353180"/>
            <a:chOff x="-23599325" y="1971025"/>
            <a:chExt cx="296175" cy="295375"/>
          </a:xfrm>
        </p:grpSpPr>
        <p:sp>
          <p:nvSpPr>
            <p:cNvPr id="15369" name="Google Shape;15369;p73"/>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3"/>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71" name="Google Shape;15371;p73"/>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3"/>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3"/>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74" name="Google Shape;15374;p73"/>
          <p:cNvGrpSpPr/>
          <p:nvPr/>
        </p:nvGrpSpPr>
        <p:grpSpPr>
          <a:xfrm>
            <a:off x="6644801" y="1561609"/>
            <a:ext cx="360713" cy="353897"/>
            <a:chOff x="-26993200" y="1961775"/>
            <a:chExt cx="301675" cy="295975"/>
          </a:xfrm>
        </p:grpSpPr>
        <p:sp>
          <p:nvSpPr>
            <p:cNvPr id="15375" name="Google Shape;15375;p73"/>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3"/>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3"/>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8" name="Google Shape;15378;p73"/>
          <p:cNvGrpSpPr/>
          <p:nvPr/>
        </p:nvGrpSpPr>
        <p:grpSpPr>
          <a:xfrm>
            <a:off x="6669761" y="2009294"/>
            <a:ext cx="310792" cy="353180"/>
            <a:chOff x="-26970350" y="2332550"/>
            <a:chExt cx="259925" cy="295375"/>
          </a:xfrm>
        </p:grpSpPr>
        <p:sp>
          <p:nvSpPr>
            <p:cNvPr id="15379" name="Google Shape;15379;p73"/>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3"/>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1" name="Google Shape;15381;p73"/>
          <p:cNvGrpSpPr/>
          <p:nvPr/>
        </p:nvGrpSpPr>
        <p:grpSpPr>
          <a:xfrm>
            <a:off x="6649046" y="2482059"/>
            <a:ext cx="352223" cy="290077"/>
            <a:chOff x="-26986100" y="2735800"/>
            <a:chExt cx="294575" cy="242600"/>
          </a:xfrm>
        </p:grpSpPr>
        <p:sp>
          <p:nvSpPr>
            <p:cNvPr id="15382" name="Google Shape;15382;p73"/>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3"/>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84" name="Google Shape;15384;p73"/>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85" name="Google Shape;15385;p73"/>
          <p:cNvGrpSpPr/>
          <p:nvPr/>
        </p:nvGrpSpPr>
        <p:grpSpPr>
          <a:xfrm>
            <a:off x="5308265" y="3338744"/>
            <a:ext cx="353180" cy="354107"/>
            <a:chOff x="-25104475" y="2340425"/>
            <a:chExt cx="295375" cy="296150"/>
          </a:xfrm>
        </p:grpSpPr>
        <p:sp>
          <p:nvSpPr>
            <p:cNvPr id="15386" name="Google Shape;15386;p73"/>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3"/>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3"/>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3"/>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3"/>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3"/>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3"/>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3"/>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3"/>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95" name="Google Shape;15395;p73"/>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96" name="Google Shape;15396;p73"/>
          <p:cNvGrpSpPr/>
          <p:nvPr/>
        </p:nvGrpSpPr>
        <p:grpSpPr>
          <a:xfrm>
            <a:off x="7548093" y="2891403"/>
            <a:ext cx="355063" cy="354136"/>
            <a:chOff x="-23229925" y="1970225"/>
            <a:chExt cx="296950" cy="296175"/>
          </a:xfrm>
        </p:grpSpPr>
        <p:sp>
          <p:nvSpPr>
            <p:cNvPr id="15397" name="Google Shape;15397;p73"/>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3"/>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3"/>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73"/>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1" name="Google Shape;15401;p73"/>
          <p:cNvGrpSpPr/>
          <p:nvPr/>
        </p:nvGrpSpPr>
        <p:grpSpPr>
          <a:xfrm>
            <a:off x="7590466" y="3338266"/>
            <a:ext cx="270318" cy="355063"/>
            <a:chOff x="-23177950" y="2340425"/>
            <a:chExt cx="226075" cy="296950"/>
          </a:xfrm>
        </p:grpSpPr>
        <p:sp>
          <p:nvSpPr>
            <p:cNvPr id="15402" name="Google Shape;15402;p73"/>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3"/>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4" name="Google Shape;15404;p73"/>
          <p:cNvGrpSpPr/>
          <p:nvPr/>
        </p:nvGrpSpPr>
        <p:grpSpPr>
          <a:xfrm>
            <a:off x="7548556" y="3779942"/>
            <a:ext cx="354136" cy="354136"/>
            <a:chOff x="-23229150" y="2710600"/>
            <a:chExt cx="296175" cy="296175"/>
          </a:xfrm>
        </p:grpSpPr>
        <p:sp>
          <p:nvSpPr>
            <p:cNvPr id="15405" name="Google Shape;15405;p73"/>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3"/>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7" name="Google Shape;15407;p73"/>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411" name="Shape 15411"/>
        <p:cNvGrpSpPr/>
        <p:nvPr/>
      </p:nvGrpSpPr>
      <p:grpSpPr>
        <a:xfrm>
          <a:off x="0" y="0"/>
          <a:ext cx="0" cy="0"/>
          <a:chOff x="0" y="0"/>
          <a:chExt cx="0" cy="0"/>
        </a:xfrm>
      </p:grpSpPr>
      <p:sp>
        <p:nvSpPr>
          <p:cNvPr id="15412" name="Google Shape;15412;p7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413" name="Google Shape;15413;p7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5414" name="Google Shape;15414;p74"/>
          <p:cNvGrpSpPr/>
          <p:nvPr/>
        </p:nvGrpSpPr>
        <p:grpSpPr>
          <a:xfrm>
            <a:off x="854368" y="1541720"/>
            <a:ext cx="366269" cy="366240"/>
            <a:chOff x="-65131525" y="1914325"/>
            <a:chExt cx="316650" cy="316625"/>
          </a:xfrm>
        </p:grpSpPr>
        <p:sp>
          <p:nvSpPr>
            <p:cNvPr id="15415" name="Google Shape;15415;p74"/>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4"/>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7" name="Google Shape;15417;p74"/>
          <p:cNvGrpSpPr/>
          <p:nvPr/>
        </p:nvGrpSpPr>
        <p:grpSpPr>
          <a:xfrm>
            <a:off x="854368" y="2022007"/>
            <a:ext cx="366269" cy="366269"/>
            <a:chOff x="-65131525" y="2281350"/>
            <a:chExt cx="316650" cy="316650"/>
          </a:xfrm>
        </p:grpSpPr>
        <p:sp>
          <p:nvSpPr>
            <p:cNvPr id="15418" name="Google Shape;15418;p74"/>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4"/>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0" name="Google Shape;15420;p74"/>
          <p:cNvGrpSpPr/>
          <p:nvPr/>
        </p:nvGrpSpPr>
        <p:grpSpPr>
          <a:xfrm>
            <a:off x="857564" y="2487006"/>
            <a:ext cx="359878" cy="367165"/>
            <a:chOff x="-65129950" y="2646800"/>
            <a:chExt cx="311125" cy="317425"/>
          </a:xfrm>
        </p:grpSpPr>
        <p:sp>
          <p:nvSpPr>
            <p:cNvPr id="15421" name="Google Shape;15421;p74"/>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4"/>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3" name="Google Shape;15423;p74"/>
          <p:cNvGrpSpPr/>
          <p:nvPr/>
        </p:nvGrpSpPr>
        <p:grpSpPr>
          <a:xfrm>
            <a:off x="3060897" y="1540332"/>
            <a:ext cx="368987" cy="369016"/>
            <a:chOff x="-63252250" y="1930850"/>
            <a:chExt cx="319000" cy="319025"/>
          </a:xfrm>
        </p:grpSpPr>
        <p:sp>
          <p:nvSpPr>
            <p:cNvPr id="15424" name="Google Shape;15424;p74"/>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4"/>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26" name="Google Shape;15426;p74"/>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27" name="Google Shape;15427;p74"/>
          <p:cNvGrpSpPr/>
          <p:nvPr/>
        </p:nvGrpSpPr>
        <p:grpSpPr>
          <a:xfrm>
            <a:off x="3061808" y="2486543"/>
            <a:ext cx="367165" cy="368091"/>
            <a:chOff x="-63250675" y="2664125"/>
            <a:chExt cx="317425" cy="318225"/>
          </a:xfrm>
        </p:grpSpPr>
        <p:sp>
          <p:nvSpPr>
            <p:cNvPr id="15428" name="Google Shape;15428;p74"/>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4"/>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0" name="Google Shape;15430;p74"/>
          <p:cNvGrpSpPr/>
          <p:nvPr/>
        </p:nvGrpSpPr>
        <p:grpSpPr>
          <a:xfrm>
            <a:off x="1738471" y="2962950"/>
            <a:ext cx="363522" cy="361266"/>
            <a:chOff x="-61354075" y="1940500"/>
            <a:chExt cx="314275" cy="312325"/>
          </a:xfrm>
        </p:grpSpPr>
        <p:sp>
          <p:nvSpPr>
            <p:cNvPr id="15431" name="Google Shape;15431;p74"/>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4"/>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4"/>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4"/>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5" name="Google Shape;15435;p74"/>
          <p:cNvGrpSpPr/>
          <p:nvPr/>
        </p:nvGrpSpPr>
        <p:grpSpPr>
          <a:xfrm>
            <a:off x="1737098" y="3411502"/>
            <a:ext cx="366269" cy="336195"/>
            <a:chOff x="-61354875" y="2322300"/>
            <a:chExt cx="316650" cy="290650"/>
          </a:xfrm>
        </p:grpSpPr>
        <p:sp>
          <p:nvSpPr>
            <p:cNvPr id="15436" name="Google Shape;15436;p74"/>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4"/>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4"/>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9" name="Google Shape;15439;p74"/>
          <p:cNvGrpSpPr/>
          <p:nvPr/>
        </p:nvGrpSpPr>
        <p:grpSpPr>
          <a:xfrm>
            <a:off x="1737098" y="3839066"/>
            <a:ext cx="366269" cy="366269"/>
            <a:chOff x="-61354875" y="2671225"/>
            <a:chExt cx="316650" cy="316650"/>
          </a:xfrm>
        </p:grpSpPr>
        <p:sp>
          <p:nvSpPr>
            <p:cNvPr id="15440" name="Google Shape;15440;p74"/>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4"/>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4"/>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4"/>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4"/>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5" name="Google Shape;15445;p74"/>
          <p:cNvGrpSpPr/>
          <p:nvPr/>
        </p:nvGrpSpPr>
        <p:grpSpPr>
          <a:xfrm>
            <a:off x="3952502" y="2958801"/>
            <a:ext cx="368987" cy="369566"/>
            <a:chOff x="-59502375" y="1904375"/>
            <a:chExt cx="319000" cy="319500"/>
          </a:xfrm>
        </p:grpSpPr>
        <p:sp>
          <p:nvSpPr>
            <p:cNvPr id="15446" name="Google Shape;15446;p74"/>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4"/>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4"/>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9" name="Google Shape;15449;p74"/>
          <p:cNvGrpSpPr/>
          <p:nvPr/>
        </p:nvGrpSpPr>
        <p:grpSpPr>
          <a:xfrm>
            <a:off x="1298621" y="1543007"/>
            <a:ext cx="368987" cy="363666"/>
            <a:chOff x="-64774725" y="1916550"/>
            <a:chExt cx="319000" cy="314400"/>
          </a:xfrm>
        </p:grpSpPr>
        <p:sp>
          <p:nvSpPr>
            <p:cNvPr id="15450" name="Google Shape;15450;p74"/>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4"/>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2" name="Google Shape;15452;p74"/>
          <p:cNvGrpSpPr/>
          <p:nvPr/>
        </p:nvGrpSpPr>
        <p:grpSpPr>
          <a:xfrm>
            <a:off x="1299979" y="2020186"/>
            <a:ext cx="366269" cy="369913"/>
            <a:chOff x="-64764500" y="2280550"/>
            <a:chExt cx="316650" cy="319800"/>
          </a:xfrm>
        </p:grpSpPr>
        <p:sp>
          <p:nvSpPr>
            <p:cNvPr id="15453" name="Google Shape;15453;p74"/>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4"/>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55" name="Google Shape;15455;p74"/>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56" name="Google Shape;15456;p74"/>
          <p:cNvGrpSpPr/>
          <p:nvPr/>
        </p:nvGrpSpPr>
        <p:grpSpPr>
          <a:xfrm>
            <a:off x="3512023" y="1579963"/>
            <a:ext cx="365344" cy="289753"/>
            <a:chOff x="-62882850" y="1999375"/>
            <a:chExt cx="315850" cy="250500"/>
          </a:xfrm>
        </p:grpSpPr>
        <p:sp>
          <p:nvSpPr>
            <p:cNvPr id="15457" name="Google Shape;15457;p74"/>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4"/>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74"/>
          <p:cNvGrpSpPr/>
          <p:nvPr/>
        </p:nvGrpSpPr>
        <p:grpSpPr>
          <a:xfrm>
            <a:off x="3503362" y="2021545"/>
            <a:ext cx="382665" cy="367194"/>
            <a:chOff x="-62890750" y="2296300"/>
            <a:chExt cx="330825" cy="317450"/>
          </a:xfrm>
        </p:grpSpPr>
        <p:sp>
          <p:nvSpPr>
            <p:cNvPr id="15460" name="Google Shape;15460;p74"/>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4"/>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4"/>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3" name="Google Shape;15463;p74"/>
          <p:cNvGrpSpPr/>
          <p:nvPr/>
        </p:nvGrpSpPr>
        <p:grpSpPr>
          <a:xfrm>
            <a:off x="3512023" y="2487006"/>
            <a:ext cx="365344" cy="367165"/>
            <a:chOff x="-62882850" y="2664925"/>
            <a:chExt cx="315850" cy="317425"/>
          </a:xfrm>
        </p:grpSpPr>
        <p:sp>
          <p:nvSpPr>
            <p:cNvPr id="15464" name="Google Shape;15464;p74"/>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4"/>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6" name="Google Shape;15466;p74"/>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7" name="Google Shape;15467;p74"/>
          <p:cNvGrpSpPr/>
          <p:nvPr/>
        </p:nvGrpSpPr>
        <p:grpSpPr>
          <a:xfrm>
            <a:off x="2183172" y="3399646"/>
            <a:ext cx="366269" cy="359907"/>
            <a:chOff x="-60988625" y="2310475"/>
            <a:chExt cx="316650" cy="311150"/>
          </a:xfrm>
        </p:grpSpPr>
        <p:sp>
          <p:nvSpPr>
            <p:cNvPr id="15468" name="Google Shape;15468;p74"/>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4"/>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4"/>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4"/>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4"/>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4"/>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4" name="Google Shape;15474;p74"/>
          <p:cNvGrpSpPr/>
          <p:nvPr/>
        </p:nvGrpSpPr>
        <p:grpSpPr>
          <a:xfrm>
            <a:off x="2183634" y="3837809"/>
            <a:ext cx="365344" cy="368785"/>
            <a:chOff x="-60987050" y="2671400"/>
            <a:chExt cx="315850" cy="318825"/>
          </a:xfrm>
        </p:grpSpPr>
        <p:sp>
          <p:nvSpPr>
            <p:cNvPr id="15475" name="Google Shape;15475;p74"/>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4"/>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74"/>
          <p:cNvGrpSpPr/>
          <p:nvPr/>
        </p:nvGrpSpPr>
        <p:grpSpPr>
          <a:xfrm>
            <a:off x="3952500" y="3400571"/>
            <a:ext cx="368987" cy="358056"/>
            <a:chOff x="-59481900" y="2290800"/>
            <a:chExt cx="319000" cy="309550"/>
          </a:xfrm>
        </p:grpSpPr>
        <p:sp>
          <p:nvSpPr>
            <p:cNvPr id="15478" name="Google Shape;15478;p74"/>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4"/>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4"/>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4"/>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4"/>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4"/>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74"/>
          <p:cNvGrpSpPr/>
          <p:nvPr/>
        </p:nvGrpSpPr>
        <p:grpSpPr>
          <a:xfrm>
            <a:off x="1741805" y="1541344"/>
            <a:ext cx="368987" cy="366992"/>
            <a:chOff x="-64401400" y="1914475"/>
            <a:chExt cx="319000" cy="317275"/>
          </a:xfrm>
        </p:grpSpPr>
        <p:sp>
          <p:nvSpPr>
            <p:cNvPr id="15485" name="Google Shape;15485;p74"/>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4"/>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4"/>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8" name="Google Shape;15488;p74"/>
          <p:cNvGrpSpPr/>
          <p:nvPr/>
        </p:nvGrpSpPr>
        <p:grpSpPr>
          <a:xfrm>
            <a:off x="1806493" y="2022383"/>
            <a:ext cx="239610" cy="365517"/>
            <a:chOff x="-64343900" y="2282125"/>
            <a:chExt cx="207150" cy="316000"/>
          </a:xfrm>
        </p:grpSpPr>
        <p:sp>
          <p:nvSpPr>
            <p:cNvPr id="15489" name="Google Shape;15489;p74"/>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4"/>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91" name="Google Shape;15491;p74"/>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2" name="Google Shape;15492;p74"/>
          <p:cNvGrpSpPr/>
          <p:nvPr/>
        </p:nvGrpSpPr>
        <p:grpSpPr>
          <a:xfrm>
            <a:off x="3986941" y="1541604"/>
            <a:ext cx="318873" cy="366471"/>
            <a:chOff x="-62496925" y="1931475"/>
            <a:chExt cx="275675" cy="316825"/>
          </a:xfrm>
        </p:grpSpPr>
        <p:sp>
          <p:nvSpPr>
            <p:cNvPr id="15493" name="Google Shape;15493;p74"/>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4"/>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5" name="Google Shape;15495;p74"/>
          <p:cNvGrpSpPr/>
          <p:nvPr/>
        </p:nvGrpSpPr>
        <p:grpSpPr>
          <a:xfrm>
            <a:off x="3963691" y="2021429"/>
            <a:ext cx="365373" cy="367426"/>
            <a:chOff x="-62516625" y="2297875"/>
            <a:chExt cx="315875" cy="317650"/>
          </a:xfrm>
        </p:grpSpPr>
        <p:sp>
          <p:nvSpPr>
            <p:cNvPr id="15496" name="Google Shape;15496;p74"/>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4"/>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8" name="Google Shape;15498;p74"/>
          <p:cNvGrpSpPr/>
          <p:nvPr/>
        </p:nvGrpSpPr>
        <p:grpSpPr>
          <a:xfrm>
            <a:off x="3962332" y="2503388"/>
            <a:ext cx="368091" cy="334402"/>
            <a:chOff x="-62518200" y="2692475"/>
            <a:chExt cx="318225" cy="289100"/>
          </a:xfrm>
        </p:grpSpPr>
        <p:sp>
          <p:nvSpPr>
            <p:cNvPr id="15499" name="Google Shape;15499;p74"/>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4"/>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1" name="Google Shape;15501;p74"/>
          <p:cNvGrpSpPr/>
          <p:nvPr/>
        </p:nvGrpSpPr>
        <p:grpSpPr>
          <a:xfrm>
            <a:off x="2648986" y="2960912"/>
            <a:ext cx="309793" cy="365344"/>
            <a:chOff x="-60597975" y="1939525"/>
            <a:chExt cx="267825" cy="315850"/>
          </a:xfrm>
        </p:grpSpPr>
        <p:sp>
          <p:nvSpPr>
            <p:cNvPr id="15502" name="Google Shape;15502;p74"/>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4"/>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4" name="Google Shape;15504;p74"/>
          <p:cNvGrpSpPr/>
          <p:nvPr/>
        </p:nvGrpSpPr>
        <p:grpSpPr>
          <a:xfrm>
            <a:off x="2619389" y="3395337"/>
            <a:ext cx="368987" cy="368525"/>
            <a:chOff x="-60620800" y="2304600"/>
            <a:chExt cx="319000" cy="318600"/>
          </a:xfrm>
        </p:grpSpPr>
        <p:sp>
          <p:nvSpPr>
            <p:cNvPr id="15505" name="Google Shape;15505;p74"/>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4"/>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4"/>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8" name="Google Shape;15508;p74"/>
          <p:cNvGrpSpPr/>
          <p:nvPr/>
        </p:nvGrpSpPr>
        <p:grpSpPr>
          <a:xfrm>
            <a:off x="2620748" y="3890988"/>
            <a:ext cx="366269" cy="262426"/>
            <a:chOff x="-60621600" y="2716100"/>
            <a:chExt cx="316650" cy="226875"/>
          </a:xfrm>
        </p:grpSpPr>
        <p:sp>
          <p:nvSpPr>
            <p:cNvPr id="15509" name="Google Shape;15509;p74"/>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4"/>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1" name="Google Shape;15511;p74"/>
          <p:cNvGrpSpPr/>
          <p:nvPr/>
        </p:nvGrpSpPr>
        <p:grpSpPr>
          <a:xfrm>
            <a:off x="3957965" y="3839081"/>
            <a:ext cx="358056" cy="366240"/>
            <a:chOff x="-59475600" y="2658625"/>
            <a:chExt cx="309550" cy="316625"/>
          </a:xfrm>
        </p:grpSpPr>
        <p:sp>
          <p:nvSpPr>
            <p:cNvPr id="15512" name="Google Shape;15512;p74"/>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4"/>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4"/>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4"/>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4"/>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4"/>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4"/>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19" name="Google Shape;15519;p74"/>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4"/>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21" name="Google Shape;15521;p74"/>
          <p:cNvGrpSpPr/>
          <p:nvPr/>
        </p:nvGrpSpPr>
        <p:grpSpPr>
          <a:xfrm>
            <a:off x="2233086" y="2487006"/>
            <a:ext cx="263294" cy="367165"/>
            <a:chOff x="-63987100" y="2646800"/>
            <a:chExt cx="227625" cy="317425"/>
          </a:xfrm>
        </p:grpSpPr>
        <p:sp>
          <p:nvSpPr>
            <p:cNvPr id="15522" name="Google Shape;15522;p74"/>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4"/>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4" name="Google Shape;15524;p74"/>
          <p:cNvGrpSpPr/>
          <p:nvPr/>
        </p:nvGrpSpPr>
        <p:grpSpPr>
          <a:xfrm>
            <a:off x="852428" y="2958627"/>
            <a:ext cx="358056" cy="369913"/>
            <a:chOff x="-62148000" y="1930075"/>
            <a:chExt cx="309550" cy="319800"/>
          </a:xfrm>
        </p:grpSpPr>
        <p:sp>
          <p:nvSpPr>
            <p:cNvPr id="15525" name="Google Shape;15525;p74"/>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4"/>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7" name="Google Shape;15527;p74"/>
          <p:cNvGrpSpPr/>
          <p:nvPr/>
        </p:nvGrpSpPr>
        <p:grpSpPr>
          <a:xfrm>
            <a:off x="849695" y="3396913"/>
            <a:ext cx="363522" cy="365373"/>
            <a:chOff x="-62150375" y="2297875"/>
            <a:chExt cx="314275" cy="315875"/>
          </a:xfrm>
        </p:grpSpPr>
        <p:sp>
          <p:nvSpPr>
            <p:cNvPr id="15528" name="Google Shape;15528;p74"/>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4"/>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4"/>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4"/>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4"/>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3" name="Google Shape;15533;p74"/>
          <p:cNvGrpSpPr/>
          <p:nvPr/>
        </p:nvGrpSpPr>
        <p:grpSpPr>
          <a:xfrm>
            <a:off x="848322" y="3838156"/>
            <a:ext cx="366269" cy="368091"/>
            <a:chOff x="-62150375" y="2664925"/>
            <a:chExt cx="316650" cy="318225"/>
          </a:xfrm>
        </p:grpSpPr>
        <p:sp>
          <p:nvSpPr>
            <p:cNvPr id="15534" name="Google Shape;15534;p74"/>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4"/>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4"/>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4"/>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8" name="Google Shape;15538;p74"/>
          <p:cNvGrpSpPr/>
          <p:nvPr/>
        </p:nvGrpSpPr>
        <p:grpSpPr>
          <a:xfrm>
            <a:off x="3065911" y="2959133"/>
            <a:ext cx="367165" cy="368901"/>
            <a:chOff x="-60254550" y="1938025"/>
            <a:chExt cx="317425" cy="318925"/>
          </a:xfrm>
        </p:grpSpPr>
        <p:sp>
          <p:nvSpPr>
            <p:cNvPr id="15539" name="Google Shape;15539;p74"/>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74"/>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74"/>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4"/>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3" name="Google Shape;15543;p74"/>
          <p:cNvGrpSpPr/>
          <p:nvPr/>
        </p:nvGrpSpPr>
        <p:grpSpPr>
          <a:xfrm>
            <a:off x="3040249" y="3396389"/>
            <a:ext cx="366648" cy="366420"/>
            <a:chOff x="6479471" y="2079003"/>
            <a:chExt cx="348923" cy="348706"/>
          </a:xfrm>
        </p:grpSpPr>
        <p:sp>
          <p:nvSpPr>
            <p:cNvPr id="15544" name="Google Shape;15544;p74"/>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5" name="Google Shape;15545;p74"/>
            <p:cNvGrpSpPr/>
            <p:nvPr/>
          </p:nvGrpSpPr>
          <p:grpSpPr>
            <a:xfrm>
              <a:off x="6520582" y="2079003"/>
              <a:ext cx="307811" cy="348706"/>
              <a:chOff x="-60218325" y="2304850"/>
              <a:chExt cx="279625" cy="316775"/>
            </a:xfrm>
          </p:grpSpPr>
          <p:sp>
            <p:nvSpPr>
              <p:cNvPr id="15546" name="Google Shape;15546;p74"/>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4"/>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4"/>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4"/>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4"/>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74"/>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74"/>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53" name="Google Shape;15553;p74"/>
          <p:cNvGrpSpPr/>
          <p:nvPr/>
        </p:nvGrpSpPr>
        <p:grpSpPr>
          <a:xfrm>
            <a:off x="3094149" y="3837707"/>
            <a:ext cx="310690" cy="368987"/>
            <a:chOff x="-60232500" y="2671225"/>
            <a:chExt cx="268600" cy="319000"/>
          </a:xfrm>
        </p:grpSpPr>
        <p:sp>
          <p:nvSpPr>
            <p:cNvPr id="15554" name="Google Shape;15554;p74"/>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4"/>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6" name="Google Shape;15556;p74"/>
          <p:cNvGrpSpPr/>
          <p:nvPr/>
        </p:nvGrpSpPr>
        <p:grpSpPr>
          <a:xfrm>
            <a:off x="2179643" y="4286341"/>
            <a:ext cx="365373" cy="368987"/>
            <a:chOff x="-59100700" y="1911950"/>
            <a:chExt cx="315875" cy="319000"/>
          </a:xfrm>
        </p:grpSpPr>
        <p:sp>
          <p:nvSpPr>
            <p:cNvPr id="15557" name="Google Shape;15557;p74"/>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4"/>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4"/>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4"/>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4"/>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4"/>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74"/>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74"/>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4"/>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4"/>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7" name="Google Shape;15567;p74"/>
          <p:cNvGrpSpPr/>
          <p:nvPr/>
        </p:nvGrpSpPr>
        <p:grpSpPr>
          <a:xfrm>
            <a:off x="2621810" y="1541821"/>
            <a:ext cx="379918" cy="366038"/>
            <a:chOff x="-63665750" y="1914325"/>
            <a:chExt cx="328450" cy="316450"/>
          </a:xfrm>
        </p:grpSpPr>
        <p:sp>
          <p:nvSpPr>
            <p:cNvPr id="15568" name="Google Shape;15568;p74"/>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4"/>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0" name="Google Shape;15570;p74"/>
          <p:cNvGrpSpPr/>
          <p:nvPr/>
        </p:nvGrpSpPr>
        <p:grpSpPr>
          <a:xfrm>
            <a:off x="2626814" y="2020865"/>
            <a:ext cx="369913" cy="368554"/>
            <a:chOff x="-63666550" y="2278975"/>
            <a:chExt cx="319800" cy="318625"/>
          </a:xfrm>
        </p:grpSpPr>
        <p:sp>
          <p:nvSpPr>
            <p:cNvPr id="15571" name="Google Shape;15571;p74"/>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74"/>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3" name="Google Shape;15573;p74"/>
          <p:cNvGrpSpPr/>
          <p:nvPr/>
        </p:nvGrpSpPr>
        <p:grpSpPr>
          <a:xfrm>
            <a:off x="2624081" y="2486890"/>
            <a:ext cx="375378" cy="367397"/>
            <a:chOff x="-63669700" y="2646600"/>
            <a:chExt cx="324525" cy="317625"/>
          </a:xfrm>
        </p:grpSpPr>
        <p:sp>
          <p:nvSpPr>
            <p:cNvPr id="15574" name="Google Shape;15574;p74"/>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74"/>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6" name="Google Shape;15576;p74"/>
          <p:cNvGrpSpPr/>
          <p:nvPr/>
        </p:nvGrpSpPr>
        <p:grpSpPr>
          <a:xfrm>
            <a:off x="1286361" y="2960218"/>
            <a:ext cx="366269" cy="366732"/>
            <a:chOff x="-61784125" y="1931250"/>
            <a:chExt cx="316650" cy="317050"/>
          </a:xfrm>
        </p:grpSpPr>
        <p:sp>
          <p:nvSpPr>
            <p:cNvPr id="15577" name="Google Shape;15577;p74"/>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4"/>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4"/>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4"/>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1" name="Google Shape;15581;p74"/>
          <p:cNvGrpSpPr/>
          <p:nvPr/>
        </p:nvGrpSpPr>
        <p:grpSpPr>
          <a:xfrm>
            <a:off x="1286360" y="3396465"/>
            <a:ext cx="366269" cy="366269"/>
            <a:chOff x="-61783350" y="2297100"/>
            <a:chExt cx="316650" cy="316650"/>
          </a:xfrm>
        </p:grpSpPr>
        <p:sp>
          <p:nvSpPr>
            <p:cNvPr id="15582" name="Google Shape;15582;p74"/>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74"/>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4" name="Google Shape;15584;p74"/>
          <p:cNvGrpSpPr/>
          <p:nvPr/>
        </p:nvGrpSpPr>
        <p:grpSpPr>
          <a:xfrm>
            <a:off x="1286360" y="3837548"/>
            <a:ext cx="366269" cy="369305"/>
            <a:chOff x="-61782550" y="2664925"/>
            <a:chExt cx="316650" cy="319275"/>
          </a:xfrm>
        </p:grpSpPr>
        <p:sp>
          <p:nvSpPr>
            <p:cNvPr id="15585" name="Google Shape;15585;p74"/>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74"/>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74"/>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8" name="Google Shape;15588;p74"/>
          <p:cNvGrpSpPr/>
          <p:nvPr/>
        </p:nvGrpSpPr>
        <p:grpSpPr>
          <a:xfrm>
            <a:off x="3508137" y="2968936"/>
            <a:ext cx="367165" cy="349294"/>
            <a:chOff x="-59889100" y="1945025"/>
            <a:chExt cx="317425" cy="301975"/>
          </a:xfrm>
        </p:grpSpPr>
        <p:sp>
          <p:nvSpPr>
            <p:cNvPr id="15589" name="Google Shape;15589;p74"/>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74"/>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74"/>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74"/>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93" name="Google Shape;15593;p74"/>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94" name="Google Shape;15594;p74"/>
          <p:cNvGrpSpPr/>
          <p:nvPr/>
        </p:nvGrpSpPr>
        <p:grpSpPr>
          <a:xfrm>
            <a:off x="3507226" y="3839471"/>
            <a:ext cx="368987" cy="365459"/>
            <a:chOff x="-59889100" y="2671925"/>
            <a:chExt cx="319000" cy="315950"/>
          </a:xfrm>
        </p:grpSpPr>
        <p:sp>
          <p:nvSpPr>
            <p:cNvPr id="15595" name="Google Shape;15595;p74"/>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4"/>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4"/>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4"/>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9" name="Google Shape;15599;p74"/>
          <p:cNvGrpSpPr/>
          <p:nvPr/>
        </p:nvGrpSpPr>
        <p:grpSpPr>
          <a:xfrm>
            <a:off x="2620204" y="4281976"/>
            <a:ext cx="367165" cy="366269"/>
            <a:chOff x="-59092025" y="2296300"/>
            <a:chExt cx="317425" cy="316650"/>
          </a:xfrm>
        </p:grpSpPr>
        <p:sp>
          <p:nvSpPr>
            <p:cNvPr id="15600" name="Google Shape;15600;p74"/>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74"/>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2" name="Google Shape;15602;p74"/>
          <p:cNvGrpSpPr/>
          <p:nvPr/>
        </p:nvGrpSpPr>
        <p:grpSpPr>
          <a:xfrm>
            <a:off x="4865611" y="1532895"/>
            <a:ext cx="353174" cy="347599"/>
            <a:chOff x="683125" y="1955275"/>
            <a:chExt cx="299325" cy="294600"/>
          </a:xfrm>
        </p:grpSpPr>
        <p:sp>
          <p:nvSpPr>
            <p:cNvPr id="15603" name="Google Shape;15603;p74"/>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74"/>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74"/>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74"/>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7" name="Google Shape;15607;p74"/>
          <p:cNvGrpSpPr/>
          <p:nvPr/>
        </p:nvGrpSpPr>
        <p:grpSpPr>
          <a:xfrm>
            <a:off x="4866541" y="1983453"/>
            <a:ext cx="351315" cy="349486"/>
            <a:chOff x="685475" y="2318350"/>
            <a:chExt cx="297750" cy="296200"/>
          </a:xfrm>
        </p:grpSpPr>
        <p:sp>
          <p:nvSpPr>
            <p:cNvPr id="15608" name="Google Shape;15608;p74"/>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74"/>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4"/>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11" name="Google Shape;15611;p74"/>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12" name="Google Shape;15612;p74"/>
          <p:cNvGrpSpPr/>
          <p:nvPr/>
        </p:nvGrpSpPr>
        <p:grpSpPr>
          <a:xfrm>
            <a:off x="7094699" y="1532659"/>
            <a:ext cx="309517" cy="348071"/>
            <a:chOff x="2523000" y="1954875"/>
            <a:chExt cx="262325" cy="295000"/>
          </a:xfrm>
        </p:grpSpPr>
        <p:sp>
          <p:nvSpPr>
            <p:cNvPr id="15613" name="Google Shape;15613;p74"/>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74"/>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5" name="Google Shape;15615;p74"/>
          <p:cNvGrpSpPr/>
          <p:nvPr/>
        </p:nvGrpSpPr>
        <p:grpSpPr>
          <a:xfrm>
            <a:off x="7073800" y="1983925"/>
            <a:ext cx="351315" cy="348542"/>
            <a:chOff x="2508825" y="2318350"/>
            <a:chExt cx="297750" cy="295400"/>
          </a:xfrm>
        </p:grpSpPr>
        <p:sp>
          <p:nvSpPr>
            <p:cNvPr id="15616" name="Google Shape;15616;p74"/>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4"/>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18" name="Google Shape;15618;p74"/>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19" name="Google Shape;15619;p74"/>
          <p:cNvGrpSpPr/>
          <p:nvPr/>
        </p:nvGrpSpPr>
        <p:grpSpPr>
          <a:xfrm>
            <a:off x="5747373" y="2897978"/>
            <a:ext cx="347599" cy="348513"/>
            <a:chOff x="4321150" y="1946600"/>
            <a:chExt cx="294600" cy="295375"/>
          </a:xfrm>
        </p:grpSpPr>
        <p:sp>
          <p:nvSpPr>
            <p:cNvPr id="15620" name="Google Shape;15620;p74"/>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4"/>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4"/>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23" name="Google Shape;15623;p74"/>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4"/>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4"/>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4"/>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27" name="Google Shape;15627;p74"/>
          <p:cNvGrpSpPr/>
          <p:nvPr/>
        </p:nvGrpSpPr>
        <p:grpSpPr>
          <a:xfrm>
            <a:off x="5309921" y="1983925"/>
            <a:ext cx="352230" cy="348542"/>
            <a:chOff x="1049375" y="2318350"/>
            <a:chExt cx="298525" cy="295400"/>
          </a:xfrm>
        </p:grpSpPr>
        <p:sp>
          <p:nvSpPr>
            <p:cNvPr id="15628" name="Google Shape;15628;p74"/>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4"/>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4"/>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4"/>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2" name="Google Shape;15632;p74"/>
          <p:cNvGrpSpPr/>
          <p:nvPr/>
        </p:nvGrpSpPr>
        <p:grpSpPr>
          <a:xfrm>
            <a:off x="5310393" y="2424376"/>
            <a:ext cx="351286" cy="351286"/>
            <a:chOff x="1049375" y="2680675"/>
            <a:chExt cx="297725" cy="297725"/>
          </a:xfrm>
        </p:grpSpPr>
        <p:sp>
          <p:nvSpPr>
            <p:cNvPr id="15633" name="Google Shape;15633;p7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7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5" name="Google Shape;15635;p74"/>
          <p:cNvGrpSpPr/>
          <p:nvPr/>
        </p:nvGrpSpPr>
        <p:grpSpPr>
          <a:xfrm>
            <a:off x="7523845" y="1532423"/>
            <a:ext cx="348513" cy="348542"/>
            <a:chOff x="2872725" y="1954475"/>
            <a:chExt cx="295375" cy="295400"/>
          </a:xfrm>
        </p:grpSpPr>
        <p:sp>
          <p:nvSpPr>
            <p:cNvPr id="15636" name="Google Shape;15636;p74"/>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4"/>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74"/>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9" name="Google Shape;15639;p74"/>
          <p:cNvGrpSpPr/>
          <p:nvPr/>
        </p:nvGrpSpPr>
        <p:grpSpPr>
          <a:xfrm>
            <a:off x="7545216" y="1982996"/>
            <a:ext cx="305771" cy="350401"/>
            <a:chOff x="2890050" y="2318350"/>
            <a:chExt cx="259150" cy="296975"/>
          </a:xfrm>
        </p:grpSpPr>
        <p:sp>
          <p:nvSpPr>
            <p:cNvPr id="15640" name="Google Shape;15640;p74"/>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4"/>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42" name="Google Shape;15642;p74"/>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43" name="Google Shape;15643;p74"/>
          <p:cNvGrpSpPr/>
          <p:nvPr/>
        </p:nvGrpSpPr>
        <p:grpSpPr>
          <a:xfrm>
            <a:off x="6187732" y="2898450"/>
            <a:ext cx="347569" cy="347569"/>
            <a:chOff x="4685050" y="1945825"/>
            <a:chExt cx="294575" cy="294575"/>
          </a:xfrm>
        </p:grpSpPr>
        <p:sp>
          <p:nvSpPr>
            <p:cNvPr id="15644" name="Google Shape;15644;p74"/>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4"/>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74"/>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74"/>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4"/>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49" name="Google Shape;15649;p74"/>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4"/>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51" name="Google Shape;15651;p74"/>
          <p:cNvGrpSpPr/>
          <p:nvPr/>
        </p:nvGrpSpPr>
        <p:grpSpPr>
          <a:xfrm>
            <a:off x="7958004" y="3387425"/>
            <a:ext cx="348513" cy="347599"/>
            <a:chOff x="6131900" y="2301825"/>
            <a:chExt cx="295375" cy="294600"/>
          </a:xfrm>
        </p:grpSpPr>
        <p:sp>
          <p:nvSpPr>
            <p:cNvPr id="15652" name="Google Shape;15652;p74"/>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4"/>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74"/>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74"/>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6" name="Google Shape;15656;p74"/>
          <p:cNvGrpSpPr/>
          <p:nvPr/>
        </p:nvGrpSpPr>
        <p:grpSpPr>
          <a:xfrm>
            <a:off x="5753997" y="1531966"/>
            <a:ext cx="351315" cy="349457"/>
            <a:chOff x="1412450" y="1954475"/>
            <a:chExt cx="297750" cy="296175"/>
          </a:xfrm>
        </p:grpSpPr>
        <p:sp>
          <p:nvSpPr>
            <p:cNvPr id="15657" name="Google Shape;15657;p74"/>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4"/>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59" name="Google Shape;15659;p74"/>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60" name="Google Shape;15660;p74"/>
          <p:cNvGrpSpPr/>
          <p:nvPr/>
        </p:nvGrpSpPr>
        <p:grpSpPr>
          <a:xfrm>
            <a:off x="5753997" y="2424494"/>
            <a:ext cx="351315" cy="351050"/>
            <a:chOff x="1413250" y="2680675"/>
            <a:chExt cx="297750" cy="297525"/>
          </a:xfrm>
        </p:grpSpPr>
        <p:sp>
          <p:nvSpPr>
            <p:cNvPr id="15661" name="Google Shape;15661;p74"/>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74"/>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74"/>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4"/>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65" name="Google Shape;15665;p74"/>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4"/>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4"/>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68" name="Google Shape;15668;p74"/>
          <p:cNvGrpSpPr/>
          <p:nvPr/>
        </p:nvGrpSpPr>
        <p:grpSpPr>
          <a:xfrm>
            <a:off x="6630407" y="2898111"/>
            <a:ext cx="350371" cy="348247"/>
            <a:chOff x="5045775" y="1946400"/>
            <a:chExt cx="296950" cy="295150"/>
          </a:xfrm>
        </p:grpSpPr>
        <p:sp>
          <p:nvSpPr>
            <p:cNvPr id="15669" name="Google Shape;15669;p74"/>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4"/>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1" name="Google Shape;15671;p74"/>
          <p:cNvGrpSpPr/>
          <p:nvPr/>
        </p:nvGrpSpPr>
        <p:grpSpPr>
          <a:xfrm>
            <a:off x="6629006" y="3406938"/>
            <a:ext cx="353174" cy="308573"/>
            <a:chOff x="5046550" y="2327025"/>
            <a:chExt cx="299325" cy="261525"/>
          </a:xfrm>
        </p:grpSpPr>
        <p:sp>
          <p:nvSpPr>
            <p:cNvPr id="15672" name="Google Shape;15672;p74"/>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4"/>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74"/>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75" name="Google Shape;15675;p74"/>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76" name="Google Shape;15676;p74"/>
          <p:cNvGrpSpPr/>
          <p:nvPr/>
        </p:nvGrpSpPr>
        <p:grpSpPr>
          <a:xfrm>
            <a:off x="7956604" y="3836276"/>
            <a:ext cx="351315" cy="348513"/>
            <a:chOff x="6167350" y="2672800"/>
            <a:chExt cx="297750" cy="295375"/>
          </a:xfrm>
        </p:grpSpPr>
        <p:sp>
          <p:nvSpPr>
            <p:cNvPr id="15677" name="Google Shape;15677;p74"/>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4"/>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4"/>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74"/>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74"/>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2" name="Google Shape;15682;p74"/>
          <p:cNvGrpSpPr/>
          <p:nvPr/>
        </p:nvGrpSpPr>
        <p:grpSpPr>
          <a:xfrm>
            <a:off x="6197601" y="1531509"/>
            <a:ext cx="347599" cy="350371"/>
            <a:chOff x="1777925" y="1953700"/>
            <a:chExt cx="294600" cy="296950"/>
          </a:xfrm>
        </p:grpSpPr>
        <p:sp>
          <p:nvSpPr>
            <p:cNvPr id="15683" name="Google Shape;15683;p74"/>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4"/>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4"/>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4"/>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7" name="Google Shape;15687;p74"/>
          <p:cNvGrpSpPr/>
          <p:nvPr/>
        </p:nvGrpSpPr>
        <p:grpSpPr>
          <a:xfrm>
            <a:off x="6213411" y="1984397"/>
            <a:ext cx="315977" cy="347599"/>
            <a:chOff x="1790525" y="2319150"/>
            <a:chExt cx="267800" cy="294600"/>
          </a:xfrm>
        </p:grpSpPr>
        <p:sp>
          <p:nvSpPr>
            <p:cNvPr id="15688" name="Google Shape;15688;p74"/>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4"/>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90" name="Google Shape;15690;p74"/>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91" name="Google Shape;15691;p74"/>
          <p:cNvGrpSpPr/>
          <p:nvPr/>
        </p:nvGrpSpPr>
        <p:grpSpPr>
          <a:xfrm>
            <a:off x="4866386" y="2897963"/>
            <a:ext cx="349457" cy="348542"/>
            <a:chOff x="3599700" y="1954475"/>
            <a:chExt cx="296175" cy="295400"/>
          </a:xfrm>
        </p:grpSpPr>
        <p:sp>
          <p:nvSpPr>
            <p:cNvPr id="15692" name="Google Shape;15692;p74"/>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74"/>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74"/>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5" name="Google Shape;15695;p74"/>
          <p:cNvGrpSpPr/>
          <p:nvPr/>
        </p:nvGrpSpPr>
        <p:grpSpPr>
          <a:xfrm>
            <a:off x="4867316" y="3387426"/>
            <a:ext cx="347599" cy="347599"/>
            <a:chOff x="3601275" y="2319150"/>
            <a:chExt cx="294600" cy="294600"/>
          </a:xfrm>
        </p:grpSpPr>
        <p:sp>
          <p:nvSpPr>
            <p:cNvPr id="15696" name="Google Shape;15696;p74"/>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74"/>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98" name="Google Shape;15698;p74"/>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99" name="Google Shape;15699;p74"/>
          <p:cNvGrpSpPr/>
          <p:nvPr/>
        </p:nvGrpSpPr>
        <p:grpSpPr>
          <a:xfrm>
            <a:off x="7087019" y="2897521"/>
            <a:ext cx="328071" cy="349427"/>
            <a:chOff x="5421475" y="1945825"/>
            <a:chExt cx="278050" cy="296150"/>
          </a:xfrm>
        </p:grpSpPr>
        <p:sp>
          <p:nvSpPr>
            <p:cNvPr id="15700" name="Google Shape;15700;p74"/>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74"/>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4"/>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4"/>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4"/>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4"/>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4"/>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4"/>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08" name="Google Shape;15708;p74"/>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09" name="Google Shape;15709;p74"/>
          <p:cNvGrpSpPr/>
          <p:nvPr/>
        </p:nvGrpSpPr>
        <p:grpSpPr>
          <a:xfrm>
            <a:off x="7075869" y="3898073"/>
            <a:ext cx="350371" cy="224918"/>
            <a:chOff x="5411225" y="2726350"/>
            <a:chExt cx="296950" cy="190625"/>
          </a:xfrm>
        </p:grpSpPr>
        <p:sp>
          <p:nvSpPr>
            <p:cNvPr id="15710" name="Google Shape;15710;p74"/>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74"/>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2" name="Google Shape;15712;p74"/>
          <p:cNvGrpSpPr/>
          <p:nvPr/>
        </p:nvGrpSpPr>
        <p:grpSpPr>
          <a:xfrm>
            <a:off x="6185904" y="4287346"/>
            <a:ext cx="351286" cy="326390"/>
            <a:chOff x="6524150" y="1938725"/>
            <a:chExt cx="297725" cy="276625"/>
          </a:xfrm>
        </p:grpSpPr>
        <p:sp>
          <p:nvSpPr>
            <p:cNvPr id="15713" name="Google Shape;15713;p74"/>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4"/>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4"/>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74"/>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7" name="Google Shape;15717;p74"/>
          <p:cNvGrpSpPr/>
          <p:nvPr/>
        </p:nvGrpSpPr>
        <p:grpSpPr>
          <a:xfrm>
            <a:off x="6637536" y="1531966"/>
            <a:ext cx="350401" cy="349457"/>
            <a:chOff x="2141000" y="1954475"/>
            <a:chExt cx="296975" cy="296175"/>
          </a:xfrm>
        </p:grpSpPr>
        <p:sp>
          <p:nvSpPr>
            <p:cNvPr id="15718" name="Google Shape;15718;p74"/>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74"/>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4"/>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74"/>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2" name="Google Shape;15722;p74"/>
          <p:cNvGrpSpPr/>
          <p:nvPr/>
        </p:nvGrpSpPr>
        <p:grpSpPr>
          <a:xfrm>
            <a:off x="6631047" y="1983807"/>
            <a:ext cx="363380" cy="348778"/>
            <a:chOff x="2140225" y="2318650"/>
            <a:chExt cx="307975" cy="295600"/>
          </a:xfrm>
        </p:grpSpPr>
        <p:sp>
          <p:nvSpPr>
            <p:cNvPr id="15723" name="Google Shape;15723;p74"/>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4"/>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5" name="Google Shape;15725;p74"/>
          <p:cNvGrpSpPr/>
          <p:nvPr/>
        </p:nvGrpSpPr>
        <p:grpSpPr>
          <a:xfrm>
            <a:off x="6636607" y="2425305"/>
            <a:ext cx="352259" cy="349427"/>
            <a:chOff x="2139425" y="2682250"/>
            <a:chExt cx="298550" cy="296150"/>
          </a:xfrm>
        </p:grpSpPr>
        <p:sp>
          <p:nvSpPr>
            <p:cNvPr id="15726" name="Google Shape;15726;p74"/>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74"/>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74"/>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74"/>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0" name="Google Shape;15730;p74"/>
          <p:cNvGrpSpPr/>
          <p:nvPr/>
        </p:nvGrpSpPr>
        <p:grpSpPr>
          <a:xfrm>
            <a:off x="5301219" y="2939791"/>
            <a:ext cx="350401" cy="264888"/>
            <a:chOff x="3962775" y="1990700"/>
            <a:chExt cx="296975" cy="224500"/>
          </a:xfrm>
        </p:grpSpPr>
        <p:sp>
          <p:nvSpPr>
            <p:cNvPr id="15731" name="Google Shape;15731;p74"/>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74"/>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74"/>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74"/>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5" name="Google Shape;15735;p74"/>
          <p:cNvGrpSpPr/>
          <p:nvPr/>
        </p:nvGrpSpPr>
        <p:grpSpPr>
          <a:xfrm>
            <a:off x="5301691" y="3386497"/>
            <a:ext cx="349457" cy="349457"/>
            <a:chOff x="3963575" y="2317575"/>
            <a:chExt cx="296175" cy="296175"/>
          </a:xfrm>
        </p:grpSpPr>
        <p:sp>
          <p:nvSpPr>
            <p:cNvPr id="15736" name="Google Shape;15736;p74"/>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74"/>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74"/>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4"/>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4"/>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4"/>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74"/>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74"/>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74"/>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74"/>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74"/>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74"/>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74"/>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4"/>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74"/>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74"/>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2" name="Google Shape;15752;p74"/>
          <p:cNvGrpSpPr/>
          <p:nvPr/>
        </p:nvGrpSpPr>
        <p:grpSpPr>
          <a:xfrm>
            <a:off x="5301691" y="3836276"/>
            <a:ext cx="349457" cy="348513"/>
            <a:chOff x="3962775" y="2683025"/>
            <a:chExt cx="296175" cy="295375"/>
          </a:xfrm>
        </p:grpSpPr>
        <p:sp>
          <p:nvSpPr>
            <p:cNvPr id="15753" name="Google Shape;15753;p74"/>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74"/>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4"/>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56" name="Google Shape;15756;p74"/>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57" name="Google Shape;15757;p74"/>
          <p:cNvGrpSpPr/>
          <p:nvPr/>
        </p:nvGrpSpPr>
        <p:grpSpPr>
          <a:xfrm>
            <a:off x="7516228" y="3386968"/>
            <a:ext cx="348513" cy="348513"/>
            <a:chOff x="5775900" y="2308125"/>
            <a:chExt cx="295375" cy="295375"/>
          </a:xfrm>
        </p:grpSpPr>
        <p:sp>
          <p:nvSpPr>
            <p:cNvPr id="15758" name="Google Shape;15758;p74"/>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74"/>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74"/>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74"/>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74"/>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3" name="Google Shape;15763;p74"/>
          <p:cNvGrpSpPr/>
          <p:nvPr/>
        </p:nvGrpSpPr>
        <p:grpSpPr>
          <a:xfrm>
            <a:off x="7537142" y="3835804"/>
            <a:ext cx="306686" cy="349457"/>
            <a:chOff x="5794025" y="2673575"/>
            <a:chExt cx="259925" cy="296175"/>
          </a:xfrm>
        </p:grpSpPr>
        <p:sp>
          <p:nvSpPr>
            <p:cNvPr id="15764" name="Google Shape;15764;p74"/>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74"/>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66" name="Google Shape;15766;p74"/>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770" name="Shape 15770"/>
        <p:cNvGrpSpPr/>
        <p:nvPr/>
      </p:nvGrpSpPr>
      <p:grpSpPr>
        <a:xfrm>
          <a:off x="0" y="0"/>
          <a:ext cx="0" cy="0"/>
          <a:chOff x="0" y="0"/>
          <a:chExt cx="0" cy="0"/>
        </a:xfrm>
      </p:grpSpPr>
      <p:sp>
        <p:nvSpPr>
          <p:cNvPr id="15771" name="Google Shape;15771;p7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772" name="Google Shape;15772;p7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5773" name="Google Shape;15773;p75"/>
          <p:cNvGrpSpPr/>
          <p:nvPr/>
        </p:nvGrpSpPr>
        <p:grpSpPr>
          <a:xfrm>
            <a:off x="882957" y="1534450"/>
            <a:ext cx="292442" cy="355741"/>
            <a:chOff x="-35830350" y="1912725"/>
            <a:chExt cx="241050" cy="293225"/>
          </a:xfrm>
        </p:grpSpPr>
        <p:sp>
          <p:nvSpPr>
            <p:cNvPr id="15774" name="Google Shape;15774;p75"/>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75"/>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6" name="Google Shape;15776;p75"/>
          <p:cNvGrpSpPr/>
          <p:nvPr/>
        </p:nvGrpSpPr>
        <p:grpSpPr>
          <a:xfrm>
            <a:off x="851444" y="1994048"/>
            <a:ext cx="355468" cy="353587"/>
            <a:chOff x="-35854750" y="2272675"/>
            <a:chExt cx="293000" cy="291450"/>
          </a:xfrm>
        </p:grpSpPr>
        <p:sp>
          <p:nvSpPr>
            <p:cNvPr id="15777" name="Google Shape;15777;p75"/>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5"/>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5"/>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0" name="Google Shape;15780;p75"/>
          <p:cNvGrpSpPr/>
          <p:nvPr/>
        </p:nvGrpSpPr>
        <p:grpSpPr>
          <a:xfrm>
            <a:off x="850958" y="2448634"/>
            <a:ext cx="356438" cy="354558"/>
            <a:chOff x="-35853975" y="2631825"/>
            <a:chExt cx="293800" cy="292250"/>
          </a:xfrm>
        </p:grpSpPr>
        <p:sp>
          <p:nvSpPr>
            <p:cNvPr id="15781" name="Google Shape;15781;p75"/>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75"/>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75"/>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75"/>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75"/>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6" name="Google Shape;15786;p75"/>
          <p:cNvGrpSpPr/>
          <p:nvPr/>
        </p:nvGrpSpPr>
        <p:grpSpPr>
          <a:xfrm>
            <a:off x="3089562" y="1535527"/>
            <a:ext cx="353587" cy="353587"/>
            <a:chOff x="-34032200" y="1916675"/>
            <a:chExt cx="291450" cy="291450"/>
          </a:xfrm>
        </p:grpSpPr>
        <p:sp>
          <p:nvSpPr>
            <p:cNvPr id="15787" name="Google Shape;15787;p75"/>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5"/>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75"/>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75"/>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91" name="Google Shape;15791;p75"/>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92" name="Google Shape;15792;p75"/>
          <p:cNvGrpSpPr/>
          <p:nvPr/>
        </p:nvGrpSpPr>
        <p:grpSpPr>
          <a:xfrm>
            <a:off x="3089092" y="2448634"/>
            <a:ext cx="354527" cy="354558"/>
            <a:chOff x="-34032200" y="2634975"/>
            <a:chExt cx="292225" cy="292250"/>
          </a:xfrm>
        </p:grpSpPr>
        <p:sp>
          <p:nvSpPr>
            <p:cNvPr id="15793" name="Google Shape;15793;p75"/>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75"/>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75"/>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6" name="Google Shape;15796;p75"/>
          <p:cNvGrpSpPr/>
          <p:nvPr/>
        </p:nvGrpSpPr>
        <p:grpSpPr>
          <a:xfrm>
            <a:off x="1739487" y="2914882"/>
            <a:ext cx="358379" cy="354527"/>
            <a:chOff x="-32245875" y="1938725"/>
            <a:chExt cx="295400" cy="292225"/>
          </a:xfrm>
        </p:grpSpPr>
        <p:sp>
          <p:nvSpPr>
            <p:cNvPr id="15797" name="Google Shape;15797;p75"/>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75"/>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75"/>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0" name="Google Shape;15800;p75"/>
          <p:cNvGrpSpPr/>
          <p:nvPr/>
        </p:nvGrpSpPr>
        <p:grpSpPr>
          <a:xfrm>
            <a:off x="1736150" y="3384280"/>
            <a:ext cx="365052" cy="352162"/>
            <a:chOff x="-32243500" y="2299850"/>
            <a:chExt cx="300900" cy="290275"/>
          </a:xfrm>
        </p:grpSpPr>
        <p:sp>
          <p:nvSpPr>
            <p:cNvPr id="15801" name="Google Shape;15801;p75"/>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5"/>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03" name="Google Shape;15803;p75"/>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04" name="Google Shape;15804;p75"/>
          <p:cNvGrpSpPr/>
          <p:nvPr/>
        </p:nvGrpSpPr>
        <p:grpSpPr>
          <a:xfrm>
            <a:off x="1299432" y="1534571"/>
            <a:ext cx="354527" cy="355498"/>
            <a:chOff x="-35495600" y="1912725"/>
            <a:chExt cx="292225" cy="293025"/>
          </a:xfrm>
        </p:grpSpPr>
        <p:sp>
          <p:nvSpPr>
            <p:cNvPr id="15805" name="Google Shape;15805;p75"/>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5"/>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75"/>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08" name="Google Shape;15808;p75"/>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09" name="Google Shape;15809;p75"/>
          <p:cNvGrpSpPr/>
          <p:nvPr/>
        </p:nvGrpSpPr>
        <p:grpSpPr>
          <a:xfrm>
            <a:off x="1299432" y="2449119"/>
            <a:ext cx="354527" cy="353587"/>
            <a:chOff x="-35495600" y="2631825"/>
            <a:chExt cx="292225" cy="291450"/>
          </a:xfrm>
        </p:grpSpPr>
        <p:sp>
          <p:nvSpPr>
            <p:cNvPr id="15810" name="Google Shape;15810;p75"/>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5"/>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75"/>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75"/>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4" name="Google Shape;15814;p75"/>
          <p:cNvGrpSpPr/>
          <p:nvPr/>
        </p:nvGrpSpPr>
        <p:grpSpPr>
          <a:xfrm>
            <a:off x="3537081" y="1535527"/>
            <a:ext cx="353587" cy="353587"/>
            <a:chOff x="-33673825" y="1916675"/>
            <a:chExt cx="291450" cy="291450"/>
          </a:xfrm>
        </p:grpSpPr>
        <p:sp>
          <p:nvSpPr>
            <p:cNvPr id="15815" name="Google Shape;15815;p75"/>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5"/>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5"/>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75"/>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9" name="Google Shape;15819;p75"/>
          <p:cNvGrpSpPr/>
          <p:nvPr/>
        </p:nvGrpSpPr>
        <p:grpSpPr>
          <a:xfrm>
            <a:off x="3534700" y="1993107"/>
            <a:ext cx="358349" cy="355468"/>
            <a:chOff x="-33676975" y="2275050"/>
            <a:chExt cx="295375" cy="293000"/>
          </a:xfrm>
        </p:grpSpPr>
        <p:sp>
          <p:nvSpPr>
            <p:cNvPr id="15820" name="Google Shape;15820;p75"/>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75"/>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5"/>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3" name="Google Shape;15823;p75"/>
          <p:cNvGrpSpPr/>
          <p:nvPr/>
        </p:nvGrpSpPr>
        <p:grpSpPr>
          <a:xfrm>
            <a:off x="3537081" y="2448406"/>
            <a:ext cx="353587" cy="355013"/>
            <a:chOff x="-33673825" y="2634975"/>
            <a:chExt cx="291450" cy="292625"/>
          </a:xfrm>
        </p:grpSpPr>
        <p:sp>
          <p:nvSpPr>
            <p:cNvPr id="15824" name="Google Shape;15824;p75"/>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75"/>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6" name="Google Shape;15826;p75"/>
          <p:cNvGrpSpPr/>
          <p:nvPr/>
        </p:nvGrpSpPr>
        <p:grpSpPr>
          <a:xfrm>
            <a:off x="2205089" y="2915322"/>
            <a:ext cx="329687" cy="353648"/>
            <a:chOff x="-31874100" y="1939525"/>
            <a:chExt cx="271750" cy="291500"/>
          </a:xfrm>
        </p:grpSpPr>
        <p:sp>
          <p:nvSpPr>
            <p:cNvPr id="15827" name="Google Shape;15827;p75"/>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75"/>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29" name="Google Shape;15829;p75"/>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30" name="Google Shape;15830;p75"/>
          <p:cNvGrpSpPr/>
          <p:nvPr/>
        </p:nvGrpSpPr>
        <p:grpSpPr>
          <a:xfrm>
            <a:off x="2186451" y="3844343"/>
            <a:ext cx="366963" cy="352768"/>
            <a:chOff x="-31889075" y="2658950"/>
            <a:chExt cx="302475" cy="290775"/>
          </a:xfrm>
        </p:grpSpPr>
        <p:sp>
          <p:nvSpPr>
            <p:cNvPr id="15831" name="Google Shape;15831;p75"/>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75"/>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33" name="Google Shape;15833;p75"/>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34" name="Google Shape;15834;p75"/>
          <p:cNvGrpSpPr/>
          <p:nvPr/>
        </p:nvGrpSpPr>
        <p:grpSpPr>
          <a:xfrm>
            <a:off x="1747421" y="1534571"/>
            <a:ext cx="354527" cy="355498"/>
            <a:chOff x="-35136450" y="1912725"/>
            <a:chExt cx="292225" cy="293025"/>
          </a:xfrm>
        </p:grpSpPr>
        <p:sp>
          <p:nvSpPr>
            <p:cNvPr id="15835" name="Google Shape;15835;p75"/>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5"/>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5"/>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8" name="Google Shape;15838;p75"/>
          <p:cNvGrpSpPr/>
          <p:nvPr/>
        </p:nvGrpSpPr>
        <p:grpSpPr>
          <a:xfrm>
            <a:off x="1747891" y="1993790"/>
            <a:ext cx="353587" cy="354103"/>
            <a:chOff x="-35134875" y="2272675"/>
            <a:chExt cx="291450" cy="291875"/>
          </a:xfrm>
        </p:grpSpPr>
        <p:sp>
          <p:nvSpPr>
            <p:cNvPr id="15839" name="Google Shape;15839;p75"/>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5"/>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5"/>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5"/>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3" name="Google Shape;15843;p75"/>
          <p:cNvGrpSpPr/>
          <p:nvPr/>
        </p:nvGrpSpPr>
        <p:grpSpPr>
          <a:xfrm>
            <a:off x="1789458" y="2449119"/>
            <a:ext cx="270453" cy="353587"/>
            <a:chOff x="-35101800" y="2631050"/>
            <a:chExt cx="222925" cy="291450"/>
          </a:xfrm>
        </p:grpSpPr>
        <p:sp>
          <p:nvSpPr>
            <p:cNvPr id="15844" name="Google Shape;15844;p75"/>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75"/>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75"/>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75"/>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48" name="Google Shape;15848;p75"/>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49" name="Google Shape;15849;p75"/>
          <p:cNvGrpSpPr/>
          <p:nvPr/>
        </p:nvGrpSpPr>
        <p:grpSpPr>
          <a:xfrm>
            <a:off x="3977510" y="1993107"/>
            <a:ext cx="353587" cy="355468"/>
            <a:chOff x="-33314675" y="2275050"/>
            <a:chExt cx="291450" cy="293000"/>
          </a:xfrm>
        </p:grpSpPr>
        <p:sp>
          <p:nvSpPr>
            <p:cNvPr id="15850" name="Google Shape;15850;p75"/>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75"/>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75"/>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53" name="Google Shape;15853;p75"/>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54" name="Google Shape;15854;p75"/>
          <p:cNvGrpSpPr/>
          <p:nvPr/>
        </p:nvGrpSpPr>
        <p:grpSpPr>
          <a:xfrm>
            <a:off x="2639701" y="2915367"/>
            <a:ext cx="353587" cy="353557"/>
            <a:chOff x="-31523625" y="1939525"/>
            <a:chExt cx="291450" cy="291425"/>
          </a:xfrm>
        </p:grpSpPr>
        <p:sp>
          <p:nvSpPr>
            <p:cNvPr id="15855" name="Google Shape;15855;p75"/>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75"/>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75"/>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75"/>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5"/>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5"/>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5"/>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75"/>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75"/>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5"/>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75"/>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6" name="Google Shape;15866;p75"/>
          <p:cNvGrpSpPr/>
          <p:nvPr/>
        </p:nvGrpSpPr>
        <p:grpSpPr>
          <a:xfrm>
            <a:off x="2638746" y="3383568"/>
            <a:ext cx="355498" cy="353587"/>
            <a:chOff x="-31523625" y="2298675"/>
            <a:chExt cx="293025" cy="291450"/>
          </a:xfrm>
        </p:grpSpPr>
        <p:sp>
          <p:nvSpPr>
            <p:cNvPr id="15867" name="Google Shape;15867;p75"/>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75"/>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75"/>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70" name="Google Shape;15870;p75"/>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75"/>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72" name="Google Shape;15872;p75"/>
          <p:cNvGrpSpPr/>
          <p:nvPr/>
        </p:nvGrpSpPr>
        <p:grpSpPr>
          <a:xfrm>
            <a:off x="2205934" y="1535542"/>
            <a:ext cx="331598" cy="353557"/>
            <a:chOff x="-34767825" y="1914325"/>
            <a:chExt cx="273325" cy="291425"/>
          </a:xfrm>
        </p:grpSpPr>
        <p:sp>
          <p:nvSpPr>
            <p:cNvPr id="15873" name="Google Shape;15873;p75"/>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5"/>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5"/>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6" name="Google Shape;15876;p75"/>
          <p:cNvGrpSpPr/>
          <p:nvPr/>
        </p:nvGrpSpPr>
        <p:grpSpPr>
          <a:xfrm>
            <a:off x="2193513" y="1993092"/>
            <a:ext cx="356438" cy="355498"/>
            <a:chOff x="-34778075" y="2272675"/>
            <a:chExt cx="293800" cy="293025"/>
          </a:xfrm>
        </p:grpSpPr>
        <p:sp>
          <p:nvSpPr>
            <p:cNvPr id="15877" name="Google Shape;15877;p75"/>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75"/>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75"/>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0" name="Google Shape;15880;p75"/>
          <p:cNvGrpSpPr/>
          <p:nvPr/>
        </p:nvGrpSpPr>
        <p:grpSpPr>
          <a:xfrm>
            <a:off x="2194939" y="2449119"/>
            <a:ext cx="353587" cy="353587"/>
            <a:chOff x="-34776500" y="2631825"/>
            <a:chExt cx="291450" cy="291450"/>
          </a:xfrm>
        </p:grpSpPr>
        <p:sp>
          <p:nvSpPr>
            <p:cNvPr id="15881" name="Google Shape;15881;p75"/>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75"/>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75"/>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4" name="Google Shape;15884;p75"/>
          <p:cNvGrpSpPr/>
          <p:nvPr/>
        </p:nvGrpSpPr>
        <p:grpSpPr>
          <a:xfrm>
            <a:off x="853628" y="2912973"/>
            <a:ext cx="354527" cy="358349"/>
            <a:chOff x="-32956300" y="1915900"/>
            <a:chExt cx="292225" cy="295375"/>
          </a:xfrm>
        </p:grpSpPr>
        <p:sp>
          <p:nvSpPr>
            <p:cNvPr id="15885" name="Google Shape;15885;p75"/>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75"/>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87" name="Google Shape;15887;p75"/>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75"/>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89" name="Google Shape;15889;p75"/>
          <p:cNvGrpSpPr/>
          <p:nvPr/>
        </p:nvGrpSpPr>
        <p:grpSpPr>
          <a:xfrm>
            <a:off x="3081101" y="2915367"/>
            <a:ext cx="356438" cy="353557"/>
            <a:chOff x="-31166825" y="1939525"/>
            <a:chExt cx="293800" cy="291425"/>
          </a:xfrm>
        </p:grpSpPr>
        <p:sp>
          <p:nvSpPr>
            <p:cNvPr id="15890" name="Google Shape;15890;p75"/>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75"/>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5"/>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75"/>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75"/>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75"/>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75"/>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75"/>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5"/>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5"/>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75"/>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1" name="Google Shape;15901;p75"/>
          <p:cNvGrpSpPr/>
          <p:nvPr/>
        </p:nvGrpSpPr>
        <p:grpSpPr>
          <a:xfrm>
            <a:off x="3082057" y="3383295"/>
            <a:ext cx="354527" cy="354133"/>
            <a:chOff x="-31165250" y="2298675"/>
            <a:chExt cx="292225" cy="291900"/>
          </a:xfrm>
        </p:grpSpPr>
        <p:sp>
          <p:nvSpPr>
            <p:cNvPr id="15902" name="Google Shape;15902;p75"/>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75"/>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75"/>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5" name="Google Shape;15905;p75"/>
          <p:cNvGrpSpPr/>
          <p:nvPr/>
        </p:nvGrpSpPr>
        <p:grpSpPr>
          <a:xfrm>
            <a:off x="3082542" y="3843949"/>
            <a:ext cx="353557" cy="353557"/>
            <a:chOff x="-31164450" y="2657050"/>
            <a:chExt cx="291425" cy="291425"/>
          </a:xfrm>
        </p:grpSpPr>
        <p:sp>
          <p:nvSpPr>
            <p:cNvPr id="15906" name="Google Shape;15906;p75"/>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75"/>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75"/>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75"/>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10" name="Google Shape;15910;p75"/>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11" name="Google Shape;15911;p75"/>
          <p:cNvGrpSpPr/>
          <p:nvPr/>
        </p:nvGrpSpPr>
        <p:grpSpPr>
          <a:xfrm>
            <a:off x="2632987" y="1535178"/>
            <a:ext cx="358349" cy="354285"/>
            <a:chOff x="-34421275" y="1912725"/>
            <a:chExt cx="295375" cy="292025"/>
          </a:xfrm>
        </p:grpSpPr>
        <p:sp>
          <p:nvSpPr>
            <p:cNvPr id="15912" name="Google Shape;15912;p75"/>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75"/>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4" name="Google Shape;15914;p75"/>
          <p:cNvGrpSpPr/>
          <p:nvPr/>
        </p:nvGrpSpPr>
        <p:grpSpPr>
          <a:xfrm>
            <a:off x="2632032" y="1993093"/>
            <a:ext cx="360260" cy="355498"/>
            <a:chOff x="-34418125" y="2271100"/>
            <a:chExt cx="296950" cy="293025"/>
          </a:xfrm>
        </p:grpSpPr>
        <p:sp>
          <p:nvSpPr>
            <p:cNvPr id="15915" name="Google Shape;15915;p75"/>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75"/>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75"/>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75"/>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75"/>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0" name="Google Shape;15920;p75"/>
          <p:cNvGrpSpPr/>
          <p:nvPr/>
        </p:nvGrpSpPr>
        <p:grpSpPr>
          <a:xfrm>
            <a:off x="2632987" y="2449119"/>
            <a:ext cx="358349" cy="353587"/>
            <a:chOff x="-34421275" y="2631050"/>
            <a:chExt cx="295375" cy="291450"/>
          </a:xfrm>
        </p:grpSpPr>
        <p:sp>
          <p:nvSpPr>
            <p:cNvPr id="15921" name="Google Shape;15921;p75"/>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5"/>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5"/>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5"/>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25" name="Google Shape;15925;p75"/>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75"/>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75"/>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28" name="Google Shape;15928;p75"/>
          <p:cNvGrpSpPr/>
          <p:nvPr/>
        </p:nvGrpSpPr>
        <p:grpSpPr>
          <a:xfrm>
            <a:off x="3537620" y="2915837"/>
            <a:ext cx="353587" cy="352617"/>
            <a:chOff x="-30805300" y="1938725"/>
            <a:chExt cx="291450" cy="290650"/>
          </a:xfrm>
        </p:grpSpPr>
        <p:sp>
          <p:nvSpPr>
            <p:cNvPr id="15929" name="Google Shape;15929;p75"/>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75"/>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1" name="Google Shape;15931;p75"/>
          <p:cNvGrpSpPr/>
          <p:nvPr/>
        </p:nvGrpSpPr>
        <p:grpSpPr>
          <a:xfrm>
            <a:off x="3538105" y="3383765"/>
            <a:ext cx="352617" cy="353193"/>
            <a:chOff x="-30805300" y="2298675"/>
            <a:chExt cx="290650" cy="291125"/>
          </a:xfrm>
        </p:grpSpPr>
        <p:sp>
          <p:nvSpPr>
            <p:cNvPr id="15932" name="Google Shape;15932;p75"/>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75"/>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75"/>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5"/>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6" name="Google Shape;15936;p75"/>
          <p:cNvGrpSpPr/>
          <p:nvPr/>
        </p:nvGrpSpPr>
        <p:grpSpPr>
          <a:xfrm>
            <a:off x="3537635" y="3843949"/>
            <a:ext cx="353557" cy="353557"/>
            <a:chOff x="-30806075" y="2657050"/>
            <a:chExt cx="291425" cy="291425"/>
          </a:xfrm>
        </p:grpSpPr>
        <p:sp>
          <p:nvSpPr>
            <p:cNvPr id="15937" name="Google Shape;15937;p75"/>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75"/>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5"/>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0" name="Google Shape;15940;p75"/>
          <p:cNvGrpSpPr/>
          <p:nvPr/>
        </p:nvGrpSpPr>
        <p:grpSpPr>
          <a:xfrm>
            <a:off x="2639681" y="4301756"/>
            <a:ext cx="353557" cy="353557"/>
            <a:chOff x="-30064925" y="2332550"/>
            <a:chExt cx="291425" cy="291425"/>
          </a:xfrm>
        </p:grpSpPr>
        <p:sp>
          <p:nvSpPr>
            <p:cNvPr id="15941" name="Google Shape;15941;p75"/>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75"/>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75"/>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4" name="Google Shape;15944;p75"/>
          <p:cNvGrpSpPr/>
          <p:nvPr/>
        </p:nvGrpSpPr>
        <p:grpSpPr>
          <a:xfrm>
            <a:off x="3983068" y="2911256"/>
            <a:ext cx="348855" cy="347879"/>
            <a:chOff x="2821450" y="2957850"/>
            <a:chExt cx="259275" cy="258550"/>
          </a:xfrm>
        </p:grpSpPr>
        <p:sp>
          <p:nvSpPr>
            <p:cNvPr id="15945" name="Google Shape;15945;p75"/>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75"/>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75"/>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5948" name="Google Shape;15948;p75"/>
          <p:cNvGrpSpPr/>
          <p:nvPr/>
        </p:nvGrpSpPr>
        <p:grpSpPr>
          <a:xfrm>
            <a:off x="4858100" y="1532274"/>
            <a:ext cx="361090" cy="361090"/>
            <a:chOff x="-57970450" y="1903275"/>
            <a:chExt cx="318225" cy="318225"/>
          </a:xfrm>
        </p:grpSpPr>
        <p:sp>
          <p:nvSpPr>
            <p:cNvPr id="15949" name="Google Shape;15949;p75"/>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75"/>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75"/>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75"/>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75"/>
          <p:cNvGrpSpPr/>
          <p:nvPr/>
        </p:nvGrpSpPr>
        <p:grpSpPr>
          <a:xfrm>
            <a:off x="4880000" y="2008231"/>
            <a:ext cx="317290" cy="359303"/>
            <a:chOff x="-57950750" y="2296300"/>
            <a:chExt cx="279625" cy="316650"/>
          </a:xfrm>
        </p:grpSpPr>
        <p:sp>
          <p:nvSpPr>
            <p:cNvPr id="15954" name="Google Shape;15954;p75"/>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75"/>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75"/>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75"/>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8" name="Google Shape;15958;p75"/>
          <p:cNvGrpSpPr/>
          <p:nvPr/>
        </p:nvGrpSpPr>
        <p:grpSpPr>
          <a:xfrm>
            <a:off x="4858214" y="2459907"/>
            <a:ext cx="360863" cy="360211"/>
            <a:chOff x="-57969675" y="2687750"/>
            <a:chExt cx="318025" cy="317450"/>
          </a:xfrm>
        </p:grpSpPr>
        <p:sp>
          <p:nvSpPr>
            <p:cNvPr id="15959" name="Google Shape;15959;p75"/>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75"/>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75"/>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75"/>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3" name="Google Shape;15963;p75"/>
          <p:cNvGrpSpPr/>
          <p:nvPr/>
        </p:nvGrpSpPr>
        <p:grpSpPr>
          <a:xfrm>
            <a:off x="7067397" y="1532274"/>
            <a:ext cx="363785" cy="361090"/>
            <a:chOff x="-56012425" y="1903275"/>
            <a:chExt cx="320600" cy="318225"/>
          </a:xfrm>
        </p:grpSpPr>
        <p:sp>
          <p:nvSpPr>
            <p:cNvPr id="15964" name="Google Shape;15964;p75"/>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75"/>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6" name="Google Shape;15966;p75"/>
          <p:cNvGrpSpPr/>
          <p:nvPr/>
        </p:nvGrpSpPr>
        <p:grpSpPr>
          <a:xfrm>
            <a:off x="7068290" y="2006443"/>
            <a:ext cx="361998" cy="361998"/>
            <a:chOff x="-56010850" y="2294725"/>
            <a:chExt cx="319025" cy="319025"/>
          </a:xfrm>
        </p:grpSpPr>
        <p:sp>
          <p:nvSpPr>
            <p:cNvPr id="15967" name="Google Shape;15967;p75"/>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5"/>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75"/>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75"/>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1" name="Google Shape;15971;p75"/>
          <p:cNvGrpSpPr/>
          <p:nvPr/>
        </p:nvGrpSpPr>
        <p:grpSpPr>
          <a:xfrm>
            <a:off x="7068305" y="2459027"/>
            <a:ext cx="361969" cy="361090"/>
            <a:chOff x="-56010050" y="2686975"/>
            <a:chExt cx="319000" cy="318225"/>
          </a:xfrm>
        </p:grpSpPr>
        <p:sp>
          <p:nvSpPr>
            <p:cNvPr id="15972" name="Google Shape;15972;p75"/>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75"/>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75"/>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5"/>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6" name="Google Shape;15976;p75"/>
          <p:cNvGrpSpPr/>
          <p:nvPr/>
        </p:nvGrpSpPr>
        <p:grpSpPr>
          <a:xfrm>
            <a:off x="5753801" y="2911936"/>
            <a:ext cx="361998" cy="361090"/>
            <a:chOff x="-54081175" y="1903275"/>
            <a:chExt cx="319025" cy="318225"/>
          </a:xfrm>
        </p:grpSpPr>
        <p:sp>
          <p:nvSpPr>
            <p:cNvPr id="15977" name="Google Shape;15977;p75"/>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75"/>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9" name="Google Shape;15979;p75"/>
          <p:cNvGrpSpPr/>
          <p:nvPr/>
        </p:nvGrpSpPr>
        <p:grpSpPr>
          <a:xfrm>
            <a:off x="5776154" y="3365399"/>
            <a:ext cx="317290" cy="360211"/>
            <a:chOff x="-54063050" y="2296300"/>
            <a:chExt cx="279625" cy="317450"/>
          </a:xfrm>
        </p:grpSpPr>
        <p:sp>
          <p:nvSpPr>
            <p:cNvPr id="15980" name="Google Shape;15980;p75"/>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75"/>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75"/>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5"/>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4" name="Google Shape;15984;p75"/>
          <p:cNvGrpSpPr/>
          <p:nvPr/>
        </p:nvGrpSpPr>
        <p:grpSpPr>
          <a:xfrm>
            <a:off x="5776154" y="3829461"/>
            <a:ext cx="317290" cy="361033"/>
            <a:chOff x="-54061475" y="2685450"/>
            <a:chExt cx="279625" cy="318175"/>
          </a:xfrm>
        </p:grpSpPr>
        <p:sp>
          <p:nvSpPr>
            <p:cNvPr id="15985" name="Google Shape;15985;p75"/>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75"/>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5"/>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75"/>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9" name="Google Shape;15989;p75"/>
          <p:cNvGrpSpPr/>
          <p:nvPr/>
        </p:nvGrpSpPr>
        <p:grpSpPr>
          <a:xfrm>
            <a:off x="8029690" y="2921780"/>
            <a:ext cx="275278" cy="361969"/>
            <a:chOff x="-52074300" y="1911950"/>
            <a:chExt cx="242600" cy="319000"/>
          </a:xfrm>
        </p:grpSpPr>
        <p:sp>
          <p:nvSpPr>
            <p:cNvPr id="15990" name="Google Shape;15990;p75"/>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75"/>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75"/>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5"/>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4" name="Google Shape;15994;p75"/>
          <p:cNvGrpSpPr/>
          <p:nvPr/>
        </p:nvGrpSpPr>
        <p:grpSpPr>
          <a:xfrm>
            <a:off x="5287689" y="1533182"/>
            <a:ext cx="361998" cy="361090"/>
            <a:chOff x="-57578225" y="1904075"/>
            <a:chExt cx="319025" cy="318225"/>
          </a:xfrm>
        </p:grpSpPr>
        <p:sp>
          <p:nvSpPr>
            <p:cNvPr id="15995" name="Google Shape;15995;p75"/>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75"/>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75"/>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75"/>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9" name="Google Shape;15999;p75"/>
          <p:cNvGrpSpPr/>
          <p:nvPr/>
        </p:nvGrpSpPr>
        <p:grpSpPr>
          <a:xfrm>
            <a:off x="5310042" y="2006443"/>
            <a:ext cx="317290" cy="361090"/>
            <a:chOff x="-57558525" y="2294725"/>
            <a:chExt cx="279625" cy="318225"/>
          </a:xfrm>
        </p:grpSpPr>
        <p:sp>
          <p:nvSpPr>
            <p:cNvPr id="16000" name="Google Shape;16000;p75"/>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5"/>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75"/>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75"/>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5"/>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5" name="Google Shape;16005;p75"/>
          <p:cNvGrpSpPr/>
          <p:nvPr/>
        </p:nvGrpSpPr>
        <p:grpSpPr>
          <a:xfrm>
            <a:off x="5285901" y="2459027"/>
            <a:ext cx="365572" cy="361969"/>
            <a:chOff x="-57579800" y="2686975"/>
            <a:chExt cx="322175" cy="319000"/>
          </a:xfrm>
        </p:grpSpPr>
        <p:sp>
          <p:nvSpPr>
            <p:cNvPr id="16006" name="Google Shape;16006;p75"/>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5"/>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8" name="Google Shape;16008;p75"/>
          <p:cNvGrpSpPr/>
          <p:nvPr/>
        </p:nvGrpSpPr>
        <p:grpSpPr>
          <a:xfrm>
            <a:off x="7510682" y="2006443"/>
            <a:ext cx="367359" cy="361090"/>
            <a:chOff x="-55620975" y="2294725"/>
            <a:chExt cx="323750" cy="318225"/>
          </a:xfrm>
        </p:grpSpPr>
        <p:sp>
          <p:nvSpPr>
            <p:cNvPr id="16009" name="Google Shape;16009;p75"/>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75"/>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75"/>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75"/>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75"/>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75"/>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5" name="Google Shape;16015;p75"/>
          <p:cNvGrpSpPr/>
          <p:nvPr/>
        </p:nvGrpSpPr>
        <p:grpSpPr>
          <a:xfrm>
            <a:off x="7512923" y="2458942"/>
            <a:ext cx="362877" cy="361175"/>
            <a:chOff x="-55620175" y="2686900"/>
            <a:chExt cx="319800" cy="318300"/>
          </a:xfrm>
        </p:grpSpPr>
        <p:sp>
          <p:nvSpPr>
            <p:cNvPr id="16016" name="Google Shape;16016;p75"/>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75"/>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75"/>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5"/>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0" name="Google Shape;16020;p75"/>
          <p:cNvGrpSpPr/>
          <p:nvPr/>
        </p:nvGrpSpPr>
        <p:grpSpPr>
          <a:xfrm>
            <a:off x="6198887" y="2911936"/>
            <a:ext cx="361969" cy="361090"/>
            <a:chOff x="-53690500" y="1903275"/>
            <a:chExt cx="319000" cy="318225"/>
          </a:xfrm>
        </p:grpSpPr>
        <p:sp>
          <p:nvSpPr>
            <p:cNvPr id="16021" name="Google Shape;16021;p75"/>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75"/>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75"/>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75"/>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5" name="Google Shape;16025;p75"/>
          <p:cNvGrpSpPr/>
          <p:nvPr/>
        </p:nvGrpSpPr>
        <p:grpSpPr>
          <a:xfrm>
            <a:off x="6221226" y="3365399"/>
            <a:ext cx="317290" cy="359303"/>
            <a:chOff x="-53670800" y="2296300"/>
            <a:chExt cx="279625" cy="316650"/>
          </a:xfrm>
        </p:grpSpPr>
        <p:sp>
          <p:nvSpPr>
            <p:cNvPr id="16026" name="Google Shape;16026;p75"/>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75"/>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75"/>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5"/>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0" name="Google Shape;16030;p75"/>
          <p:cNvGrpSpPr/>
          <p:nvPr/>
        </p:nvGrpSpPr>
        <p:grpSpPr>
          <a:xfrm>
            <a:off x="6198887" y="3830738"/>
            <a:ext cx="361969" cy="361544"/>
            <a:chOff x="-53690500" y="2686575"/>
            <a:chExt cx="319000" cy="318625"/>
          </a:xfrm>
        </p:grpSpPr>
        <p:sp>
          <p:nvSpPr>
            <p:cNvPr id="16031" name="Google Shape;16031;p75"/>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5"/>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75"/>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75"/>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5" name="Google Shape;16035;p75"/>
          <p:cNvGrpSpPr/>
          <p:nvPr/>
        </p:nvGrpSpPr>
        <p:grpSpPr>
          <a:xfrm>
            <a:off x="8008669" y="3373598"/>
            <a:ext cx="317319" cy="360948"/>
            <a:chOff x="-52092425" y="2303525"/>
            <a:chExt cx="279650" cy="318100"/>
          </a:xfrm>
        </p:grpSpPr>
        <p:sp>
          <p:nvSpPr>
            <p:cNvPr id="16036" name="Google Shape;16036;p75"/>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5"/>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5"/>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5"/>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75"/>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1" name="Google Shape;16041;p75"/>
          <p:cNvGrpSpPr/>
          <p:nvPr/>
        </p:nvGrpSpPr>
        <p:grpSpPr>
          <a:xfrm>
            <a:off x="5727728" y="1534061"/>
            <a:ext cx="363756" cy="361090"/>
            <a:chOff x="-57189125" y="1904850"/>
            <a:chExt cx="320575" cy="318225"/>
          </a:xfrm>
        </p:grpSpPr>
        <p:sp>
          <p:nvSpPr>
            <p:cNvPr id="16042" name="Google Shape;16042;p75"/>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75"/>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75"/>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75"/>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75"/>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7" name="Google Shape;16047;p75"/>
          <p:cNvGrpSpPr/>
          <p:nvPr/>
        </p:nvGrpSpPr>
        <p:grpSpPr>
          <a:xfrm>
            <a:off x="5728621" y="2028797"/>
            <a:ext cx="361969" cy="316411"/>
            <a:chOff x="-57187550" y="2314425"/>
            <a:chExt cx="319000" cy="278850"/>
          </a:xfrm>
        </p:grpSpPr>
        <p:sp>
          <p:nvSpPr>
            <p:cNvPr id="16048" name="Google Shape;16048;p75"/>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75"/>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75"/>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75"/>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2" name="Google Shape;16052;p75"/>
          <p:cNvGrpSpPr/>
          <p:nvPr/>
        </p:nvGrpSpPr>
        <p:grpSpPr>
          <a:xfrm>
            <a:off x="5745585" y="2458346"/>
            <a:ext cx="328042" cy="361771"/>
            <a:chOff x="-57172600" y="2686375"/>
            <a:chExt cx="289100" cy="318825"/>
          </a:xfrm>
        </p:grpSpPr>
        <p:sp>
          <p:nvSpPr>
            <p:cNvPr id="16053" name="Google Shape;16053;p75"/>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75"/>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5" name="Google Shape;16055;p75"/>
          <p:cNvGrpSpPr/>
          <p:nvPr/>
        </p:nvGrpSpPr>
        <p:grpSpPr>
          <a:xfrm>
            <a:off x="7958434" y="1532274"/>
            <a:ext cx="361090" cy="359303"/>
            <a:chOff x="-55225575" y="1903275"/>
            <a:chExt cx="318225" cy="316650"/>
          </a:xfrm>
        </p:grpSpPr>
        <p:sp>
          <p:nvSpPr>
            <p:cNvPr id="16056" name="Google Shape;16056;p75"/>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5"/>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5"/>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5"/>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75"/>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1" name="Google Shape;16061;p75"/>
          <p:cNvGrpSpPr/>
          <p:nvPr/>
        </p:nvGrpSpPr>
        <p:grpSpPr>
          <a:xfrm>
            <a:off x="7969611" y="2008231"/>
            <a:ext cx="338736" cy="359303"/>
            <a:chOff x="-55217700" y="2296300"/>
            <a:chExt cx="298525" cy="316650"/>
          </a:xfrm>
        </p:grpSpPr>
        <p:sp>
          <p:nvSpPr>
            <p:cNvPr id="16062" name="Google Shape;16062;p75"/>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75"/>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75"/>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75"/>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6" name="Google Shape;16066;p75"/>
          <p:cNvGrpSpPr/>
          <p:nvPr/>
        </p:nvGrpSpPr>
        <p:grpSpPr>
          <a:xfrm>
            <a:off x="7957541" y="2460814"/>
            <a:ext cx="362877" cy="359303"/>
            <a:chOff x="-55229525" y="2688550"/>
            <a:chExt cx="319800" cy="316650"/>
          </a:xfrm>
        </p:grpSpPr>
        <p:sp>
          <p:nvSpPr>
            <p:cNvPr id="16067" name="Google Shape;16067;p75"/>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75"/>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75"/>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75"/>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1" name="Google Shape;16071;p75"/>
          <p:cNvGrpSpPr/>
          <p:nvPr/>
        </p:nvGrpSpPr>
        <p:grpSpPr>
          <a:xfrm>
            <a:off x="6653760" y="2911936"/>
            <a:ext cx="338765" cy="361090"/>
            <a:chOff x="-53288825" y="1903275"/>
            <a:chExt cx="298550" cy="318225"/>
          </a:xfrm>
        </p:grpSpPr>
        <p:sp>
          <p:nvSpPr>
            <p:cNvPr id="16072" name="Google Shape;16072;p75"/>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75"/>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75"/>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5" name="Google Shape;16075;p75"/>
          <p:cNvGrpSpPr/>
          <p:nvPr/>
        </p:nvGrpSpPr>
        <p:grpSpPr>
          <a:xfrm>
            <a:off x="6642143" y="3363612"/>
            <a:ext cx="361998" cy="361090"/>
            <a:chOff x="-53299850" y="2294725"/>
            <a:chExt cx="319025" cy="318225"/>
          </a:xfrm>
        </p:grpSpPr>
        <p:sp>
          <p:nvSpPr>
            <p:cNvPr id="16076" name="Google Shape;16076;p75"/>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5"/>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8" name="Google Shape;16078;p75"/>
          <p:cNvGrpSpPr/>
          <p:nvPr/>
        </p:nvGrpSpPr>
        <p:grpSpPr>
          <a:xfrm>
            <a:off x="6664936" y="3832071"/>
            <a:ext cx="316411" cy="360211"/>
            <a:chOff x="-53278575" y="2687750"/>
            <a:chExt cx="278850" cy="317450"/>
          </a:xfrm>
        </p:grpSpPr>
        <p:sp>
          <p:nvSpPr>
            <p:cNvPr id="16079" name="Google Shape;16079;p75"/>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5"/>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75"/>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75"/>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3" name="Google Shape;16083;p75"/>
          <p:cNvGrpSpPr/>
          <p:nvPr/>
        </p:nvGrpSpPr>
        <p:grpSpPr>
          <a:xfrm>
            <a:off x="7986330" y="3831759"/>
            <a:ext cx="361998" cy="362310"/>
            <a:chOff x="-52101875" y="2687475"/>
            <a:chExt cx="319025" cy="319300"/>
          </a:xfrm>
        </p:grpSpPr>
        <p:sp>
          <p:nvSpPr>
            <p:cNvPr id="16084" name="Google Shape;16084;p75"/>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75"/>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75"/>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75"/>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8" name="Google Shape;16088;p75"/>
          <p:cNvGrpSpPr/>
          <p:nvPr/>
        </p:nvGrpSpPr>
        <p:grpSpPr>
          <a:xfrm>
            <a:off x="6201079" y="1533182"/>
            <a:ext cx="317290" cy="361090"/>
            <a:chOff x="-56774050" y="1904075"/>
            <a:chExt cx="279625" cy="318225"/>
          </a:xfrm>
        </p:grpSpPr>
        <p:sp>
          <p:nvSpPr>
            <p:cNvPr id="16089" name="Google Shape;16089;p75"/>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75"/>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1" name="Google Shape;16091;p75"/>
          <p:cNvGrpSpPr/>
          <p:nvPr/>
        </p:nvGrpSpPr>
        <p:grpSpPr>
          <a:xfrm>
            <a:off x="6201079" y="2006443"/>
            <a:ext cx="317290" cy="361090"/>
            <a:chOff x="-56774850" y="2294725"/>
            <a:chExt cx="279625" cy="318225"/>
          </a:xfrm>
        </p:grpSpPr>
        <p:sp>
          <p:nvSpPr>
            <p:cNvPr id="16092" name="Google Shape;16092;p75"/>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75"/>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5"/>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5" name="Google Shape;16095;p75"/>
          <p:cNvGrpSpPr/>
          <p:nvPr/>
        </p:nvGrpSpPr>
        <p:grpSpPr>
          <a:xfrm>
            <a:off x="6222086" y="2459027"/>
            <a:ext cx="275278" cy="360182"/>
            <a:chOff x="-56756725" y="2686975"/>
            <a:chExt cx="242600" cy="317425"/>
          </a:xfrm>
        </p:grpSpPr>
        <p:sp>
          <p:nvSpPr>
            <p:cNvPr id="16096" name="Google Shape;16096;p75"/>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75"/>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75"/>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9" name="Google Shape;16099;p75"/>
          <p:cNvGrpSpPr/>
          <p:nvPr/>
        </p:nvGrpSpPr>
        <p:grpSpPr>
          <a:xfrm>
            <a:off x="4870518" y="2911936"/>
            <a:ext cx="337346" cy="361998"/>
            <a:chOff x="-54826975" y="1903275"/>
            <a:chExt cx="297300" cy="319025"/>
          </a:xfrm>
        </p:grpSpPr>
        <p:sp>
          <p:nvSpPr>
            <p:cNvPr id="16100" name="Google Shape;16100;p75"/>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75"/>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75"/>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3" name="Google Shape;16103;p75"/>
          <p:cNvGrpSpPr/>
          <p:nvPr/>
        </p:nvGrpSpPr>
        <p:grpSpPr>
          <a:xfrm>
            <a:off x="4858206" y="3365399"/>
            <a:ext cx="361969" cy="359274"/>
            <a:chOff x="-54836500" y="2296300"/>
            <a:chExt cx="319000" cy="316625"/>
          </a:xfrm>
        </p:grpSpPr>
        <p:sp>
          <p:nvSpPr>
            <p:cNvPr id="16104" name="Google Shape;16104;p75"/>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5"/>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5"/>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75"/>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8" name="Google Shape;16108;p75"/>
          <p:cNvGrpSpPr/>
          <p:nvPr/>
        </p:nvGrpSpPr>
        <p:grpSpPr>
          <a:xfrm>
            <a:off x="4879652" y="3832071"/>
            <a:ext cx="319078" cy="361090"/>
            <a:chOff x="-54817600" y="2687750"/>
            <a:chExt cx="281200" cy="318225"/>
          </a:xfrm>
        </p:grpSpPr>
        <p:sp>
          <p:nvSpPr>
            <p:cNvPr id="16109" name="Google Shape;16109;p75"/>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75"/>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75"/>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5"/>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3" name="Google Shape;16113;p75"/>
          <p:cNvGrpSpPr/>
          <p:nvPr/>
        </p:nvGrpSpPr>
        <p:grpSpPr>
          <a:xfrm>
            <a:off x="7110476" y="2911936"/>
            <a:ext cx="317290" cy="359303"/>
            <a:chOff x="-52887125" y="1903275"/>
            <a:chExt cx="279625" cy="316650"/>
          </a:xfrm>
        </p:grpSpPr>
        <p:sp>
          <p:nvSpPr>
            <p:cNvPr id="16114" name="Google Shape;16114;p75"/>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75"/>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6" name="Google Shape;16116;p75"/>
          <p:cNvGrpSpPr/>
          <p:nvPr/>
        </p:nvGrpSpPr>
        <p:grpSpPr>
          <a:xfrm>
            <a:off x="7089030" y="3362733"/>
            <a:ext cx="360182" cy="361969"/>
            <a:chOff x="-52906025" y="2293950"/>
            <a:chExt cx="317425" cy="319000"/>
          </a:xfrm>
        </p:grpSpPr>
        <p:sp>
          <p:nvSpPr>
            <p:cNvPr id="16117" name="Google Shape;16117;p75"/>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5"/>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5"/>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0" name="Google Shape;16120;p75"/>
          <p:cNvGrpSpPr/>
          <p:nvPr/>
        </p:nvGrpSpPr>
        <p:grpSpPr>
          <a:xfrm>
            <a:off x="7110476" y="3831192"/>
            <a:ext cx="317290" cy="361090"/>
            <a:chOff x="-52887125" y="2686975"/>
            <a:chExt cx="279625" cy="318225"/>
          </a:xfrm>
        </p:grpSpPr>
        <p:sp>
          <p:nvSpPr>
            <p:cNvPr id="16121" name="Google Shape;16121;p75"/>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75"/>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75"/>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75"/>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5" name="Google Shape;16125;p75"/>
          <p:cNvGrpSpPr/>
          <p:nvPr/>
        </p:nvGrpSpPr>
        <p:grpSpPr>
          <a:xfrm>
            <a:off x="6220848" y="4290810"/>
            <a:ext cx="318170" cy="359303"/>
            <a:chOff x="-51722225" y="1915100"/>
            <a:chExt cx="280400" cy="316650"/>
          </a:xfrm>
        </p:grpSpPr>
        <p:sp>
          <p:nvSpPr>
            <p:cNvPr id="16126" name="Google Shape;16126;p75"/>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75"/>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5"/>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75"/>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0" name="Google Shape;16130;p75"/>
          <p:cNvGrpSpPr/>
          <p:nvPr/>
        </p:nvGrpSpPr>
        <p:grpSpPr>
          <a:xfrm>
            <a:off x="6616678" y="1531508"/>
            <a:ext cx="370905" cy="360976"/>
            <a:chOff x="-56407800" y="1902600"/>
            <a:chExt cx="326875" cy="318125"/>
          </a:xfrm>
        </p:grpSpPr>
        <p:sp>
          <p:nvSpPr>
            <p:cNvPr id="16131" name="Google Shape;16131;p75"/>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75"/>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75"/>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4" name="Google Shape;16134;p75"/>
          <p:cNvGrpSpPr/>
          <p:nvPr/>
        </p:nvGrpSpPr>
        <p:grpSpPr>
          <a:xfrm>
            <a:off x="6622479" y="2018074"/>
            <a:ext cx="359303" cy="338736"/>
            <a:chOff x="-56401500" y="2304975"/>
            <a:chExt cx="316650" cy="298525"/>
          </a:xfrm>
        </p:grpSpPr>
        <p:sp>
          <p:nvSpPr>
            <p:cNvPr id="16135" name="Google Shape;16135;p75"/>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75"/>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75"/>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75"/>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9" name="Google Shape;16139;p75"/>
          <p:cNvGrpSpPr/>
          <p:nvPr/>
        </p:nvGrpSpPr>
        <p:grpSpPr>
          <a:xfrm>
            <a:off x="5328863" y="2910149"/>
            <a:ext cx="319985" cy="361090"/>
            <a:chOff x="-54426150" y="1901700"/>
            <a:chExt cx="282000" cy="318225"/>
          </a:xfrm>
        </p:grpSpPr>
        <p:sp>
          <p:nvSpPr>
            <p:cNvPr id="16140" name="Google Shape;16140;p75"/>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75"/>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5"/>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75"/>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4" name="Google Shape;16144;p75"/>
          <p:cNvGrpSpPr/>
          <p:nvPr/>
        </p:nvGrpSpPr>
        <p:grpSpPr>
          <a:xfrm>
            <a:off x="5328863" y="3363612"/>
            <a:ext cx="319985" cy="361998"/>
            <a:chOff x="-54426150" y="2294725"/>
            <a:chExt cx="282000" cy="319025"/>
          </a:xfrm>
        </p:grpSpPr>
        <p:sp>
          <p:nvSpPr>
            <p:cNvPr id="16145" name="Google Shape;16145;p75"/>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5"/>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75"/>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75"/>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75"/>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0" name="Google Shape;16150;p75"/>
          <p:cNvGrpSpPr/>
          <p:nvPr/>
        </p:nvGrpSpPr>
        <p:grpSpPr>
          <a:xfrm>
            <a:off x="5327076" y="3831192"/>
            <a:ext cx="323560" cy="361969"/>
            <a:chOff x="-54427725" y="2686975"/>
            <a:chExt cx="285150" cy="319000"/>
          </a:xfrm>
        </p:grpSpPr>
        <p:sp>
          <p:nvSpPr>
            <p:cNvPr id="16151" name="Google Shape;16151;p75"/>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5"/>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75"/>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75"/>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75"/>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6" name="Google Shape;16156;p75"/>
          <p:cNvGrpSpPr/>
          <p:nvPr/>
        </p:nvGrpSpPr>
        <p:grpSpPr>
          <a:xfrm>
            <a:off x="7533634" y="2912163"/>
            <a:ext cx="359303" cy="359984"/>
            <a:chOff x="-52513800" y="1903475"/>
            <a:chExt cx="316650" cy="317250"/>
          </a:xfrm>
        </p:grpSpPr>
        <p:sp>
          <p:nvSpPr>
            <p:cNvPr id="16157" name="Google Shape;16157;p75"/>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75"/>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9" name="Google Shape;16159;p75"/>
          <p:cNvGrpSpPr/>
          <p:nvPr/>
        </p:nvGrpSpPr>
        <p:grpSpPr>
          <a:xfrm>
            <a:off x="7543464" y="3364520"/>
            <a:ext cx="339644" cy="360182"/>
            <a:chOff x="-52505925" y="2295525"/>
            <a:chExt cx="299325" cy="317425"/>
          </a:xfrm>
        </p:grpSpPr>
        <p:sp>
          <p:nvSpPr>
            <p:cNvPr id="16160" name="Google Shape;16160;p75"/>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5"/>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5"/>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5"/>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4" name="Google Shape;16164;p75"/>
          <p:cNvGrpSpPr/>
          <p:nvPr/>
        </p:nvGrpSpPr>
        <p:grpSpPr>
          <a:xfrm>
            <a:off x="7554641" y="3831192"/>
            <a:ext cx="317290" cy="361090"/>
            <a:chOff x="-52494100" y="2686975"/>
            <a:chExt cx="279625" cy="318225"/>
          </a:xfrm>
        </p:grpSpPr>
        <p:sp>
          <p:nvSpPr>
            <p:cNvPr id="16165" name="Google Shape;16165;p75"/>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75"/>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5"/>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75"/>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9" name="Google Shape;16169;p75"/>
          <p:cNvGrpSpPr/>
          <p:nvPr/>
        </p:nvGrpSpPr>
        <p:grpSpPr>
          <a:xfrm>
            <a:off x="6665412" y="4292135"/>
            <a:ext cx="315503" cy="361090"/>
            <a:chOff x="-51708850" y="2305750"/>
            <a:chExt cx="278050" cy="318225"/>
          </a:xfrm>
        </p:grpSpPr>
        <p:sp>
          <p:nvSpPr>
            <p:cNvPr id="16170" name="Google Shape;16170;p75"/>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75"/>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75"/>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3" name="Google Shape;16173;p75"/>
          <p:cNvGrpSpPr/>
          <p:nvPr/>
        </p:nvGrpSpPr>
        <p:grpSpPr>
          <a:xfrm>
            <a:off x="7536807" y="1533922"/>
            <a:ext cx="319089" cy="362073"/>
            <a:chOff x="1044400" y="2917425"/>
            <a:chExt cx="248125" cy="281550"/>
          </a:xfrm>
        </p:grpSpPr>
        <p:sp>
          <p:nvSpPr>
            <p:cNvPr id="16174" name="Google Shape;16174;p75"/>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75"/>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75"/>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75"/>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75"/>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6179" name="Google Shape;16179;p75"/>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6180" name="Google Shape;16180;p75"/>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6181" name="Google Shape;16181;p75"/>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75"/>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83" name="Google Shape;16183;p75"/>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187" name="Shape 16187"/>
        <p:cNvGrpSpPr/>
        <p:nvPr/>
      </p:nvGrpSpPr>
      <p:grpSpPr>
        <a:xfrm>
          <a:off x="0" y="0"/>
          <a:ext cx="0" cy="0"/>
          <a:chOff x="0" y="0"/>
          <a:chExt cx="0" cy="0"/>
        </a:xfrm>
      </p:grpSpPr>
      <p:sp>
        <p:nvSpPr>
          <p:cNvPr id="16188" name="Google Shape;16188;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189" name="Google Shape;16189;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6190" name="Google Shape;16190;p76"/>
          <p:cNvGrpSpPr/>
          <p:nvPr/>
        </p:nvGrpSpPr>
        <p:grpSpPr>
          <a:xfrm>
            <a:off x="889109" y="1531603"/>
            <a:ext cx="278288" cy="357036"/>
            <a:chOff x="-50489600" y="1947400"/>
            <a:chExt cx="233150" cy="299125"/>
          </a:xfrm>
        </p:grpSpPr>
        <p:sp>
          <p:nvSpPr>
            <p:cNvPr id="16191" name="Google Shape;16191;p76"/>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76"/>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3" name="Google Shape;16193;p76"/>
          <p:cNvGrpSpPr/>
          <p:nvPr/>
        </p:nvGrpSpPr>
        <p:grpSpPr>
          <a:xfrm>
            <a:off x="849616" y="1986560"/>
            <a:ext cx="357274" cy="358199"/>
            <a:chOff x="-50523475" y="2316000"/>
            <a:chExt cx="299325" cy="300100"/>
          </a:xfrm>
        </p:grpSpPr>
        <p:sp>
          <p:nvSpPr>
            <p:cNvPr id="16194" name="Google Shape;16194;p76"/>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76"/>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6" name="Google Shape;16196;p76"/>
          <p:cNvGrpSpPr/>
          <p:nvPr/>
        </p:nvGrpSpPr>
        <p:grpSpPr>
          <a:xfrm>
            <a:off x="848213" y="2435869"/>
            <a:ext cx="360079" cy="357304"/>
            <a:chOff x="-50524250" y="2686150"/>
            <a:chExt cx="301675" cy="299350"/>
          </a:xfrm>
        </p:grpSpPr>
        <p:sp>
          <p:nvSpPr>
            <p:cNvPr id="16197" name="Google Shape;16197;p76"/>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76"/>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76"/>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76"/>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76"/>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76"/>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3" name="Google Shape;16203;p76"/>
          <p:cNvGrpSpPr/>
          <p:nvPr/>
        </p:nvGrpSpPr>
        <p:grpSpPr>
          <a:xfrm>
            <a:off x="3070976" y="1561682"/>
            <a:ext cx="358199" cy="359154"/>
            <a:chOff x="-48633950" y="1972600"/>
            <a:chExt cx="300100" cy="300900"/>
          </a:xfrm>
        </p:grpSpPr>
        <p:sp>
          <p:nvSpPr>
            <p:cNvPr id="16204" name="Google Shape;16204;p76"/>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76"/>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6" name="Google Shape;16206;p76"/>
          <p:cNvGrpSpPr/>
          <p:nvPr/>
        </p:nvGrpSpPr>
        <p:grpSpPr>
          <a:xfrm>
            <a:off x="3070499" y="2017593"/>
            <a:ext cx="359154" cy="361004"/>
            <a:chOff x="-48634750" y="2342000"/>
            <a:chExt cx="300900" cy="302450"/>
          </a:xfrm>
        </p:grpSpPr>
        <p:sp>
          <p:nvSpPr>
            <p:cNvPr id="16207" name="Google Shape;16207;p76"/>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76"/>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76"/>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76"/>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76"/>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76"/>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76"/>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76"/>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5" name="Google Shape;16215;p76"/>
          <p:cNvGrpSpPr/>
          <p:nvPr/>
        </p:nvGrpSpPr>
        <p:grpSpPr>
          <a:xfrm>
            <a:off x="3071439" y="2465977"/>
            <a:ext cx="357274" cy="357274"/>
            <a:chOff x="-48633175" y="2711375"/>
            <a:chExt cx="299325" cy="299325"/>
          </a:xfrm>
        </p:grpSpPr>
        <p:sp>
          <p:nvSpPr>
            <p:cNvPr id="16216" name="Google Shape;16216;p76"/>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76"/>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8" name="Google Shape;16218;p76"/>
          <p:cNvGrpSpPr/>
          <p:nvPr/>
        </p:nvGrpSpPr>
        <p:grpSpPr>
          <a:xfrm>
            <a:off x="1757928" y="2917929"/>
            <a:ext cx="314006" cy="358229"/>
            <a:chOff x="-46753100" y="1965500"/>
            <a:chExt cx="263075" cy="300125"/>
          </a:xfrm>
        </p:grpSpPr>
        <p:sp>
          <p:nvSpPr>
            <p:cNvPr id="16219" name="Google Shape;16219;p76"/>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76"/>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1" name="Google Shape;16221;p76"/>
          <p:cNvGrpSpPr/>
          <p:nvPr/>
        </p:nvGrpSpPr>
        <p:grpSpPr>
          <a:xfrm>
            <a:off x="1735354" y="3385142"/>
            <a:ext cx="359154" cy="315916"/>
            <a:chOff x="-46772025" y="2350650"/>
            <a:chExt cx="300900" cy="264675"/>
          </a:xfrm>
        </p:grpSpPr>
        <p:sp>
          <p:nvSpPr>
            <p:cNvPr id="16222" name="Google Shape;16222;p76"/>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76"/>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76"/>
          <p:cNvGrpSpPr/>
          <p:nvPr/>
        </p:nvGrpSpPr>
        <p:grpSpPr>
          <a:xfrm>
            <a:off x="1735354" y="3819420"/>
            <a:ext cx="359154" cy="359154"/>
            <a:chOff x="-46772025" y="2701925"/>
            <a:chExt cx="300900" cy="300900"/>
          </a:xfrm>
        </p:grpSpPr>
        <p:sp>
          <p:nvSpPr>
            <p:cNvPr id="16225" name="Google Shape;16225;p76"/>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76"/>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27" name="Google Shape;16227;p76"/>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28" name="Google Shape;16228;p76"/>
          <p:cNvGrpSpPr/>
          <p:nvPr/>
        </p:nvGrpSpPr>
        <p:grpSpPr>
          <a:xfrm>
            <a:off x="1293035" y="1532528"/>
            <a:ext cx="358199" cy="359154"/>
            <a:chOff x="-50154075" y="1948175"/>
            <a:chExt cx="300100" cy="300900"/>
          </a:xfrm>
        </p:grpSpPr>
        <p:sp>
          <p:nvSpPr>
            <p:cNvPr id="16229" name="Google Shape;16229;p76"/>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76"/>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1" name="Google Shape;16231;p76"/>
          <p:cNvGrpSpPr/>
          <p:nvPr/>
        </p:nvGrpSpPr>
        <p:grpSpPr>
          <a:xfrm>
            <a:off x="1293035" y="1987485"/>
            <a:ext cx="358199" cy="358229"/>
            <a:chOff x="-50154850" y="2316775"/>
            <a:chExt cx="300100" cy="300125"/>
          </a:xfrm>
        </p:grpSpPr>
        <p:sp>
          <p:nvSpPr>
            <p:cNvPr id="16232" name="Google Shape;16232;p76"/>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76"/>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4" name="Google Shape;16234;p76"/>
          <p:cNvGrpSpPr/>
          <p:nvPr/>
        </p:nvGrpSpPr>
        <p:grpSpPr>
          <a:xfrm>
            <a:off x="1288813" y="2434496"/>
            <a:ext cx="366644" cy="356558"/>
            <a:chOff x="-50158000" y="2685000"/>
            <a:chExt cx="307175" cy="298725"/>
          </a:xfrm>
        </p:grpSpPr>
        <p:sp>
          <p:nvSpPr>
            <p:cNvPr id="16235" name="Google Shape;16235;p76"/>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76"/>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7" name="Google Shape;16237;p76"/>
          <p:cNvGrpSpPr/>
          <p:nvPr/>
        </p:nvGrpSpPr>
        <p:grpSpPr>
          <a:xfrm>
            <a:off x="3521599" y="1562607"/>
            <a:ext cx="361004" cy="358229"/>
            <a:chOff x="-48266125" y="1973375"/>
            <a:chExt cx="302450" cy="300125"/>
          </a:xfrm>
        </p:grpSpPr>
        <p:sp>
          <p:nvSpPr>
            <p:cNvPr id="16238" name="Google Shape;16238;p76"/>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76"/>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76"/>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76"/>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76"/>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76"/>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4" name="Google Shape;16244;p76"/>
          <p:cNvGrpSpPr/>
          <p:nvPr/>
        </p:nvGrpSpPr>
        <p:grpSpPr>
          <a:xfrm>
            <a:off x="3548844" y="2018369"/>
            <a:ext cx="306516" cy="358349"/>
            <a:chOff x="-48237000" y="2342650"/>
            <a:chExt cx="256800" cy="300225"/>
          </a:xfrm>
        </p:grpSpPr>
        <p:sp>
          <p:nvSpPr>
            <p:cNvPr id="16245" name="Google Shape;16245;p76"/>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76"/>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76"/>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8" name="Google Shape;16248;p76"/>
          <p:cNvGrpSpPr/>
          <p:nvPr/>
        </p:nvGrpSpPr>
        <p:grpSpPr>
          <a:xfrm>
            <a:off x="2180338" y="2918646"/>
            <a:ext cx="361034" cy="355633"/>
            <a:chOff x="-46404975" y="1966100"/>
            <a:chExt cx="302475" cy="297950"/>
          </a:xfrm>
        </p:grpSpPr>
        <p:sp>
          <p:nvSpPr>
            <p:cNvPr id="16249" name="Google Shape;16249;p76"/>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76"/>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76"/>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76"/>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3" name="Google Shape;16253;p76"/>
          <p:cNvGrpSpPr/>
          <p:nvPr/>
        </p:nvGrpSpPr>
        <p:grpSpPr>
          <a:xfrm>
            <a:off x="2181740" y="3364463"/>
            <a:ext cx="358229" cy="358199"/>
            <a:chOff x="-46401050" y="2333325"/>
            <a:chExt cx="300125" cy="300100"/>
          </a:xfrm>
        </p:grpSpPr>
        <p:sp>
          <p:nvSpPr>
            <p:cNvPr id="16254" name="Google Shape;16254;p76"/>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76"/>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76"/>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76"/>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58" name="Google Shape;16258;p76"/>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59" name="Google Shape;16259;p76"/>
          <p:cNvGrpSpPr/>
          <p:nvPr/>
        </p:nvGrpSpPr>
        <p:grpSpPr>
          <a:xfrm>
            <a:off x="3961830" y="3374818"/>
            <a:ext cx="359154" cy="359124"/>
            <a:chOff x="-44914800" y="2342000"/>
            <a:chExt cx="300900" cy="300875"/>
          </a:xfrm>
        </p:grpSpPr>
        <p:sp>
          <p:nvSpPr>
            <p:cNvPr id="16260" name="Google Shape;16260;p76"/>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76"/>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76"/>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63" name="Google Shape;16263;p76"/>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64" name="Google Shape;16264;p76"/>
          <p:cNvGrpSpPr/>
          <p:nvPr/>
        </p:nvGrpSpPr>
        <p:grpSpPr>
          <a:xfrm>
            <a:off x="1735816" y="1987336"/>
            <a:ext cx="359154" cy="357424"/>
            <a:chOff x="-49786250" y="2316650"/>
            <a:chExt cx="300900" cy="299450"/>
          </a:xfrm>
        </p:grpSpPr>
        <p:sp>
          <p:nvSpPr>
            <p:cNvPr id="16265" name="Google Shape;16265;p76"/>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76"/>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76"/>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76"/>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76"/>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76"/>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76"/>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72" name="Google Shape;16272;p76"/>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76"/>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74" name="Google Shape;16274;p76"/>
          <p:cNvGrpSpPr/>
          <p:nvPr/>
        </p:nvGrpSpPr>
        <p:grpSpPr>
          <a:xfrm>
            <a:off x="4033144" y="2017593"/>
            <a:ext cx="230365" cy="359124"/>
            <a:chOff x="-47842400" y="2342000"/>
            <a:chExt cx="193000" cy="300875"/>
          </a:xfrm>
        </p:grpSpPr>
        <p:sp>
          <p:nvSpPr>
            <p:cNvPr id="16275" name="Google Shape;16275;p76"/>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76"/>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76"/>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8" name="Google Shape;16278;p76"/>
          <p:cNvGrpSpPr/>
          <p:nvPr/>
        </p:nvGrpSpPr>
        <p:grpSpPr>
          <a:xfrm>
            <a:off x="3969212" y="2465052"/>
            <a:ext cx="358229" cy="359154"/>
            <a:chOff x="-47896750" y="2710600"/>
            <a:chExt cx="300125" cy="300900"/>
          </a:xfrm>
        </p:grpSpPr>
        <p:sp>
          <p:nvSpPr>
            <p:cNvPr id="16279" name="Google Shape;16279;p76"/>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76"/>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76"/>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76"/>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3" name="Google Shape;16283;p76"/>
          <p:cNvGrpSpPr/>
          <p:nvPr/>
        </p:nvGrpSpPr>
        <p:grpSpPr>
          <a:xfrm>
            <a:off x="2624852" y="2938609"/>
            <a:ext cx="359154" cy="314991"/>
            <a:chOff x="-46033225" y="1982825"/>
            <a:chExt cx="300900" cy="263900"/>
          </a:xfrm>
        </p:grpSpPr>
        <p:sp>
          <p:nvSpPr>
            <p:cNvPr id="16284" name="Google Shape;16284;p76"/>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76"/>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76"/>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7" name="Google Shape;16287;p76"/>
          <p:cNvGrpSpPr/>
          <p:nvPr/>
        </p:nvGrpSpPr>
        <p:grpSpPr>
          <a:xfrm>
            <a:off x="2621569" y="3365866"/>
            <a:ext cx="365719" cy="326151"/>
            <a:chOff x="-46034000" y="2334500"/>
            <a:chExt cx="306400" cy="273250"/>
          </a:xfrm>
        </p:grpSpPr>
        <p:sp>
          <p:nvSpPr>
            <p:cNvPr id="16288" name="Google Shape;16288;p76"/>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76"/>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76"/>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1" name="Google Shape;16291;p76"/>
          <p:cNvGrpSpPr/>
          <p:nvPr/>
        </p:nvGrpSpPr>
        <p:grpSpPr>
          <a:xfrm>
            <a:off x="2667627" y="3820255"/>
            <a:ext cx="273603" cy="356439"/>
            <a:chOff x="-45998575" y="2702625"/>
            <a:chExt cx="229225" cy="298625"/>
          </a:xfrm>
        </p:grpSpPr>
        <p:sp>
          <p:nvSpPr>
            <p:cNvPr id="16292" name="Google Shape;16292;p76"/>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76"/>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76"/>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76"/>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76"/>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76"/>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76"/>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99" name="Google Shape;16299;p76"/>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76"/>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76"/>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76"/>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76"/>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04" name="Google Shape;16304;p76"/>
          <p:cNvGrpSpPr/>
          <p:nvPr/>
        </p:nvGrpSpPr>
        <p:grpSpPr>
          <a:xfrm>
            <a:off x="2203197" y="2434019"/>
            <a:ext cx="314961" cy="361034"/>
            <a:chOff x="-49398750" y="2684600"/>
            <a:chExt cx="263875" cy="302475"/>
          </a:xfrm>
        </p:grpSpPr>
        <p:sp>
          <p:nvSpPr>
            <p:cNvPr id="16305" name="Google Shape;16305;p76"/>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76"/>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76"/>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8" name="Google Shape;16308;p76"/>
          <p:cNvGrpSpPr/>
          <p:nvPr/>
        </p:nvGrpSpPr>
        <p:grpSpPr>
          <a:xfrm>
            <a:off x="873121" y="2928284"/>
            <a:ext cx="314006" cy="359154"/>
            <a:chOff x="-47509225" y="1974175"/>
            <a:chExt cx="263075" cy="300900"/>
          </a:xfrm>
        </p:grpSpPr>
        <p:sp>
          <p:nvSpPr>
            <p:cNvPr id="16309" name="Google Shape;16309;p76"/>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76"/>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76"/>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76"/>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76"/>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4" name="Google Shape;16314;p76"/>
          <p:cNvGrpSpPr/>
          <p:nvPr/>
        </p:nvGrpSpPr>
        <p:grpSpPr>
          <a:xfrm>
            <a:off x="849622" y="3374818"/>
            <a:ext cx="361004" cy="357961"/>
            <a:chOff x="-47529700" y="2342000"/>
            <a:chExt cx="302450" cy="299900"/>
          </a:xfrm>
        </p:grpSpPr>
        <p:sp>
          <p:nvSpPr>
            <p:cNvPr id="16315" name="Google Shape;16315;p76"/>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76"/>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7" name="Google Shape;16317;p76"/>
          <p:cNvGrpSpPr/>
          <p:nvPr/>
        </p:nvGrpSpPr>
        <p:grpSpPr>
          <a:xfrm>
            <a:off x="851025" y="3873967"/>
            <a:ext cx="358199" cy="272648"/>
            <a:chOff x="-47527350" y="2747625"/>
            <a:chExt cx="300100" cy="228425"/>
          </a:xfrm>
        </p:grpSpPr>
        <p:sp>
          <p:nvSpPr>
            <p:cNvPr id="16318" name="Google Shape;16318;p76"/>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76"/>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76"/>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76"/>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76"/>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76"/>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24" name="Google Shape;16324;p76"/>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25" name="Google Shape;16325;p76"/>
          <p:cNvGrpSpPr/>
          <p:nvPr/>
        </p:nvGrpSpPr>
        <p:grpSpPr>
          <a:xfrm>
            <a:off x="3073924" y="3387022"/>
            <a:ext cx="358229" cy="314961"/>
            <a:chOff x="-45664625" y="2352225"/>
            <a:chExt cx="300125" cy="263875"/>
          </a:xfrm>
        </p:grpSpPr>
        <p:sp>
          <p:nvSpPr>
            <p:cNvPr id="16326" name="Google Shape;16326;p76"/>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76"/>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76"/>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76"/>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76"/>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76"/>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76"/>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3" name="Google Shape;16333;p76"/>
          <p:cNvGrpSpPr/>
          <p:nvPr/>
        </p:nvGrpSpPr>
        <p:grpSpPr>
          <a:xfrm>
            <a:off x="3073103" y="3821001"/>
            <a:ext cx="359870" cy="357573"/>
            <a:chOff x="-45665400" y="2703250"/>
            <a:chExt cx="301500" cy="299575"/>
          </a:xfrm>
        </p:grpSpPr>
        <p:sp>
          <p:nvSpPr>
            <p:cNvPr id="16334" name="Google Shape;16334;p76"/>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76"/>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76"/>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76"/>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8" name="Google Shape;16338;p76"/>
          <p:cNvGrpSpPr/>
          <p:nvPr/>
        </p:nvGrpSpPr>
        <p:grpSpPr>
          <a:xfrm>
            <a:off x="2174760" y="4261937"/>
            <a:ext cx="359154" cy="360109"/>
            <a:chOff x="-44528075" y="1982825"/>
            <a:chExt cx="300900" cy="301700"/>
          </a:xfrm>
        </p:grpSpPr>
        <p:sp>
          <p:nvSpPr>
            <p:cNvPr id="16339" name="Google Shape;16339;p76"/>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76"/>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76"/>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76"/>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76"/>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76"/>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76"/>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46" name="Google Shape;16346;p76"/>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47" name="Google Shape;16347;p76"/>
          <p:cNvGrpSpPr/>
          <p:nvPr/>
        </p:nvGrpSpPr>
        <p:grpSpPr>
          <a:xfrm>
            <a:off x="2625923" y="1987485"/>
            <a:ext cx="358199" cy="358229"/>
            <a:chOff x="-49048250" y="2316775"/>
            <a:chExt cx="300100" cy="300125"/>
          </a:xfrm>
        </p:grpSpPr>
        <p:sp>
          <p:nvSpPr>
            <p:cNvPr id="16348" name="Google Shape;16348;p76"/>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76"/>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76"/>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76"/>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52" name="Google Shape;16352;p76"/>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53" name="Google Shape;16353;p76"/>
          <p:cNvGrpSpPr/>
          <p:nvPr/>
        </p:nvGrpSpPr>
        <p:grpSpPr>
          <a:xfrm>
            <a:off x="1290494" y="2928284"/>
            <a:ext cx="360109" cy="358199"/>
            <a:chOff x="-47160325" y="1974175"/>
            <a:chExt cx="301700" cy="300100"/>
          </a:xfrm>
        </p:grpSpPr>
        <p:sp>
          <p:nvSpPr>
            <p:cNvPr id="16354" name="Google Shape;16354;p76"/>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76"/>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6" name="Google Shape;16356;p76"/>
          <p:cNvGrpSpPr/>
          <p:nvPr/>
        </p:nvGrpSpPr>
        <p:grpSpPr>
          <a:xfrm>
            <a:off x="1290971" y="3374818"/>
            <a:ext cx="359154" cy="359124"/>
            <a:chOff x="-47159525" y="2342000"/>
            <a:chExt cx="300900" cy="300875"/>
          </a:xfrm>
        </p:grpSpPr>
        <p:sp>
          <p:nvSpPr>
            <p:cNvPr id="16357" name="Google Shape;16357;p76"/>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76"/>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76"/>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76"/>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76"/>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2" name="Google Shape;16362;p76"/>
          <p:cNvGrpSpPr/>
          <p:nvPr/>
        </p:nvGrpSpPr>
        <p:grpSpPr>
          <a:xfrm>
            <a:off x="1291448" y="3831654"/>
            <a:ext cx="358199" cy="359154"/>
            <a:chOff x="-47157950" y="2712175"/>
            <a:chExt cx="300100" cy="300900"/>
          </a:xfrm>
        </p:grpSpPr>
        <p:sp>
          <p:nvSpPr>
            <p:cNvPr id="16363" name="Google Shape;16363;p76"/>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76"/>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76"/>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76"/>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76"/>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76"/>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76"/>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70" name="Google Shape;16370;p76"/>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71" name="Google Shape;16371;p76"/>
          <p:cNvGrpSpPr/>
          <p:nvPr/>
        </p:nvGrpSpPr>
        <p:grpSpPr>
          <a:xfrm>
            <a:off x="3535175" y="3364463"/>
            <a:ext cx="315886" cy="358199"/>
            <a:chOff x="-45278675" y="2333325"/>
            <a:chExt cx="264650" cy="300100"/>
          </a:xfrm>
        </p:grpSpPr>
        <p:sp>
          <p:nvSpPr>
            <p:cNvPr id="16372" name="Google Shape;16372;p76"/>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76"/>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76"/>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76"/>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6" name="Google Shape;16376;p76"/>
          <p:cNvGrpSpPr/>
          <p:nvPr/>
        </p:nvGrpSpPr>
        <p:grpSpPr>
          <a:xfrm>
            <a:off x="3545500" y="3819420"/>
            <a:ext cx="295237" cy="358229"/>
            <a:chOff x="-45270025" y="2701925"/>
            <a:chExt cx="247350" cy="300125"/>
          </a:xfrm>
        </p:grpSpPr>
        <p:sp>
          <p:nvSpPr>
            <p:cNvPr id="16377" name="Google Shape;16377;p76"/>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76"/>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76"/>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76"/>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81" name="Google Shape;16381;p76"/>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82" name="Google Shape;16382;p76"/>
          <p:cNvGrpSpPr/>
          <p:nvPr/>
        </p:nvGrpSpPr>
        <p:grpSpPr>
          <a:xfrm>
            <a:off x="2209567" y="2078266"/>
            <a:ext cx="307444" cy="260626"/>
            <a:chOff x="1636184" y="2959225"/>
            <a:chExt cx="232666" cy="197250"/>
          </a:xfrm>
        </p:grpSpPr>
        <p:sp>
          <p:nvSpPr>
            <p:cNvPr id="16383" name="Google Shape;16383;p76"/>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76"/>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76"/>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6386" name="Google Shape;16386;p76"/>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6387" name="Google Shape;16387;p76"/>
          <p:cNvGrpSpPr/>
          <p:nvPr/>
        </p:nvGrpSpPr>
        <p:grpSpPr>
          <a:xfrm>
            <a:off x="3577265" y="2463611"/>
            <a:ext cx="258542" cy="365154"/>
            <a:chOff x="-47300587" y="123275"/>
            <a:chExt cx="190975" cy="269725"/>
          </a:xfrm>
        </p:grpSpPr>
        <p:sp>
          <p:nvSpPr>
            <p:cNvPr id="16388" name="Google Shape;16388;p76"/>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76"/>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76"/>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76"/>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76"/>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3" name="Google Shape;16393;p76"/>
          <p:cNvGrpSpPr/>
          <p:nvPr/>
        </p:nvGrpSpPr>
        <p:grpSpPr>
          <a:xfrm>
            <a:off x="4870788" y="1532801"/>
            <a:ext cx="342328" cy="339793"/>
            <a:chOff x="-13966675" y="1639700"/>
            <a:chExt cx="354450" cy="351825"/>
          </a:xfrm>
        </p:grpSpPr>
        <p:sp>
          <p:nvSpPr>
            <p:cNvPr id="16394" name="Google Shape;16394;p76"/>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76"/>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76"/>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76"/>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76"/>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99" name="Google Shape;16399;p76"/>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76"/>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01" name="Google Shape;16401;p76"/>
          <p:cNvGrpSpPr/>
          <p:nvPr/>
        </p:nvGrpSpPr>
        <p:grpSpPr>
          <a:xfrm>
            <a:off x="6667277" y="1532487"/>
            <a:ext cx="340034" cy="340420"/>
            <a:chOff x="-12199250" y="1662675"/>
            <a:chExt cx="352075" cy="352475"/>
          </a:xfrm>
        </p:grpSpPr>
        <p:sp>
          <p:nvSpPr>
            <p:cNvPr id="16402" name="Google Shape;16402;p76"/>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76"/>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76"/>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5" name="Google Shape;16405;p76"/>
          <p:cNvGrpSpPr/>
          <p:nvPr/>
        </p:nvGrpSpPr>
        <p:grpSpPr>
          <a:xfrm>
            <a:off x="6666130" y="1939354"/>
            <a:ext cx="342328" cy="342328"/>
            <a:chOff x="-12199250" y="2096250"/>
            <a:chExt cx="354450" cy="354450"/>
          </a:xfrm>
        </p:grpSpPr>
        <p:sp>
          <p:nvSpPr>
            <p:cNvPr id="16406" name="Google Shape;16406;p76"/>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76"/>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8" name="Google Shape;16408;p76"/>
          <p:cNvGrpSpPr/>
          <p:nvPr/>
        </p:nvGrpSpPr>
        <p:grpSpPr>
          <a:xfrm>
            <a:off x="6667277" y="2348308"/>
            <a:ext cx="340034" cy="341579"/>
            <a:chOff x="-12199250" y="2530225"/>
            <a:chExt cx="352075" cy="353675"/>
          </a:xfrm>
        </p:grpSpPr>
        <p:sp>
          <p:nvSpPr>
            <p:cNvPr id="16409" name="Google Shape;16409;p76"/>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76"/>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76"/>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76"/>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13" name="Google Shape;16413;p76"/>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14" name="Google Shape;16414;p76"/>
          <p:cNvGrpSpPr/>
          <p:nvPr/>
        </p:nvGrpSpPr>
        <p:grpSpPr>
          <a:xfrm>
            <a:off x="4870788" y="3188088"/>
            <a:ext cx="342328" cy="339310"/>
            <a:chOff x="-10462550" y="2057650"/>
            <a:chExt cx="354450" cy="351325"/>
          </a:xfrm>
        </p:grpSpPr>
        <p:sp>
          <p:nvSpPr>
            <p:cNvPr id="16415" name="Google Shape;16415;p76"/>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76"/>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17" name="Google Shape;16417;p76"/>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18" name="Google Shape;16418;p76"/>
          <p:cNvGrpSpPr/>
          <p:nvPr/>
        </p:nvGrpSpPr>
        <p:grpSpPr>
          <a:xfrm>
            <a:off x="6649772" y="2779651"/>
            <a:ext cx="375044" cy="340541"/>
            <a:chOff x="-8692750" y="1622100"/>
            <a:chExt cx="388325" cy="352600"/>
          </a:xfrm>
        </p:grpSpPr>
        <p:sp>
          <p:nvSpPr>
            <p:cNvPr id="16419" name="Google Shape;16419;p76"/>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76"/>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1" name="Google Shape;16421;p76"/>
          <p:cNvGrpSpPr/>
          <p:nvPr/>
        </p:nvGrpSpPr>
        <p:grpSpPr>
          <a:xfrm>
            <a:off x="5304253" y="1531907"/>
            <a:ext cx="341555" cy="341579"/>
            <a:chOff x="-13529550" y="1639425"/>
            <a:chExt cx="353650" cy="353675"/>
          </a:xfrm>
        </p:grpSpPr>
        <p:sp>
          <p:nvSpPr>
            <p:cNvPr id="16422" name="Google Shape;16422;p76"/>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76"/>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76"/>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76"/>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76"/>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76"/>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76"/>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76"/>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76"/>
          <p:cNvGrpSpPr/>
          <p:nvPr/>
        </p:nvGrpSpPr>
        <p:grpSpPr>
          <a:xfrm>
            <a:off x="5303106" y="1940489"/>
            <a:ext cx="343849" cy="340058"/>
            <a:chOff x="-13531925" y="2075775"/>
            <a:chExt cx="356025" cy="352100"/>
          </a:xfrm>
        </p:grpSpPr>
        <p:sp>
          <p:nvSpPr>
            <p:cNvPr id="16431" name="Google Shape;16431;p76"/>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76"/>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3" name="Google Shape;16433;p76"/>
          <p:cNvGrpSpPr/>
          <p:nvPr/>
        </p:nvGrpSpPr>
        <p:grpSpPr>
          <a:xfrm>
            <a:off x="5304627" y="2348694"/>
            <a:ext cx="340807" cy="340807"/>
            <a:chOff x="-13528775" y="2507400"/>
            <a:chExt cx="352875" cy="352875"/>
          </a:xfrm>
        </p:grpSpPr>
        <p:sp>
          <p:nvSpPr>
            <p:cNvPr id="16434" name="Google Shape;16434;p76"/>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76"/>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76"/>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37" name="Google Shape;16437;p76"/>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76"/>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39" name="Google Shape;16439;p76"/>
          <p:cNvGrpSpPr/>
          <p:nvPr/>
        </p:nvGrpSpPr>
        <p:grpSpPr>
          <a:xfrm>
            <a:off x="7140133" y="2348308"/>
            <a:ext cx="308090" cy="341579"/>
            <a:chOff x="-11747150" y="2530225"/>
            <a:chExt cx="319000" cy="353675"/>
          </a:xfrm>
        </p:grpSpPr>
        <p:sp>
          <p:nvSpPr>
            <p:cNvPr id="16440" name="Google Shape;16440;p76"/>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76"/>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2" name="Google Shape;16442;p76"/>
          <p:cNvGrpSpPr/>
          <p:nvPr/>
        </p:nvGrpSpPr>
        <p:grpSpPr>
          <a:xfrm>
            <a:off x="5304627" y="2779519"/>
            <a:ext cx="340807" cy="340807"/>
            <a:chOff x="-10027775" y="1622900"/>
            <a:chExt cx="352875" cy="352875"/>
          </a:xfrm>
        </p:grpSpPr>
        <p:sp>
          <p:nvSpPr>
            <p:cNvPr id="16443" name="Google Shape;16443;p76"/>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76"/>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76"/>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76"/>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76"/>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76"/>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49" name="Google Shape;16449;p76"/>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50" name="Google Shape;16450;p76"/>
          <p:cNvGrpSpPr/>
          <p:nvPr/>
        </p:nvGrpSpPr>
        <p:grpSpPr>
          <a:xfrm>
            <a:off x="8031595" y="2805183"/>
            <a:ext cx="322553" cy="342328"/>
            <a:chOff x="-10019125" y="2490075"/>
            <a:chExt cx="333975" cy="354450"/>
          </a:xfrm>
        </p:grpSpPr>
        <p:sp>
          <p:nvSpPr>
            <p:cNvPr id="16451" name="Google Shape;16451;p76"/>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76"/>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76"/>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76"/>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5" name="Google Shape;16455;p76"/>
          <p:cNvGrpSpPr/>
          <p:nvPr/>
        </p:nvGrpSpPr>
        <p:grpSpPr>
          <a:xfrm>
            <a:off x="6661180" y="3186193"/>
            <a:ext cx="352227" cy="343100"/>
            <a:chOff x="-8684100" y="2032450"/>
            <a:chExt cx="364700" cy="355250"/>
          </a:xfrm>
        </p:grpSpPr>
        <p:sp>
          <p:nvSpPr>
            <p:cNvPr id="16456" name="Google Shape;16456;p76"/>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76"/>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76"/>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59" name="Google Shape;16459;p76"/>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60" name="Google Shape;16460;p76"/>
          <p:cNvGrpSpPr/>
          <p:nvPr/>
        </p:nvGrpSpPr>
        <p:grpSpPr>
          <a:xfrm>
            <a:off x="5752039" y="1939656"/>
            <a:ext cx="343849" cy="341724"/>
            <a:chOff x="-13095575" y="2073400"/>
            <a:chExt cx="356025" cy="353825"/>
          </a:xfrm>
        </p:grpSpPr>
        <p:sp>
          <p:nvSpPr>
            <p:cNvPr id="16461" name="Google Shape;16461;p76"/>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76"/>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76"/>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76"/>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76"/>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76"/>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76"/>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76"/>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69" name="Google Shape;16469;p76"/>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70" name="Google Shape;16470;p76"/>
          <p:cNvGrpSpPr/>
          <p:nvPr/>
        </p:nvGrpSpPr>
        <p:grpSpPr>
          <a:xfrm>
            <a:off x="7576787" y="1531485"/>
            <a:ext cx="343100" cy="342424"/>
            <a:chOff x="-11332875" y="1660700"/>
            <a:chExt cx="355250" cy="354550"/>
          </a:xfrm>
        </p:grpSpPr>
        <p:sp>
          <p:nvSpPr>
            <p:cNvPr id="16471" name="Google Shape;16471;p76"/>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76"/>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76"/>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76"/>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75" name="Google Shape;16475;p76"/>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76"/>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77" name="Google Shape;16477;p76"/>
          <p:cNvGrpSpPr/>
          <p:nvPr/>
        </p:nvGrpSpPr>
        <p:grpSpPr>
          <a:xfrm>
            <a:off x="5774096" y="2777997"/>
            <a:ext cx="299736" cy="343849"/>
            <a:chOff x="-9570950" y="1622100"/>
            <a:chExt cx="310350" cy="356025"/>
          </a:xfrm>
        </p:grpSpPr>
        <p:sp>
          <p:nvSpPr>
            <p:cNvPr id="16478" name="Google Shape;16478;p76"/>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76"/>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0" name="Google Shape;16480;p76"/>
          <p:cNvGrpSpPr/>
          <p:nvPr/>
        </p:nvGrpSpPr>
        <p:grpSpPr>
          <a:xfrm>
            <a:off x="5752800" y="3186953"/>
            <a:ext cx="342328" cy="341579"/>
            <a:chOff x="-9594575" y="2056875"/>
            <a:chExt cx="354450" cy="353675"/>
          </a:xfrm>
        </p:grpSpPr>
        <p:sp>
          <p:nvSpPr>
            <p:cNvPr id="16481" name="Google Shape;16481;p76"/>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76"/>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76"/>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84" name="Google Shape;16484;p76"/>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85" name="Google Shape;16485;p76"/>
          <p:cNvGrpSpPr/>
          <p:nvPr/>
        </p:nvGrpSpPr>
        <p:grpSpPr>
          <a:xfrm>
            <a:off x="6208482" y="1532293"/>
            <a:ext cx="342328" cy="340807"/>
            <a:chOff x="-12661600" y="1640225"/>
            <a:chExt cx="354450" cy="352875"/>
          </a:xfrm>
        </p:grpSpPr>
        <p:sp>
          <p:nvSpPr>
            <p:cNvPr id="16486" name="Google Shape;16486;p76"/>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76"/>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76"/>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9" name="Google Shape;16489;p76"/>
          <p:cNvGrpSpPr/>
          <p:nvPr/>
        </p:nvGrpSpPr>
        <p:grpSpPr>
          <a:xfrm>
            <a:off x="6208857" y="1960831"/>
            <a:ext cx="341579" cy="299374"/>
            <a:chOff x="-12660025" y="2096250"/>
            <a:chExt cx="353675" cy="309975"/>
          </a:xfrm>
        </p:grpSpPr>
        <p:sp>
          <p:nvSpPr>
            <p:cNvPr id="16490" name="Google Shape;16490;p76"/>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76"/>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76"/>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76"/>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76"/>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76"/>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6" name="Google Shape;16496;p76"/>
          <p:cNvGrpSpPr/>
          <p:nvPr/>
        </p:nvGrpSpPr>
        <p:grpSpPr>
          <a:xfrm>
            <a:off x="6207335" y="2348127"/>
            <a:ext cx="344622" cy="341941"/>
            <a:chOff x="-12663175" y="2506800"/>
            <a:chExt cx="356825" cy="354050"/>
          </a:xfrm>
        </p:grpSpPr>
        <p:sp>
          <p:nvSpPr>
            <p:cNvPr id="16497" name="Google Shape;16497;p76"/>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76"/>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76"/>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76"/>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1" name="Google Shape;16501;p76"/>
          <p:cNvGrpSpPr/>
          <p:nvPr/>
        </p:nvGrpSpPr>
        <p:grpSpPr>
          <a:xfrm>
            <a:off x="8022468" y="1531907"/>
            <a:ext cx="340807" cy="341579"/>
            <a:chOff x="-10896525" y="1663050"/>
            <a:chExt cx="352875" cy="353675"/>
          </a:xfrm>
        </p:grpSpPr>
        <p:sp>
          <p:nvSpPr>
            <p:cNvPr id="16502" name="Google Shape;16502;p76"/>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76"/>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04" name="Google Shape;16504;p76"/>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05" name="Google Shape;16505;p76"/>
          <p:cNvGrpSpPr/>
          <p:nvPr/>
        </p:nvGrpSpPr>
        <p:grpSpPr>
          <a:xfrm>
            <a:off x="8022082" y="2359342"/>
            <a:ext cx="341579" cy="319511"/>
            <a:chOff x="-10898100" y="2542050"/>
            <a:chExt cx="353675" cy="330825"/>
          </a:xfrm>
        </p:grpSpPr>
        <p:sp>
          <p:nvSpPr>
            <p:cNvPr id="16506" name="Google Shape;16506;p76"/>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76"/>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76"/>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76"/>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76"/>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76"/>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2" name="Google Shape;16512;p76"/>
          <p:cNvGrpSpPr/>
          <p:nvPr/>
        </p:nvGrpSpPr>
        <p:grpSpPr>
          <a:xfrm>
            <a:off x="6209617" y="2780207"/>
            <a:ext cx="340058" cy="339430"/>
            <a:chOff x="-9157450" y="1622750"/>
            <a:chExt cx="352100" cy="351450"/>
          </a:xfrm>
        </p:grpSpPr>
        <p:sp>
          <p:nvSpPr>
            <p:cNvPr id="16513" name="Google Shape;16513;p76"/>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76"/>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5" name="Google Shape;16515;p76"/>
          <p:cNvGrpSpPr/>
          <p:nvPr/>
        </p:nvGrpSpPr>
        <p:grpSpPr>
          <a:xfrm>
            <a:off x="6247658" y="3188474"/>
            <a:ext cx="263977" cy="338537"/>
            <a:chOff x="-9119650" y="2056875"/>
            <a:chExt cx="273325" cy="350525"/>
          </a:xfrm>
        </p:grpSpPr>
        <p:sp>
          <p:nvSpPr>
            <p:cNvPr id="16516" name="Google Shape;16516;p76"/>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76"/>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18" name="Google Shape;16518;p76"/>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76"/>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20" name="Google Shape;16520;p76"/>
          <p:cNvGrpSpPr/>
          <p:nvPr/>
        </p:nvGrpSpPr>
        <p:grpSpPr>
          <a:xfrm>
            <a:off x="7576790" y="3217879"/>
            <a:ext cx="343094" cy="341569"/>
            <a:chOff x="6001575" y="3119050"/>
            <a:chExt cx="315025" cy="313625"/>
          </a:xfrm>
        </p:grpSpPr>
        <p:sp>
          <p:nvSpPr>
            <p:cNvPr id="16521" name="Google Shape;16521;p76"/>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76"/>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4" name="Shape 374"/>
        <p:cNvGrpSpPr/>
        <p:nvPr/>
      </p:nvGrpSpPr>
      <p:grpSpPr>
        <a:xfrm>
          <a:off x="0" y="0"/>
          <a:ext cx="0" cy="0"/>
          <a:chOff x="0" y="0"/>
          <a:chExt cx="0" cy="0"/>
        </a:xfrm>
      </p:grpSpPr>
      <p:sp>
        <p:nvSpPr>
          <p:cNvPr id="375" name="Google Shape;375;p32"/>
          <p:cNvSpPr txBox="1"/>
          <p:nvPr>
            <p:ph type="title"/>
          </p:nvPr>
        </p:nvSpPr>
        <p:spPr>
          <a:xfrm>
            <a:off x="2549400" y="1495350"/>
            <a:ext cx="4045200" cy="739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376" name="Google Shape;376;p32"/>
          <p:cNvSpPr txBox="1"/>
          <p:nvPr>
            <p:ph idx="1" type="subTitle"/>
          </p:nvPr>
        </p:nvSpPr>
        <p:spPr>
          <a:xfrm>
            <a:off x="2549400" y="2234850"/>
            <a:ext cx="4045200" cy="141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beautiful name and is the second planet from the Sun. It’s terribly hot—even hotter than Mercury—and its atmosphere is extremely poisonous. It’s the second-brightest natural object in the night sky after the Moon</a:t>
            </a:r>
            <a:endParaRPr/>
          </a:p>
          <a:p>
            <a:pPr indent="0" lvl="0" marL="0" rtl="0" algn="ctr">
              <a:spcBef>
                <a:spcPts val="0"/>
              </a:spcBef>
              <a:spcAft>
                <a:spcPts val="0"/>
              </a:spcAft>
              <a:buNone/>
            </a:pPr>
            <a:r>
              <a:t/>
            </a:r>
            <a:endParaRPr/>
          </a:p>
        </p:txBody>
      </p:sp>
      <p:grpSp>
        <p:nvGrpSpPr>
          <p:cNvPr id="377" name="Google Shape;377;p32"/>
          <p:cNvGrpSpPr/>
          <p:nvPr/>
        </p:nvGrpSpPr>
        <p:grpSpPr>
          <a:xfrm>
            <a:off x="-388583" y="-548975"/>
            <a:ext cx="2513425" cy="2000524"/>
            <a:chOff x="1445400" y="3224625"/>
            <a:chExt cx="965625" cy="768575"/>
          </a:xfrm>
        </p:grpSpPr>
        <p:sp>
          <p:nvSpPr>
            <p:cNvPr id="378" name="Google Shape;378;p32"/>
            <p:cNvSpPr/>
            <p:nvPr/>
          </p:nvSpPr>
          <p:spPr>
            <a:xfrm>
              <a:off x="1445400" y="3369000"/>
              <a:ext cx="964425" cy="624200"/>
            </a:xfrm>
            <a:custGeom>
              <a:rect b="b" l="l" r="r" t="t"/>
              <a:pathLst>
                <a:path extrusionOk="0" h="24968" w="38577">
                  <a:moveTo>
                    <a:pt x="38577" y="0"/>
                  </a:moveTo>
                  <a:cubicBezTo>
                    <a:pt x="37755" y="358"/>
                    <a:pt x="36958" y="786"/>
                    <a:pt x="36196" y="1310"/>
                  </a:cubicBezTo>
                  <a:cubicBezTo>
                    <a:pt x="35041" y="2096"/>
                    <a:pt x="33981" y="3048"/>
                    <a:pt x="32993" y="4108"/>
                  </a:cubicBezTo>
                  <a:cubicBezTo>
                    <a:pt x="32505" y="4608"/>
                    <a:pt x="32064" y="5191"/>
                    <a:pt x="31600" y="5763"/>
                  </a:cubicBezTo>
                  <a:cubicBezTo>
                    <a:pt x="31171" y="6358"/>
                    <a:pt x="30719" y="6930"/>
                    <a:pt x="30314" y="7561"/>
                  </a:cubicBezTo>
                  <a:lnTo>
                    <a:pt x="29040" y="9513"/>
                  </a:lnTo>
                  <a:cubicBezTo>
                    <a:pt x="28623" y="10180"/>
                    <a:pt x="28147" y="10835"/>
                    <a:pt x="27683" y="11490"/>
                  </a:cubicBezTo>
                  <a:cubicBezTo>
                    <a:pt x="27135" y="12252"/>
                    <a:pt x="26564" y="12990"/>
                    <a:pt x="25968" y="13716"/>
                  </a:cubicBezTo>
                  <a:cubicBezTo>
                    <a:pt x="25123" y="14752"/>
                    <a:pt x="24230" y="15740"/>
                    <a:pt x="23266" y="16681"/>
                  </a:cubicBezTo>
                  <a:cubicBezTo>
                    <a:pt x="22563" y="17383"/>
                    <a:pt x="21825" y="18038"/>
                    <a:pt x="21051" y="18657"/>
                  </a:cubicBezTo>
                  <a:cubicBezTo>
                    <a:pt x="19741" y="19693"/>
                    <a:pt x="18289" y="20598"/>
                    <a:pt x="16741" y="21324"/>
                  </a:cubicBezTo>
                  <a:lnTo>
                    <a:pt x="16169" y="21574"/>
                  </a:lnTo>
                  <a:cubicBezTo>
                    <a:pt x="15967" y="21658"/>
                    <a:pt x="15777" y="21753"/>
                    <a:pt x="15574" y="21813"/>
                  </a:cubicBezTo>
                  <a:cubicBezTo>
                    <a:pt x="15169" y="21955"/>
                    <a:pt x="14753" y="22098"/>
                    <a:pt x="14348" y="22229"/>
                  </a:cubicBezTo>
                  <a:lnTo>
                    <a:pt x="13098" y="22563"/>
                  </a:lnTo>
                  <a:cubicBezTo>
                    <a:pt x="12681" y="22646"/>
                    <a:pt x="12252" y="22706"/>
                    <a:pt x="11836" y="22789"/>
                  </a:cubicBezTo>
                  <a:cubicBezTo>
                    <a:pt x="10933" y="22922"/>
                    <a:pt x="10020" y="22985"/>
                    <a:pt x="9111" y="22985"/>
                  </a:cubicBezTo>
                  <a:cubicBezTo>
                    <a:pt x="8318" y="22985"/>
                    <a:pt x="7528" y="22937"/>
                    <a:pt x="6752" y="22848"/>
                  </a:cubicBezTo>
                  <a:cubicBezTo>
                    <a:pt x="5918" y="22765"/>
                    <a:pt x="5097" y="22610"/>
                    <a:pt x="4275" y="22444"/>
                  </a:cubicBezTo>
                  <a:lnTo>
                    <a:pt x="3073" y="22146"/>
                  </a:lnTo>
                  <a:cubicBezTo>
                    <a:pt x="2680" y="22039"/>
                    <a:pt x="2287" y="21920"/>
                    <a:pt x="1894" y="21801"/>
                  </a:cubicBezTo>
                  <a:cubicBezTo>
                    <a:pt x="1596" y="21717"/>
                    <a:pt x="1299" y="21622"/>
                    <a:pt x="1001" y="21515"/>
                  </a:cubicBezTo>
                  <a:lnTo>
                    <a:pt x="1" y="23241"/>
                  </a:lnTo>
                  <a:cubicBezTo>
                    <a:pt x="156" y="23301"/>
                    <a:pt x="298" y="23348"/>
                    <a:pt x="453" y="23408"/>
                  </a:cubicBezTo>
                  <a:cubicBezTo>
                    <a:pt x="2144" y="23979"/>
                    <a:pt x="3930" y="24432"/>
                    <a:pt x="5811" y="24706"/>
                  </a:cubicBezTo>
                  <a:cubicBezTo>
                    <a:pt x="6275" y="24765"/>
                    <a:pt x="6752" y="24825"/>
                    <a:pt x="7228" y="24872"/>
                  </a:cubicBezTo>
                  <a:lnTo>
                    <a:pt x="8669" y="24968"/>
                  </a:lnTo>
                  <a:cubicBezTo>
                    <a:pt x="9157" y="24956"/>
                    <a:pt x="9645" y="24956"/>
                    <a:pt x="10133" y="24944"/>
                  </a:cubicBezTo>
                  <a:cubicBezTo>
                    <a:pt x="10633" y="24908"/>
                    <a:pt x="11121" y="24849"/>
                    <a:pt x="11609" y="24813"/>
                  </a:cubicBezTo>
                  <a:cubicBezTo>
                    <a:pt x="13586" y="24575"/>
                    <a:pt x="15538" y="24015"/>
                    <a:pt x="17336" y="23217"/>
                  </a:cubicBezTo>
                  <a:cubicBezTo>
                    <a:pt x="19146" y="22408"/>
                    <a:pt x="20789" y="21372"/>
                    <a:pt x="22265" y="20205"/>
                  </a:cubicBezTo>
                  <a:cubicBezTo>
                    <a:pt x="22980" y="19610"/>
                    <a:pt x="23706" y="19015"/>
                    <a:pt x="24349" y="18384"/>
                  </a:cubicBezTo>
                  <a:cubicBezTo>
                    <a:pt x="24932" y="17848"/>
                    <a:pt x="25468" y="17276"/>
                    <a:pt x="25992" y="16717"/>
                  </a:cubicBezTo>
                  <a:cubicBezTo>
                    <a:pt x="26075" y="16610"/>
                    <a:pt x="26171" y="16514"/>
                    <a:pt x="26254" y="16431"/>
                  </a:cubicBezTo>
                  <a:cubicBezTo>
                    <a:pt x="27016" y="15550"/>
                    <a:pt x="27754" y="14657"/>
                    <a:pt x="28457" y="13752"/>
                  </a:cubicBezTo>
                  <a:cubicBezTo>
                    <a:pt x="28826" y="13276"/>
                    <a:pt x="29183" y="12788"/>
                    <a:pt x="29528" y="12288"/>
                  </a:cubicBezTo>
                  <a:lnTo>
                    <a:pt x="30278" y="11216"/>
                  </a:lnTo>
                  <a:lnTo>
                    <a:pt x="30969" y="10144"/>
                  </a:lnTo>
                  <a:lnTo>
                    <a:pt x="32255" y="8204"/>
                  </a:lnTo>
                  <a:cubicBezTo>
                    <a:pt x="33088" y="7025"/>
                    <a:pt x="33969" y="5906"/>
                    <a:pt x="34922" y="4941"/>
                  </a:cubicBezTo>
                  <a:cubicBezTo>
                    <a:pt x="35874" y="3953"/>
                    <a:pt x="36898" y="3144"/>
                    <a:pt x="37970" y="2501"/>
                  </a:cubicBezTo>
                  <a:cubicBezTo>
                    <a:pt x="38160" y="2382"/>
                    <a:pt x="38375" y="2263"/>
                    <a:pt x="38577" y="2155"/>
                  </a:cubicBezTo>
                  <a:lnTo>
                    <a:pt x="38577" y="0"/>
                  </a:ln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2"/>
            <p:cNvSpPr/>
            <p:nvPr/>
          </p:nvSpPr>
          <p:spPr>
            <a:xfrm>
              <a:off x="1515350" y="3224625"/>
              <a:ext cx="895675" cy="631700"/>
            </a:xfrm>
            <a:custGeom>
              <a:rect b="b" l="l" r="r" t="t"/>
              <a:pathLst>
                <a:path extrusionOk="0" h="25268" w="35827">
                  <a:moveTo>
                    <a:pt x="35827" y="1"/>
                  </a:moveTo>
                  <a:cubicBezTo>
                    <a:pt x="34267" y="441"/>
                    <a:pt x="32791" y="1096"/>
                    <a:pt x="31433" y="1906"/>
                  </a:cubicBezTo>
                  <a:cubicBezTo>
                    <a:pt x="29731" y="2918"/>
                    <a:pt x="28207" y="4156"/>
                    <a:pt x="26897" y="5490"/>
                  </a:cubicBezTo>
                  <a:cubicBezTo>
                    <a:pt x="25575" y="6835"/>
                    <a:pt x="24420" y="8276"/>
                    <a:pt x="23397" y="9752"/>
                  </a:cubicBezTo>
                  <a:lnTo>
                    <a:pt x="22003" y="11859"/>
                  </a:lnTo>
                  <a:lnTo>
                    <a:pt x="21372" y="12812"/>
                  </a:lnTo>
                  <a:lnTo>
                    <a:pt x="20718" y="13741"/>
                  </a:lnTo>
                  <a:cubicBezTo>
                    <a:pt x="19860" y="14967"/>
                    <a:pt x="18920" y="16122"/>
                    <a:pt x="17967" y="17217"/>
                  </a:cubicBezTo>
                  <a:cubicBezTo>
                    <a:pt x="17241" y="18039"/>
                    <a:pt x="16467" y="18801"/>
                    <a:pt x="15681" y="19491"/>
                  </a:cubicBezTo>
                  <a:cubicBezTo>
                    <a:pt x="15419" y="19718"/>
                    <a:pt x="15169" y="19932"/>
                    <a:pt x="14919" y="20134"/>
                  </a:cubicBezTo>
                  <a:cubicBezTo>
                    <a:pt x="13848" y="20968"/>
                    <a:pt x="12729" y="21670"/>
                    <a:pt x="11574" y="22194"/>
                  </a:cubicBezTo>
                  <a:cubicBezTo>
                    <a:pt x="11359" y="22289"/>
                    <a:pt x="11133" y="22373"/>
                    <a:pt x="10931" y="22456"/>
                  </a:cubicBezTo>
                  <a:cubicBezTo>
                    <a:pt x="9978" y="22825"/>
                    <a:pt x="8978" y="23087"/>
                    <a:pt x="7966" y="23218"/>
                  </a:cubicBezTo>
                  <a:cubicBezTo>
                    <a:pt x="7440" y="23287"/>
                    <a:pt x="6902" y="23320"/>
                    <a:pt x="6355" y="23320"/>
                  </a:cubicBezTo>
                  <a:cubicBezTo>
                    <a:pt x="4646" y="23320"/>
                    <a:pt x="2843" y="23000"/>
                    <a:pt x="1013" y="22468"/>
                  </a:cubicBezTo>
                  <a:lnTo>
                    <a:pt x="1" y="24194"/>
                  </a:lnTo>
                  <a:cubicBezTo>
                    <a:pt x="48" y="24218"/>
                    <a:pt x="108" y="24230"/>
                    <a:pt x="203" y="24278"/>
                  </a:cubicBezTo>
                  <a:lnTo>
                    <a:pt x="715" y="24421"/>
                  </a:lnTo>
                  <a:cubicBezTo>
                    <a:pt x="882" y="24480"/>
                    <a:pt x="1060" y="24528"/>
                    <a:pt x="1239" y="24575"/>
                  </a:cubicBezTo>
                  <a:lnTo>
                    <a:pt x="2299" y="24825"/>
                  </a:lnTo>
                  <a:lnTo>
                    <a:pt x="3358" y="25016"/>
                  </a:lnTo>
                  <a:lnTo>
                    <a:pt x="3620" y="25063"/>
                  </a:lnTo>
                  <a:lnTo>
                    <a:pt x="3894" y="25087"/>
                  </a:lnTo>
                  <a:lnTo>
                    <a:pt x="4430" y="25147"/>
                  </a:lnTo>
                  <a:cubicBezTo>
                    <a:pt x="5098" y="25226"/>
                    <a:pt x="5767" y="25268"/>
                    <a:pt x="6431" y="25268"/>
                  </a:cubicBezTo>
                  <a:cubicBezTo>
                    <a:pt x="7163" y="25268"/>
                    <a:pt x="7891" y="25217"/>
                    <a:pt x="8609" y="25111"/>
                  </a:cubicBezTo>
                  <a:cubicBezTo>
                    <a:pt x="10931" y="24790"/>
                    <a:pt x="13086" y="23825"/>
                    <a:pt x="15062" y="22468"/>
                  </a:cubicBezTo>
                  <a:cubicBezTo>
                    <a:pt x="15419" y="22218"/>
                    <a:pt x="15800" y="21968"/>
                    <a:pt x="16158" y="21682"/>
                  </a:cubicBezTo>
                  <a:cubicBezTo>
                    <a:pt x="16967" y="21015"/>
                    <a:pt x="17765" y="20289"/>
                    <a:pt x="18515" y="19515"/>
                  </a:cubicBezTo>
                  <a:cubicBezTo>
                    <a:pt x="19801" y="18205"/>
                    <a:pt x="20991" y="16741"/>
                    <a:pt x="22087" y="15205"/>
                  </a:cubicBezTo>
                  <a:cubicBezTo>
                    <a:pt x="22527" y="14586"/>
                    <a:pt x="22968" y="13991"/>
                    <a:pt x="23373" y="13348"/>
                  </a:cubicBezTo>
                  <a:lnTo>
                    <a:pt x="24647" y="11395"/>
                  </a:lnTo>
                  <a:cubicBezTo>
                    <a:pt x="25087" y="10716"/>
                    <a:pt x="25587" y="10062"/>
                    <a:pt x="26064" y="9407"/>
                  </a:cubicBezTo>
                  <a:cubicBezTo>
                    <a:pt x="26587" y="8764"/>
                    <a:pt x="27087" y="8109"/>
                    <a:pt x="27671" y="7514"/>
                  </a:cubicBezTo>
                  <a:cubicBezTo>
                    <a:pt x="28802" y="6299"/>
                    <a:pt x="30052" y="5168"/>
                    <a:pt x="31469" y="4192"/>
                  </a:cubicBezTo>
                  <a:cubicBezTo>
                    <a:pt x="32791" y="3287"/>
                    <a:pt x="34267" y="2549"/>
                    <a:pt x="35827" y="2037"/>
                  </a:cubicBezTo>
                  <a:lnTo>
                    <a:pt x="35827" y="1"/>
                  </a:lnTo>
                  <a:close/>
                </a:path>
              </a:pathLst>
            </a:custGeom>
            <a:solidFill>
              <a:srgbClr val="A01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2"/>
            <p:cNvSpPr/>
            <p:nvPr/>
          </p:nvSpPr>
          <p:spPr>
            <a:xfrm>
              <a:off x="1470400" y="3274925"/>
              <a:ext cx="939425" cy="668100"/>
            </a:xfrm>
            <a:custGeom>
              <a:rect b="b" l="l" r="r" t="t"/>
              <a:pathLst>
                <a:path extrusionOk="0" h="26724" w="37577">
                  <a:moveTo>
                    <a:pt x="37577" y="1"/>
                  </a:moveTo>
                  <a:cubicBezTo>
                    <a:pt x="36017" y="501"/>
                    <a:pt x="34541" y="1251"/>
                    <a:pt x="33219" y="2156"/>
                  </a:cubicBezTo>
                  <a:cubicBezTo>
                    <a:pt x="31802" y="3120"/>
                    <a:pt x="30552" y="4252"/>
                    <a:pt x="29421" y="5478"/>
                  </a:cubicBezTo>
                  <a:cubicBezTo>
                    <a:pt x="28850" y="6073"/>
                    <a:pt x="28338" y="6728"/>
                    <a:pt x="27814" y="7359"/>
                  </a:cubicBezTo>
                  <a:cubicBezTo>
                    <a:pt x="27338" y="8014"/>
                    <a:pt x="26838" y="8669"/>
                    <a:pt x="26409" y="9359"/>
                  </a:cubicBezTo>
                  <a:lnTo>
                    <a:pt x="25123" y="11312"/>
                  </a:lnTo>
                  <a:cubicBezTo>
                    <a:pt x="24718" y="11943"/>
                    <a:pt x="24278" y="12562"/>
                    <a:pt x="23849" y="13169"/>
                  </a:cubicBezTo>
                  <a:cubicBezTo>
                    <a:pt x="22754" y="14705"/>
                    <a:pt x="21563" y="16146"/>
                    <a:pt x="20277" y="17467"/>
                  </a:cubicBezTo>
                  <a:cubicBezTo>
                    <a:pt x="19527" y="18241"/>
                    <a:pt x="18729" y="18968"/>
                    <a:pt x="17908" y="19646"/>
                  </a:cubicBezTo>
                  <a:cubicBezTo>
                    <a:pt x="17551" y="19908"/>
                    <a:pt x="17194" y="20182"/>
                    <a:pt x="16824" y="20432"/>
                  </a:cubicBezTo>
                  <a:cubicBezTo>
                    <a:pt x="14836" y="21789"/>
                    <a:pt x="12681" y="22754"/>
                    <a:pt x="10359" y="23063"/>
                  </a:cubicBezTo>
                  <a:cubicBezTo>
                    <a:pt x="9626" y="23165"/>
                    <a:pt x="8885" y="23213"/>
                    <a:pt x="8138" y="23213"/>
                  </a:cubicBezTo>
                  <a:cubicBezTo>
                    <a:pt x="7490" y="23213"/>
                    <a:pt x="6838" y="23177"/>
                    <a:pt x="6180" y="23111"/>
                  </a:cubicBezTo>
                  <a:lnTo>
                    <a:pt x="5644" y="23051"/>
                  </a:lnTo>
                  <a:lnTo>
                    <a:pt x="5371" y="23016"/>
                  </a:lnTo>
                  <a:lnTo>
                    <a:pt x="5109" y="22980"/>
                  </a:lnTo>
                  <a:lnTo>
                    <a:pt x="4049" y="22778"/>
                  </a:lnTo>
                  <a:lnTo>
                    <a:pt x="2989" y="22528"/>
                  </a:lnTo>
                  <a:cubicBezTo>
                    <a:pt x="2811" y="22480"/>
                    <a:pt x="2656" y="22444"/>
                    <a:pt x="2477" y="22385"/>
                  </a:cubicBezTo>
                  <a:lnTo>
                    <a:pt x="1954" y="22230"/>
                  </a:lnTo>
                  <a:cubicBezTo>
                    <a:pt x="1906" y="22218"/>
                    <a:pt x="1846" y="22206"/>
                    <a:pt x="1799" y="22182"/>
                  </a:cubicBezTo>
                  <a:lnTo>
                    <a:pt x="1" y="25302"/>
                  </a:lnTo>
                  <a:cubicBezTo>
                    <a:pt x="287" y="25385"/>
                    <a:pt x="584" y="25492"/>
                    <a:pt x="894" y="25552"/>
                  </a:cubicBezTo>
                  <a:cubicBezTo>
                    <a:pt x="1287" y="25671"/>
                    <a:pt x="1668" y="25790"/>
                    <a:pt x="2073" y="25885"/>
                  </a:cubicBezTo>
                  <a:lnTo>
                    <a:pt x="3275" y="26183"/>
                  </a:lnTo>
                  <a:cubicBezTo>
                    <a:pt x="4097" y="26349"/>
                    <a:pt x="4918" y="26504"/>
                    <a:pt x="5752" y="26588"/>
                  </a:cubicBezTo>
                  <a:cubicBezTo>
                    <a:pt x="6551" y="26673"/>
                    <a:pt x="7364" y="26723"/>
                    <a:pt x="8181" y="26723"/>
                  </a:cubicBezTo>
                  <a:cubicBezTo>
                    <a:pt x="9066" y="26723"/>
                    <a:pt x="9956" y="26664"/>
                    <a:pt x="10836" y="26528"/>
                  </a:cubicBezTo>
                  <a:cubicBezTo>
                    <a:pt x="11252" y="26457"/>
                    <a:pt x="11681" y="26397"/>
                    <a:pt x="12098" y="26314"/>
                  </a:cubicBezTo>
                  <a:lnTo>
                    <a:pt x="13348" y="25980"/>
                  </a:lnTo>
                  <a:cubicBezTo>
                    <a:pt x="13765" y="25849"/>
                    <a:pt x="14169" y="25695"/>
                    <a:pt x="14574" y="25564"/>
                  </a:cubicBezTo>
                  <a:cubicBezTo>
                    <a:pt x="14777" y="25504"/>
                    <a:pt x="14979" y="25421"/>
                    <a:pt x="15169" y="25326"/>
                  </a:cubicBezTo>
                  <a:lnTo>
                    <a:pt x="15753" y="25075"/>
                  </a:lnTo>
                  <a:cubicBezTo>
                    <a:pt x="17301" y="24361"/>
                    <a:pt x="18741" y="23432"/>
                    <a:pt x="20051" y="22409"/>
                  </a:cubicBezTo>
                  <a:cubicBezTo>
                    <a:pt x="20825" y="21789"/>
                    <a:pt x="21563" y="21111"/>
                    <a:pt x="22266" y="20432"/>
                  </a:cubicBezTo>
                  <a:cubicBezTo>
                    <a:pt x="23230" y="19491"/>
                    <a:pt x="24123" y="18491"/>
                    <a:pt x="24980" y="17467"/>
                  </a:cubicBezTo>
                  <a:cubicBezTo>
                    <a:pt x="25576" y="16741"/>
                    <a:pt x="26147" y="15991"/>
                    <a:pt x="26683" y="15241"/>
                  </a:cubicBezTo>
                  <a:cubicBezTo>
                    <a:pt x="27135" y="14586"/>
                    <a:pt x="27623" y="13931"/>
                    <a:pt x="28040" y="13253"/>
                  </a:cubicBezTo>
                  <a:lnTo>
                    <a:pt x="29326" y="11312"/>
                  </a:lnTo>
                  <a:cubicBezTo>
                    <a:pt x="29719" y="10681"/>
                    <a:pt x="30171" y="10097"/>
                    <a:pt x="30600" y="9502"/>
                  </a:cubicBezTo>
                  <a:cubicBezTo>
                    <a:pt x="31052" y="8954"/>
                    <a:pt x="31505" y="8371"/>
                    <a:pt x="32005" y="7859"/>
                  </a:cubicBezTo>
                  <a:cubicBezTo>
                    <a:pt x="32981" y="6799"/>
                    <a:pt x="34041" y="5847"/>
                    <a:pt x="35196" y="5061"/>
                  </a:cubicBezTo>
                  <a:cubicBezTo>
                    <a:pt x="35958" y="4537"/>
                    <a:pt x="36744" y="4109"/>
                    <a:pt x="37577" y="3751"/>
                  </a:cubicBezTo>
                  <a:lnTo>
                    <a:pt x="37577" y="1"/>
                  </a:lnTo>
                  <a:close/>
                </a:path>
              </a:pathLst>
            </a:custGeom>
            <a:solidFill>
              <a:srgbClr val="FFD6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526" name="Shape 16526"/>
        <p:cNvGrpSpPr/>
        <p:nvPr/>
      </p:nvGrpSpPr>
      <p:grpSpPr>
        <a:xfrm>
          <a:off x="0" y="0"/>
          <a:ext cx="0" cy="0"/>
          <a:chOff x="0" y="0"/>
          <a:chExt cx="0" cy="0"/>
        </a:xfrm>
      </p:grpSpPr>
      <p:sp>
        <p:nvSpPr>
          <p:cNvPr id="16527" name="Google Shape;16527;p77"/>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28" name="Google Shape;16528;p77"/>
          <p:cNvGrpSpPr/>
          <p:nvPr/>
        </p:nvGrpSpPr>
        <p:grpSpPr>
          <a:xfrm>
            <a:off x="845233" y="2273195"/>
            <a:ext cx="476329" cy="476213"/>
            <a:chOff x="-21298675" y="2414425"/>
            <a:chExt cx="306400" cy="306325"/>
          </a:xfrm>
        </p:grpSpPr>
        <p:sp>
          <p:nvSpPr>
            <p:cNvPr id="16529" name="Google Shape;16529;p77"/>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77"/>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77"/>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77"/>
          <p:cNvGrpSpPr/>
          <p:nvPr/>
        </p:nvGrpSpPr>
        <p:grpSpPr>
          <a:xfrm>
            <a:off x="844611" y="2865128"/>
            <a:ext cx="477573" cy="445432"/>
            <a:chOff x="-21299475" y="2798025"/>
            <a:chExt cx="307200" cy="286525"/>
          </a:xfrm>
        </p:grpSpPr>
        <p:sp>
          <p:nvSpPr>
            <p:cNvPr id="16533" name="Google Shape;16533;p77"/>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77"/>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77"/>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77"/>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77"/>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77"/>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77"/>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77"/>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77"/>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77"/>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77"/>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77"/>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45" name="Google Shape;16545;p77"/>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77"/>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77"/>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48" name="Google Shape;16548;p77"/>
          <p:cNvGrpSpPr/>
          <p:nvPr/>
        </p:nvGrpSpPr>
        <p:grpSpPr>
          <a:xfrm>
            <a:off x="6713966" y="1688917"/>
            <a:ext cx="413912" cy="472676"/>
            <a:chOff x="-17545650" y="2051350"/>
            <a:chExt cx="266250" cy="304050"/>
          </a:xfrm>
        </p:grpSpPr>
        <p:sp>
          <p:nvSpPr>
            <p:cNvPr id="16549" name="Google Shape;16549;p77"/>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77"/>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77"/>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77"/>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53" name="Google Shape;16553;p77"/>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54" name="Google Shape;16554;p77"/>
          <p:cNvGrpSpPr/>
          <p:nvPr/>
        </p:nvGrpSpPr>
        <p:grpSpPr>
          <a:xfrm>
            <a:off x="6684584" y="2865574"/>
            <a:ext cx="472676" cy="444538"/>
            <a:chOff x="-17565350" y="2809825"/>
            <a:chExt cx="304050" cy="285950"/>
          </a:xfrm>
        </p:grpSpPr>
        <p:sp>
          <p:nvSpPr>
            <p:cNvPr id="16555" name="Google Shape;16555;p77"/>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77"/>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77"/>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77"/>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77"/>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60" name="Google Shape;16560;p77"/>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77"/>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77"/>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63" name="Google Shape;16563;p77"/>
          <p:cNvGrpSpPr/>
          <p:nvPr/>
        </p:nvGrpSpPr>
        <p:grpSpPr>
          <a:xfrm>
            <a:off x="1457493" y="2850904"/>
            <a:ext cx="416283" cy="473881"/>
            <a:chOff x="-20904875" y="2788575"/>
            <a:chExt cx="267775" cy="304825"/>
          </a:xfrm>
        </p:grpSpPr>
        <p:sp>
          <p:nvSpPr>
            <p:cNvPr id="16564" name="Google Shape;16564;p77"/>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77"/>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6" name="Google Shape;16566;p77"/>
          <p:cNvGrpSpPr/>
          <p:nvPr/>
        </p:nvGrpSpPr>
        <p:grpSpPr>
          <a:xfrm>
            <a:off x="4397908" y="2275564"/>
            <a:ext cx="360045" cy="471471"/>
            <a:chOff x="-19006700" y="2434925"/>
            <a:chExt cx="231600" cy="303275"/>
          </a:xfrm>
        </p:grpSpPr>
        <p:sp>
          <p:nvSpPr>
            <p:cNvPr id="16567" name="Google Shape;16567;p77"/>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77"/>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77"/>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77"/>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71" name="Google Shape;16571;p77"/>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77"/>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73" name="Google Shape;16573;p77"/>
          <p:cNvGrpSpPr/>
          <p:nvPr/>
        </p:nvGrpSpPr>
        <p:grpSpPr>
          <a:xfrm>
            <a:off x="7276507" y="2289051"/>
            <a:ext cx="473881" cy="444499"/>
            <a:chOff x="-17190425" y="2435725"/>
            <a:chExt cx="304825" cy="285925"/>
          </a:xfrm>
        </p:grpSpPr>
        <p:sp>
          <p:nvSpPr>
            <p:cNvPr id="16574" name="Google Shape;16574;p77"/>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77"/>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77"/>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77" name="Google Shape;16577;p77"/>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78" name="Google Shape;16578;p77"/>
          <p:cNvGrpSpPr/>
          <p:nvPr/>
        </p:nvGrpSpPr>
        <p:grpSpPr>
          <a:xfrm>
            <a:off x="4931233" y="3444650"/>
            <a:ext cx="476329" cy="475086"/>
            <a:chOff x="-15719925" y="2416825"/>
            <a:chExt cx="306400" cy="305600"/>
          </a:xfrm>
        </p:grpSpPr>
        <p:sp>
          <p:nvSpPr>
            <p:cNvPr id="16579" name="Google Shape;16579;p77"/>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77"/>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77"/>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82" name="Google Shape;16582;p77"/>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77"/>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84" name="Google Shape;16584;p77"/>
          <p:cNvGrpSpPr/>
          <p:nvPr/>
        </p:nvGrpSpPr>
        <p:grpSpPr>
          <a:xfrm>
            <a:off x="2017527" y="2851506"/>
            <a:ext cx="479983" cy="472676"/>
            <a:chOff x="-20550425" y="2789350"/>
            <a:chExt cx="308750" cy="304050"/>
          </a:xfrm>
        </p:grpSpPr>
        <p:sp>
          <p:nvSpPr>
            <p:cNvPr id="16585" name="Google Shape;16585;p77"/>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77"/>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7" name="Google Shape;16587;p77"/>
          <p:cNvGrpSpPr/>
          <p:nvPr/>
        </p:nvGrpSpPr>
        <p:grpSpPr>
          <a:xfrm>
            <a:off x="4932894" y="1688158"/>
            <a:ext cx="473920" cy="474192"/>
            <a:chOff x="-18666450" y="2059825"/>
            <a:chExt cx="304850" cy="305025"/>
          </a:xfrm>
        </p:grpSpPr>
        <p:sp>
          <p:nvSpPr>
            <p:cNvPr id="16588" name="Google Shape;16588;p77"/>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77"/>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0" name="Google Shape;16590;p77"/>
          <p:cNvGrpSpPr/>
          <p:nvPr/>
        </p:nvGrpSpPr>
        <p:grpSpPr>
          <a:xfrm>
            <a:off x="4932292" y="2275584"/>
            <a:ext cx="475125" cy="471432"/>
            <a:chOff x="-18668025" y="2435725"/>
            <a:chExt cx="305625" cy="303250"/>
          </a:xfrm>
        </p:grpSpPr>
        <p:sp>
          <p:nvSpPr>
            <p:cNvPr id="16591" name="Google Shape;16591;p77"/>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77"/>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3" name="Google Shape;16593;p77"/>
          <p:cNvGrpSpPr/>
          <p:nvPr/>
        </p:nvGrpSpPr>
        <p:grpSpPr>
          <a:xfrm>
            <a:off x="4931689" y="2850902"/>
            <a:ext cx="476329" cy="473881"/>
            <a:chOff x="-18668800" y="2807475"/>
            <a:chExt cx="306400" cy="304825"/>
          </a:xfrm>
        </p:grpSpPr>
        <p:sp>
          <p:nvSpPr>
            <p:cNvPr id="16594" name="Google Shape;16594;p77"/>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77"/>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77"/>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77"/>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77"/>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77"/>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77"/>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77"/>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77"/>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3" name="Google Shape;16603;p77"/>
          <p:cNvGrpSpPr/>
          <p:nvPr/>
        </p:nvGrpSpPr>
        <p:grpSpPr>
          <a:xfrm>
            <a:off x="7885658" y="1687693"/>
            <a:ext cx="416361" cy="475125"/>
            <a:chOff x="-16798200" y="2050575"/>
            <a:chExt cx="267825" cy="305625"/>
          </a:xfrm>
        </p:grpSpPr>
        <p:sp>
          <p:nvSpPr>
            <p:cNvPr id="16604" name="Google Shape;16604;p77"/>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77"/>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77"/>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7" name="Google Shape;16607;p77"/>
          <p:cNvGrpSpPr/>
          <p:nvPr/>
        </p:nvGrpSpPr>
        <p:grpSpPr>
          <a:xfrm>
            <a:off x="7856276" y="2852127"/>
            <a:ext cx="475125" cy="471432"/>
            <a:chOff x="-16817100" y="2801175"/>
            <a:chExt cx="305625" cy="303250"/>
          </a:xfrm>
        </p:grpSpPr>
        <p:sp>
          <p:nvSpPr>
            <p:cNvPr id="16608" name="Google Shape;16608;p77"/>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77"/>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77"/>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77"/>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77"/>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77"/>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77"/>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77"/>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6" name="Google Shape;16616;p77"/>
          <p:cNvGrpSpPr/>
          <p:nvPr/>
        </p:nvGrpSpPr>
        <p:grpSpPr>
          <a:xfrm>
            <a:off x="7263396" y="3444614"/>
            <a:ext cx="476329" cy="475125"/>
            <a:chOff x="-15717575" y="2786200"/>
            <a:chExt cx="306400" cy="305625"/>
          </a:xfrm>
        </p:grpSpPr>
        <p:sp>
          <p:nvSpPr>
            <p:cNvPr id="16617" name="Google Shape;16617;p77"/>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77"/>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77"/>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77"/>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77"/>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77"/>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77"/>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4" name="Google Shape;16624;p77"/>
          <p:cNvGrpSpPr/>
          <p:nvPr/>
        </p:nvGrpSpPr>
        <p:grpSpPr>
          <a:xfrm>
            <a:off x="2600969" y="1688296"/>
            <a:ext cx="475125" cy="473920"/>
            <a:chOff x="-20173175" y="2038750"/>
            <a:chExt cx="305625" cy="304850"/>
          </a:xfrm>
        </p:grpSpPr>
        <p:sp>
          <p:nvSpPr>
            <p:cNvPr id="16625" name="Google Shape;16625;p77"/>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77"/>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27" name="Google Shape;16627;p77"/>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28" name="Google Shape;16628;p77"/>
          <p:cNvGrpSpPr/>
          <p:nvPr/>
        </p:nvGrpSpPr>
        <p:grpSpPr>
          <a:xfrm>
            <a:off x="2602193" y="2850282"/>
            <a:ext cx="472676" cy="475125"/>
            <a:chOff x="-20173175" y="2787775"/>
            <a:chExt cx="304050" cy="305625"/>
          </a:xfrm>
        </p:grpSpPr>
        <p:sp>
          <p:nvSpPr>
            <p:cNvPr id="16629" name="Google Shape;16629;p77"/>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77"/>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77"/>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77"/>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77"/>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77"/>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77"/>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6" name="Google Shape;16636;p77"/>
          <p:cNvGrpSpPr/>
          <p:nvPr/>
        </p:nvGrpSpPr>
        <p:grpSpPr>
          <a:xfrm>
            <a:off x="5527177" y="2275564"/>
            <a:ext cx="473881" cy="471471"/>
            <a:chOff x="-18294675" y="2434925"/>
            <a:chExt cx="304825" cy="303275"/>
          </a:xfrm>
        </p:grpSpPr>
        <p:sp>
          <p:nvSpPr>
            <p:cNvPr id="16637" name="Google Shape;16637;p77"/>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77"/>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77"/>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0" name="Google Shape;16640;p77"/>
          <p:cNvGrpSpPr/>
          <p:nvPr/>
        </p:nvGrpSpPr>
        <p:grpSpPr>
          <a:xfrm>
            <a:off x="5583492" y="2852107"/>
            <a:ext cx="361250" cy="471471"/>
            <a:chOff x="-18258450" y="2809825"/>
            <a:chExt cx="232375" cy="303275"/>
          </a:xfrm>
        </p:grpSpPr>
        <p:sp>
          <p:nvSpPr>
            <p:cNvPr id="16641" name="Google Shape;16641;p77"/>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77"/>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77"/>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44" name="Google Shape;16644;p77"/>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45" name="Google Shape;16645;p77"/>
          <p:cNvGrpSpPr/>
          <p:nvPr/>
        </p:nvGrpSpPr>
        <p:grpSpPr>
          <a:xfrm>
            <a:off x="3793692" y="3445233"/>
            <a:ext cx="415117" cy="473920"/>
            <a:chOff x="-16422500" y="2425450"/>
            <a:chExt cx="267025" cy="304850"/>
          </a:xfrm>
        </p:grpSpPr>
        <p:sp>
          <p:nvSpPr>
            <p:cNvPr id="16646" name="Google Shape;16646;p77"/>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77"/>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77"/>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9" name="Google Shape;16649;p77"/>
          <p:cNvGrpSpPr/>
          <p:nvPr/>
        </p:nvGrpSpPr>
        <p:grpSpPr>
          <a:xfrm>
            <a:off x="6096453" y="3445838"/>
            <a:ext cx="473920" cy="472676"/>
            <a:chOff x="-16442200" y="2801175"/>
            <a:chExt cx="304850" cy="304050"/>
          </a:xfrm>
        </p:grpSpPr>
        <p:sp>
          <p:nvSpPr>
            <p:cNvPr id="16650" name="Google Shape;16650;p77"/>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77"/>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77"/>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53" name="Google Shape;16653;p77"/>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77"/>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55" name="Google Shape;16655;p77"/>
          <p:cNvGrpSpPr/>
          <p:nvPr/>
        </p:nvGrpSpPr>
        <p:grpSpPr>
          <a:xfrm>
            <a:off x="3172167" y="2276343"/>
            <a:ext cx="481265" cy="469917"/>
            <a:chOff x="-19802200" y="2416025"/>
            <a:chExt cx="309575" cy="302275"/>
          </a:xfrm>
        </p:grpSpPr>
        <p:sp>
          <p:nvSpPr>
            <p:cNvPr id="16656" name="Google Shape;16656;p77"/>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77"/>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77"/>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77"/>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77"/>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1" name="Google Shape;16661;p77"/>
          <p:cNvGrpSpPr/>
          <p:nvPr/>
        </p:nvGrpSpPr>
        <p:grpSpPr>
          <a:xfrm>
            <a:off x="3175238" y="2851506"/>
            <a:ext cx="475125" cy="472676"/>
            <a:chOff x="-19801400" y="2788575"/>
            <a:chExt cx="305625" cy="304050"/>
          </a:xfrm>
        </p:grpSpPr>
        <p:sp>
          <p:nvSpPr>
            <p:cNvPr id="16662" name="Google Shape;16662;p77"/>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77"/>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77"/>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77"/>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77"/>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77"/>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8" name="Google Shape;16668;p77"/>
          <p:cNvGrpSpPr/>
          <p:nvPr/>
        </p:nvGrpSpPr>
        <p:grpSpPr>
          <a:xfrm>
            <a:off x="6130314" y="1688916"/>
            <a:ext cx="422463" cy="472676"/>
            <a:chOff x="-17903225" y="2060800"/>
            <a:chExt cx="271750" cy="304050"/>
          </a:xfrm>
        </p:grpSpPr>
        <p:sp>
          <p:nvSpPr>
            <p:cNvPr id="16669" name="Google Shape;16669;p77"/>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77"/>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77"/>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2" name="Google Shape;16672;p77"/>
          <p:cNvGrpSpPr/>
          <p:nvPr/>
        </p:nvGrpSpPr>
        <p:grpSpPr>
          <a:xfrm>
            <a:off x="6104605" y="2274962"/>
            <a:ext cx="473881" cy="472676"/>
            <a:chOff x="-17918975" y="2435725"/>
            <a:chExt cx="304825" cy="304050"/>
          </a:xfrm>
        </p:grpSpPr>
        <p:sp>
          <p:nvSpPr>
            <p:cNvPr id="16673" name="Google Shape;16673;p77"/>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77"/>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5" name="Google Shape;16675;p77"/>
          <p:cNvGrpSpPr/>
          <p:nvPr/>
        </p:nvGrpSpPr>
        <p:grpSpPr>
          <a:xfrm>
            <a:off x="6133365" y="2852729"/>
            <a:ext cx="416361" cy="470228"/>
            <a:chOff x="-17899300" y="2810625"/>
            <a:chExt cx="267825" cy="302475"/>
          </a:xfrm>
        </p:grpSpPr>
        <p:sp>
          <p:nvSpPr>
            <p:cNvPr id="16676" name="Google Shape;16676;p77"/>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77"/>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77"/>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9" name="Google Shape;16679;p77"/>
          <p:cNvGrpSpPr/>
          <p:nvPr/>
        </p:nvGrpSpPr>
        <p:grpSpPr>
          <a:xfrm>
            <a:off x="2039218" y="3461166"/>
            <a:ext cx="472676" cy="442089"/>
            <a:chOff x="-16066500" y="2060800"/>
            <a:chExt cx="304050" cy="284375"/>
          </a:xfrm>
        </p:grpSpPr>
        <p:sp>
          <p:nvSpPr>
            <p:cNvPr id="16680" name="Google Shape;16680;p77"/>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77"/>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77"/>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77"/>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77"/>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85" name="Google Shape;16685;p77"/>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77"/>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77"/>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88" name="Google Shape;16688;p77"/>
          <p:cNvGrpSpPr/>
          <p:nvPr/>
        </p:nvGrpSpPr>
        <p:grpSpPr>
          <a:xfrm>
            <a:off x="7923925" y="2297751"/>
            <a:ext cx="368362" cy="419314"/>
            <a:chOff x="4995050" y="3245650"/>
            <a:chExt cx="236950" cy="269725"/>
          </a:xfrm>
        </p:grpSpPr>
        <p:sp>
          <p:nvSpPr>
            <p:cNvPr id="16689" name="Google Shape;16689;p77"/>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77"/>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77"/>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92" name="Google Shape;16692;p77"/>
            <p:cNvGrpSpPr/>
            <p:nvPr/>
          </p:nvGrpSpPr>
          <p:grpSpPr>
            <a:xfrm>
              <a:off x="4995050" y="3245650"/>
              <a:ext cx="236950" cy="269725"/>
              <a:chOff x="4995050" y="3245650"/>
              <a:chExt cx="236950" cy="269725"/>
            </a:xfrm>
          </p:grpSpPr>
          <p:sp>
            <p:nvSpPr>
              <p:cNvPr id="16693" name="Google Shape;16693;p77"/>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77"/>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695" name="Google Shape;16695;p77"/>
          <p:cNvGrpSpPr/>
          <p:nvPr/>
        </p:nvGrpSpPr>
        <p:grpSpPr>
          <a:xfrm>
            <a:off x="5523718" y="1689744"/>
            <a:ext cx="483749" cy="481292"/>
            <a:chOff x="4724650" y="2885700"/>
            <a:chExt cx="270750" cy="269375"/>
          </a:xfrm>
        </p:grpSpPr>
        <p:sp>
          <p:nvSpPr>
            <p:cNvPr id="16696" name="Google Shape;16696;p77"/>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77"/>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77"/>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77"/>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77"/>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77"/>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77"/>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3" name="Google Shape;16703;p77"/>
          <p:cNvGrpSpPr/>
          <p:nvPr/>
        </p:nvGrpSpPr>
        <p:grpSpPr>
          <a:xfrm>
            <a:off x="4390823" y="1683870"/>
            <a:ext cx="389425" cy="467822"/>
            <a:chOff x="4459350" y="2882125"/>
            <a:chExt cx="228375" cy="274350"/>
          </a:xfrm>
        </p:grpSpPr>
        <p:sp>
          <p:nvSpPr>
            <p:cNvPr id="16704" name="Google Shape;16704;p77"/>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77"/>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77"/>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77"/>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77"/>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6709" name="Google Shape;16709;p77"/>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6710" name="Google Shape;16710;p77"/>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714" name="Shape 16714"/>
        <p:cNvGrpSpPr/>
        <p:nvPr/>
      </p:nvGrpSpPr>
      <p:grpSpPr>
        <a:xfrm>
          <a:off x="0" y="0"/>
          <a:ext cx="0" cy="0"/>
          <a:chOff x="0" y="0"/>
          <a:chExt cx="0" cy="0"/>
        </a:xfrm>
      </p:grpSpPr>
      <p:sp>
        <p:nvSpPr>
          <p:cNvPr id="16715" name="Google Shape;16715;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6716" name="Google Shape;16716;p78"/>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17" name="Google Shape;16717;p78"/>
          <p:cNvGrpSpPr/>
          <p:nvPr/>
        </p:nvGrpSpPr>
        <p:grpSpPr>
          <a:xfrm>
            <a:off x="847082" y="2140412"/>
            <a:ext cx="426462" cy="420796"/>
            <a:chOff x="-6713450" y="2397900"/>
            <a:chExt cx="295375" cy="291450"/>
          </a:xfrm>
        </p:grpSpPr>
        <p:sp>
          <p:nvSpPr>
            <p:cNvPr id="16718" name="Google Shape;16718;p78"/>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78"/>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20" name="Google Shape;16720;p78"/>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21" name="Google Shape;16721;p78"/>
          <p:cNvGrpSpPr/>
          <p:nvPr/>
        </p:nvGrpSpPr>
        <p:grpSpPr>
          <a:xfrm>
            <a:off x="3551844" y="1631401"/>
            <a:ext cx="423069" cy="420507"/>
            <a:chOff x="-4932650" y="2046625"/>
            <a:chExt cx="293025" cy="291250"/>
          </a:xfrm>
        </p:grpSpPr>
        <p:sp>
          <p:nvSpPr>
            <p:cNvPr id="16722" name="Google Shape;16722;p78"/>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78"/>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24" name="Google Shape;16724;p78"/>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25" name="Google Shape;16725;p78"/>
          <p:cNvGrpSpPr/>
          <p:nvPr/>
        </p:nvGrpSpPr>
        <p:grpSpPr>
          <a:xfrm>
            <a:off x="3563775" y="2660957"/>
            <a:ext cx="423069" cy="420796"/>
            <a:chOff x="-4931075" y="2765725"/>
            <a:chExt cx="293025" cy="291450"/>
          </a:xfrm>
        </p:grpSpPr>
        <p:sp>
          <p:nvSpPr>
            <p:cNvPr id="16726" name="Google Shape;16726;p78"/>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78"/>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8" name="Google Shape;16728;p78"/>
          <p:cNvGrpSpPr/>
          <p:nvPr/>
        </p:nvGrpSpPr>
        <p:grpSpPr>
          <a:xfrm>
            <a:off x="6269343" y="1656289"/>
            <a:ext cx="420796" cy="370732"/>
            <a:chOff x="-3137650" y="2067900"/>
            <a:chExt cx="291450" cy="256775"/>
          </a:xfrm>
        </p:grpSpPr>
        <p:sp>
          <p:nvSpPr>
            <p:cNvPr id="16729" name="Google Shape;16729;p78"/>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78"/>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78"/>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2" name="Google Shape;16732;p78"/>
          <p:cNvGrpSpPr/>
          <p:nvPr/>
        </p:nvGrpSpPr>
        <p:grpSpPr>
          <a:xfrm>
            <a:off x="6269343" y="2139926"/>
            <a:ext cx="420796" cy="421770"/>
            <a:chOff x="-3137650" y="2408950"/>
            <a:chExt cx="291450" cy="292125"/>
          </a:xfrm>
        </p:grpSpPr>
        <p:sp>
          <p:nvSpPr>
            <p:cNvPr id="16733" name="Google Shape;16733;p78"/>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78"/>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78"/>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78"/>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78"/>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8" name="Google Shape;16738;p78"/>
          <p:cNvGrpSpPr/>
          <p:nvPr/>
        </p:nvGrpSpPr>
        <p:grpSpPr>
          <a:xfrm>
            <a:off x="6281274" y="2685412"/>
            <a:ext cx="420796" cy="371887"/>
            <a:chOff x="-3137650" y="2787000"/>
            <a:chExt cx="291450" cy="257575"/>
          </a:xfrm>
        </p:grpSpPr>
        <p:sp>
          <p:nvSpPr>
            <p:cNvPr id="16739" name="Google Shape;16739;p78"/>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78"/>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78"/>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78"/>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78"/>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78"/>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78"/>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78"/>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47" name="Google Shape;16747;p78"/>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78"/>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78"/>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50" name="Google Shape;16750;p78"/>
          <p:cNvGrpSpPr/>
          <p:nvPr/>
        </p:nvGrpSpPr>
        <p:grpSpPr>
          <a:xfrm>
            <a:off x="1399451" y="2660397"/>
            <a:ext cx="421914" cy="421914"/>
            <a:chOff x="-6354300" y="2757075"/>
            <a:chExt cx="292225" cy="292225"/>
          </a:xfrm>
        </p:grpSpPr>
        <p:sp>
          <p:nvSpPr>
            <p:cNvPr id="16751" name="Google Shape;16751;p78"/>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78"/>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78"/>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78"/>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5" name="Google Shape;16755;p78"/>
          <p:cNvGrpSpPr/>
          <p:nvPr/>
        </p:nvGrpSpPr>
        <p:grpSpPr>
          <a:xfrm>
            <a:off x="4093454" y="1629560"/>
            <a:ext cx="424188" cy="424188"/>
            <a:chOff x="-4573475" y="2045850"/>
            <a:chExt cx="293800" cy="293800"/>
          </a:xfrm>
        </p:grpSpPr>
        <p:sp>
          <p:nvSpPr>
            <p:cNvPr id="16756" name="Google Shape;16756;p78"/>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78"/>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8" name="Google Shape;16758;p78"/>
          <p:cNvGrpSpPr/>
          <p:nvPr/>
        </p:nvGrpSpPr>
        <p:grpSpPr>
          <a:xfrm>
            <a:off x="4092877" y="2138699"/>
            <a:ext cx="425343" cy="424225"/>
            <a:chOff x="-4570325" y="2405775"/>
            <a:chExt cx="294600" cy="293825"/>
          </a:xfrm>
        </p:grpSpPr>
        <p:sp>
          <p:nvSpPr>
            <p:cNvPr id="16759" name="Google Shape;16759;p78"/>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78"/>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1" name="Google Shape;16761;p78"/>
          <p:cNvGrpSpPr/>
          <p:nvPr/>
        </p:nvGrpSpPr>
        <p:grpSpPr>
          <a:xfrm>
            <a:off x="4105945" y="2659838"/>
            <a:ext cx="423069" cy="423033"/>
            <a:chOff x="-4572700" y="2764950"/>
            <a:chExt cx="293025" cy="293000"/>
          </a:xfrm>
        </p:grpSpPr>
        <p:sp>
          <p:nvSpPr>
            <p:cNvPr id="16762" name="Google Shape;16762;p78"/>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78"/>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78"/>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78"/>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78"/>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7" name="Google Shape;16767;p78"/>
          <p:cNvGrpSpPr/>
          <p:nvPr/>
        </p:nvGrpSpPr>
        <p:grpSpPr>
          <a:xfrm>
            <a:off x="6824707" y="1631239"/>
            <a:ext cx="414840" cy="420832"/>
            <a:chOff x="-2777700" y="2049775"/>
            <a:chExt cx="287325" cy="291475"/>
          </a:xfrm>
        </p:grpSpPr>
        <p:sp>
          <p:nvSpPr>
            <p:cNvPr id="16768" name="Google Shape;16768;p78"/>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78"/>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78"/>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1" name="Google Shape;16771;p78"/>
          <p:cNvGrpSpPr/>
          <p:nvPr/>
        </p:nvGrpSpPr>
        <p:grpSpPr>
          <a:xfrm>
            <a:off x="6821170" y="2140431"/>
            <a:ext cx="421914" cy="420759"/>
            <a:chOff x="-2571737" y="2403625"/>
            <a:chExt cx="292225" cy="291425"/>
          </a:xfrm>
        </p:grpSpPr>
        <p:sp>
          <p:nvSpPr>
            <p:cNvPr id="16772" name="Google Shape;16772;p78"/>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78"/>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78"/>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78"/>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78"/>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78"/>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78"/>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9" name="Google Shape;16779;p78"/>
          <p:cNvGrpSpPr/>
          <p:nvPr/>
        </p:nvGrpSpPr>
        <p:grpSpPr>
          <a:xfrm>
            <a:off x="6821170" y="2661534"/>
            <a:ext cx="421914" cy="419640"/>
            <a:chOff x="-2571737" y="2764550"/>
            <a:chExt cx="292225" cy="290650"/>
          </a:xfrm>
        </p:grpSpPr>
        <p:sp>
          <p:nvSpPr>
            <p:cNvPr id="16780" name="Google Shape;16780;p78"/>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78"/>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78"/>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3" name="Google Shape;16783;p78"/>
          <p:cNvGrpSpPr/>
          <p:nvPr/>
        </p:nvGrpSpPr>
        <p:grpSpPr>
          <a:xfrm>
            <a:off x="3020671" y="3230538"/>
            <a:ext cx="421914" cy="423864"/>
            <a:chOff x="-1333975" y="2365850"/>
            <a:chExt cx="292225" cy="293575"/>
          </a:xfrm>
        </p:grpSpPr>
        <p:sp>
          <p:nvSpPr>
            <p:cNvPr id="16784" name="Google Shape;16784;p78"/>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78"/>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78"/>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78"/>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78"/>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78"/>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78"/>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78"/>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2" name="Google Shape;16792;p78"/>
          <p:cNvGrpSpPr/>
          <p:nvPr/>
        </p:nvGrpSpPr>
        <p:grpSpPr>
          <a:xfrm>
            <a:off x="1954146" y="2660397"/>
            <a:ext cx="398020" cy="421914"/>
            <a:chOff x="-5995925" y="2757850"/>
            <a:chExt cx="275675" cy="292225"/>
          </a:xfrm>
        </p:grpSpPr>
        <p:sp>
          <p:nvSpPr>
            <p:cNvPr id="16793" name="Google Shape;16793;p78"/>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78"/>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78"/>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78"/>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78"/>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78"/>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78"/>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78"/>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78"/>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2" name="Google Shape;16802;p78"/>
          <p:cNvGrpSpPr/>
          <p:nvPr/>
        </p:nvGrpSpPr>
        <p:grpSpPr>
          <a:xfrm>
            <a:off x="4634433" y="1631816"/>
            <a:ext cx="421951" cy="419677"/>
            <a:chOff x="-4211975" y="2046625"/>
            <a:chExt cx="292250" cy="290675"/>
          </a:xfrm>
        </p:grpSpPr>
        <p:sp>
          <p:nvSpPr>
            <p:cNvPr id="16803" name="Google Shape;16803;p78"/>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78"/>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5" name="Google Shape;16805;p78"/>
          <p:cNvGrpSpPr/>
          <p:nvPr/>
        </p:nvGrpSpPr>
        <p:grpSpPr>
          <a:xfrm>
            <a:off x="4684479" y="2138699"/>
            <a:ext cx="321859" cy="424225"/>
            <a:chOff x="-4178875" y="2405775"/>
            <a:chExt cx="222925" cy="293825"/>
          </a:xfrm>
        </p:grpSpPr>
        <p:sp>
          <p:nvSpPr>
            <p:cNvPr id="16806" name="Google Shape;16806;p78"/>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78"/>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78"/>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9" name="Google Shape;16809;p78"/>
          <p:cNvGrpSpPr/>
          <p:nvPr/>
        </p:nvGrpSpPr>
        <p:grpSpPr>
          <a:xfrm>
            <a:off x="4646942" y="2673483"/>
            <a:ext cx="420796" cy="395746"/>
            <a:chOff x="-4211975" y="2783850"/>
            <a:chExt cx="291450" cy="274100"/>
          </a:xfrm>
        </p:grpSpPr>
        <p:sp>
          <p:nvSpPr>
            <p:cNvPr id="16810" name="Google Shape;16810;p78"/>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78"/>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78"/>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13" name="Google Shape;16813;p78"/>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14" name="Google Shape;16814;p78"/>
          <p:cNvGrpSpPr/>
          <p:nvPr/>
        </p:nvGrpSpPr>
        <p:grpSpPr>
          <a:xfrm>
            <a:off x="7351871" y="2140413"/>
            <a:ext cx="420796" cy="420796"/>
            <a:chOff x="-2419325" y="2408150"/>
            <a:chExt cx="291450" cy="291450"/>
          </a:xfrm>
        </p:grpSpPr>
        <p:sp>
          <p:nvSpPr>
            <p:cNvPr id="16815" name="Google Shape;16815;p78"/>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78"/>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78"/>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78"/>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78"/>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78"/>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78"/>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22" name="Google Shape;16822;p78"/>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23" name="Google Shape;16823;p78"/>
          <p:cNvGrpSpPr/>
          <p:nvPr/>
        </p:nvGrpSpPr>
        <p:grpSpPr>
          <a:xfrm>
            <a:off x="4673396" y="3231514"/>
            <a:ext cx="420796" cy="421914"/>
            <a:chOff x="-1333200" y="2770450"/>
            <a:chExt cx="291450" cy="292225"/>
          </a:xfrm>
        </p:grpSpPr>
        <p:sp>
          <p:nvSpPr>
            <p:cNvPr id="16824" name="Google Shape;16824;p78"/>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78"/>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6" name="Google Shape;16826;p78"/>
          <p:cNvGrpSpPr/>
          <p:nvPr/>
        </p:nvGrpSpPr>
        <p:grpSpPr>
          <a:xfrm>
            <a:off x="2470009" y="1631256"/>
            <a:ext cx="423069" cy="420796"/>
            <a:chOff x="-5635200" y="2037975"/>
            <a:chExt cx="293025" cy="291450"/>
          </a:xfrm>
        </p:grpSpPr>
        <p:sp>
          <p:nvSpPr>
            <p:cNvPr id="16827" name="Google Shape;16827;p78"/>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78"/>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9" name="Google Shape;16829;p78"/>
          <p:cNvGrpSpPr/>
          <p:nvPr/>
        </p:nvGrpSpPr>
        <p:grpSpPr>
          <a:xfrm>
            <a:off x="2468295" y="2140412"/>
            <a:ext cx="426499" cy="420796"/>
            <a:chOff x="-5637575" y="2397900"/>
            <a:chExt cx="295400" cy="291450"/>
          </a:xfrm>
        </p:grpSpPr>
        <p:sp>
          <p:nvSpPr>
            <p:cNvPr id="16830" name="Google Shape;16830;p78"/>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78"/>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78"/>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78"/>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4" name="Google Shape;16834;p78"/>
          <p:cNvGrpSpPr/>
          <p:nvPr/>
        </p:nvGrpSpPr>
        <p:grpSpPr>
          <a:xfrm>
            <a:off x="2481958" y="2660397"/>
            <a:ext cx="423033" cy="421914"/>
            <a:chOff x="-5635975" y="2757075"/>
            <a:chExt cx="293000" cy="292225"/>
          </a:xfrm>
        </p:grpSpPr>
        <p:sp>
          <p:nvSpPr>
            <p:cNvPr id="16835" name="Google Shape;16835;p78"/>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78"/>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7" name="Google Shape;16837;p78"/>
          <p:cNvGrpSpPr/>
          <p:nvPr/>
        </p:nvGrpSpPr>
        <p:grpSpPr>
          <a:xfrm>
            <a:off x="5165893" y="1631256"/>
            <a:ext cx="423069" cy="420796"/>
            <a:chOff x="-3854375" y="2046625"/>
            <a:chExt cx="293025" cy="291450"/>
          </a:xfrm>
        </p:grpSpPr>
        <p:sp>
          <p:nvSpPr>
            <p:cNvPr id="16838" name="Google Shape;16838;p78"/>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78"/>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0" name="Google Shape;16840;p78"/>
          <p:cNvGrpSpPr/>
          <p:nvPr/>
        </p:nvGrpSpPr>
        <p:grpSpPr>
          <a:xfrm>
            <a:off x="5164756" y="2138717"/>
            <a:ext cx="425343" cy="424188"/>
            <a:chOff x="-3854375" y="2405000"/>
            <a:chExt cx="294600" cy="293800"/>
          </a:xfrm>
        </p:grpSpPr>
        <p:sp>
          <p:nvSpPr>
            <p:cNvPr id="16841" name="Google Shape;16841;p78"/>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78"/>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3" name="Google Shape;16843;p78"/>
          <p:cNvGrpSpPr/>
          <p:nvPr/>
        </p:nvGrpSpPr>
        <p:grpSpPr>
          <a:xfrm>
            <a:off x="5178961" y="2659838"/>
            <a:ext cx="420796" cy="423033"/>
            <a:chOff x="-3852025" y="2764950"/>
            <a:chExt cx="291450" cy="293000"/>
          </a:xfrm>
        </p:grpSpPr>
        <p:sp>
          <p:nvSpPr>
            <p:cNvPr id="16844" name="Google Shape;16844;p78"/>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78"/>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46" name="Google Shape;16846;p78"/>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78"/>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48" name="Google Shape;16848;p78"/>
          <p:cNvGrpSpPr/>
          <p:nvPr/>
        </p:nvGrpSpPr>
        <p:grpSpPr>
          <a:xfrm>
            <a:off x="7901550" y="2660398"/>
            <a:ext cx="420796" cy="421914"/>
            <a:chOff x="-2060175" y="2768875"/>
            <a:chExt cx="291450" cy="292225"/>
          </a:xfrm>
        </p:grpSpPr>
        <p:sp>
          <p:nvSpPr>
            <p:cNvPr id="16849" name="Google Shape;16849;p78"/>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78"/>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1" name="Google Shape;16851;p78"/>
          <p:cNvGrpSpPr/>
          <p:nvPr/>
        </p:nvGrpSpPr>
        <p:grpSpPr>
          <a:xfrm>
            <a:off x="1915160" y="3232071"/>
            <a:ext cx="421914" cy="420796"/>
            <a:chOff x="-937025" y="2064750"/>
            <a:chExt cx="292225" cy="291450"/>
          </a:xfrm>
        </p:grpSpPr>
        <p:sp>
          <p:nvSpPr>
            <p:cNvPr id="16852" name="Google Shape;16852;p78"/>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78"/>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78"/>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5" name="Google Shape;16855;p78"/>
          <p:cNvGrpSpPr/>
          <p:nvPr/>
        </p:nvGrpSpPr>
        <p:grpSpPr>
          <a:xfrm>
            <a:off x="3018323" y="1630697"/>
            <a:ext cx="421951" cy="421914"/>
            <a:chOff x="-5276050" y="2037975"/>
            <a:chExt cx="292250" cy="292225"/>
          </a:xfrm>
        </p:grpSpPr>
        <p:sp>
          <p:nvSpPr>
            <p:cNvPr id="16856" name="Google Shape;16856;p78"/>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78"/>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78"/>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59" name="Google Shape;16859;p78"/>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78"/>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61" name="Google Shape;16861;p78"/>
          <p:cNvGrpSpPr/>
          <p:nvPr/>
        </p:nvGrpSpPr>
        <p:grpSpPr>
          <a:xfrm>
            <a:off x="5777136" y="1631256"/>
            <a:ext cx="324133" cy="420796"/>
            <a:chOff x="-3462150" y="2046625"/>
            <a:chExt cx="224500" cy="291450"/>
          </a:xfrm>
        </p:grpSpPr>
        <p:sp>
          <p:nvSpPr>
            <p:cNvPr id="16862" name="Google Shape;16862;p78"/>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78"/>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78"/>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78"/>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78"/>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78"/>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78"/>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9" name="Google Shape;16869;p78"/>
          <p:cNvGrpSpPr/>
          <p:nvPr/>
        </p:nvGrpSpPr>
        <p:grpSpPr>
          <a:xfrm>
            <a:off x="5752700" y="2139276"/>
            <a:ext cx="373006" cy="423069"/>
            <a:chOff x="-3478675" y="2405775"/>
            <a:chExt cx="258350" cy="293025"/>
          </a:xfrm>
        </p:grpSpPr>
        <p:sp>
          <p:nvSpPr>
            <p:cNvPr id="16870" name="Google Shape;16870;p78"/>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78"/>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78"/>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78"/>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4" name="Google Shape;16874;p78"/>
          <p:cNvGrpSpPr/>
          <p:nvPr/>
        </p:nvGrpSpPr>
        <p:grpSpPr>
          <a:xfrm>
            <a:off x="5815218" y="2660398"/>
            <a:ext cx="271831" cy="421914"/>
            <a:chOff x="-3443250" y="2765725"/>
            <a:chExt cx="188275" cy="292225"/>
          </a:xfrm>
        </p:grpSpPr>
        <p:sp>
          <p:nvSpPr>
            <p:cNvPr id="16875" name="Google Shape;16875;p78"/>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78"/>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78"/>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78"/>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9" name="Google Shape;16879;p78"/>
          <p:cNvGrpSpPr/>
          <p:nvPr/>
        </p:nvGrpSpPr>
        <p:grpSpPr>
          <a:xfrm>
            <a:off x="844114" y="3230934"/>
            <a:ext cx="371887" cy="423069"/>
            <a:chOff x="-1684475" y="2049000"/>
            <a:chExt cx="257575" cy="293025"/>
          </a:xfrm>
        </p:grpSpPr>
        <p:sp>
          <p:nvSpPr>
            <p:cNvPr id="16880" name="Google Shape;16880;p78"/>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78"/>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78"/>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78"/>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84" name="Google Shape;16884;p78"/>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85" name="Google Shape;16885;p78"/>
          <p:cNvGrpSpPr/>
          <p:nvPr/>
        </p:nvGrpSpPr>
        <p:grpSpPr>
          <a:xfrm>
            <a:off x="4134007" y="3231514"/>
            <a:ext cx="420796" cy="421914"/>
            <a:chOff x="-1700225" y="2768875"/>
            <a:chExt cx="291450" cy="292225"/>
          </a:xfrm>
        </p:grpSpPr>
        <p:sp>
          <p:nvSpPr>
            <p:cNvPr id="16886" name="Google Shape;16886;p78"/>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78"/>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78"/>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78"/>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78"/>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78"/>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2" name="Google Shape;16892;p78"/>
          <p:cNvGrpSpPr/>
          <p:nvPr/>
        </p:nvGrpSpPr>
        <p:grpSpPr>
          <a:xfrm>
            <a:off x="3602355" y="3230935"/>
            <a:ext cx="371887" cy="423069"/>
            <a:chOff x="-919700" y="2420750"/>
            <a:chExt cx="257575" cy="293025"/>
          </a:xfrm>
        </p:grpSpPr>
        <p:sp>
          <p:nvSpPr>
            <p:cNvPr id="16893" name="Google Shape;16893;p78"/>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78"/>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78"/>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6" name="Google Shape;16896;p78"/>
          <p:cNvGrpSpPr/>
          <p:nvPr/>
        </p:nvGrpSpPr>
        <p:grpSpPr>
          <a:xfrm>
            <a:off x="1937547" y="1645950"/>
            <a:ext cx="409531" cy="410617"/>
            <a:chOff x="6679825" y="2693700"/>
            <a:chExt cx="257875" cy="258575"/>
          </a:xfrm>
        </p:grpSpPr>
        <p:sp>
          <p:nvSpPr>
            <p:cNvPr id="16897" name="Google Shape;16897;p78"/>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78"/>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9" name="Google Shape;16899;p78"/>
          <p:cNvGrpSpPr/>
          <p:nvPr/>
        </p:nvGrpSpPr>
        <p:grpSpPr>
          <a:xfrm>
            <a:off x="1927121" y="2142110"/>
            <a:ext cx="420531" cy="417262"/>
            <a:chOff x="6790450" y="3119050"/>
            <a:chExt cx="262750" cy="260675"/>
          </a:xfrm>
        </p:grpSpPr>
        <p:sp>
          <p:nvSpPr>
            <p:cNvPr id="16900" name="Google Shape;16900;p78"/>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78"/>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2" name="Google Shape;16902;p78"/>
          <p:cNvGrpSpPr/>
          <p:nvPr/>
        </p:nvGrpSpPr>
        <p:grpSpPr>
          <a:xfrm>
            <a:off x="6853082" y="3755436"/>
            <a:ext cx="358093" cy="407391"/>
            <a:chOff x="7660859" y="2571753"/>
            <a:chExt cx="366561" cy="417024"/>
          </a:xfrm>
        </p:grpSpPr>
        <p:sp>
          <p:nvSpPr>
            <p:cNvPr id="16903" name="Google Shape;16903;p78"/>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78"/>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78"/>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6" name="Google Shape;16906;p78"/>
          <p:cNvGrpSpPr/>
          <p:nvPr/>
        </p:nvGrpSpPr>
        <p:grpSpPr>
          <a:xfrm>
            <a:off x="4387763" y="3755436"/>
            <a:ext cx="407391" cy="407391"/>
            <a:chOff x="5566722" y="2571753"/>
            <a:chExt cx="417024" cy="417024"/>
          </a:xfrm>
        </p:grpSpPr>
        <p:sp>
          <p:nvSpPr>
            <p:cNvPr id="16907" name="Google Shape;16907;p78"/>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78"/>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9" name="Google Shape;16909;p78"/>
          <p:cNvGrpSpPr/>
          <p:nvPr/>
        </p:nvGrpSpPr>
        <p:grpSpPr>
          <a:xfrm>
            <a:off x="5004096" y="3857692"/>
            <a:ext cx="407381" cy="202880"/>
            <a:chOff x="6090251" y="2676413"/>
            <a:chExt cx="417014" cy="207677"/>
          </a:xfrm>
        </p:grpSpPr>
        <p:sp>
          <p:nvSpPr>
            <p:cNvPr id="16910" name="Google Shape;16910;p78"/>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78"/>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78"/>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78"/>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4" name="Google Shape;16914;p78"/>
          <p:cNvGrpSpPr/>
          <p:nvPr/>
        </p:nvGrpSpPr>
        <p:grpSpPr>
          <a:xfrm>
            <a:off x="6236750" y="3755436"/>
            <a:ext cx="407391" cy="407391"/>
            <a:chOff x="7137330" y="2571753"/>
            <a:chExt cx="417024" cy="417024"/>
          </a:xfrm>
        </p:grpSpPr>
        <p:sp>
          <p:nvSpPr>
            <p:cNvPr id="16915" name="Google Shape;16915;p78"/>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78"/>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78"/>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8" name="Google Shape;16918;p78"/>
          <p:cNvGrpSpPr/>
          <p:nvPr/>
        </p:nvGrpSpPr>
        <p:grpSpPr>
          <a:xfrm>
            <a:off x="5620418" y="3755436"/>
            <a:ext cx="407391" cy="407391"/>
            <a:chOff x="6613801" y="2571753"/>
            <a:chExt cx="417024" cy="417024"/>
          </a:xfrm>
        </p:grpSpPr>
        <p:sp>
          <p:nvSpPr>
            <p:cNvPr id="16919" name="Google Shape;16919;p78"/>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78"/>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78"/>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78"/>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78"/>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4" name="Google Shape;16924;p78"/>
          <p:cNvGrpSpPr/>
          <p:nvPr/>
        </p:nvGrpSpPr>
        <p:grpSpPr>
          <a:xfrm>
            <a:off x="7908242" y="3238780"/>
            <a:ext cx="407411" cy="407411"/>
            <a:chOff x="2964567" y="2571753"/>
            <a:chExt cx="417045" cy="417045"/>
          </a:xfrm>
        </p:grpSpPr>
        <p:sp>
          <p:nvSpPr>
            <p:cNvPr id="16925" name="Google Shape;16925;p78"/>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78"/>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7" name="Google Shape;16927;p78"/>
          <p:cNvGrpSpPr/>
          <p:nvPr/>
        </p:nvGrpSpPr>
        <p:grpSpPr>
          <a:xfrm>
            <a:off x="1922414" y="3815897"/>
            <a:ext cx="407391" cy="286470"/>
            <a:chOff x="3476576" y="2633631"/>
            <a:chExt cx="417024" cy="293244"/>
          </a:xfrm>
        </p:grpSpPr>
        <p:sp>
          <p:nvSpPr>
            <p:cNvPr id="16928" name="Google Shape;16928;p78"/>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78"/>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0" name="Google Shape;16930;p78"/>
          <p:cNvGrpSpPr/>
          <p:nvPr/>
        </p:nvGrpSpPr>
        <p:grpSpPr>
          <a:xfrm>
            <a:off x="2538746" y="3755508"/>
            <a:ext cx="407411" cy="407248"/>
            <a:chOff x="3988564" y="2571836"/>
            <a:chExt cx="417045" cy="416878"/>
          </a:xfrm>
        </p:grpSpPr>
        <p:sp>
          <p:nvSpPr>
            <p:cNvPr id="16931" name="Google Shape;16931;p78"/>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78"/>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3" name="Google Shape;16933;p78"/>
          <p:cNvGrpSpPr/>
          <p:nvPr/>
        </p:nvGrpSpPr>
        <p:grpSpPr>
          <a:xfrm>
            <a:off x="3155099" y="3755436"/>
            <a:ext cx="407391" cy="407391"/>
            <a:chOff x="4500573" y="2571753"/>
            <a:chExt cx="417024" cy="417024"/>
          </a:xfrm>
        </p:grpSpPr>
        <p:sp>
          <p:nvSpPr>
            <p:cNvPr id="16934" name="Google Shape;16934;p78"/>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78"/>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6" name="Google Shape;16936;p78"/>
          <p:cNvGrpSpPr/>
          <p:nvPr/>
        </p:nvGrpSpPr>
        <p:grpSpPr>
          <a:xfrm>
            <a:off x="3771431" y="3755436"/>
            <a:ext cx="407391" cy="407391"/>
            <a:chOff x="5012603" y="2571753"/>
            <a:chExt cx="417024" cy="417024"/>
          </a:xfrm>
        </p:grpSpPr>
        <p:sp>
          <p:nvSpPr>
            <p:cNvPr id="16937" name="Google Shape;16937;p78"/>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78"/>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39" name="Google Shape;16939;p78"/>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40" name="Google Shape;16940;p78"/>
          <p:cNvGrpSpPr/>
          <p:nvPr/>
        </p:nvGrpSpPr>
        <p:grpSpPr>
          <a:xfrm>
            <a:off x="5733329" y="3238790"/>
            <a:ext cx="407432" cy="407391"/>
            <a:chOff x="812101" y="2571761"/>
            <a:chExt cx="417066" cy="417024"/>
          </a:xfrm>
        </p:grpSpPr>
        <p:sp>
          <p:nvSpPr>
            <p:cNvPr id="16941" name="Google Shape;16941;p78"/>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78"/>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78"/>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78"/>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5" name="Google Shape;16945;p78"/>
          <p:cNvGrpSpPr/>
          <p:nvPr/>
        </p:nvGrpSpPr>
        <p:grpSpPr>
          <a:xfrm>
            <a:off x="6253923" y="3238790"/>
            <a:ext cx="407391" cy="407391"/>
            <a:chOff x="1323129" y="2571761"/>
            <a:chExt cx="417024" cy="417024"/>
          </a:xfrm>
        </p:grpSpPr>
        <p:sp>
          <p:nvSpPr>
            <p:cNvPr id="16946" name="Google Shape;16946;p78"/>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78"/>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78"/>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78"/>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50" name="Google Shape;16950;p78"/>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51" name="Google Shape;16951;p78"/>
          <p:cNvGrpSpPr/>
          <p:nvPr/>
        </p:nvGrpSpPr>
        <p:grpSpPr>
          <a:xfrm>
            <a:off x="7390398" y="3238843"/>
            <a:ext cx="408023" cy="407411"/>
            <a:chOff x="2344476" y="2571761"/>
            <a:chExt cx="417671" cy="417045"/>
          </a:xfrm>
        </p:grpSpPr>
        <p:sp>
          <p:nvSpPr>
            <p:cNvPr id="16952" name="Google Shape;16952;p78"/>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78"/>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957" name="Shape 16957"/>
        <p:cNvGrpSpPr/>
        <p:nvPr/>
      </p:nvGrpSpPr>
      <p:grpSpPr>
        <a:xfrm>
          <a:off x="0" y="0"/>
          <a:ext cx="0" cy="0"/>
          <a:chOff x="0" y="0"/>
          <a:chExt cx="0" cy="0"/>
        </a:xfrm>
      </p:grpSpPr>
      <p:pic>
        <p:nvPicPr>
          <p:cNvPr id="16958" name="Google Shape;16958;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 name="Shape 384"/>
        <p:cNvGrpSpPr/>
        <p:nvPr/>
      </p:nvGrpSpPr>
      <p:grpSpPr>
        <a:xfrm>
          <a:off x="0" y="0"/>
          <a:ext cx="0" cy="0"/>
          <a:chOff x="0" y="0"/>
          <a:chExt cx="0" cy="0"/>
        </a:xfrm>
      </p:grpSpPr>
      <p:sp>
        <p:nvSpPr>
          <p:cNvPr id="385" name="Google Shape;385;p33"/>
          <p:cNvSpPr/>
          <p:nvPr/>
        </p:nvSpPr>
        <p:spPr>
          <a:xfrm rot="143056">
            <a:off x="4130853" y="-970836"/>
            <a:ext cx="8536182" cy="3286312"/>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dk2"/>
            </a:solidFill>
            <a:prstDash val="dash"/>
            <a:round/>
            <a:headEnd len="med" w="med" type="stealth"/>
            <a:tailEnd len="med" w="med" type="none"/>
          </a:ln>
        </p:spPr>
      </p:sp>
      <p:sp>
        <p:nvSpPr>
          <p:cNvPr id="386" name="Google Shape;386;p33"/>
          <p:cNvSpPr/>
          <p:nvPr/>
        </p:nvSpPr>
        <p:spPr>
          <a:xfrm>
            <a:off x="4941688" y="1616875"/>
            <a:ext cx="730800" cy="7308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3"/>
          <p:cNvSpPr/>
          <p:nvPr/>
        </p:nvSpPr>
        <p:spPr>
          <a:xfrm>
            <a:off x="4941688" y="3252475"/>
            <a:ext cx="730800" cy="7308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3"/>
          <p:cNvSpPr/>
          <p:nvPr/>
        </p:nvSpPr>
        <p:spPr>
          <a:xfrm>
            <a:off x="1230513" y="3235675"/>
            <a:ext cx="730800" cy="7308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3"/>
          <p:cNvSpPr/>
          <p:nvPr/>
        </p:nvSpPr>
        <p:spPr>
          <a:xfrm>
            <a:off x="1230513" y="1600075"/>
            <a:ext cx="730800" cy="7308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3"/>
          <p:cNvSpPr txBox="1"/>
          <p:nvPr>
            <p:ph idx="1" type="subTitle"/>
          </p:nvPr>
        </p:nvSpPr>
        <p:spPr>
          <a:xfrm>
            <a:off x="2075463" y="1736725"/>
            <a:ext cx="2241000" cy="49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Overview</a:t>
            </a:r>
            <a:endParaRPr/>
          </a:p>
        </p:txBody>
      </p:sp>
      <p:sp>
        <p:nvSpPr>
          <p:cNvPr id="391" name="Google Shape;391;p33"/>
          <p:cNvSpPr txBox="1"/>
          <p:nvPr>
            <p:ph idx="2" type="title"/>
          </p:nvPr>
        </p:nvSpPr>
        <p:spPr>
          <a:xfrm>
            <a:off x="1116363" y="3235675"/>
            <a:ext cx="959100" cy="76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92" name="Google Shape;392;p33"/>
          <p:cNvSpPr txBox="1"/>
          <p:nvPr>
            <p:ph idx="4" type="title"/>
          </p:nvPr>
        </p:nvSpPr>
        <p:spPr>
          <a:xfrm>
            <a:off x="4827538" y="1600075"/>
            <a:ext cx="959100" cy="76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93" name="Google Shape;393;p33"/>
          <p:cNvSpPr txBox="1"/>
          <p:nvPr>
            <p:ph idx="3" type="subTitle"/>
          </p:nvPr>
        </p:nvSpPr>
        <p:spPr>
          <a:xfrm>
            <a:off x="2075463" y="3372325"/>
            <a:ext cx="2241000" cy="49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Features</a:t>
            </a:r>
            <a:endParaRPr/>
          </a:p>
        </p:txBody>
      </p:sp>
      <p:sp>
        <p:nvSpPr>
          <p:cNvPr id="394" name="Google Shape;394;p33"/>
          <p:cNvSpPr txBox="1"/>
          <p:nvPr>
            <p:ph idx="5" type="subTitle"/>
          </p:nvPr>
        </p:nvSpPr>
        <p:spPr>
          <a:xfrm>
            <a:off x="5786638" y="1736725"/>
            <a:ext cx="2241000" cy="49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Assignment</a:t>
            </a:r>
            <a:endParaRPr/>
          </a:p>
        </p:txBody>
      </p:sp>
      <p:sp>
        <p:nvSpPr>
          <p:cNvPr id="395" name="Google Shape;395;p33"/>
          <p:cNvSpPr txBox="1"/>
          <p:nvPr>
            <p:ph idx="6" type="title"/>
          </p:nvPr>
        </p:nvSpPr>
        <p:spPr>
          <a:xfrm>
            <a:off x="4827538" y="3235675"/>
            <a:ext cx="959100" cy="76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96" name="Google Shape;396;p33"/>
          <p:cNvSpPr txBox="1"/>
          <p:nvPr>
            <p:ph idx="7" type="subTitle"/>
          </p:nvPr>
        </p:nvSpPr>
        <p:spPr>
          <a:xfrm>
            <a:off x="5786638" y="3372325"/>
            <a:ext cx="2241000" cy="49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the topic</a:t>
            </a:r>
            <a:endParaRPr/>
          </a:p>
        </p:txBody>
      </p:sp>
      <p:sp>
        <p:nvSpPr>
          <p:cNvPr id="397" name="Google Shape;397;p33"/>
          <p:cNvSpPr txBox="1"/>
          <p:nvPr>
            <p:ph idx="8"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398" name="Google Shape;398;p33"/>
          <p:cNvSpPr txBox="1"/>
          <p:nvPr>
            <p:ph type="title"/>
          </p:nvPr>
        </p:nvSpPr>
        <p:spPr>
          <a:xfrm>
            <a:off x="1116363" y="1600075"/>
            <a:ext cx="959100" cy="76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grpSp>
        <p:nvGrpSpPr>
          <p:cNvPr id="399" name="Google Shape;399;p33"/>
          <p:cNvGrpSpPr/>
          <p:nvPr/>
        </p:nvGrpSpPr>
        <p:grpSpPr>
          <a:xfrm>
            <a:off x="7125755" y="536388"/>
            <a:ext cx="1119006" cy="1119000"/>
            <a:chOff x="7125755" y="536388"/>
            <a:chExt cx="1119006" cy="1119000"/>
          </a:xfrm>
        </p:grpSpPr>
        <p:sp>
          <p:nvSpPr>
            <p:cNvPr id="400" name="Google Shape;400;p33"/>
            <p:cNvSpPr/>
            <p:nvPr/>
          </p:nvSpPr>
          <p:spPr>
            <a:xfrm>
              <a:off x="7125761" y="536388"/>
              <a:ext cx="1119000" cy="11190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 name="Google Shape;401;p33"/>
            <p:cNvGrpSpPr/>
            <p:nvPr/>
          </p:nvGrpSpPr>
          <p:grpSpPr>
            <a:xfrm>
              <a:off x="7125755" y="536470"/>
              <a:ext cx="1118978" cy="1118796"/>
              <a:chOff x="2795275" y="2108125"/>
              <a:chExt cx="1840425" cy="1840125"/>
            </a:xfrm>
          </p:grpSpPr>
          <p:sp>
            <p:nvSpPr>
              <p:cNvPr id="402" name="Google Shape;402;p33"/>
              <p:cNvSpPr/>
              <p:nvPr/>
            </p:nvSpPr>
            <p:spPr>
              <a:xfrm>
                <a:off x="2903625" y="2216175"/>
                <a:ext cx="1623750" cy="1623725"/>
              </a:xfrm>
              <a:custGeom>
                <a:rect b="b" l="l" r="r" t="t"/>
                <a:pathLst>
                  <a:path extrusionOk="0" h="64949" w="64950">
                    <a:moveTo>
                      <a:pt x="32481" y="1191"/>
                    </a:moveTo>
                    <a:cubicBezTo>
                      <a:pt x="49721" y="1191"/>
                      <a:pt x="63758" y="15229"/>
                      <a:pt x="63758" y="32481"/>
                    </a:cubicBezTo>
                    <a:cubicBezTo>
                      <a:pt x="63758" y="49733"/>
                      <a:pt x="49721" y="63758"/>
                      <a:pt x="32481" y="63758"/>
                    </a:cubicBezTo>
                    <a:cubicBezTo>
                      <a:pt x="15229" y="63758"/>
                      <a:pt x="1191" y="49733"/>
                      <a:pt x="1191" y="32481"/>
                    </a:cubicBezTo>
                    <a:cubicBezTo>
                      <a:pt x="1191" y="15229"/>
                      <a:pt x="15229" y="1191"/>
                      <a:pt x="32481" y="1191"/>
                    </a:cubicBezTo>
                    <a:close/>
                    <a:moveTo>
                      <a:pt x="32481" y="1"/>
                    </a:moveTo>
                    <a:cubicBezTo>
                      <a:pt x="14574" y="1"/>
                      <a:pt x="0" y="14574"/>
                      <a:pt x="0" y="32481"/>
                    </a:cubicBezTo>
                    <a:cubicBezTo>
                      <a:pt x="0" y="50388"/>
                      <a:pt x="14574" y="64949"/>
                      <a:pt x="32481" y="64949"/>
                    </a:cubicBezTo>
                    <a:cubicBezTo>
                      <a:pt x="50376" y="64949"/>
                      <a:pt x="64949" y="50388"/>
                      <a:pt x="64949" y="32481"/>
                    </a:cubicBezTo>
                    <a:cubicBezTo>
                      <a:pt x="64949" y="14574"/>
                      <a:pt x="50376" y="1"/>
                      <a:pt x="3248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3"/>
              <p:cNvSpPr/>
              <p:nvPr/>
            </p:nvSpPr>
            <p:spPr>
              <a:xfrm>
                <a:off x="2982800" y="2295350"/>
                <a:ext cx="1465375" cy="1465375"/>
              </a:xfrm>
              <a:custGeom>
                <a:rect b="b" l="l" r="r" t="t"/>
                <a:pathLst>
                  <a:path extrusionOk="0" fill="none" h="58615" w="58615">
                    <a:moveTo>
                      <a:pt x="58615" y="29314"/>
                    </a:moveTo>
                    <a:cubicBezTo>
                      <a:pt x="58615" y="45494"/>
                      <a:pt x="45494" y="58615"/>
                      <a:pt x="29302" y="58615"/>
                    </a:cubicBezTo>
                    <a:cubicBezTo>
                      <a:pt x="13121" y="58615"/>
                      <a:pt x="1" y="45494"/>
                      <a:pt x="1" y="29314"/>
                    </a:cubicBezTo>
                    <a:cubicBezTo>
                      <a:pt x="1" y="13121"/>
                      <a:pt x="13121" y="1"/>
                      <a:pt x="29302" y="1"/>
                    </a:cubicBezTo>
                    <a:cubicBezTo>
                      <a:pt x="45494" y="1"/>
                      <a:pt x="58615" y="13121"/>
                      <a:pt x="58615" y="29314"/>
                    </a:cubicBezTo>
                    <a:close/>
                  </a:path>
                </a:pathLst>
              </a:custGeom>
              <a:noFill/>
              <a:ln cap="flat" cmpd="sng" w="14575">
                <a:solidFill>
                  <a:srgbClr val="4D3F2A"/>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3"/>
              <p:cNvSpPr/>
              <p:nvPr/>
            </p:nvSpPr>
            <p:spPr>
              <a:xfrm>
                <a:off x="2967925" y="2280775"/>
                <a:ext cx="1495150" cy="1494850"/>
              </a:xfrm>
              <a:custGeom>
                <a:rect b="b" l="l" r="r" t="t"/>
                <a:pathLst>
                  <a:path extrusionOk="0" h="59794" w="59806">
                    <a:moveTo>
                      <a:pt x="29909" y="1203"/>
                    </a:moveTo>
                    <a:cubicBezTo>
                      <a:pt x="45720" y="1203"/>
                      <a:pt x="58591" y="14073"/>
                      <a:pt x="58591" y="29897"/>
                    </a:cubicBezTo>
                    <a:cubicBezTo>
                      <a:pt x="58591" y="45708"/>
                      <a:pt x="45720" y="58591"/>
                      <a:pt x="29897" y="58591"/>
                    </a:cubicBezTo>
                    <a:cubicBezTo>
                      <a:pt x="14085" y="58591"/>
                      <a:pt x="1215" y="45708"/>
                      <a:pt x="1215" y="29897"/>
                    </a:cubicBezTo>
                    <a:cubicBezTo>
                      <a:pt x="1215" y="14073"/>
                      <a:pt x="14085" y="1203"/>
                      <a:pt x="29909" y="1203"/>
                    </a:cubicBezTo>
                    <a:close/>
                    <a:moveTo>
                      <a:pt x="29909" y="0"/>
                    </a:moveTo>
                    <a:cubicBezTo>
                      <a:pt x="13419" y="0"/>
                      <a:pt x="0" y="13407"/>
                      <a:pt x="0" y="29897"/>
                    </a:cubicBezTo>
                    <a:cubicBezTo>
                      <a:pt x="0" y="46387"/>
                      <a:pt x="13419" y="59793"/>
                      <a:pt x="29909" y="59793"/>
                    </a:cubicBezTo>
                    <a:cubicBezTo>
                      <a:pt x="46399" y="59793"/>
                      <a:pt x="59805" y="46387"/>
                      <a:pt x="59805" y="29897"/>
                    </a:cubicBezTo>
                    <a:cubicBezTo>
                      <a:pt x="59805" y="13407"/>
                      <a:pt x="46399" y="0"/>
                      <a:pt x="2990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3"/>
              <p:cNvSpPr/>
              <p:nvPr/>
            </p:nvSpPr>
            <p:spPr>
              <a:xfrm>
                <a:off x="3093525" y="2406075"/>
                <a:ext cx="1244225" cy="1244225"/>
              </a:xfrm>
              <a:custGeom>
                <a:rect b="b" l="l" r="r" t="t"/>
                <a:pathLst>
                  <a:path extrusionOk="0" h="49769" w="49769">
                    <a:moveTo>
                      <a:pt x="24885" y="346"/>
                    </a:moveTo>
                    <a:cubicBezTo>
                      <a:pt x="38410" y="346"/>
                      <a:pt x="49424" y="11359"/>
                      <a:pt x="49424" y="24885"/>
                    </a:cubicBezTo>
                    <a:cubicBezTo>
                      <a:pt x="49424" y="38410"/>
                      <a:pt x="38410" y="49423"/>
                      <a:pt x="24885" y="49423"/>
                    </a:cubicBezTo>
                    <a:cubicBezTo>
                      <a:pt x="11347" y="49423"/>
                      <a:pt x="334" y="38410"/>
                      <a:pt x="334" y="24885"/>
                    </a:cubicBezTo>
                    <a:cubicBezTo>
                      <a:pt x="334" y="11359"/>
                      <a:pt x="11347" y="346"/>
                      <a:pt x="24885" y="346"/>
                    </a:cubicBezTo>
                    <a:close/>
                    <a:moveTo>
                      <a:pt x="24885" y="1"/>
                    </a:moveTo>
                    <a:cubicBezTo>
                      <a:pt x="11157" y="1"/>
                      <a:pt x="1" y="11157"/>
                      <a:pt x="1" y="24885"/>
                    </a:cubicBezTo>
                    <a:cubicBezTo>
                      <a:pt x="1" y="38601"/>
                      <a:pt x="11157" y="49769"/>
                      <a:pt x="24885" y="49769"/>
                    </a:cubicBezTo>
                    <a:cubicBezTo>
                      <a:pt x="38601" y="49769"/>
                      <a:pt x="49769" y="38601"/>
                      <a:pt x="49769" y="24885"/>
                    </a:cubicBezTo>
                    <a:cubicBezTo>
                      <a:pt x="49769" y="11157"/>
                      <a:pt x="38601" y="1"/>
                      <a:pt x="2488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3"/>
              <p:cNvSpPr/>
              <p:nvPr/>
            </p:nvSpPr>
            <p:spPr>
              <a:xfrm>
                <a:off x="3242350" y="2554900"/>
                <a:ext cx="946575" cy="946575"/>
              </a:xfrm>
              <a:custGeom>
                <a:rect b="b" l="l" r="r" t="t"/>
                <a:pathLst>
                  <a:path extrusionOk="0" h="37863" w="37863">
                    <a:moveTo>
                      <a:pt x="18932" y="608"/>
                    </a:moveTo>
                    <a:cubicBezTo>
                      <a:pt x="29028" y="608"/>
                      <a:pt x="37244" y="8823"/>
                      <a:pt x="37244" y="18932"/>
                    </a:cubicBezTo>
                    <a:cubicBezTo>
                      <a:pt x="37244" y="29028"/>
                      <a:pt x="29028" y="37255"/>
                      <a:pt x="18932" y="37255"/>
                    </a:cubicBezTo>
                    <a:cubicBezTo>
                      <a:pt x="8823" y="37255"/>
                      <a:pt x="608" y="29028"/>
                      <a:pt x="608" y="18932"/>
                    </a:cubicBezTo>
                    <a:cubicBezTo>
                      <a:pt x="608" y="8823"/>
                      <a:pt x="8823" y="608"/>
                      <a:pt x="18932" y="608"/>
                    </a:cubicBezTo>
                    <a:close/>
                    <a:moveTo>
                      <a:pt x="18932" y="1"/>
                    </a:moveTo>
                    <a:cubicBezTo>
                      <a:pt x="8490" y="1"/>
                      <a:pt x="1" y="8490"/>
                      <a:pt x="1" y="18932"/>
                    </a:cubicBezTo>
                    <a:cubicBezTo>
                      <a:pt x="1" y="29362"/>
                      <a:pt x="8490" y="37863"/>
                      <a:pt x="18932" y="37863"/>
                    </a:cubicBezTo>
                    <a:cubicBezTo>
                      <a:pt x="29374" y="37863"/>
                      <a:pt x="37863" y="29373"/>
                      <a:pt x="37863" y="18932"/>
                    </a:cubicBezTo>
                    <a:cubicBezTo>
                      <a:pt x="37863" y="8490"/>
                      <a:pt x="29362" y="1"/>
                      <a:pt x="1893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3"/>
              <p:cNvSpPr/>
              <p:nvPr/>
            </p:nvSpPr>
            <p:spPr>
              <a:xfrm>
                <a:off x="3318250" y="2630800"/>
                <a:ext cx="794775" cy="794775"/>
              </a:xfrm>
              <a:custGeom>
                <a:rect b="b" l="l" r="r" t="t"/>
                <a:pathLst>
                  <a:path extrusionOk="0" h="31791" w="31791">
                    <a:moveTo>
                      <a:pt x="15896" y="501"/>
                    </a:moveTo>
                    <a:cubicBezTo>
                      <a:pt x="24373" y="501"/>
                      <a:pt x="31279" y="7407"/>
                      <a:pt x="31279" y="15896"/>
                    </a:cubicBezTo>
                    <a:cubicBezTo>
                      <a:pt x="31279" y="24373"/>
                      <a:pt x="24373" y="31279"/>
                      <a:pt x="15896" y="31279"/>
                    </a:cubicBezTo>
                    <a:cubicBezTo>
                      <a:pt x="7407" y="31279"/>
                      <a:pt x="501" y="24373"/>
                      <a:pt x="501" y="15896"/>
                    </a:cubicBezTo>
                    <a:cubicBezTo>
                      <a:pt x="501" y="7407"/>
                      <a:pt x="7407" y="501"/>
                      <a:pt x="15896" y="501"/>
                    </a:cubicBezTo>
                    <a:close/>
                    <a:moveTo>
                      <a:pt x="15896" y="1"/>
                    </a:moveTo>
                    <a:cubicBezTo>
                      <a:pt x="7121" y="1"/>
                      <a:pt x="1" y="7133"/>
                      <a:pt x="1" y="15896"/>
                    </a:cubicBezTo>
                    <a:cubicBezTo>
                      <a:pt x="1" y="24659"/>
                      <a:pt x="7121" y="31791"/>
                      <a:pt x="15896" y="31791"/>
                    </a:cubicBezTo>
                    <a:cubicBezTo>
                      <a:pt x="24659" y="31791"/>
                      <a:pt x="31791" y="24659"/>
                      <a:pt x="31791" y="15896"/>
                    </a:cubicBezTo>
                    <a:cubicBezTo>
                      <a:pt x="31791" y="7133"/>
                      <a:pt x="24659" y="1"/>
                      <a:pt x="1589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3"/>
              <p:cNvSpPr/>
              <p:nvPr/>
            </p:nvSpPr>
            <p:spPr>
              <a:xfrm>
                <a:off x="3707300" y="2525150"/>
                <a:ext cx="498300" cy="499175"/>
              </a:xfrm>
              <a:custGeom>
                <a:rect b="b" l="l" r="r" t="t"/>
                <a:pathLst>
                  <a:path extrusionOk="0" h="19967" w="19932">
                    <a:moveTo>
                      <a:pt x="19931" y="0"/>
                    </a:moveTo>
                    <a:lnTo>
                      <a:pt x="0" y="15109"/>
                    </a:lnTo>
                    <a:lnTo>
                      <a:pt x="155" y="19967"/>
                    </a:lnTo>
                    <a:lnTo>
                      <a:pt x="5287" y="19872"/>
                    </a:lnTo>
                    <a:lnTo>
                      <a:pt x="19931"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3"/>
              <p:cNvSpPr/>
              <p:nvPr/>
            </p:nvSpPr>
            <p:spPr>
              <a:xfrm>
                <a:off x="3701650" y="2520075"/>
                <a:ext cx="508400" cy="509925"/>
              </a:xfrm>
              <a:custGeom>
                <a:rect b="b" l="l" r="r" t="t"/>
                <a:pathLst>
                  <a:path extrusionOk="0" h="20397" w="20336">
                    <a:moveTo>
                      <a:pt x="19098" y="1275"/>
                    </a:moveTo>
                    <a:lnTo>
                      <a:pt x="5406" y="19860"/>
                    </a:lnTo>
                    <a:lnTo>
                      <a:pt x="595" y="19944"/>
                    </a:lnTo>
                    <a:lnTo>
                      <a:pt x="453" y="15407"/>
                    </a:lnTo>
                    <a:lnTo>
                      <a:pt x="19098" y="1275"/>
                    </a:lnTo>
                    <a:close/>
                    <a:moveTo>
                      <a:pt x="20026" y="1"/>
                    </a:moveTo>
                    <a:lnTo>
                      <a:pt x="95" y="15134"/>
                    </a:lnTo>
                    <a:lnTo>
                      <a:pt x="0" y="15205"/>
                    </a:lnTo>
                    <a:lnTo>
                      <a:pt x="167" y="20396"/>
                    </a:lnTo>
                    <a:lnTo>
                      <a:pt x="5620" y="20277"/>
                    </a:lnTo>
                    <a:lnTo>
                      <a:pt x="20336" y="298"/>
                    </a:lnTo>
                    <a:lnTo>
                      <a:pt x="20026"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3"/>
              <p:cNvSpPr/>
              <p:nvPr/>
            </p:nvSpPr>
            <p:spPr>
              <a:xfrm>
                <a:off x="3692700" y="2957675"/>
                <a:ext cx="53025" cy="52675"/>
              </a:xfrm>
              <a:custGeom>
                <a:rect b="b" l="l" r="r" t="t"/>
                <a:pathLst>
                  <a:path extrusionOk="0" h="2107" w="2121">
                    <a:moveTo>
                      <a:pt x="9" y="1"/>
                    </a:moveTo>
                    <a:cubicBezTo>
                      <a:pt x="1" y="1"/>
                      <a:pt x="1" y="15"/>
                      <a:pt x="1" y="23"/>
                    </a:cubicBezTo>
                    <a:cubicBezTo>
                      <a:pt x="680" y="725"/>
                      <a:pt x="1358" y="1440"/>
                      <a:pt x="2073" y="2106"/>
                    </a:cubicBezTo>
                    <a:cubicBezTo>
                      <a:pt x="2108" y="2106"/>
                      <a:pt x="2120" y="2094"/>
                      <a:pt x="2108" y="2071"/>
                    </a:cubicBezTo>
                    <a:cubicBezTo>
                      <a:pt x="1454" y="1356"/>
                      <a:pt x="739" y="678"/>
                      <a:pt x="25" y="11"/>
                    </a:cubicBezTo>
                    <a:cubicBezTo>
                      <a:pt x="17" y="3"/>
                      <a:pt x="12" y="1"/>
                      <a:pt x="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3"/>
              <p:cNvSpPr/>
              <p:nvPr/>
            </p:nvSpPr>
            <p:spPr>
              <a:xfrm>
                <a:off x="3708200" y="2942150"/>
                <a:ext cx="56325" cy="56325"/>
              </a:xfrm>
              <a:custGeom>
                <a:rect b="b" l="l" r="r" t="t"/>
                <a:pathLst>
                  <a:path extrusionOk="0" h="2253" w="2253">
                    <a:moveTo>
                      <a:pt x="12" y="1"/>
                    </a:moveTo>
                    <a:cubicBezTo>
                      <a:pt x="12" y="1"/>
                      <a:pt x="0" y="1"/>
                      <a:pt x="0" y="13"/>
                    </a:cubicBezTo>
                    <a:cubicBezTo>
                      <a:pt x="726" y="775"/>
                      <a:pt x="1465" y="1549"/>
                      <a:pt x="2238" y="2239"/>
                    </a:cubicBezTo>
                    <a:cubicBezTo>
                      <a:pt x="1548" y="1465"/>
                      <a:pt x="774" y="727"/>
                      <a:pt x="12" y="1"/>
                    </a:cubicBezTo>
                    <a:close/>
                    <a:moveTo>
                      <a:pt x="2238" y="2239"/>
                    </a:moveTo>
                    <a:cubicBezTo>
                      <a:pt x="2238" y="2249"/>
                      <a:pt x="2243" y="2253"/>
                      <a:pt x="2246" y="2253"/>
                    </a:cubicBezTo>
                    <a:cubicBezTo>
                      <a:pt x="2250" y="2253"/>
                      <a:pt x="2252" y="2246"/>
                      <a:pt x="2238" y="2239"/>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3"/>
              <p:cNvSpPr/>
              <p:nvPr/>
            </p:nvSpPr>
            <p:spPr>
              <a:xfrm>
                <a:off x="3716025" y="2919700"/>
                <a:ext cx="55000" cy="54925"/>
              </a:xfrm>
              <a:custGeom>
                <a:rect b="b" l="l" r="r" t="t"/>
                <a:pathLst>
                  <a:path extrusionOk="0" h="2197" w="2200">
                    <a:moveTo>
                      <a:pt x="11" y="1"/>
                    </a:moveTo>
                    <a:cubicBezTo>
                      <a:pt x="4" y="1"/>
                      <a:pt x="0" y="9"/>
                      <a:pt x="9" y="18"/>
                    </a:cubicBezTo>
                    <a:cubicBezTo>
                      <a:pt x="711" y="768"/>
                      <a:pt x="1437" y="1482"/>
                      <a:pt x="2164" y="2197"/>
                    </a:cubicBezTo>
                    <a:cubicBezTo>
                      <a:pt x="2187" y="2197"/>
                      <a:pt x="2199" y="2173"/>
                      <a:pt x="2199" y="2161"/>
                    </a:cubicBezTo>
                    <a:cubicBezTo>
                      <a:pt x="1485" y="1435"/>
                      <a:pt x="771" y="708"/>
                      <a:pt x="20" y="6"/>
                    </a:cubicBezTo>
                    <a:cubicBezTo>
                      <a:pt x="17" y="2"/>
                      <a:pt x="13" y="1"/>
                      <a:pt x="1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3"/>
              <p:cNvSpPr/>
              <p:nvPr/>
            </p:nvSpPr>
            <p:spPr>
              <a:xfrm>
                <a:off x="3724050" y="2896650"/>
                <a:ext cx="63275" cy="63000"/>
              </a:xfrm>
              <a:custGeom>
                <a:rect b="b" l="l" r="r" t="t"/>
                <a:pathLst>
                  <a:path extrusionOk="0" h="2520" w="2531">
                    <a:moveTo>
                      <a:pt x="14" y="1"/>
                    </a:moveTo>
                    <a:cubicBezTo>
                      <a:pt x="4" y="1"/>
                      <a:pt x="1" y="15"/>
                      <a:pt x="9" y="23"/>
                    </a:cubicBezTo>
                    <a:cubicBezTo>
                      <a:pt x="807" y="880"/>
                      <a:pt x="1664" y="1690"/>
                      <a:pt x="2497" y="2511"/>
                    </a:cubicBezTo>
                    <a:cubicBezTo>
                      <a:pt x="2497" y="2517"/>
                      <a:pt x="2499" y="2519"/>
                      <a:pt x="2502" y="2519"/>
                    </a:cubicBezTo>
                    <a:cubicBezTo>
                      <a:pt x="2512" y="2519"/>
                      <a:pt x="2530" y="2497"/>
                      <a:pt x="2521" y="2488"/>
                    </a:cubicBezTo>
                    <a:cubicBezTo>
                      <a:pt x="1700" y="1654"/>
                      <a:pt x="890" y="797"/>
                      <a:pt x="33" y="11"/>
                    </a:cubicBezTo>
                    <a:cubicBezTo>
                      <a:pt x="25" y="4"/>
                      <a:pt x="19" y="1"/>
                      <a:pt x="1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3"/>
              <p:cNvSpPr/>
              <p:nvPr/>
            </p:nvSpPr>
            <p:spPr>
              <a:xfrm>
                <a:off x="3744800" y="2887100"/>
                <a:ext cx="53000" cy="52400"/>
              </a:xfrm>
              <a:custGeom>
                <a:rect b="b" l="l" r="r" t="t"/>
                <a:pathLst>
                  <a:path extrusionOk="0" h="2096" w="2120">
                    <a:moveTo>
                      <a:pt x="24" y="0"/>
                    </a:moveTo>
                    <a:cubicBezTo>
                      <a:pt x="1" y="0"/>
                      <a:pt x="1" y="0"/>
                      <a:pt x="1" y="12"/>
                    </a:cubicBezTo>
                    <a:cubicBezTo>
                      <a:pt x="679" y="726"/>
                      <a:pt x="1394" y="1393"/>
                      <a:pt x="2072" y="2096"/>
                    </a:cubicBezTo>
                    <a:cubicBezTo>
                      <a:pt x="2108" y="2096"/>
                      <a:pt x="2120" y="2084"/>
                      <a:pt x="2108" y="2072"/>
                    </a:cubicBezTo>
                    <a:cubicBezTo>
                      <a:pt x="1417" y="1369"/>
                      <a:pt x="739" y="667"/>
                      <a:pt x="2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3"/>
              <p:cNvSpPr/>
              <p:nvPr/>
            </p:nvSpPr>
            <p:spPr>
              <a:xfrm>
                <a:off x="3762650" y="2874000"/>
                <a:ext cx="51425" cy="51350"/>
              </a:xfrm>
              <a:custGeom>
                <a:rect b="b" l="l" r="r" t="t"/>
                <a:pathLst>
                  <a:path extrusionOk="0" h="2054" w="2057">
                    <a:moveTo>
                      <a:pt x="25" y="0"/>
                    </a:moveTo>
                    <a:cubicBezTo>
                      <a:pt x="1" y="0"/>
                      <a:pt x="1" y="0"/>
                      <a:pt x="1" y="24"/>
                    </a:cubicBezTo>
                    <a:cubicBezTo>
                      <a:pt x="656" y="703"/>
                      <a:pt x="1334" y="1417"/>
                      <a:pt x="2049" y="2048"/>
                    </a:cubicBezTo>
                    <a:cubicBezTo>
                      <a:pt x="1406" y="1334"/>
                      <a:pt x="715" y="643"/>
                      <a:pt x="25" y="0"/>
                    </a:cubicBezTo>
                    <a:close/>
                    <a:moveTo>
                      <a:pt x="2049" y="2048"/>
                    </a:moveTo>
                    <a:cubicBezTo>
                      <a:pt x="2049" y="2052"/>
                      <a:pt x="2050" y="2053"/>
                      <a:pt x="2051" y="2053"/>
                    </a:cubicBezTo>
                    <a:cubicBezTo>
                      <a:pt x="2054" y="2053"/>
                      <a:pt x="2057" y="2048"/>
                      <a:pt x="2049" y="2048"/>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3"/>
              <p:cNvSpPr/>
              <p:nvPr/>
            </p:nvSpPr>
            <p:spPr>
              <a:xfrm>
                <a:off x="3778525" y="2859450"/>
                <a:ext cx="49050" cy="48500"/>
              </a:xfrm>
              <a:custGeom>
                <a:rect b="b" l="l" r="r" t="t"/>
                <a:pathLst>
                  <a:path extrusionOk="0" h="1940" w="1962">
                    <a:moveTo>
                      <a:pt x="10" y="1"/>
                    </a:moveTo>
                    <a:cubicBezTo>
                      <a:pt x="4" y="1"/>
                      <a:pt x="1" y="14"/>
                      <a:pt x="9" y="23"/>
                    </a:cubicBezTo>
                    <a:cubicBezTo>
                      <a:pt x="640" y="678"/>
                      <a:pt x="1259" y="1380"/>
                      <a:pt x="1961" y="1940"/>
                    </a:cubicBezTo>
                    <a:cubicBezTo>
                      <a:pt x="1390" y="1237"/>
                      <a:pt x="699" y="618"/>
                      <a:pt x="21" y="11"/>
                    </a:cubicBezTo>
                    <a:cubicBezTo>
                      <a:pt x="17" y="3"/>
                      <a:pt x="13" y="1"/>
                      <a:pt x="1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3"/>
              <p:cNvSpPr/>
              <p:nvPr/>
            </p:nvSpPr>
            <p:spPr>
              <a:xfrm>
                <a:off x="3796650" y="2846525"/>
                <a:ext cx="46350" cy="46300"/>
              </a:xfrm>
              <a:custGeom>
                <a:rect b="b" l="l" r="r" t="t"/>
                <a:pathLst>
                  <a:path extrusionOk="0" h="1852" w="1854">
                    <a:moveTo>
                      <a:pt x="32" y="1"/>
                    </a:moveTo>
                    <a:cubicBezTo>
                      <a:pt x="14" y="1"/>
                      <a:pt x="1" y="18"/>
                      <a:pt x="10" y="28"/>
                    </a:cubicBezTo>
                    <a:cubicBezTo>
                      <a:pt x="308" y="361"/>
                      <a:pt x="605" y="706"/>
                      <a:pt x="915" y="1016"/>
                    </a:cubicBezTo>
                    <a:cubicBezTo>
                      <a:pt x="1201" y="1302"/>
                      <a:pt x="1475" y="1635"/>
                      <a:pt x="1796" y="1849"/>
                    </a:cubicBezTo>
                    <a:cubicBezTo>
                      <a:pt x="1801" y="1851"/>
                      <a:pt x="1806" y="1852"/>
                      <a:pt x="1810" y="1852"/>
                    </a:cubicBezTo>
                    <a:cubicBezTo>
                      <a:pt x="1838" y="1852"/>
                      <a:pt x="1854" y="1824"/>
                      <a:pt x="1844" y="1814"/>
                    </a:cubicBezTo>
                    <a:cubicBezTo>
                      <a:pt x="1641" y="1480"/>
                      <a:pt x="1296" y="1206"/>
                      <a:pt x="1022" y="921"/>
                    </a:cubicBezTo>
                    <a:cubicBezTo>
                      <a:pt x="713" y="611"/>
                      <a:pt x="391" y="302"/>
                      <a:pt x="46" y="4"/>
                    </a:cubicBezTo>
                    <a:cubicBezTo>
                      <a:pt x="41" y="2"/>
                      <a:pt x="37" y="1"/>
                      <a:pt x="3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3"/>
              <p:cNvSpPr/>
              <p:nvPr/>
            </p:nvSpPr>
            <p:spPr>
              <a:xfrm>
                <a:off x="3813400" y="2833200"/>
                <a:ext cx="46475" cy="45775"/>
              </a:xfrm>
              <a:custGeom>
                <a:rect b="b" l="l" r="r" t="t"/>
                <a:pathLst>
                  <a:path extrusionOk="0" h="1831" w="1859">
                    <a:moveTo>
                      <a:pt x="36" y="0"/>
                    </a:moveTo>
                    <a:cubicBezTo>
                      <a:pt x="17" y="0"/>
                      <a:pt x="1" y="34"/>
                      <a:pt x="19" y="61"/>
                    </a:cubicBezTo>
                    <a:cubicBezTo>
                      <a:pt x="316" y="382"/>
                      <a:pt x="614" y="692"/>
                      <a:pt x="924" y="1013"/>
                    </a:cubicBezTo>
                    <a:cubicBezTo>
                      <a:pt x="1209" y="1287"/>
                      <a:pt x="1471" y="1608"/>
                      <a:pt x="1805" y="1823"/>
                    </a:cubicBezTo>
                    <a:cubicBezTo>
                      <a:pt x="1810" y="1829"/>
                      <a:pt x="1817" y="1831"/>
                      <a:pt x="1823" y="1831"/>
                    </a:cubicBezTo>
                    <a:cubicBezTo>
                      <a:pt x="1842" y="1831"/>
                      <a:pt x="1859" y="1808"/>
                      <a:pt x="1840" y="1799"/>
                    </a:cubicBezTo>
                    <a:cubicBezTo>
                      <a:pt x="1626" y="1466"/>
                      <a:pt x="1293" y="1204"/>
                      <a:pt x="1007" y="918"/>
                    </a:cubicBezTo>
                    <a:cubicBezTo>
                      <a:pt x="697" y="608"/>
                      <a:pt x="388" y="311"/>
                      <a:pt x="55" y="13"/>
                    </a:cubicBezTo>
                    <a:cubicBezTo>
                      <a:pt x="49" y="4"/>
                      <a:pt x="42" y="0"/>
                      <a:pt x="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3"/>
              <p:cNvSpPr/>
              <p:nvPr/>
            </p:nvSpPr>
            <p:spPr>
              <a:xfrm>
                <a:off x="3830900" y="2820825"/>
                <a:ext cx="45400" cy="43725"/>
              </a:xfrm>
              <a:custGeom>
                <a:rect b="b" l="l" r="r" t="t"/>
                <a:pathLst>
                  <a:path extrusionOk="0" h="1749" w="1816">
                    <a:moveTo>
                      <a:pt x="39" y="0"/>
                    </a:moveTo>
                    <a:cubicBezTo>
                      <a:pt x="19" y="0"/>
                      <a:pt x="0" y="25"/>
                      <a:pt x="9" y="44"/>
                    </a:cubicBezTo>
                    <a:cubicBezTo>
                      <a:pt x="533" y="663"/>
                      <a:pt x="1129" y="1211"/>
                      <a:pt x="1724" y="1746"/>
                    </a:cubicBezTo>
                    <a:cubicBezTo>
                      <a:pt x="1729" y="1748"/>
                      <a:pt x="1734" y="1748"/>
                      <a:pt x="1739" y="1748"/>
                    </a:cubicBezTo>
                    <a:cubicBezTo>
                      <a:pt x="1781" y="1748"/>
                      <a:pt x="1815" y="1708"/>
                      <a:pt x="1783" y="1687"/>
                    </a:cubicBezTo>
                    <a:cubicBezTo>
                      <a:pt x="1236" y="1091"/>
                      <a:pt x="688" y="520"/>
                      <a:pt x="57" y="8"/>
                    </a:cubicBezTo>
                    <a:cubicBezTo>
                      <a:pt x="51" y="2"/>
                      <a:pt x="45" y="0"/>
                      <a:pt x="3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3"/>
              <p:cNvSpPr/>
              <p:nvPr/>
            </p:nvSpPr>
            <p:spPr>
              <a:xfrm>
                <a:off x="3848425" y="2805475"/>
                <a:ext cx="44525" cy="45375"/>
              </a:xfrm>
              <a:custGeom>
                <a:rect b="b" l="l" r="r" t="t"/>
                <a:pathLst>
                  <a:path extrusionOk="0" h="1815" w="1781">
                    <a:moveTo>
                      <a:pt x="45" y="1"/>
                    </a:moveTo>
                    <a:cubicBezTo>
                      <a:pt x="17" y="1"/>
                      <a:pt x="1" y="30"/>
                      <a:pt x="11" y="50"/>
                    </a:cubicBezTo>
                    <a:cubicBezTo>
                      <a:pt x="225" y="360"/>
                      <a:pt x="535" y="634"/>
                      <a:pt x="785" y="920"/>
                    </a:cubicBezTo>
                    <a:cubicBezTo>
                      <a:pt x="1082" y="1229"/>
                      <a:pt x="1380" y="1527"/>
                      <a:pt x="1690" y="1813"/>
                    </a:cubicBezTo>
                    <a:cubicBezTo>
                      <a:pt x="1695" y="1814"/>
                      <a:pt x="1700" y="1814"/>
                      <a:pt x="1705" y="1814"/>
                    </a:cubicBezTo>
                    <a:cubicBezTo>
                      <a:pt x="1747" y="1814"/>
                      <a:pt x="1781" y="1774"/>
                      <a:pt x="1749" y="1753"/>
                    </a:cubicBezTo>
                    <a:cubicBezTo>
                      <a:pt x="1475" y="1420"/>
                      <a:pt x="1190" y="1110"/>
                      <a:pt x="892" y="812"/>
                    </a:cubicBezTo>
                    <a:cubicBezTo>
                      <a:pt x="618" y="527"/>
                      <a:pt x="368" y="217"/>
                      <a:pt x="58" y="3"/>
                    </a:cubicBezTo>
                    <a:cubicBezTo>
                      <a:pt x="54" y="1"/>
                      <a:pt x="49" y="1"/>
                      <a:pt x="4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3"/>
              <p:cNvSpPr/>
              <p:nvPr/>
            </p:nvSpPr>
            <p:spPr>
              <a:xfrm>
                <a:off x="3866600" y="2793250"/>
                <a:ext cx="39250" cy="39250"/>
              </a:xfrm>
              <a:custGeom>
                <a:rect b="b" l="l" r="r" t="t"/>
                <a:pathLst>
                  <a:path extrusionOk="0" h="1570" w="1570">
                    <a:moveTo>
                      <a:pt x="37" y="1"/>
                    </a:moveTo>
                    <a:cubicBezTo>
                      <a:pt x="22" y="1"/>
                      <a:pt x="0" y="20"/>
                      <a:pt x="10" y="39"/>
                    </a:cubicBezTo>
                    <a:cubicBezTo>
                      <a:pt x="474" y="575"/>
                      <a:pt x="939" y="1087"/>
                      <a:pt x="1475" y="1552"/>
                    </a:cubicBezTo>
                    <a:cubicBezTo>
                      <a:pt x="1487" y="1564"/>
                      <a:pt x="1500" y="1569"/>
                      <a:pt x="1512" y="1569"/>
                    </a:cubicBezTo>
                    <a:cubicBezTo>
                      <a:pt x="1546" y="1569"/>
                      <a:pt x="1569" y="1527"/>
                      <a:pt x="1534" y="1492"/>
                    </a:cubicBezTo>
                    <a:cubicBezTo>
                      <a:pt x="1070" y="956"/>
                      <a:pt x="582" y="468"/>
                      <a:pt x="46" y="4"/>
                    </a:cubicBezTo>
                    <a:cubicBezTo>
                      <a:pt x="44" y="2"/>
                      <a:pt x="41" y="1"/>
                      <a:pt x="3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3"/>
              <p:cNvSpPr/>
              <p:nvPr/>
            </p:nvSpPr>
            <p:spPr>
              <a:xfrm>
                <a:off x="3884175" y="2780925"/>
                <a:ext cx="46575" cy="45925"/>
              </a:xfrm>
              <a:custGeom>
                <a:rect b="b" l="l" r="r" t="t"/>
                <a:pathLst>
                  <a:path extrusionOk="0" h="1837" w="1863">
                    <a:moveTo>
                      <a:pt x="35" y="1"/>
                    </a:moveTo>
                    <a:cubicBezTo>
                      <a:pt x="12" y="1"/>
                      <a:pt x="0" y="26"/>
                      <a:pt x="10" y="44"/>
                    </a:cubicBezTo>
                    <a:cubicBezTo>
                      <a:pt x="283" y="378"/>
                      <a:pt x="581" y="675"/>
                      <a:pt x="879" y="973"/>
                    </a:cubicBezTo>
                    <a:cubicBezTo>
                      <a:pt x="1176" y="1271"/>
                      <a:pt x="1450" y="1580"/>
                      <a:pt x="1784" y="1830"/>
                    </a:cubicBezTo>
                    <a:cubicBezTo>
                      <a:pt x="1793" y="1835"/>
                      <a:pt x="1801" y="1837"/>
                      <a:pt x="1809" y="1837"/>
                    </a:cubicBezTo>
                    <a:cubicBezTo>
                      <a:pt x="1843" y="1837"/>
                      <a:pt x="1862" y="1800"/>
                      <a:pt x="1843" y="1771"/>
                    </a:cubicBezTo>
                    <a:cubicBezTo>
                      <a:pt x="1581" y="1449"/>
                      <a:pt x="1260" y="1163"/>
                      <a:pt x="974" y="866"/>
                    </a:cubicBezTo>
                    <a:cubicBezTo>
                      <a:pt x="676" y="568"/>
                      <a:pt x="379" y="270"/>
                      <a:pt x="57" y="9"/>
                    </a:cubicBezTo>
                    <a:cubicBezTo>
                      <a:pt x="49" y="3"/>
                      <a:pt x="41" y="1"/>
                      <a:pt x="3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3"/>
              <p:cNvSpPr/>
              <p:nvPr/>
            </p:nvSpPr>
            <p:spPr>
              <a:xfrm>
                <a:off x="3901150" y="2767225"/>
                <a:ext cx="37525" cy="37150"/>
              </a:xfrm>
              <a:custGeom>
                <a:rect b="b" l="l" r="r" t="t"/>
                <a:pathLst>
                  <a:path extrusionOk="0" h="1486" w="1501">
                    <a:moveTo>
                      <a:pt x="23" y="1"/>
                    </a:moveTo>
                    <a:cubicBezTo>
                      <a:pt x="5" y="1"/>
                      <a:pt x="0" y="24"/>
                      <a:pt x="9" y="33"/>
                    </a:cubicBezTo>
                    <a:cubicBezTo>
                      <a:pt x="426" y="557"/>
                      <a:pt x="926" y="1033"/>
                      <a:pt x="1414" y="1473"/>
                    </a:cubicBezTo>
                    <a:cubicBezTo>
                      <a:pt x="1426" y="1482"/>
                      <a:pt x="1437" y="1486"/>
                      <a:pt x="1448" y="1486"/>
                    </a:cubicBezTo>
                    <a:cubicBezTo>
                      <a:pt x="1480" y="1486"/>
                      <a:pt x="1501" y="1450"/>
                      <a:pt x="1474" y="1414"/>
                    </a:cubicBezTo>
                    <a:cubicBezTo>
                      <a:pt x="1033" y="926"/>
                      <a:pt x="569" y="402"/>
                      <a:pt x="45" y="9"/>
                    </a:cubicBezTo>
                    <a:cubicBezTo>
                      <a:pt x="36" y="3"/>
                      <a:pt x="29" y="1"/>
                      <a:pt x="2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3"/>
              <p:cNvSpPr/>
              <p:nvPr/>
            </p:nvSpPr>
            <p:spPr>
              <a:xfrm>
                <a:off x="3935425" y="2741050"/>
                <a:ext cx="32025" cy="30925"/>
              </a:xfrm>
              <a:custGeom>
                <a:rect b="b" l="l" r="r" t="t"/>
                <a:pathLst>
                  <a:path extrusionOk="0" h="1237" w="1281">
                    <a:moveTo>
                      <a:pt x="38" y="0"/>
                    </a:moveTo>
                    <a:cubicBezTo>
                      <a:pt x="18" y="0"/>
                      <a:pt x="1" y="28"/>
                      <a:pt x="19" y="56"/>
                    </a:cubicBezTo>
                    <a:cubicBezTo>
                      <a:pt x="353" y="484"/>
                      <a:pt x="769" y="901"/>
                      <a:pt x="1210" y="1234"/>
                    </a:cubicBezTo>
                    <a:cubicBezTo>
                      <a:pt x="1213" y="1236"/>
                      <a:pt x="1215" y="1236"/>
                      <a:pt x="1218" y="1236"/>
                    </a:cubicBezTo>
                    <a:cubicBezTo>
                      <a:pt x="1243" y="1236"/>
                      <a:pt x="1280" y="1196"/>
                      <a:pt x="1270" y="1175"/>
                    </a:cubicBezTo>
                    <a:cubicBezTo>
                      <a:pt x="936" y="734"/>
                      <a:pt x="496" y="353"/>
                      <a:pt x="55" y="8"/>
                    </a:cubicBezTo>
                    <a:cubicBezTo>
                      <a:pt x="50" y="3"/>
                      <a:pt x="44" y="0"/>
                      <a:pt x="3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3"/>
              <p:cNvSpPr/>
              <p:nvPr/>
            </p:nvSpPr>
            <p:spPr>
              <a:xfrm>
                <a:off x="3918700" y="2754025"/>
                <a:ext cx="32850" cy="32500"/>
              </a:xfrm>
              <a:custGeom>
                <a:rect b="b" l="l" r="r" t="t"/>
                <a:pathLst>
                  <a:path extrusionOk="0" h="1300" w="1314">
                    <a:moveTo>
                      <a:pt x="38" y="0"/>
                    </a:moveTo>
                    <a:cubicBezTo>
                      <a:pt x="18" y="0"/>
                      <a:pt x="1" y="31"/>
                      <a:pt x="10" y="49"/>
                    </a:cubicBezTo>
                    <a:cubicBezTo>
                      <a:pt x="391" y="489"/>
                      <a:pt x="784" y="930"/>
                      <a:pt x="1236" y="1287"/>
                    </a:cubicBezTo>
                    <a:cubicBezTo>
                      <a:pt x="1248" y="1296"/>
                      <a:pt x="1259" y="1299"/>
                      <a:pt x="1268" y="1299"/>
                    </a:cubicBezTo>
                    <a:cubicBezTo>
                      <a:pt x="1298" y="1299"/>
                      <a:pt x="1314" y="1263"/>
                      <a:pt x="1296" y="1227"/>
                    </a:cubicBezTo>
                    <a:cubicBezTo>
                      <a:pt x="938" y="787"/>
                      <a:pt x="486" y="382"/>
                      <a:pt x="57" y="13"/>
                    </a:cubicBezTo>
                    <a:cubicBezTo>
                      <a:pt x="51" y="4"/>
                      <a:pt x="44" y="0"/>
                      <a:pt x="3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3"/>
              <p:cNvSpPr/>
              <p:nvPr/>
            </p:nvSpPr>
            <p:spPr>
              <a:xfrm>
                <a:off x="3952650" y="2727225"/>
                <a:ext cx="29300" cy="28375"/>
              </a:xfrm>
              <a:custGeom>
                <a:rect b="b" l="l" r="r" t="t"/>
                <a:pathLst>
                  <a:path extrusionOk="0" h="1135" w="1172">
                    <a:moveTo>
                      <a:pt x="32" y="1"/>
                    </a:moveTo>
                    <a:cubicBezTo>
                      <a:pt x="11" y="1"/>
                      <a:pt x="0" y="34"/>
                      <a:pt x="9" y="61"/>
                    </a:cubicBezTo>
                    <a:cubicBezTo>
                      <a:pt x="319" y="442"/>
                      <a:pt x="676" y="847"/>
                      <a:pt x="1081" y="1133"/>
                    </a:cubicBezTo>
                    <a:cubicBezTo>
                      <a:pt x="1086" y="1134"/>
                      <a:pt x="1091" y="1135"/>
                      <a:pt x="1096" y="1135"/>
                    </a:cubicBezTo>
                    <a:cubicBezTo>
                      <a:pt x="1138" y="1135"/>
                      <a:pt x="1172" y="1094"/>
                      <a:pt x="1140" y="1073"/>
                    </a:cubicBezTo>
                    <a:cubicBezTo>
                      <a:pt x="842" y="668"/>
                      <a:pt x="438" y="323"/>
                      <a:pt x="57" y="13"/>
                    </a:cubicBezTo>
                    <a:cubicBezTo>
                      <a:pt x="48" y="5"/>
                      <a:pt x="40" y="1"/>
                      <a:pt x="3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3"/>
              <p:cNvSpPr/>
              <p:nvPr/>
            </p:nvSpPr>
            <p:spPr>
              <a:xfrm>
                <a:off x="3970775" y="2714700"/>
                <a:ext cx="26225" cy="25225"/>
              </a:xfrm>
              <a:custGeom>
                <a:rect b="b" l="l" r="r" t="t"/>
                <a:pathLst>
                  <a:path extrusionOk="0" h="1009" w="1049">
                    <a:moveTo>
                      <a:pt x="48" y="0"/>
                    </a:moveTo>
                    <a:cubicBezTo>
                      <a:pt x="25" y="0"/>
                      <a:pt x="0" y="30"/>
                      <a:pt x="10" y="50"/>
                    </a:cubicBezTo>
                    <a:cubicBezTo>
                      <a:pt x="272" y="407"/>
                      <a:pt x="629" y="717"/>
                      <a:pt x="963" y="991"/>
                    </a:cubicBezTo>
                    <a:cubicBezTo>
                      <a:pt x="972" y="1003"/>
                      <a:pt x="983" y="1008"/>
                      <a:pt x="993" y="1008"/>
                    </a:cubicBezTo>
                    <a:cubicBezTo>
                      <a:pt x="1023" y="1008"/>
                      <a:pt x="1049" y="966"/>
                      <a:pt x="1022" y="931"/>
                    </a:cubicBezTo>
                    <a:cubicBezTo>
                      <a:pt x="760" y="586"/>
                      <a:pt x="415" y="264"/>
                      <a:pt x="58" y="2"/>
                    </a:cubicBezTo>
                    <a:cubicBezTo>
                      <a:pt x="55" y="1"/>
                      <a:pt x="51" y="0"/>
                      <a:pt x="4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3"/>
              <p:cNvSpPr/>
              <p:nvPr/>
            </p:nvSpPr>
            <p:spPr>
              <a:xfrm>
                <a:off x="3988050" y="2701200"/>
                <a:ext cx="27350" cy="26675"/>
              </a:xfrm>
              <a:custGeom>
                <a:rect b="b" l="l" r="r" t="t"/>
                <a:pathLst>
                  <a:path extrusionOk="0" h="1067" w="1094">
                    <a:moveTo>
                      <a:pt x="38" y="0"/>
                    </a:moveTo>
                    <a:cubicBezTo>
                      <a:pt x="14" y="0"/>
                      <a:pt x="0" y="35"/>
                      <a:pt x="10" y="54"/>
                    </a:cubicBezTo>
                    <a:cubicBezTo>
                      <a:pt x="153" y="245"/>
                      <a:pt x="331" y="423"/>
                      <a:pt x="510" y="602"/>
                    </a:cubicBezTo>
                    <a:cubicBezTo>
                      <a:pt x="677" y="769"/>
                      <a:pt x="843" y="947"/>
                      <a:pt x="1034" y="1066"/>
                    </a:cubicBezTo>
                    <a:cubicBezTo>
                      <a:pt x="1070" y="1066"/>
                      <a:pt x="1093" y="1043"/>
                      <a:pt x="1081" y="1019"/>
                    </a:cubicBezTo>
                    <a:cubicBezTo>
                      <a:pt x="974" y="816"/>
                      <a:pt x="784" y="662"/>
                      <a:pt x="617" y="507"/>
                    </a:cubicBezTo>
                    <a:cubicBezTo>
                      <a:pt x="438" y="328"/>
                      <a:pt x="260" y="161"/>
                      <a:pt x="57" y="7"/>
                    </a:cubicBezTo>
                    <a:cubicBezTo>
                      <a:pt x="51" y="2"/>
                      <a:pt x="44" y="0"/>
                      <a:pt x="3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3"/>
              <p:cNvSpPr/>
              <p:nvPr/>
            </p:nvSpPr>
            <p:spPr>
              <a:xfrm>
                <a:off x="4005925" y="2688350"/>
                <a:ext cx="25550" cy="24925"/>
              </a:xfrm>
              <a:custGeom>
                <a:rect b="b" l="l" r="r" t="t"/>
                <a:pathLst>
                  <a:path extrusionOk="0" h="997" w="1022">
                    <a:moveTo>
                      <a:pt x="34" y="1"/>
                    </a:moveTo>
                    <a:cubicBezTo>
                      <a:pt x="12" y="1"/>
                      <a:pt x="0" y="26"/>
                      <a:pt x="9" y="44"/>
                    </a:cubicBezTo>
                    <a:cubicBezTo>
                      <a:pt x="140" y="223"/>
                      <a:pt x="307" y="390"/>
                      <a:pt x="474" y="556"/>
                    </a:cubicBezTo>
                    <a:cubicBezTo>
                      <a:pt x="616" y="699"/>
                      <a:pt x="783" y="902"/>
                      <a:pt x="986" y="997"/>
                    </a:cubicBezTo>
                    <a:cubicBezTo>
                      <a:pt x="1009" y="997"/>
                      <a:pt x="1021" y="985"/>
                      <a:pt x="1021" y="961"/>
                    </a:cubicBezTo>
                    <a:cubicBezTo>
                      <a:pt x="914" y="759"/>
                      <a:pt x="724" y="604"/>
                      <a:pt x="557" y="449"/>
                    </a:cubicBezTo>
                    <a:cubicBezTo>
                      <a:pt x="390" y="306"/>
                      <a:pt x="235" y="140"/>
                      <a:pt x="57" y="9"/>
                    </a:cubicBezTo>
                    <a:cubicBezTo>
                      <a:pt x="49" y="3"/>
                      <a:pt x="41" y="1"/>
                      <a:pt x="3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3"/>
              <p:cNvSpPr/>
              <p:nvPr/>
            </p:nvSpPr>
            <p:spPr>
              <a:xfrm>
                <a:off x="4021175" y="2673350"/>
                <a:ext cx="26675" cy="25650"/>
              </a:xfrm>
              <a:custGeom>
                <a:rect b="b" l="l" r="r" t="t"/>
                <a:pathLst>
                  <a:path extrusionOk="0" h="1026" w="1067">
                    <a:moveTo>
                      <a:pt x="45" y="1"/>
                    </a:moveTo>
                    <a:cubicBezTo>
                      <a:pt x="22" y="1"/>
                      <a:pt x="1" y="31"/>
                      <a:pt x="18" y="49"/>
                    </a:cubicBezTo>
                    <a:cubicBezTo>
                      <a:pt x="173" y="252"/>
                      <a:pt x="316" y="406"/>
                      <a:pt x="483" y="585"/>
                    </a:cubicBezTo>
                    <a:cubicBezTo>
                      <a:pt x="637" y="740"/>
                      <a:pt x="780" y="918"/>
                      <a:pt x="959" y="1025"/>
                    </a:cubicBezTo>
                    <a:cubicBezTo>
                      <a:pt x="1018" y="1025"/>
                      <a:pt x="1066" y="990"/>
                      <a:pt x="1030" y="942"/>
                    </a:cubicBezTo>
                    <a:cubicBezTo>
                      <a:pt x="935" y="752"/>
                      <a:pt x="757" y="609"/>
                      <a:pt x="602" y="466"/>
                    </a:cubicBezTo>
                    <a:cubicBezTo>
                      <a:pt x="435" y="311"/>
                      <a:pt x="256" y="144"/>
                      <a:pt x="66" y="13"/>
                    </a:cubicBezTo>
                    <a:cubicBezTo>
                      <a:pt x="60" y="4"/>
                      <a:pt x="52" y="1"/>
                      <a:pt x="4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3"/>
              <p:cNvSpPr/>
              <p:nvPr/>
            </p:nvSpPr>
            <p:spPr>
              <a:xfrm>
                <a:off x="4040425" y="2661100"/>
                <a:ext cx="25525" cy="25175"/>
              </a:xfrm>
              <a:custGeom>
                <a:rect b="b" l="l" r="r" t="t"/>
                <a:pathLst>
                  <a:path extrusionOk="0" h="1007" w="1021">
                    <a:moveTo>
                      <a:pt x="44" y="1"/>
                    </a:moveTo>
                    <a:cubicBezTo>
                      <a:pt x="16" y="1"/>
                      <a:pt x="0" y="30"/>
                      <a:pt x="10" y="51"/>
                    </a:cubicBezTo>
                    <a:cubicBezTo>
                      <a:pt x="165" y="230"/>
                      <a:pt x="308" y="408"/>
                      <a:pt x="475" y="575"/>
                    </a:cubicBezTo>
                    <a:cubicBezTo>
                      <a:pt x="618" y="718"/>
                      <a:pt x="772" y="896"/>
                      <a:pt x="951" y="1003"/>
                    </a:cubicBezTo>
                    <a:cubicBezTo>
                      <a:pt x="957" y="1006"/>
                      <a:pt x="964" y="1007"/>
                      <a:pt x="970" y="1007"/>
                    </a:cubicBezTo>
                    <a:cubicBezTo>
                      <a:pt x="998" y="1007"/>
                      <a:pt x="1020" y="985"/>
                      <a:pt x="1010" y="956"/>
                    </a:cubicBezTo>
                    <a:cubicBezTo>
                      <a:pt x="903" y="777"/>
                      <a:pt x="725" y="622"/>
                      <a:pt x="582" y="468"/>
                    </a:cubicBezTo>
                    <a:cubicBezTo>
                      <a:pt x="415" y="301"/>
                      <a:pt x="237" y="146"/>
                      <a:pt x="58" y="3"/>
                    </a:cubicBezTo>
                    <a:cubicBezTo>
                      <a:pt x="53" y="2"/>
                      <a:pt x="48" y="1"/>
                      <a:pt x="4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3"/>
              <p:cNvSpPr/>
              <p:nvPr/>
            </p:nvSpPr>
            <p:spPr>
              <a:xfrm>
                <a:off x="4057400" y="2648175"/>
                <a:ext cx="21400" cy="20175"/>
              </a:xfrm>
              <a:custGeom>
                <a:rect b="b" l="l" r="r" t="t"/>
                <a:pathLst>
                  <a:path extrusionOk="0" h="807" w="856">
                    <a:moveTo>
                      <a:pt x="34" y="0"/>
                    </a:moveTo>
                    <a:cubicBezTo>
                      <a:pt x="19" y="0"/>
                      <a:pt x="1" y="23"/>
                      <a:pt x="10" y="32"/>
                    </a:cubicBezTo>
                    <a:cubicBezTo>
                      <a:pt x="117" y="187"/>
                      <a:pt x="236" y="318"/>
                      <a:pt x="379" y="449"/>
                    </a:cubicBezTo>
                    <a:cubicBezTo>
                      <a:pt x="510" y="568"/>
                      <a:pt x="629" y="723"/>
                      <a:pt x="796" y="806"/>
                    </a:cubicBezTo>
                    <a:cubicBezTo>
                      <a:pt x="808" y="806"/>
                      <a:pt x="855" y="782"/>
                      <a:pt x="820" y="747"/>
                    </a:cubicBezTo>
                    <a:cubicBezTo>
                      <a:pt x="736" y="580"/>
                      <a:pt x="582" y="461"/>
                      <a:pt x="462" y="342"/>
                    </a:cubicBezTo>
                    <a:cubicBezTo>
                      <a:pt x="331" y="211"/>
                      <a:pt x="201" y="104"/>
                      <a:pt x="46" y="8"/>
                    </a:cubicBezTo>
                    <a:cubicBezTo>
                      <a:pt x="43" y="3"/>
                      <a:pt x="39" y="0"/>
                      <a:pt x="3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3"/>
              <p:cNvSpPr/>
              <p:nvPr/>
            </p:nvSpPr>
            <p:spPr>
              <a:xfrm>
                <a:off x="4074675" y="2634325"/>
                <a:ext cx="15875" cy="15100"/>
              </a:xfrm>
              <a:custGeom>
                <a:rect b="b" l="l" r="r" t="t"/>
                <a:pathLst>
                  <a:path extrusionOk="0" h="604" w="635">
                    <a:moveTo>
                      <a:pt x="43" y="0"/>
                    </a:moveTo>
                    <a:cubicBezTo>
                      <a:pt x="16" y="0"/>
                      <a:pt x="1" y="28"/>
                      <a:pt x="21" y="39"/>
                    </a:cubicBezTo>
                    <a:cubicBezTo>
                      <a:pt x="176" y="229"/>
                      <a:pt x="355" y="455"/>
                      <a:pt x="557" y="586"/>
                    </a:cubicBezTo>
                    <a:cubicBezTo>
                      <a:pt x="567" y="599"/>
                      <a:pt x="577" y="604"/>
                      <a:pt x="587" y="604"/>
                    </a:cubicBezTo>
                    <a:cubicBezTo>
                      <a:pt x="613" y="604"/>
                      <a:pt x="634" y="565"/>
                      <a:pt x="617" y="539"/>
                    </a:cubicBezTo>
                    <a:cubicBezTo>
                      <a:pt x="474" y="336"/>
                      <a:pt x="260" y="169"/>
                      <a:pt x="57" y="3"/>
                    </a:cubicBezTo>
                    <a:cubicBezTo>
                      <a:pt x="52" y="1"/>
                      <a:pt x="47" y="0"/>
                      <a:pt x="4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3"/>
              <p:cNvSpPr/>
              <p:nvPr/>
            </p:nvSpPr>
            <p:spPr>
              <a:xfrm>
                <a:off x="4091025" y="2620325"/>
                <a:ext cx="13525" cy="12600"/>
              </a:xfrm>
              <a:custGeom>
                <a:rect b="b" l="l" r="r" t="t"/>
                <a:pathLst>
                  <a:path extrusionOk="0" h="504" w="541">
                    <a:moveTo>
                      <a:pt x="40" y="0"/>
                    </a:moveTo>
                    <a:cubicBezTo>
                      <a:pt x="15" y="0"/>
                      <a:pt x="1" y="21"/>
                      <a:pt x="10" y="51"/>
                    </a:cubicBezTo>
                    <a:cubicBezTo>
                      <a:pt x="118" y="229"/>
                      <a:pt x="284" y="384"/>
                      <a:pt x="463" y="491"/>
                    </a:cubicBezTo>
                    <a:cubicBezTo>
                      <a:pt x="472" y="500"/>
                      <a:pt x="481" y="504"/>
                      <a:pt x="490" y="504"/>
                    </a:cubicBezTo>
                    <a:cubicBezTo>
                      <a:pt x="518" y="504"/>
                      <a:pt x="540" y="468"/>
                      <a:pt x="522" y="432"/>
                    </a:cubicBezTo>
                    <a:cubicBezTo>
                      <a:pt x="403" y="253"/>
                      <a:pt x="237" y="110"/>
                      <a:pt x="58" y="3"/>
                    </a:cubicBezTo>
                    <a:cubicBezTo>
                      <a:pt x="52" y="1"/>
                      <a:pt x="46" y="0"/>
                      <a:pt x="4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3"/>
              <p:cNvSpPr/>
              <p:nvPr/>
            </p:nvSpPr>
            <p:spPr>
              <a:xfrm>
                <a:off x="4109175" y="2607525"/>
                <a:ext cx="13075" cy="12900"/>
              </a:xfrm>
              <a:custGeom>
                <a:rect b="b" l="l" r="r" t="t"/>
                <a:pathLst>
                  <a:path extrusionOk="0" h="516" w="523">
                    <a:moveTo>
                      <a:pt x="44" y="1"/>
                    </a:moveTo>
                    <a:cubicBezTo>
                      <a:pt x="17" y="1"/>
                      <a:pt x="0" y="30"/>
                      <a:pt x="11" y="51"/>
                    </a:cubicBezTo>
                    <a:cubicBezTo>
                      <a:pt x="70" y="146"/>
                      <a:pt x="154" y="229"/>
                      <a:pt x="225" y="301"/>
                    </a:cubicBezTo>
                    <a:cubicBezTo>
                      <a:pt x="296" y="384"/>
                      <a:pt x="368" y="468"/>
                      <a:pt x="475" y="515"/>
                    </a:cubicBezTo>
                    <a:cubicBezTo>
                      <a:pt x="487" y="515"/>
                      <a:pt x="523" y="479"/>
                      <a:pt x="523" y="456"/>
                    </a:cubicBezTo>
                    <a:cubicBezTo>
                      <a:pt x="487" y="349"/>
                      <a:pt x="404" y="277"/>
                      <a:pt x="308" y="206"/>
                    </a:cubicBezTo>
                    <a:cubicBezTo>
                      <a:pt x="225" y="122"/>
                      <a:pt x="154" y="63"/>
                      <a:pt x="58" y="3"/>
                    </a:cubicBezTo>
                    <a:cubicBezTo>
                      <a:pt x="53" y="2"/>
                      <a:pt x="49" y="1"/>
                      <a:pt x="4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3"/>
              <p:cNvSpPr/>
              <p:nvPr/>
            </p:nvSpPr>
            <p:spPr>
              <a:xfrm>
                <a:off x="4125275" y="2593100"/>
                <a:ext cx="12075" cy="11300"/>
              </a:xfrm>
              <a:custGeom>
                <a:rect b="b" l="l" r="r" t="t"/>
                <a:pathLst>
                  <a:path extrusionOk="0" h="452" w="483">
                    <a:moveTo>
                      <a:pt x="35" y="1"/>
                    </a:moveTo>
                    <a:cubicBezTo>
                      <a:pt x="12" y="1"/>
                      <a:pt x="0" y="26"/>
                      <a:pt x="10" y="44"/>
                    </a:cubicBezTo>
                    <a:cubicBezTo>
                      <a:pt x="129" y="199"/>
                      <a:pt x="248" y="330"/>
                      <a:pt x="391" y="449"/>
                    </a:cubicBezTo>
                    <a:cubicBezTo>
                      <a:pt x="397" y="451"/>
                      <a:pt x="403" y="452"/>
                      <a:pt x="410" y="452"/>
                    </a:cubicBezTo>
                    <a:cubicBezTo>
                      <a:pt x="450" y="452"/>
                      <a:pt x="483" y="421"/>
                      <a:pt x="462" y="390"/>
                    </a:cubicBezTo>
                    <a:cubicBezTo>
                      <a:pt x="343" y="247"/>
                      <a:pt x="224" y="128"/>
                      <a:pt x="57" y="9"/>
                    </a:cubicBezTo>
                    <a:cubicBezTo>
                      <a:pt x="49" y="3"/>
                      <a:pt x="41" y="1"/>
                      <a:pt x="3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3"/>
              <p:cNvSpPr/>
              <p:nvPr/>
            </p:nvSpPr>
            <p:spPr>
              <a:xfrm>
                <a:off x="3610250" y="3028175"/>
                <a:ext cx="211075" cy="835250"/>
              </a:xfrm>
              <a:custGeom>
                <a:rect b="b" l="l" r="r" t="t"/>
                <a:pathLst>
                  <a:path extrusionOk="0" h="33410" w="8443">
                    <a:moveTo>
                      <a:pt x="4216" y="1"/>
                    </a:moveTo>
                    <a:lnTo>
                      <a:pt x="1" y="4382"/>
                    </a:lnTo>
                    <a:lnTo>
                      <a:pt x="4394" y="33410"/>
                    </a:lnTo>
                    <a:lnTo>
                      <a:pt x="8442" y="3954"/>
                    </a:lnTo>
                    <a:lnTo>
                      <a:pt x="4216"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3"/>
              <p:cNvSpPr/>
              <p:nvPr/>
            </p:nvSpPr>
            <p:spPr>
              <a:xfrm>
                <a:off x="3603125" y="3018950"/>
                <a:ext cx="224750" cy="845375"/>
              </a:xfrm>
              <a:custGeom>
                <a:rect b="b" l="l" r="r" t="t"/>
                <a:pathLst>
                  <a:path extrusionOk="0" h="33815" w="8990">
                    <a:moveTo>
                      <a:pt x="4513" y="727"/>
                    </a:moveTo>
                    <a:lnTo>
                      <a:pt x="8442" y="4418"/>
                    </a:lnTo>
                    <a:lnTo>
                      <a:pt x="4656" y="31957"/>
                    </a:lnTo>
                    <a:lnTo>
                      <a:pt x="548" y="4846"/>
                    </a:lnTo>
                    <a:lnTo>
                      <a:pt x="4513" y="727"/>
                    </a:lnTo>
                    <a:close/>
                    <a:moveTo>
                      <a:pt x="4477" y="1"/>
                    </a:moveTo>
                    <a:lnTo>
                      <a:pt x="0" y="4668"/>
                    </a:lnTo>
                    <a:lnTo>
                      <a:pt x="4405" y="33814"/>
                    </a:lnTo>
                    <a:lnTo>
                      <a:pt x="4929" y="33814"/>
                    </a:lnTo>
                    <a:lnTo>
                      <a:pt x="8977" y="4358"/>
                    </a:lnTo>
                    <a:lnTo>
                      <a:pt x="8989" y="4227"/>
                    </a:lnTo>
                    <a:lnTo>
                      <a:pt x="4477"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3"/>
              <p:cNvSpPr/>
              <p:nvPr/>
            </p:nvSpPr>
            <p:spPr>
              <a:xfrm>
                <a:off x="3698675" y="3068400"/>
                <a:ext cx="88425" cy="1750"/>
              </a:xfrm>
              <a:custGeom>
                <a:rect b="b" l="l" r="r" t="t"/>
                <a:pathLst>
                  <a:path extrusionOk="0" h="70" w="3537">
                    <a:moveTo>
                      <a:pt x="1605" y="0"/>
                    </a:moveTo>
                    <a:cubicBezTo>
                      <a:pt x="1081" y="0"/>
                      <a:pt x="557" y="7"/>
                      <a:pt x="36" y="23"/>
                    </a:cubicBezTo>
                    <a:cubicBezTo>
                      <a:pt x="31" y="21"/>
                      <a:pt x="26" y="20"/>
                      <a:pt x="23" y="20"/>
                    </a:cubicBezTo>
                    <a:cubicBezTo>
                      <a:pt x="1" y="20"/>
                      <a:pt x="5" y="47"/>
                      <a:pt x="36" y="47"/>
                    </a:cubicBezTo>
                    <a:cubicBezTo>
                      <a:pt x="557" y="63"/>
                      <a:pt x="1081" y="69"/>
                      <a:pt x="1605" y="69"/>
                    </a:cubicBezTo>
                    <a:cubicBezTo>
                      <a:pt x="2242" y="69"/>
                      <a:pt x="2879" y="60"/>
                      <a:pt x="3512" y="47"/>
                    </a:cubicBezTo>
                    <a:cubicBezTo>
                      <a:pt x="3536" y="47"/>
                      <a:pt x="3536" y="23"/>
                      <a:pt x="3512" y="23"/>
                    </a:cubicBezTo>
                    <a:cubicBezTo>
                      <a:pt x="2879" y="10"/>
                      <a:pt x="2242" y="0"/>
                      <a:pt x="160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3"/>
              <p:cNvSpPr/>
              <p:nvPr/>
            </p:nvSpPr>
            <p:spPr>
              <a:xfrm>
                <a:off x="3692425" y="3094000"/>
                <a:ext cx="94675" cy="1750"/>
              </a:xfrm>
              <a:custGeom>
                <a:rect b="b" l="l" r="r" t="t"/>
                <a:pathLst>
                  <a:path extrusionOk="0" h="70" w="3787">
                    <a:moveTo>
                      <a:pt x="1705" y="0"/>
                    </a:moveTo>
                    <a:cubicBezTo>
                      <a:pt x="1141" y="0"/>
                      <a:pt x="576" y="7"/>
                      <a:pt x="12" y="23"/>
                    </a:cubicBezTo>
                    <a:cubicBezTo>
                      <a:pt x="0" y="35"/>
                      <a:pt x="0" y="47"/>
                      <a:pt x="12" y="47"/>
                    </a:cubicBezTo>
                    <a:cubicBezTo>
                      <a:pt x="576" y="63"/>
                      <a:pt x="1141" y="69"/>
                      <a:pt x="1705" y="69"/>
                    </a:cubicBezTo>
                    <a:cubicBezTo>
                      <a:pt x="2391" y="69"/>
                      <a:pt x="3077" y="60"/>
                      <a:pt x="3762" y="47"/>
                    </a:cubicBezTo>
                    <a:cubicBezTo>
                      <a:pt x="3786" y="47"/>
                      <a:pt x="3786" y="23"/>
                      <a:pt x="3762" y="23"/>
                    </a:cubicBezTo>
                    <a:cubicBezTo>
                      <a:pt x="3077" y="10"/>
                      <a:pt x="2391" y="0"/>
                      <a:pt x="170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3"/>
              <p:cNvSpPr/>
              <p:nvPr/>
            </p:nvSpPr>
            <p:spPr>
              <a:xfrm>
                <a:off x="3707300" y="3119775"/>
                <a:ext cx="92000" cy="1875"/>
              </a:xfrm>
              <a:custGeom>
                <a:rect b="b" l="l" r="r" t="t"/>
                <a:pathLst>
                  <a:path extrusionOk="0" h="75" w="3680">
                    <a:moveTo>
                      <a:pt x="1847" y="1"/>
                    </a:moveTo>
                    <a:cubicBezTo>
                      <a:pt x="1242" y="1"/>
                      <a:pt x="637" y="10"/>
                      <a:pt x="36" y="28"/>
                    </a:cubicBezTo>
                    <a:cubicBezTo>
                      <a:pt x="0" y="28"/>
                      <a:pt x="0" y="51"/>
                      <a:pt x="36" y="51"/>
                    </a:cubicBezTo>
                    <a:cubicBezTo>
                      <a:pt x="696" y="65"/>
                      <a:pt x="1359" y="74"/>
                      <a:pt x="2024" y="74"/>
                    </a:cubicBezTo>
                    <a:cubicBezTo>
                      <a:pt x="2571" y="74"/>
                      <a:pt x="3119" y="68"/>
                      <a:pt x="3667" y="51"/>
                    </a:cubicBezTo>
                    <a:cubicBezTo>
                      <a:pt x="3679" y="51"/>
                      <a:pt x="3679" y="28"/>
                      <a:pt x="3667" y="28"/>
                    </a:cubicBezTo>
                    <a:cubicBezTo>
                      <a:pt x="3060" y="10"/>
                      <a:pt x="2453" y="1"/>
                      <a:pt x="184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3"/>
              <p:cNvSpPr/>
              <p:nvPr/>
            </p:nvSpPr>
            <p:spPr>
              <a:xfrm>
                <a:off x="3706100" y="3145450"/>
                <a:ext cx="105700" cy="1925"/>
              </a:xfrm>
              <a:custGeom>
                <a:rect b="b" l="l" r="r" t="t"/>
                <a:pathLst>
                  <a:path extrusionOk="0" h="77" w="4228">
                    <a:moveTo>
                      <a:pt x="2645" y="1"/>
                    </a:moveTo>
                    <a:cubicBezTo>
                      <a:pt x="1776" y="1"/>
                      <a:pt x="904" y="17"/>
                      <a:pt x="36" y="25"/>
                    </a:cubicBezTo>
                    <a:cubicBezTo>
                      <a:pt x="1" y="25"/>
                      <a:pt x="1" y="60"/>
                      <a:pt x="36" y="60"/>
                    </a:cubicBezTo>
                    <a:cubicBezTo>
                      <a:pt x="957" y="60"/>
                      <a:pt x="1889" y="76"/>
                      <a:pt x="2820" y="76"/>
                    </a:cubicBezTo>
                    <a:cubicBezTo>
                      <a:pt x="3286" y="76"/>
                      <a:pt x="3751" y="72"/>
                      <a:pt x="4216" y="60"/>
                    </a:cubicBezTo>
                    <a:cubicBezTo>
                      <a:pt x="4227" y="60"/>
                      <a:pt x="4227" y="25"/>
                      <a:pt x="4216" y="25"/>
                    </a:cubicBezTo>
                    <a:cubicBezTo>
                      <a:pt x="3695" y="7"/>
                      <a:pt x="3170" y="1"/>
                      <a:pt x="264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3"/>
              <p:cNvSpPr/>
              <p:nvPr/>
            </p:nvSpPr>
            <p:spPr>
              <a:xfrm>
                <a:off x="3714475" y="3171550"/>
                <a:ext cx="88100" cy="1275"/>
              </a:xfrm>
              <a:custGeom>
                <a:rect b="b" l="l" r="r" t="t"/>
                <a:pathLst>
                  <a:path extrusionOk="0" h="51" w="3524">
                    <a:moveTo>
                      <a:pt x="2037" y="1"/>
                    </a:moveTo>
                    <a:cubicBezTo>
                      <a:pt x="1366" y="1"/>
                      <a:pt x="697" y="15"/>
                      <a:pt x="23" y="28"/>
                    </a:cubicBezTo>
                    <a:cubicBezTo>
                      <a:pt x="17" y="22"/>
                      <a:pt x="12" y="20"/>
                      <a:pt x="10" y="20"/>
                    </a:cubicBezTo>
                    <a:cubicBezTo>
                      <a:pt x="1" y="20"/>
                      <a:pt x="5" y="40"/>
                      <a:pt x="23" y="40"/>
                    </a:cubicBezTo>
                    <a:cubicBezTo>
                      <a:pt x="801" y="40"/>
                      <a:pt x="1573" y="51"/>
                      <a:pt x="2348" y="51"/>
                    </a:cubicBezTo>
                    <a:cubicBezTo>
                      <a:pt x="2735" y="51"/>
                      <a:pt x="3123" y="48"/>
                      <a:pt x="3511" y="40"/>
                    </a:cubicBezTo>
                    <a:cubicBezTo>
                      <a:pt x="3523" y="40"/>
                      <a:pt x="3523" y="28"/>
                      <a:pt x="3511" y="28"/>
                    </a:cubicBezTo>
                    <a:cubicBezTo>
                      <a:pt x="3018" y="8"/>
                      <a:pt x="2527" y="1"/>
                      <a:pt x="203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3"/>
              <p:cNvSpPr/>
              <p:nvPr/>
            </p:nvSpPr>
            <p:spPr>
              <a:xfrm>
                <a:off x="3712675" y="3197025"/>
                <a:ext cx="86325" cy="2300"/>
              </a:xfrm>
              <a:custGeom>
                <a:rect b="b" l="l" r="r" t="t"/>
                <a:pathLst>
                  <a:path extrusionOk="0" h="92" w="3453">
                    <a:moveTo>
                      <a:pt x="4" y="40"/>
                    </a:moveTo>
                    <a:cubicBezTo>
                      <a:pt x="1" y="40"/>
                      <a:pt x="4" y="45"/>
                      <a:pt x="12" y="45"/>
                    </a:cubicBezTo>
                    <a:cubicBezTo>
                      <a:pt x="8" y="41"/>
                      <a:pt x="5" y="40"/>
                      <a:pt x="4" y="40"/>
                    </a:cubicBezTo>
                    <a:close/>
                    <a:moveTo>
                      <a:pt x="1554" y="0"/>
                    </a:moveTo>
                    <a:cubicBezTo>
                      <a:pt x="1038" y="0"/>
                      <a:pt x="522" y="13"/>
                      <a:pt x="12" y="45"/>
                    </a:cubicBezTo>
                    <a:cubicBezTo>
                      <a:pt x="609" y="77"/>
                      <a:pt x="1212" y="91"/>
                      <a:pt x="1816" y="91"/>
                    </a:cubicBezTo>
                    <a:cubicBezTo>
                      <a:pt x="2355" y="91"/>
                      <a:pt x="2895" y="80"/>
                      <a:pt x="3429" y="57"/>
                    </a:cubicBezTo>
                    <a:cubicBezTo>
                      <a:pt x="3452" y="57"/>
                      <a:pt x="3452" y="45"/>
                      <a:pt x="3429" y="45"/>
                    </a:cubicBezTo>
                    <a:cubicBezTo>
                      <a:pt x="2808" y="19"/>
                      <a:pt x="2180" y="0"/>
                      <a:pt x="155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3"/>
              <p:cNvSpPr/>
              <p:nvPr/>
            </p:nvSpPr>
            <p:spPr>
              <a:xfrm>
                <a:off x="3715625" y="3222250"/>
                <a:ext cx="81300" cy="2950"/>
              </a:xfrm>
              <a:custGeom>
                <a:rect b="b" l="l" r="r" t="t"/>
                <a:pathLst>
                  <a:path extrusionOk="0" h="118" w="3252">
                    <a:moveTo>
                      <a:pt x="1489" y="0"/>
                    </a:moveTo>
                    <a:cubicBezTo>
                      <a:pt x="991" y="0"/>
                      <a:pt x="493" y="16"/>
                      <a:pt x="1" y="60"/>
                    </a:cubicBezTo>
                    <a:cubicBezTo>
                      <a:pt x="486" y="103"/>
                      <a:pt x="977" y="117"/>
                      <a:pt x="1467" y="117"/>
                    </a:cubicBezTo>
                    <a:cubicBezTo>
                      <a:pt x="2060" y="117"/>
                      <a:pt x="2653" y="97"/>
                      <a:pt x="3239" y="84"/>
                    </a:cubicBezTo>
                    <a:cubicBezTo>
                      <a:pt x="3251" y="84"/>
                      <a:pt x="3251" y="48"/>
                      <a:pt x="3239" y="48"/>
                    </a:cubicBezTo>
                    <a:cubicBezTo>
                      <a:pt x="2660" y="22"/>
                      <a:pt x="2074" y="0"/>
                      <a:pt x="148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3"/>
              <p:cNvSpPr/>
              <p:nvPr/>
            </p:nvSpPr>
            <p:spPr>
              <a:xfrm>
                <a:off x="3716225" y="3248500"/>
                <a:ext cx="76825" cy="2425"/>
              </a:xfrm>
              <a:custGeom>
                <a:rect b="b" l="l" r="r" t="t"/>
                <a:pathLst>
                  <a:path extrusionOk="0" h="97" w="3073">
                    <a:moveTo>
                      <a:pt x="1050" y="1"/>
                    </a:moveTo>
                    <a:cubicBezTo>
                      <a:pt x="704" y="1"/>
                      <a:pt x="358" y="10"/>
                      <a:pt x="12" y="34"/>
                    </a:cubicBezTo>
                    <a:cubicBezTo>
                      <a:pt x="11" y="32"/>
                      <a:pt x="9" y="32"/>
                      <a:pt x="8" y="32"/>
                    </a:cubicBezTo>
                    <a:cubicBezTo>
                      <a:pt x="1" y="32"/>
                      <a:pt x="2" y="58"/>
                      <a:pt x="12" y="58"/>
                    </a:cubicBezTo>
                    <a:cubicBezTo>
                      <a:pt x="421" y="87"/>
                      <a:pt x="833" y="96"/>
                      <a:pt x="1247" y="96"/>
                    </a:cubicBezTo>
                    <a:cubicBezTo>
                      <a:pt x="1847" y="96"/>
                      <a:pt x="2450" y="77"/>
                      <a:pt x="3049" y="70"/>
                    </a:cubicBezTo>
                    <a:cubicBezTo>
                      <a:pt x="3072" y="70"/>
                      <a:pt x="3072" y="58"/>
                      <a:pt x="3049" y="58"/>
                    </a:cubicBezTo>
                    <a:cubicBezTo>
                      <a:pt x="2382" y="34"/>
                      <a:pt x="1716" y="1"/>
                      <a:pt x="105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3"/>
              <p:cNvSpPr/>
              <p:nvPr/>
            </p:nvSpPr>
            <p:spPr>
              <a:xfrm>
                <a:off x="3713550" y="3273825"/>
                <a:ext cx="75625" cy="2775"/>
              </a:xfrm>
              <a:custGeom>
                <a:rect b="b" l="l" r="r" t="t"/>
                <a:pathLst>
                  <a:path extrusionOk="0" h="111" w="3025">
                    <a:moveTo>
                      <a:pt x="1224" y="0"/>
                    </a:moveTo>
                    <a:cubicBezTo>
                      <a:pt x="820" y="0"/>
                      <a:pt x="419" y="9"/>
                      <a:pt x="24" y="33"/>
                    </a:cubicBezTo>
                    <a:cubicBezTo>
                      <a:pt x="0" y="45"/>
                      <a:pt x="0" y="69"/>
                      <a:pt x="24" y="69"/>
                    </a:cubicBezTo>
                    <a:cubicBezTo>
                      <a:pt x="437" y="99"/>
                      <a:pt x="856" y="110"/>
                      <a:pt x="1278" y="110"/>
                    </a:cubicBezTo>
                    <a:cubicBezTo>
                      <a:pt x="1854" y="110"/>
                      <a:pt x="2435" y="89"/>
                      <a:pt x="3013" y="69"/>
                    </a:cubicBezTo>
                    <a:cubicBezTo>
                      <a:pt x="3025" y="69"/>
                      <a:pt x="3025" y="33"/>
                      <a:pt x="3013" y="33"/>
                    </a:cubicBezTo>
                    <a:cubicBezTo>
                      <a:pt x="2417" y="19"/>
                      <a:pt x="1817" y="0"/>
                      <a:pt x="122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3"/>
              <p:cNvSpPr/>
              <p:nvPr/>
            </p:nvSpPr>
            <p:spPr>
              <a:xfrm>
                <a:off x="3712950" y="3299700"/>
                <a:ext cx="72050" cy="2225"/>
              </a:xfrm>
              <a:custGeom>
                <a:rect b="b" l="l" r="r" t="t"/>
                <a:pathLst>
                  <a:path extrusionOk="0" h="89" w="2882">
                    <a:moveTo>
                      <a:pt x="2033" y="0"/>
                    </a:moveTo>
                    <a:cubicBezTo>
                      <a:pt x="1360" y="0"/>
                      <a:pt x="686" y="17"/>
                      <a:pt x="12" y="34"/>
                    </a:cubicBezTo>
                    <a:cubicBezTo>
                      <a:pt x="1" y="34"/>
                      <a:pt x="1" y="82"/>
                      <a:pt x="12" y="82"/>
                    </a:cubicBezTo>
                    <a:cubicBezTo>
                      <a:pt x="330" y="86"/>
                      <a:pt x="647" y="88"/>
                      <a:pt x="965" y="88"/>
                    </a:cubicBezTo>
                    <a:cubicBezTo>
                      <a:pt x="1600" y="88"/>
                      <a:pt x="2235" y="78"/>
                      <a:pt x="2870" y="46"/>
                    </a:cubicBezTo>
                    <a:cubicBezTo>
                      <a:pt x="2882" y="46"/>
                      <a:pt x="2882" y="10"/>
                      <a:pt x="2870" y="10"/>
                    </a:cubicBezTo>
                    <a:cubicBezTo>
                      <a:pt x="2591" y="3"/>
                      <a:pt x="2312" y="0"/>
                      <a:pt x="203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3"/>
              <p:cNvSpPr/>
              <p:nvPr/>
            </p:nvSpPr>
            <p:spPr>
              <a:xfrm>
                <a:off x="3710275" y="3326075"/>
                <a:ext cx="72950" cy="3000"/>
              </a:xfrm>
              <a:custGeom>
                <a:rect b="b" l="l" r="r" t="t"/>
                <a:pathLst>
                  <a:path extrusionOk="0" h="120" w="2918">
                    <a:moveTo>
                      <a:pt x="1069" y="1"/>
                    </a:moveTo>
                    <a:cubicBezTo>
                      <a:pt x="714" y="1"/>
                      <a:pt x="361" y="6"/>
                      <a:pt x="12" y="15"/>
                    </a:cubicBezTo>
                    <a:cubicBezTo>
                      <a:pt x="11" y="13"/>
                      <a:pt x="10" y="13"/>
                      <a:pt x="9" y="13"/>
                    </a:cubicBezTo>
                    <a:cubicBezTo>
                      <a:pt x="1" y="13"/>
                      <a:pt x="2" y="50"/>
                      <a:pt x="12" y="50"/>
                    </a:cubicBezTo>
                    <a:cubicBezTo>
                      <a:pt x="723" y="68"/>
                      <a:pt x="1453" y="119"/>
                      <a:pt x="2174" y="119"/>
                    </a:cubicBezTo>
                    <a:cubicBezTo>
                      <a:pt x="2419" y="119"/>
                      <a:pt x="2664" y="113"/>
                      <a:pt x="2906" y="98"/>
                    </a:cubicBezTo>
                    <a:cubicBezTo>
                      <a:pt x="2917" y="98"/>
                      <a:pt x="2917" y="62"/>
                      <a:pt x="2906" y="62"/>
                    </a:cubicBezTo>
                    <a:cubicBezTo>
                      <a:pt x="2302" y="17"/>
                      <a:pt x="1683" y="1"/>
                      <a:pt x="106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3"/>
              <p:cNvSpPr/>
              <p:nvPr/>
            </p:nvSpPr>
            <p:spPr>
              <a:xfrm>
                <a:off x="3714750" y="3351675"/>
                <a:ext cx="63700" cy="2100"/>
              </a:xfrm>
              <a:custGeom>
                <a:rect b="b" l="l" r="r" t="t"/>
                <a:pathLst>
                  <a:path extrusionOk="0" h="84" w="2548">
                    <a:moveTo>
                      <a:pt x="377" y="0"/>
                    </a:moveTo>
                    <a:cubicBezTo>
                      <a:pt x="264" y="0"/>
                      <a:pt x="150" y="1"/>
                      <a:pt x="36" y="3"/>
                    </a:cubicBezTo>
                    <a:cubicBezTo>
                      <a:pt x="0" y="3"/>
                      <a:pt x="0" y="50"/>
                      <a:pt x="36" y="50"/>
                    </a:cubicBezTo>
                    <a:cubicBezTo>
                      <a:pt x="520" y="71"/>
                      <a:pt x="1004" y="84"/>
                      <a:pt x="1489" y="84"/>
                    </a:cubicBezTo>
                    <a:cubicBezTo>
                      <a:pt x="1838" y="84"/>
                      <a:pt x="2187" y="77"/>
                      <a:pt x="2536" y="62"/>
                    </a:cubicBezTo>
                    <a:cubicBezTo>
                      <a:pt x="2548" y="62"/>
                      <a:pt x="2548" y="50"/>
                      <a:pt x="2536" y="50"/>
                    </a:cubicBezTo>
                    <a:cubicBezTo>
                      <a:pt x="1817" y="30"/>
                      <a:pt x="1097" y="0"/>
                      <a:pt x="37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3"/>
              <p:cNvSpPr/>
              <p:nvPr/>
            </p:nvSpPr>
            <p:spPr>
              <a:xfrm>
                <a:off x="3698375" y="3377325"/>
                <a:ext cx="75625" cy="2375"/>
              </a:xfrm>
              <a:custGeom>
                <a:rect b="b" l="l" r="r" t="t"/>
                <a:pathLst>
                  <a:path extrusionOk="0" h="95" w="3025">
                    <a:moveTo>
                      <a:pt x="1512" y="1"/>
                    </a:moveTo>
                    <a:cubicBezTo>
                      <a:pt x="1012" y="1"/>
                      <a:pt x="512" y="13"/>
                      <a:pt x="12" y="36"/>
                    </a:cubicBezTo>
                    <a:cubicBezTo>
                      <a:pt x="11" y="35"/>
                      <a:pt x="10" y="35"/>
                      <a:pt x="9" y="35"/>
                    </a:cubicBezTo>
                    <a:cubicBezTo>
                      <a:pt x="0" y="35"/>
                      <a:pt x="1" y="72"/>
                      <a:pt x="12" y="72"/>
                    </a:cubicBezTo>
                    <a:cubicBezTo>
                      <a:pt x="464" y="88"/>
                      <a:pt x="915" y="95"/>
                      <a:pt x="1366" y="95"/>
                    </a:cubicBezTo>
                    <a:cubicBezTo>
                      <a:pt x="1915" y="95"/>
                      <a:pt x="2464" y="85"/>
                      <a:pt x="3012" y="72"/>
                    </a:cubicBezTo>
                    <a:cubicBezTo>
                      <a:pt x="3024" y="72"/>
                      <a:pt x="3024" y="36"/>
                      <a:pt x="3012" y="36"/>
                    </a:cubicBezTo>
                    <a:cubicBezTo>
                      <a:pt x="2512" y="13"/>
                      <a:pt x="2012" y="1"/>
                      <a:pt x="151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3"/>
              <p:cNvSpPr/>
              <p:nvPr/>
            </p:nvSpPr>
            <p:spPr>
              <a:xfrm>
                <a:off x="3710575" y="3403100"/>
                <a:ext cx="60750" cy="2325"/>
              </a:xfrm>
              <a:custGeom>
                <a:rect b="b" l="l" r="r" t="t"/>
                <a:pathLst>
                  <a:path extrusionOk="0" h="93" w="2430">
                    <a:moveTo>
                      <a:pt x="1104" y="1"/>
                    </a:moveTo>
                    <a:cubicBezTo>
                      <a:pt x="744" y="1"/>
                      <a:pt x="383" y="7"/>
                      <a:pt x="24" y="17"/>
                    </a:cubicBezTo>
                    <a:cubicBezTo>
                      <a:pt x="0" y="17"/>
                      <a:pt x="0" y="65"/>
                      <a:pt x="24" y="65"/>
                    </a:cubicBezTo>
                    <a:cubicBezTo>
                      <a:pt x="478" y="79"/>
                      <a:pt x="935" y="93"/>
                      <a:pt x="1397" y="93"/>
                    </a:cubicBezTo>
                    <a:cubicBezTo>
                      <a:pt x="1735" y="93"/>
                      <a:pt x="2075" y="85"/>
                      <a:pt x="2417" y="65"/>
                    </a:cubicBezTo>
                    <a:cubicBezTo>
                      <a:pt x="2429" y="65"/>
                      <a:pt x="2429" y="53"/>
                      <a:pt x="2417" y="29"/>
                    </a:cubicBezTo>
                    <a:cubicBezTo>
                      <a:pt x="1985" y="10"/>
                      <a:pt x="1545" y="1"/>
                      <a:pt x="110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3"/>
              <p:cNvSpPr/>
              <p:nvPr/>
            </p:nvSpPr>
            <p:spPr>
              <a:xfrm>
                <a:off x="3714150" y="3454125"/>
                <a:ext cx="50025" cy="2200"/>
              </a:xfrm>
              <a:custGeom>
                <a:rect b="b" l="l" r="r" t="t"/>
                <a:pathLst>
                  <a:path extrusionOk="0" h="88" w="2001">
                    <a:moveTo>
                      <a:pt x="1331" y="1"/>
                    </a:moveTo>
                    <a:cubicBezTo>
                      <a:pt x="891" y="1"/>
                      <a:pt x="449" y="16"/>
                      <a:pt x="12" y="48"/>
                    </a:cubicBezTo>
                    <a:cubicBezTo>
                      <a:pt x="0" y="48"/>
                      <a:pt x="0" y="72"/>
                      <a:pt x="12" y="72"/>
                    </a:cubicBezTo>
                    <a:cubicBezTo>
                      <a:pt x="211" y="83"/>
                      <a:pt x="411" y="87"/>
                      <a:pt x="612" y="87"/>
                    </a:cubicBezTo>
                    <a:cubicBezTo>
                      <a:pt x="1071" y="87"/>
                      <a:pt x="1533" y="65"/>
                      <a:pt x="1989" y="48"/>
                    </a:cubicBezTo>
                    <a:cubicBezTo>
                      <a:pt x="2000" y="48"/>
                      <a:pt x="2000" y="12"/>
                      <a:pt x="1989" y="12"/>
                    </a:cubicBezTo>
                    <a:cubicBezTo>
                      <a:pt x="1770" y="5"/>
                      <a:pt x="1551" y="1"/>
                      <a:pt x="133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3"/>
              <p:cNvSpPr/>
              <p:nvPr/>
            </p:nvSpPr>
            <p:spPr>
              <a:xfrm>
                <a:off x="3714750" y="3428500"/>
                <a:ext cx="53000" cy="2300"/>
              </a:xfrm>
              <a:custGeom>
                <a:rect b="b" l="l" r="r" t="t"/>
                <a:pathLst>
                  <a:path extrusionOk="0" h="92" w="2120">
                    <a:moveTo>
                      <a:pt x="821" y="1"/>
                    </a:moveTo>
                    <a:cubicBezTo>
                      <a:pt x="558" y="1"/>
                      <a:pt x="295" y="4"/>
                      <a:pt x="36" y="14"/>
                    </a:cubicBezTo>
                    <a:cubicBezTo>
                      <a:pt x="0" y="25"/>
                      <a:pt x="0" y="73"/>
                      <a:pt x="36" y="73"/>
                    </a:cubicBezTo>
                    <a:cubicBezTo>
                      <a:pt x="285" y="86"/>
                      <a:pt x="538" y="91"/>
                      <a:pt x="791" y="91"/>
                    </a:cubicBezTo>
                    <a:cubicBezTo>
                      <a:pt x="1228" y="91"/>
                      <a:pt x="1666" y="76"/>
                      <a:pt x="2096" y="61"/>
                    </a:cubicBezTo>
                    <a:cubicBezTo>
                      <a:pt x="2119" y="61"/>
                      <a:pt x="2119" y="25"/>
                      <a:pt x="2096" y="25"/>
                    </a:cubicBezTo>
                    <a:cubicBezTo>
                      <a:pt x="1676" y="11"/>
                      <a:pt x="1248" y="1"/>
                      <a:pt x="82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3"/>
              <p:cNvSpPr/>
              <p:nvPr/>
            </p:nvSpPr>
            <p:spPr>
              <a:xfrm>
                <a:off x="3715625" y="3479825"/>
                <a:ext cx="45275" cy="2325"/>
              </a:xfrm>
              <a:custGeom>
                <a:rect b="b" l="l" r="r" t="t"/>
                <a:pathLst>
                  <a:path extrusionOk="0" h="93" w="1811">
                    <a:moveTo>
                      <a:pt x="843" y="1"/>
                    </a:moveTo>
                    <a:cubicBezTo>
                      <a:pt x="566" y="1"/>
                      <a:pt x="289" y="10"/>
                      <a:pt x="13" y="32"/>
                    </a:cubicBezTo>
                    <a:cubicBezTo>
                      <a:pt x="1" y="44"/>
                      <a:pt x="1" y="80"/>
                      <a:pt x="13" y="80"/>
                    </a:cubicBezTo>
                    <a:cubicBezTo>
                      <a:pt x="224" y="88"/>
                      <a:pt x="434" y="92"/>
                      <a:pt x="645" y="92"/>
                    </a:cubicBezTo>
                    <a:cubicBezTo>
                      <a:pt x="1030" y="92"/>
                      <a:pt x="1414" y="79"/>
                      <a:pt x="1799" y="56"/>
                    </a:cubicBezTo>
                    <a:cubicBezTo>
                      <a:pt x="1810" y="56"/>
                      <a:pt x="1810" y="32"/>
                      <a:pt x="1799" y="32"/>
                    </a:cubicBezTo>
                    <a:cubicBezTo>
                      <a:pt x="1480" y="13"/>
                      <a:pt x="1161" y="1"/>
                      <a:pt x="84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3"/>
              <p:cNvSpPr/>
              <p:nvPr/>
            </p:nvSpPr>
            <p:spPr>
              <a:xfrm>
                <a:off x="3715925" y="3505750"/>
                <a:ext cx="40500" cy="2425"/>
              </a:xfrm>
              <a:custGeom>
                <a:rect b="b" l="l" r="r" t="t"/>
                <a:pathLst>
                  <a:path extrusionOk="0" h="97" w="1620">
                    <a:moveTo>
                      <a:pt x="1027" y="1"/>
                    </a:moveTo>
                    <a:cubicBezTo>
                      <a:pt x="692" y="1"/>
                      <a:pt x="356" y="16"/>
                      <a:pt x="24" y="31"/>
                    </a:cubicBezTo>
                    <a:cubicBezTo>
                      <a:pt x="1" y="31"/>
                      <a:pt x="1" y="79"/>
                      <a:pt x="24" y="79"/>
                    </a:cubicBezTo>
                    <a:cubicBezTo>
                      <a:pt x="207" y="91"/>
                      <a:pt x="391" y="96"/>
                      <a:pt x="576" y="96"/>
                    </a:cubicBezTo>
                    <a:cubicBezTo>
                      <a:pt x="920" y="96"/>
                      <a:pt x="1267" y="78"/>
                      <a:pt x="1608" y="55"/>
                    </a:cubicBezTo>
                    <a:cubicBezTo>
                      <a:pt x="1620" y="55"/>
                      <a:pt x="1620" y="19"/>
                      <a:pt x="1608" y="19"/>
                    </a:cubicBezTo>
                    <a:cubicBezTo>
                      <a:pt x="1415" y="6"/>
                      <a:pt x="1221" y="1"/>
                      <a:pt x="102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3"/>
              <p:cNvSpPr/>
              <p:nvPr/>
            </p:nvSpPr>
            <p:spPr>
              <a:xfrm>
                <a:off x="3710275" y="3531675"/>
                <a:ext cx="43175" cy="2450"/>
              </a:xfrm>
              <a:custGeom>
                <a:rect b="b" l="l" r="r" t="t"/>
                <a:pathLst>
                  <a:path extrusionOk="0" h="98" w="1727">
                    <a:moveTo>
                      <a:pt x="859" y="0"/>
                    </a:moveTo>
                    <a:cubicBezTo>
                      <a:pt x="572" y="0"/>
                      <a:pt x="286" y="12"/>
                      <a:pt x="12" y="42"/>
                    </a:cubicBezTo>
                    <a:cubicBezTo>
                      <a:pt x="0" y="42"/>
                      <a:pt x="0" y="54"/>
                      <a:pt x="12" y="66"/>
                    </a:cubicBezTo>
                    <a:cubicBezTo>
                      <a:pt x="229" y="89"/>
                      <a:pt x="452" y="97"/>
                      <a:pt x="674" y="97"/>
                    </a:cubicBezTo>
                    <a:cubicBezTo>
                      <a:pt x="1026" y="97"/>
                      <a:pt x="1380" y="76"/>
                      <a:pt x="1715" y="54"/>
                    </a:cubicBezTo>
                    <a:cubicBezTo>
                      <a:pt x="1727" y="54"/>
                      <a:pt x="1727" y="30"/>
                      <a:pt x="1715" y="30"/>
                    </a:cubicBezTo>
                    <a:cubicBezTo>
                      <a:pt x="1435" y="12"/>
                      <a:pt x="1146" y="0"/>
                      <a:pt x="85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3"/>
              <p:cNvSpPr/>
              <p:nvPr/>
            </p:nvSpPr>
            <p:spPr>
              <a:xfrm>
                <a:off x="3708775" y="3557375"/>
                <a:ext cx="40525" cy="2550"/>
              </a:xfrm>
              <a:custGeom>
                <a:rect b="b" l="l" r="r" t="t"/>
                <a:pathLst>
                  <a:path extrusionOk="0" h="102" w="1621">
                    <a:moveTo>
                      <a:pt x="868" y="0"/>
                    </a:moveTo>
                    <a:cubicBezTo>
                      <a:pt x="581" y="0"/>
                      <a:pt x="294" y="12"/>
                      <a:pt x="13" y="38"/>
                    </a:cubicBezTo>
                    <a:cubicBezTo>
                      <a:pt x="1" y="38"/>
                      <a:pt x="1" y="73"/>
                      <a:pt x="13" y="73"/>
                    </a:cubicBezTo>
                    <a:cubicBezTo>
                      <a:pt x="193" y="94"/>
                      <a:pt x="375" y="102"/>
                      <a:pt x="559" y="102"/>
                    </a:cubicBezTo>
                    <a:cubicBezTo>
                      <a:pt x="910" y="102"/>
                      <a:pt x="1264" y="73"/>
                      <a:pt x="1608" y="50"/>
                    </a:cubicBezTo>
                    <a:cubicBezTo>
                      <a:pt x="1620" y="50"/>
                      <a:pt x="1620" y="26"/>
                      <a:pt x="1608" y="26"/>
                    </a:cubicBezTo>
                    <a:cubicBezTo>
                      <a:pt x="1365" y="9"/>
                      <a:pt x="1117" y="0"/>
                      <a:pt x="86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3"/>
              <p:cNvSpPr/>
              <p:nvPr/>
            </p:nvSpPr>
            <p:spPr>
              <a:xfrm>
                <a:off x="3708200" y="3583100"/>
                <a:ext cx="40500" cy="2525"/>
              </a:xfrm>
              <a:custGeom>
                <a:rect b="b" l="l" r="r" t="t"/>
                <a:pathLst>
                  <a:path extrusionOk="0" h="101" w="1620">
                    <a:moveTo>
                      <a:pt x="656" y="0"/>
                    </a:moveTo>
                    <a:cubicBezTo>
                      <a:pt x="440" y="0"/>
                      <a:pt x="224" y="9"/>
                      <a:pt x="12" y="33"/>
                    </a:cubicBezTo>
                    <a:cubicBezTo>
                      <a:pt x="0" y="33"/>
                      <a:pt x="0" y="68"/>
                      <a:pt x="12" y="68"/>
                    </a:cubicBezTo>
                    <a:cubicBezTo>
                      <a:pt x="224" y="92"/>
                      <a:pt x="440" y="101"/>
                      <a:pt x="656" y="101"/>
                    </a:cubicBezTo>
                    <a:cubicBezTo>
                      <a:pt x="975" y="101"/>
                      <a:pt x="1295" y="83"/>
                      <a:pt x="1607" y="68"/>
                    </a:cubicBezTo>
                    <a:cubicBezTo>
                      <a:pt x="1619" y="68"/>
                      <a:pt x="1619" y="33"/>
                      <a:pt x="1607" y="33"/>
                    </a:cubicBezTo>
                    <a:cubicBezTo>
                      <a:pt x="1295" y="18"/>
                      <a:pt x="975" y="0"/>
                      <a:pt x="65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3"/>
              <p:cNvSpPr/>
              <p:nvPr/>
            </p:nvSpPr>
            <p:spPr>
              <a:xfrm>
                <a:off x="3702525" y="3608750"/>
                <a:ext cx="40800" cy="2450"/>
              </a:xfrm>
              <a:custGeom>
                <a:rect b="b" l="l" r="r" t="t"/>
                <a:pathLst>
                  <a:path extrusionOk="0" h="98" w="1632">
                    <a:moveTo>
                      <a:pt x="610" y="0"/>
                    </a:moveTo>
                    <a:cubicBezTo>
                      <a:pt x="413" y="0"/>
                      <a:pt x="217" y="6"/>
                      <a:pt x="25" y="19"/>
                    </a:cubicBezTo>
                    <a:cubicBezTo>
                      <a:pt x="1" y="42"/>
                      <a:pt x="1" y="66"/>
                      <a:pt x="25" y="66"/>
                    </a:cubicBezTo>
                    <a:cubicBezTo>
                      <a:pt x="268" y="88"/>
                      <a:pt x="517" y="98"/>
                      <a:pt x="766" y="98"/>
                    </a:cubicBezTo>
                    <a:cubicBezTo>
                      <a:pt x="1053" y="98"/>
                      <a:pt x="1340" y="85"/>
                      <a:pt x="1620" y="66"/>
                    </a:cubicBezTo>
                    <a:cubicBezTo>
                      <a:pt x="1632" y="66"/>
                      <a:pt x="1632" y="31"/>
                      <a:pt x="1620" y="31"/>
                    </a:cubicBezTo>
                    <a:cubicBezTo>
                      <a:pt x="1289" y="16"/>
                      <a:pt x="948" y="0"/>
                      <a:pt x="61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3"/>
              <p:cNvSpPr/>
              <p:nvPr/>
            </p:nvSpPr>
            <p:spPr>
              <a:xfrm>
                <a:off x="3707300" y="3634625"/>
                <a:ext cx="32775" cy="2425"/>
              </a:xfrm>
              <a:custGeom>
                <a:rect b="b" l="l" r="r" t="t"/>
                <a:pathLst>
                  <a:path extrusionOk="0" h="97" w="1311">
                    <a:moveTo>
                      <a:pt x="613" y="0"/>
                    </a:moveTo>
                    <a:cubicBezTo>
                      <a:pt x="414" y="0"/>
                      <a:pt x="219" y="9"/>
                      <a:pt x="36" y="31"/>
                    </a:cubicBezTo>
                    <a:cubicBezTo>
                      <a:pt x="0" y="43"/>
                      <a:pt x="0" y="79"/>
                      <a:pt x="36" y="79"/>
                    </a:cubicBezTo>
                    <a:cubicBezTo>
                      <a:pt x="181" y="92"/>
                      <a:pt x="330" y="97"/>
                      <a:pt x="478" y="97"/>
                    </a:cubicBezTo>
                    <a:cubicBezTo>
                      <a:pt x="756" y="97"/>
                      <a:pt x="1034" y="79"/>
                      <a:pt x="1298" y="55"/>
                    </a:cubicBezTo>
                    <a:cubicBezTo>
                      <a:pt x="1310" y="55"/>
                      <a:pt x="1310" y="31"/>
                      <a:pt x="1298" y="31"/>
                    </a:cubicBezTo>
                    <a:cubicBezTo>
                      <a:pt x="1075" y="12"/>
                      <a:pt x="842" y="0"/>
                      <a:pt x="61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3"/>
              <p:cNvSpPr/>
              <p:nvPr/>
            </p:nvSpPr>
            <p:spPr>
              <a:xfrm>
                <a:off x="3713250" y="3660650"/>
                <a:ext cx="23825" cy="1825"/>
              </a:xfrm>
              <a:custGeom>
                <a:rect b="b" l="l" r="r" t="t"/>
                <a:pathLst>
                  <a:path extrusionOk="0" h="73" w="953">
                    <a:moveTo>
                      <a:pt x="418" y="1"/>
                    </a:moveTo>
                    <a:cubicBezTo>
                      <a:pt x="290" y="1"/>
                      <a:pt x="162" y="4"/>
                      <a:pt x="36" y="14"/>
                    </a:cubicBezTo>
                    <a:cubicBezTo>
                      <a:pt x="0" y="26"/>
                      <a:pt x="0" y="62"/>
                      <a:pt x="36" y="62"/>
                    </a:cubicBezTo>
                    <a:cubicBezTo>
                      <a:pt x="128" y="69"/>
                      <a:pt x="222" y="72"/>
                      <a:pt x="316" y="72"/>
                    </a:cubicBezTo>
                    <a:cubicBezTo>
                      <a:pt x="525" y="72"/>
                      <a:pt x="736" y="58"/>
                      <a:pt x="941" y="50"/>
                    </a:cubicBezTo>
                    <a:cubicBezTo>
                      <a:pt x="953" y="50"/>
                      <a:pt x="953" y="14"/>
                      <a:pt x="941" y="14"/>
                    </a:cubicBezTo>
                    <a:cubicBezTo>
                      <a:pt x="769" y="7"/>
                      <a:pt x="593" y="1"/>
                      <a:pt x="41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3"/>
              <p:cNvSpPr/>
              <p:nvPr/>
            </p:nvSpPr>
            <p:spPr>
              <a:xfrm>
                <a:off x="3715625" y="3686625"/>
                <a:ext cx="18775" cy="1900"/>
              </a:xfrm>
              <a:custGeom>
                <a:rect b="b" l="l" r="r" t="t"/>
                <a:pathLst>
                  <a:path extrusionOk="0" h="76" w="751">
                    <a:moveTo>
                      <a:pt x="411" y="1"/>
                    </a:moveTo>
                    <a:cubicBezTo>
                      <a:pt x="277" y="1"/>
                      <a:pt x="143" y="10"/>
                      <a:pt x="13" y="23"/>
                    </a:cubicBezTo>
                    <a:cubicBezTo>
                      <a:pt x="1" y="23"/>
                      <a:pt x="1" y="47"/>
                      <a:pt x="13" y="59"/>
                    </a:cubicBezTo>
                    <a:cubicBezTo>
                      <a:pt x="120" y="70"/>
                      <a:pt x="229" y="75"/>
                      <a:pt x="339" y="75"/>
                    </a:cubicBezTo>
                    <a:cubicBezTo>
                      <a:pt x="473" y="75"/>
                      <a:pt x="608" y="67"/>
                      <a:pt x="739" y="47"/>
                    </a:cubicBezTo>
                    <a:cubicBezTo>
                      <a:pt x="751" y="47"/>
                      <a:pt x="751" y="23"/>
                      <a:pt x="739" y="23"/>
                    </a:cubicBezTo>
                    <a:cubicBezTo>
                      <a:pt x="631" y="7"/>
                      <a:pt x="522" y="1"/>
                      <a:pt x="41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3"/>
              <p:cNvSpPr/>
              <p:nvPr/>
            </p:nvSpPr>
            <p:spPr>
              <a:xfrm>
                <a:off x="3711175" y="3712175"/>
                <a:ext cx="19650" cy="2275"/>
              </a:xfrm>
              <a:custGeom>
                <a:rect b="b" l="l" r="r" t="t"/>
                <a:pathLst>
                  <a:path extrusionOk="0" h="91" w="786">
                    <a:moveTo>
                      <a:pt x="305" y="1"/>
                    </a:moveTo>
                    <a:cubicBezTo>
                      <a:pt x="209" y="1"/>
                      <a:pt x="114" y="7"/>
                      <a:pt x="24" y="25"/>
                    </a:cubicBezTo>
                    <a:cubicBezTo>
                      <a:pt x="0" y="25"/>
                      <a:pt x="0" y="73"/>
                      <a:pt x="24" y="73"/>
                    </a:cubicBezTo>
                    <a:cubicBezTo>
                      <a:pt x="107" y="85"/>
                      <a:pt x="191" y="90"/>
                      <a:pt x="277" y="90"/>
                    </a:cubicBezTo>
                    <a:cubicBezTo>
                      <a:pt x="438" y="90"/>
                      <a:pt x="603" y="72"/>
                      <a:pt x="774" y="49"/>
                    </a:cubicBezTo>
                    <a:cubicBezTo>
                      <a:pt x="786" y="49"/>
                      <a:pt x="786" y="25"/>
                      <a:pt x="774" y="25"/>
                    </a:cubicBezTo>
                    <a:cubicBezTo>
                      <a:pt x="626" y="18"/>
                      <a:pt x="464" y="1"/>
                      <a:pt x="30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3"/>
              <p:cNvSpPr/>
              <p:nvPr/>
            </p:nvSpPr>
            <p:spPr>
              <a:xfrm>
                <a:off x="3711775" y="3738450"/>
                <a:ext cx="16675" cy="1375"/>
              </a:xfrm>
              <a:custGeom>
                <a:rect b="b" l="l" r="r" t="t"/>
                <a:pathLst>
                  <a:path extrusionOk="0" h="55" w="667">
                    <a:moveTo>
                      <a:pt x="329" y="1"/>
                    </a:moveTo>
                    <a:cubicBezTo>
                      <a:pt x="223" y="1"/>
                      <a:pt x="119" y="4"/>
                      <a:pt x="12" y="10"/>
                    </a:cubicBezTo>
                    <a:cubicBezTo>
                      <a:pt x="11" y="9"/>
                      <a:pt x="9" y="8"/>
                      <a:pt x="8" y="8"/>
                    </a:cubicBezTo>
                    <a:cubicBezTo>
                      <a:pt x="0" y="8"/>
                      <a:pt x="1" y="46"/>
                      <a:pt x="12" y="46"/>
                    </a:cubicBezTo>
                    <a:cubicBezTo>
                      <a:pt x="125" y="52"/>
                      <a:pt x="235" y="55"/>
                      <a:pt x="342" y="55"/>
                    </a:cubicBezTo>
                    <a:cubicBezTo>
                      <a:pt x="449" y="55"/>
                      <a:pt x="554" y="52"/>
                      <a:pt x="655" y="46"/>
                    </a:cubicBezTo>
                    <a:cubicBezTo>
                      <a:pt x="667" y="46"/>
                      <a:pt x="667" y="10"/>
                      <a:pt x="655" y="10"/>
                    </a:cubicBezTo>
                    <a:cubicBezTo>
                      <a:pt x="542" y="4"/>
                      <a:pt x="435" y="1"/>
                      <a:pt x="32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3"/>
              <p:cNvSpPr/>
              <p:nvPr/>
            </p:nvSpPr>
            <p:spPr>
              <a:xfrm>
                <a:off x="3814150" y="2493900"/>
                <a:ext cx="38725" cy="38700"/>
              </a:xfrm>
              <a:custGeom>
                <a:rect b="b" l="l" r="r" t="t"/>
                <a:pathLst>
                  <a:path extrusionOk="0" h="1548" w="1549">
                    <a:moveTo>
                      <a:pt x="775" y="0"/>
                    </a:moveTo>
                    <a:cubicBezTo>
                      <a:pt x="346" y="0"/>
                      <a:pt x="1" y="345"/>
                      <a:pt x="1" y="774"/>
                    </a:cubicBezTo>
                    <a:cubicBezTo>
                      <a:pt x="1" y="1203"/>
                      <a:pt x="334" y="1548"/>
                      <a:pt x="775" y="1548"/>
                    </a:cubicBezTo>
                    <a:cubicBezTo>
                      <a:pt x="1203" y="1548"/>
                      <a:pt x="1549" y="1203"/>
                      <a:pt x="1549" y="774"/>
                    </a:cubicBezTo>
                    <a:cubicBezTo>
                      <a:pt x="1549" y="345"/>
                      <a:pt x="1203" y="0"/>
                      <a:pt x="77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3"/>
              <p:cNvSpPr/>
              <p:nvPr/>
            </p:nvSpPr>
            <p:spPr>
              <a:xfrm>
                <a:off x="3802550" y="2525150"/>
                <a:ext cx="32775" cy="122950"/>
              </a:xfrm>
              <a:custGeom>
                <a:rect b="b" l="l" r="r" t="t"/>
                <a:pathLst>
                  <a:path extrusionOk="0" h="4918" w="1311">
                    <a:moveTo>
                      <a:pt x="977" y="0"/>
                    </a:moveTo>
                    <a:lnTo>
                      <a:pt x="0" y="4846"/>
                    </a:lnTo>
                    <a:lnTo>
                      <a:pt x="334" y="4917"/>
                    </a:lnTo>
                    <a:lnTo>
                      <a:pt x="1310" y="72"/>
                    </a:lnTo>
                    <a:lnTo>
                      <a:pt x="977"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3"/>
              <p:cNvSpPr/>
              <p:nvPr/>
            </p:nvSpPr>
            <p:spPr>
              <a:xfrm>
                <a:off x="3969225" y="2561650"/>
                <a:ext cx="43500" cy="38750"/>
              </a:xfrm>
              <a:custGeom>
                <a:rect b="b" l="l" r="r" t="t"/>
                <a:pathLst>
                  <a:path extrusionOk="0" h="1550" w="1740">
                    <a:moveTo>
                      <a:pt x="871" y="1"/>
                    </a:moveTo>
                    <a:cubicBezTo>
                      <a:pt x="548" y="1"/>
                      <a:pt x="246" y="197"/>
                      <a:pt x="132" y="529"/>
                    </a:cubicBezTo>
                    <a:cubicBezTo>
                      <a:pt x="1" y="933"/>
                      <a:pt x="215" y="1386"/>
                      <a:pt x="632" y="1517"/>
                    </a:cubicBezTo>
                    <a:cubicBezTo>
                      <a:pt x="710" y="1539"/>
                      <a:pt x="788" y="1550"/>
                      <a:pt x="864" y="1550"/>
                    </a:cubicBezTo>
                    <a:cubicBezTo>
                      <a:pt x="1198" y="1550"/>
                      <a:pt x="1502" y="1348"/>
                      <a:pt x="1608" y="1029"/>
                    </a:cubicBezTo>
                    <a:cubicBezTo>
                      <a:pt x="1739" y="624"/>
                      <a:pt x="1537" y="171"/>
                      <a:pt x="1120" y="40"/>
                    </a:cubicBezTo>
                    <a:cubicBezTo>
                      <a:pt x="1038" y="14"/>
                      <a:pt x="954" y="1"/>
                      <a:pt x="87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3"/>
              <p:cNvSpPr/>
              <p:nvPr/>
            </p:nvSpPr>
            <p:spPr>
              <a:xfrm>
                <a:off x="3919525" y="2588250"/>
                <a:ext cx="71450" cy="110750"/>
              </a:xfrm>
              <a:custGeom>
                <a:rect b="b" l="l" r="r" t="t"/>
                <a:pathLst>
                  <a:path extrusionOk="0" h="4430" w="2858">
                    <a:moveTo>
                      <a:pt x="2572" y="0"/>
                    </a:moveTo>
                    <a:lnTo>
                      <a:pt x="1" y="4263"/>
                    </a:lnTo>
                    <a:lnTo>
                      <a:pt x="298" y="4429"/>
                    </a:lnTo>
                    <a:lnTo>
                      <a:pt x="2858" y="179"/>
                    </a:lnTo>
                    <a:lnTo>
                      <a:pt x="2572"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3"/>
              <p:cNvSpPr/>
              <p:nvPr/>
            </p:nvSpPr>
            <p:spPr>
              <a:xfrm>
                <a:off x="3409350" y="2564550"/>
                <a:ext cx="42875" cy="39075"/>
              </a:xfrm>
              <a:custGeom>
                <a:rect b="b" l="l" r="r" t="t"/>
                <a:pathLst>
                  <a:path extrusionOk="0" h="1563" w="1715">
                    <a:moveTo>
                      <a:pt x="847" y="0"/>
                    </a:moveTo>
                    <a:cubicBezTo>
                      <a:pt x="647" y="0"/>
                      <a:pt x="448" y="78"/>
                      <a:pt x="298" y="234"/>
                    </a:cubicBezTo>
                    <a:cubicBezTo>
                      <a:pt x="0" y="555"/>
                      <a:pt x="0" y="1044"/>
                      <a:pt x="310" y="1341"/>
                    </a:cubicBezTo>
                    <a:cubicBezTo>
                      <a:pt x="463" y="1489"/>
                      <a:pt x="663" y="1563"/>
                      <a:pt x="862" y="1563"/>
                    </a:cubicBezTo>
                    <a:cubicBezTo>
                      <a:pt x="1065" y="1563"/>
                      <a:pt x="1267" y="1486"/>
                      <a:pt x="1417" y="1329"/>
                    </a:cubicBezTo>
                    <a:cubicBezTo>
                      <a:pt x="1715" y="1008"/>
                      <a:pt x="1715" y="520"/>
                      <a:pt x="1393" y="222"/>
                    </a:cubicBezTo>
                    <a:cubicBezTo>
                      <a:pt x="1240" y="75"/>
                      <a:pt x="1043" y="0"/>
                      <a:pt x="84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3"/>
              <p:cNvSpPr/>
              <p:nvPr/>
            </p:nvSpPr>
            <p:spPr>
              <a:xfrm>
                <a:off x="3434650" y="2592425"/>
                <a:ext cx="70275" cy="113125"/>
              </a:xfrm>
              <a:custGeom>
                <a:rect b="b" l="l" r="r" t="t"/>
                <a:pathLst>
                  <a:path extrusionOk="0" h="4525" w="2811">
                    <a:moveTo>
                      <a:pt x="298" y="0"/>
                    </a:moveTo>
                    <a:lnTo>
                      <a:pt x="0" y="179"/>
                    </a:lnTo>
                    <a:lnTo>
                      <a:pt x="2512" y="4524"/>
                    </a:lnTo>
                    <a:lnTo>
                      <a:pt x="2810" y="4358"/>
                    </a:lnTo>
                    <a:lnTo>
                      <a:pt x="298"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3"/>
              <p:cNvSpPr/>
              <p:nvPr/>
            </p:nvSpPr>
            <p:spPr>
              <a:xfrm>
                <a:off x="3567400" y="2496250"/>
                <a:ext cx="44375" cy="38750"/>
              </a:xfrm>
              <a:custGeom>
                <a:rect b="b" l="l" r="r" t="t"/>
                <a:pathLst>
                  <a:path extrusionOk="0" h="1550" w="1775">
                    <a:moveTo>
                      <a:pt x="894" y="1"/>
                    </a:moveTo>
                    <a:cubicBezTo>
                      <a:pt x="775" y="1"/>
                      <a:pt x="653" y="28"/>
                      <a:pt x="536" y="85"/>
                    </a:cubicBezTo>
                    <a:cubicBezTo>
                      <a:pt x="155" y="275"/>
                      <a:pt x="0" y="739"/>
                      <a:pt x="191" y="1120"/>
                    </a:cubicBezTo>
                    <a:cubicBezTo>
                      <a:pt x="333" y="1397"/>
                      <a:pt x="599" y="1549"/>
                      <a:pt x="881" y="1549"/>
                    </a:cubicBezTo>
                    <a:cubicBezTo>
                      <a:pt x="1000" y="1549"/>
                      <a:pt x="1122" y="1522"/>
                      <a:pt x="1239" y="1466"/>
                    </a:cubicBezTo>
                    <a:cubicBezTo>
                      <a:pt x="1620" y="1275"/>
                      <a:pt x="1774" y="799"/>
                      <a:pt x="1584" y="430"/>
                    </a:cubicBezTo>
                    <a:cubicBezTo>
                      <a:pt x="1442" y="154"/>
                      <a:pt x="1176" y="1"/>
                      <a:pt x="89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3"/>
              <p:cNvSpPr/>
              <p:nvPr/>
            </p:nvSpPr>
            <p:spPr>
              <a:xfrm>
                <a:off x="3589125" y="2526625"/>
                <a:ext cx="42000" cy="120275"/>
              </a:xfrm>
              <a:custGeom>
                <a:rect b="b" l="l" r="r" t="t"/>
                <a:pathLst>
                  <a:path extrusionOk="0" h="4811" w="1680">
                    <a:moveTo>
                      <a:pt x="334" y="1"/>
                    </a:moveTo>
                    <a:lnTo>
                      <a:pt x="1" y="96"/>
                    </a:lnTo>
                    <a:lnTo>
                      <a:pt x="1358" y="4811"/>
                    </a:lnTo>
                    <a:lnTo>
                      <a:pt x="1679" y="4716"/>
                    </a:lnTo>
                    <a:lnTo>
                      <a:pt x="334"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3"/>
              <p:cNvSpPr/>
              <p:nvPr/>
            </p:nvSpPr>
            <p:spPr>
              <a:xfrm>
                <a:off x="3184325" y="2886800"/>
                <a:ext cx="39000" cy="39000"/>
              </a:xfrm>
              <a:custGeom>
                <a:rect b="b" l="l" r="r" t="t"/>
                <a:pathLst>
                  <a:path extrusionOk="0" h="1560" w="1560">
                    <a:moveTo>
                      <a:pt x="786" y="0"/>
                    </a:moveTo>
                    <a:cubicBezTo>
                      <a:pt x="357" y="0"/>
                      <a:pt x="12" y="334"/>
                      <a:pt x="0" y="774"/>
                    </a:cubicBezTo>
                    <a:cubicBezTo>
                      <a:pt x="0" y="1203"/>
                      <a:pt x="333" y="1548"/>
                      <a:pt x="774" y="1560"/>
                    </a:cubicBezTo>
                    <a:cubicBezTo>
                      <a:pt x="1203" y="1560"/>
                      <a:pt x="1548" y="1215"/>
                      <a:pt x="1560" y="786"/>
                    </a:cubicBezTo>
                    <a:cubicBezTo>
                      <a:pt x="1560" y="357"/>
                      <a:pt x="1215" y="0"/>
                      <a:pt x="78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3"/>
              <p:cNvSpPr/>
              <p:nvPr/>
            </p:nvSpPr>
            <p:spPr>
              <a:xfrm>
                <a:off x="3215575" y="2904050"/>
                <a:ext cx="121750" cy="34275"/>
              </a:xfrm>
              <a:custGeom>
                <a:rect b="b" l="l" r="r" t="t"/>
                <a:pathLst>
                  <a:path extrusionOk="0" h="1371" w="4870">
                    <a:moveTo>
                      <a:pt x="72" y="1"/>
                    </a:moveTo>
                    <a:lnTo>
                      <a:pt x="0" y="334"/>
                    </a:lnTo>
                    <a:lnTo>
                      <a:pt x="4798" y="1370"/>
                    </a:lnTo>
                    <a:lnTo>
                      <a:pt x="4870" y="1037"/>
                    </a:lnTo>
                    <a:lnTo>
                      <a:pt x="72"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3"/>
              <p:cNvSpPr/>
              <p:nvPr/>
            </p:nvSpPr>
            <p:spPr>
              <a:xfrm>
                <a:off x="3251875" y="2726325"/>
                <a:ext cx="43500" cy="38775"/>
              </a:xfrm>
              <a:custGeom>
                <a:rect b="b" l="l" r="r" t="t"/>
                <a:pathLst>
                  <a:path extrusionOk="0" h="1551" w="1740">
                    <a:moveTo>
                      <a:pt x="857" y="0"/>
                    </a:moveTo>
                    <a:cubicBezTo>
                      <a:pt x="539" y="0"/>
                      <a:pt x="244" y="208"/>
                      <a:pt x="132" y="526"/>
                    </a:cubicBezTo>
                    <a:cubicBezTo>
                      <a:pt x="1" y="930"/>
                      <a:pt x="215" y="1371"/>
                      <a:pt x="608" y="1502"/>
                    </a:cubicBezTo>
                    <a:cubicBezTo>
                      <a:pt x="695" y="1535"/>
                      <a:pt x="785" y="1551"/>
                      <a:pt x="873" y="1551"/>
                    </a:cubicBezTo>
                    <a:cubicBezTo>
                      <a:pt x="1193" y="1551"/>
                      <a:pt x="1493" y="1343"/>
                      <a:pt x="1596" y="1026"/>
                    </a:cubicBezTo>
                    <a:cubicBezTo>
                      <a:pt x="1739" y="633"/>
                      <a:pt x="1525" y="192"/>
                      <a:pt x="1120" y="49"/>
                    </a:cubicBezTo>
                    <a:cubicBezTo>
                      <a:pt x="1033" y="16"/>
                      <a:pt x="944" y="0"/>
                      <a:pt x="85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3"/>
              <p:cNvSpPr/>
              <p:nvPr/>
            </p:nvSpPr>
            <p:spPr>
              <a:xfrm>
                <a:off x="3282550" y="2748375"/>
                <a:ext cx="106875" cy="70275"/>
              </a:xfrm>
              <a:custGeom>
                <a:rect b="b" l="l" r="r" t="t"/>
                <a:pathLst>
                  <a:path extrusionOk="0" h="2811" w="4275">
                    <a:moveTo>
                      <a:pt x="191" y="1"/>
                    </a:moveTo>
                    <a:lnTo>
                      <a:pt x="0" y="287"/>
                    </a:lnTo>
                    <a:lnTo>
                      <a:pt x="4096" y="2811"/>
                    </a:lnTo>
                    <a:lnTo>
                      <a:pt x="4274" y="2513"/>
                    </a:lnTo>
                    <a:lnTo>
                      <a:pt x="191"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3"/>
              <p:cNvSpPr/>
              <p:nvPr/>
            </p:nvSpPr>
            <p:spPr>
              <a:xfrm>
                <a:off x="3250400" y="3293850"/>
                <a:ext cx="42875" cy="39075"/>
              </a:xfrm>
              <a:custGeom>
                <a:rect b="b" l="l" r="r" t="t"/>
                <a:pathLst>
                  <a:path extrusionOk="0" h="1563" w="1715">
                    <a:moveTo>
                      <a:pt x="843" y="0"/>
                    </a:moveTo>
                    <a:cubicBezTo>
                      <a:pt x="643" y="0"/>
                      <a:pt x="447" y="77"/>
                      <a:pt x="298" y="232"/>
                    </a:cubicBezTo>
                    <a:cubicBezTo>
                      <a:pt x="0" y="530"/>
                      <a:pt x="0" y="1018"/>
                      <a:pt x="298" y="1339"/>
                    </a:cubicBezTo>
                    <a:cubicBezTo>
                      <a:pt x="447" y="1488"/>
                      <a:pt x="643" y="1563"/>
                      <a:pt x="843" y="1563"/>
                    </a:cubicBezTo>
                    <a:cubicBezTo>
                      <a:pt x="1042" y="1563"/>
                      <a:pt x="1244" y="1488"/>
                      <a:pt x="1405" y="1339"/>
                    </a:cubicBezTo>
                    <a:cubicBezTo>
                      <a:pt x="1715" y="1042"/>
                      <a:pt x="1703" y="554"/>
                      <a:pt x="1405" y="232"/>
                    </a:cubicBezTo>
                    <a:cubicBezTo>
                      <a:pt x="1244" y="77"/>
                      <a:pt x="1042" y="0"/>
                      <a:pt x="84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3"/>
              <p:cNvSpPr/>
              <p:nvPr/>
            </p:nvSpPr>
            <p:spPr>
              <a:xfrm>
                <a:off x="3279575" y="3236250"/>
                <a:ext cx="106575" cy="72650"/>
              </a:xfrm>
              <a:custGeom>
                <a:rect b="b" l="l" r="r" t="t"/>
                <a:pathLst>
                  <a:path extrusionOk="0" h="2906" w="4263">
                    <a:moveTo>
                      <a:pt x="4084" y="0"/>
                    </a:moveTo>
                    <a:lnTo>
                      <a:pt x="0" y="2620"/>
                    </a:lnTo>
                    <a:lnTo>
                      <a:pt x="179" y="2905"/>
                    </a:lnTo>
                    <a:lnTo>
                      <a:pt x="4263" y="286"/>
                    </a:lnTo>
                    <a:lnTo>
                      <a:pt x="4084"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3"/>
              <p:cNvSpPr/>
              <p:nvPr/>
            </p:nvSpPr>
            <p:spPr>
              <a:xfrm>
                <a:off x="3181625" y="3131400"/>
                <a:ext cx="44675" cy="39025"/>
              </a:xfrm>
              <a:custGeom>
                <a:rect b="b" l="l" r="r" t="t"/>
                <a:pathLst>
                  <a:path extrusionOk="0" h="1561" w="1787">
                    <a:moveTo>
                      <a:pt x="899" y="0"/>
                    </a:moveTo>
                    <a:cubicBezTo>
                      <a:pt x="782" y="0"/>
                      <a:pt x="663" y="28"/>
                      <a:pt x="549" y="87"/>
                    </a:cubicBezTo>
                    <a:cubicBezTo>
                      <a:pt x="168" y="277"/>
                      <a:pt x="1" y="741"/>
                      <a:pt x="191" y="1122"/>
                    </a:cubicBezTo>
                    <a:cubicBezTo>
                      <a:pt x="327" y="1402"/>
                      <a:pt x="601" y="1561"/>
                      <a:pt x="889" y="1561"/>
                    </a:cubicBezTo>
                    <a:cubicBezTo>
                      <a:pt x="1006" y="1561"/>
                      <a:pt x="1126" y="1535"/>
                      <a:pt x="1239" y="1480"/>
                    </a:cubicBezTo>
                    <a:cubicBezTo>
                      <a:pt x="1620" y="1289"/>
                      <a:pt x="1787" y="825"/>
                      <a:pt x="1596" y="444"/>
                    </a:cubicBezTo>
                    <a:cubicBezTo>
                      <a:pt x="1453" y="165"/>
                      <a:pt x="1183" y="0"/>
                      <a:pt x="89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3"/>
              <p:cNvSpPr/>
              <p:nvPr/>
            </p:nvSpPr>
            <p:spPr>
              <a:xfrm>
                <a:off x="3215275" y="3110925"/>
                <a:ext cx="115225" cy="39925"/>
              </a:xfrm>
              <a:custGeom>
                <a:rect b="b" l="l" r="r" t="t"/>
                <a:pathLst>
                  <a:path extrusionOk="0" h="1597" w="4609">
                    <a:moveTo>
                      <a:pt x="4513" y="1"/>
                    </a:moveTo>
                    <a:lnTo>
                      <a:pt x="0" y="1275"/>
                    </a:lnTo>
                    <a:lnTo>
                      <a:pt x="96" y="1596"/>
                    </a:lnTo>
                    <a:lnTo>
                      <a:pt x="4608" y="334"/>
                    </a:lnTo>
                    <a:lnTo>
                      <a:pt x="4513"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3"/>
              <p:cNvSpPr/>
              <p:nvPr/>
            </p:nvSpPr>
            <p:spPr>
              <a:xfrm>
                <a:off x="3570675" y="3522275"/>
                <a:ext cx="38725" cy="38725"/>
              </a:xfrm>
              <a:custGeom>
                <a:rect b="b" l="l" r="r" t="t"/>
                <a:pathLst>
                  <a:path extrusionOk="0" h="1549" w="1549">
                    <a:moveTo>
                      <a:pt x="775" y="1"/>
                    </a:moveTo>
                    <a:cubicBezTo>
                      <a:pt x="345" y="1"/>
                      <a:pt x="0" y="330"/>
                      <a:pt x="0" y="763"/>
                    </a:cubicBezTo>
                    <a:cubicBezTo>
                      <a:pt x="0" y="1192"/>
                      <a:pt x="346" y="1537"/>
                      <a:pt x="762" y="1549"/>
                    </a:cubicBezTo>
                    <a:cubicBezTo>
                      <a:pt x="1191" y="1549"/>
                      <a:pt x="1536" y="1204"/>
                      <a:pt x="1548" y="787"/>
                    </a:cubicBezTo>
                    <a:cubicBezTo>
                      <a:pt x="1548" y="358"/>
                      <a:pt x="1215" y="13"/>
                      <a:pt x="798" y="1"/>
                    </a:cubicBezTo>
                    <a:cubicBezTo>
                      <a:pt x="790" y="1"/>
                      <a:pt x="783" y="1"/>
                      <a:pt x="77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3"/>
              <p:cNvSpPr/>
              <p:nvPr/>
            </p:nvSpPr>
            <p:spPr>
              <a:xfrm>
                <a:off x="3588225" y="3407100"/>
                <a:ext cx="30100" cy="122050"/>
              </a:xfrm>
              <a:custGeom>
                <a:rect b="b" l="l" r="r" t="t"/>
                <a:pathLst>
                  <a:path extrusionOk="0" h="4882" w="1204">
                    <a:moveTo>
                      <a:pt x="870" y="0"/>
                    </a:moveTo>
                    <a:lnTo>
                      <a:pt x="1" y="4822"/>
                    </a:lnTo>
                    <a:lnTo>
                      <a:pt x="334" y="4882"/>
                    </a:lnTo>
                    <a:lnTo>
                      <a:pt x="1203" y="72"/>
                    </a:lnTo>
                    <a:lnTo>
                      <a:pt x="870"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3"/>
              <p:cNvSpPr/>
              <p:nvPr/>
            </p:nvSpPr>
            <p:spPr>
              <a:xfrm>
                <a:off x="3409350" y="3454325"/>
                <a:ext cx="43775" cy="38550"/>
              </a:xfrm>
              <a:custGeom>
                <a:rect b="b" l="l" r="r" t="t"/>
                <a:pathLst>
                  <a:path extrusionOk="0" h="1542" w="1751">
                    <a:moveTo>
                      <a:pt x="881" y="1"/>
                    </a:moveTo>
                    <a:cubicBezTo>
                      <a:pt x="559" y="1"/>
                      <a:pt x="257" y="194"/>
                      <a:pt x="143" y="516"/>
                    </a:cubicBezTo>
                    <a:cubicBezTo>
                      <a:pt x="0" y="921"/>
                      <a:pt x="226" y="1362"/>
                      <a:pt x="619" y="1493"/>
                    </a:cubicBezTo>
                    <a:cubicBezTo>
                      <a:pt x="707" y="1526"/>
                      <a:pt x="796" y="1542"/>
                      <a:pt x="884" y="1542"/>
                    </a:cubicBezTo>
                    <a:cubicBezTo>
                      <a:pt x="1204" y="1542"/>
                      <a:pt x="1505" y="1334"/>
                      <a:pt x="1608" y="1016"/>
                    </a:cubicBezTo>
                    <a:cubicBezTo>
                      <a:pt x="1750" y="612"/>
                      <a:pt x="1536" y="171"/>
                      <a:pt x="1131" y="40"/>
                    </a:cubicBezTo>
                    <a:cubicBezTo>
                      <a:pt x="1048" y="13"/>
                      <a:pt x="964" y="1"/>
                      <a:pt x="88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3"/>
              <p:cNvSpPr/>
              <p:nvPr/>
            </p:nvSpPr>
            <p:spPr>
              <a:xfrm>
                <a:off x="3434350" y="3358275"/>
                <a:ext cx="70850" cy="106000"/>
              </a:xfrm>
              <a:custGeom>
                <a:rect b="b" l="l" r="r" t="t"/>
                <a:pathLst>
                  <a:path extrusionOk="0" h="4240" w="2834">
                    <a:moveTo>
                      <a:pt x="2548" y="1"/>
                    </a:moveTo>
                    <a:lnTo>
                      <a:pt x="0" y="4061"/>
                    </a:lnTo>
                    <a:lnTo>
                      <a:pt x="286" y="4239"/>
                    </a:lnTo>
                    <a:lnTo>
                      <a:pt x="2834" y="191"/>
                    </a:lnTo>
                    <a:lnTo>
                      <a:pt x="2548"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3"/>
              <p:cNvSpPr/>
              <p:nvPr/>
            </p:nvSpPr>
            <p:spPr>
              <a:xfrm>
                <a:off x="3972500" y="3457175"/>
                <a:ext cx="42600" cy="38575"/>
              </a:xfrm>
              <a:custGeom>
                <a:rect b="b" l="l" r="r" t="t"/>
                <a:pathLst>
                  <a:path extrusionOk="0" h="1543" w="1704">
                    <a:moveTo>
                      <a:pt x="861" y="1"/>
                    </a:moveTo>
                    <a:cubicBezTo>
                      <a:pt x="662" y="1"/>
                      <a:pt x="459" y="75"/>
                      <a:pt x="298" y="224"/>
                    </a:cubicBezTo>
                    <a:cubicBezTo>
                      <a:pt x="1" y="533"/>
                      <a:pt x="1" y="1022"/>
                      <a:pt x="298" y="1319"/>
                    </a:cubicBezTo>
                    <a:cubicBezTo>
                      <a:pt x="447" y="1468"/>
                      <a:pt x="647" y="1542"/>
                      <a:pt x="848" y="1542"/>
                    </a:cubicBezTo>
                    <a:cubicBezTo>
                      <a:pt x="1049" y="1542"/>
                      <a:pt x="1251" y="1468"/>
                      <a:pt x="1406" y="1319"/>
                    </a:cubicBezTo>
                    <a:cubicBezTo>
                      <a:pt x="1703" y="1022"/>
                      <a:pt x="1703" y="533"/>
                      <a:pt x="1406" y="224"/>
                    </a:cubicBezTo>
                    <a:cubicBezTo>
                      <a:pt x="1257" y="75"/>
                      <a:pt x="1060" y="1"/>
                      <a:pt x="86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3"/>
              <p:cNvSpPr/>
              <p:nvPr/>
            </p:nvSpPr>
            <p:spPr>
              <a:xfrm>
                <a:off x="3917750" y="3358275"/>
                <a:ext cx="72350" cy="109275"/>
              </a:xfrm>
              <a:custGeom>
                <a:rect b="b" l="l" r="r" t="t"/>
                <a:pathLst>
                  <a:path extrusionOk="0" h="4371" w="2894">
                    <a:moveTo>
                      <a:pt x="286" y="1"/>
                    </a:moveTo>
                    <a:lnTo>
                      <a:pt x="0" y="179"/>
                    </a:lnTo>
                    <a:lnTo>
                      <a:pt x="2596" y="4370"/>
                    </a:lnTo>
                    <a:lnTo>
                      <a:pt x="2893" y="4192"/>
                    </a:lnTo>
                    <a:lnTo>
                      <a:pt x="286"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3"/>
              <p:cNvSpPr/>
              <p:nvPr/>
            </p:nvSpPr>
            <p:spPr>
              <a:xfrm>
                <a:off x="3812375" y="3523100"/>
                <a:ext cx="44075" cy="39175"/>
              </a:xfrm>
              <a:custGeom>
                <a:rect b="b" l="l" r="r" t="t"/>
                <a:pathLst>
                  <a:path extrusionOk="0" h="1567" w="1763">
                    <a:moveTo>
                      <a:pt x="880" y="1"/>
                    </a:moveTo>
                    <a:cubicBezTo>
                      <a:pt x="764" y="1"/>
                      <a:pt x="647" y="28"/>
                      <a:pt x="536" y="87"/>
                    </a:cubicBezTo>
                    <a:cubicBezTo>
                      <a:pt x="143" y="278"/>
                      <a:pt x="0" y="742"/>
                      <a:pt x="179" y="1123"/>
                    </a:cubicBezTo>
                    <a:cubicBezTo>
                      <a:pt x="314" y="1402"/>
                      <a:pt x="587" y="1567"/>
                      <a:pt x="870" y="1567"/>
                    </a:cubicBezTo>
                    <a:cubicBezTo>
                      <a:pt x="986" y="1567"/>
                      <a:pt x="1104" y="1539"/>
                      <a:pt x="1215" y="1480"/>
                    </a:cubicBezTo>
                    <a:cubicBezTo>
                      <a:pt x="1608" y="1290"/>
                      <a:pt x="1762" y="825"/>
                      <a:pt x="1572" y="444"/>
                    </a:cubicBezTo>
                    <a:cubicBezTo>
                      <a:pt x="1437" y="166"/>
                      <a:pt x="1164" y="1"/>
                      <a:pt x="88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3"/>
              <p:cNvSpPr/>
              <p:nvPr/>
            </p:nvSpPr>
            <p:spPr>
              <a:xfrm>
                <a:off x="3801650" y="3411275"/>
                <a:ext cx="32775" cy="119375"/>
              </a:xfrm>
              <a:custGeom>
                <a:rect b="b" l="l" r="r" t="t"/>
                <a:pathLst>
                  <a:path extrusionOk="0" h="4775" w="1311">
                    <a:moveTo>
                      <a:pt x="334" y="0"/>
                    </a:moveTo>
                    <a:lnTo>
                      <a:pt x="1" y="71"/>
                    </a:lnTo>
                    <a:lnTo>
                      <a:pt x="977" y="4774"/>
                    </a:lnTo>
                    <a:lnTo>
                      <a:pt x="1310" y="4703"/>
                    </a:lnTo>
                    <a:lnTo>
                      <a:pt x="334"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3"/>
              <p:cNvSpPr/>
              <p:nvPr/>
            </p:nvSpPr>
            <p:spPr>
              <a:xfrm>
                <a:off x="4205875" y="3138325"/>
                <a:ext cx="39025" cy="38725"/>
              </a:xfrm>
              <a:custGeom>
                <a:rect b="b" l="l" r="r" t="t"/>
                <a:pathLst>
                  <a:path extrusionOk="0" h="1549" w="1561">
                    <a:moveTo>
                      <a:pt x="810" y="0"/>
                    </a:moveTo>
                    <a:cubicBezTo>
                      <a:pt x="369" y="0"/>
                      <a:pt x="12" y="321"/>
                      <a:pt x="12" y="762"/>
                    </a:cubicBezTo>
                    <a:cubicBezTo>
                      <a:pt x="0" y="1167"/>
                      <a:pt x="346" y="1536"/>
                      <a:pt x="774" y="1548"/>
                    </a:cubicBezTo>
                    <a:cubicBezTo>
                      <a:pt x="781" y="1548"/>
                      <a:pt x="789" y="1548"/>
                      <a:pt x="796" y="1548"/>
                    </a:cubicBezTo>
                    <a:cubicBezTo>
                      <a:pt x="1215" y="1548"/>
                      <a:pt x="1560" y="1207"/>
                      <a:pt x="1560" y="786"/>
                    </a:cubicBezTo>
                    <a:cubicBezTo>
                      <a:pt x="1560" y="357"/>
                      <a:pt x="1239" y="0"/>
                      <a:pt x="81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3"/>
              <p:cNvSpPr/>
              <p:nvPr/>
            </p:nvSpPr>
            <p:spPr>
              <a:xfrm>
                <a:off x="4093350" y="3124925"/>
                <a:ext cx="120575" cy="34250"/>
              </a:xfrm>
              <a:custGeom>
                <a:rect b="b" l="l" r="r" t="t"/>
                <a:pathLst>
                  <a:path extrusionOk="0" h="1370" w="4823">
                    <a:moveTo>
                      <a:pt x="72" y="0"/>
                    </a:moveTo>
                    <a:lnTo>
                      <a:pt x="1" y="334"/>
                    </a:lnTo>
                    <a:lnTo>
                      <a:pt x="4739" y="1369"/>
                    </a:lnTo>
                    <a:lnTo>
                      <a:pt x="4823" y="1024"/>
                    </a:lnTo>
                    <a:lnTo>
                      <a:pt x="72"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3"/>
              <p:cNvSpPr/>
              <p:nvPr/>
            </p:nvSpPr>
            <p:spPr>
              <a:xfrm>
                <a:off x="4131450" y="3297300"/>
                <a:ext cx="44075" cy="39050"/>
              </a:xfrm>
              <a:custGeom>
                <a:rect b="b" l="l" r="r" t="t"/>
                <a:pathLst>
                  <a:path extrusionOk="0" h="1562" w="1763">
                    <a:moveTo>
                      <a:pt x="884" y="1"/>
                    </a:moveTo>
                    <a:cubicBezTo>
                      <a:pt x="569" y="1"/>
                      <a:pt x="267" y="194"/>
                      <a:pt x="156" y="511"/>
                    </a:cubicBezTo>
                    <a:cubicBezTo>
                      <a:pt x="1" y="916"/>
                      <a:pt x="215" y="1368"/>
                      <a:pt x="608" y="1511"/>
                    </a:cubicBezTo>
                    <a:cubicBezTo>
                      <a:pt x="698" y="1545"/>
                      <a:pt x="790" y="1562"/>
                      <a:pt x="880" y="1562"/>
                    </a:cubicBezTo>
                    <a:cubicBezTo>
                      <a:pt x="1198" y="1562"/>
                      <a:pt x="1497" y="1362"/>
                      <a:pt x="1608" y="1047"/>
                    </a:cubicBezTo>
                    <a:cubicBezTo>
                      <a:pt x="1763" y="642"/>
                      <a:pt x="1549" y="201"/>
                      <a:pt x="1144" y="47"/>
                    </a:cubicBezTo>
                    <a:cubicBezTo>
                      <a:pt x="1059" y="16"/>
                      <a:pt x="971" y="1"/>
                      <a:pt x="88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3"/>
              <p:cNvSpPr/>
              <p:nvPr/>
            </p:nvSpPr>
            <p:spPr>
              <a:xfrm>
                <a:off x="4041575" y="3241900"/>
                <a:ext cx="103300" cy="72050"/>
              </a:xfrm>
              <a:custGeom>
                <a:rect b="b" l="l" r="r" t="t"/>
                <a:pathLst>
                  <a:path extrusionOk="0" h="2882" w="4132">
                    <a:moveTo>
                      <a:pt x="191" y="0"/>
                    </a:moveTo>
                    <a:lnTo>
                      <a:pt x="0" y="286"/>
                    </a:lnTo>
                    <a:lnTo>
                      <a:pt x="3941" y="2882"/>
                    </a:lnTo>
                    <a:lnTo>
                      <a:pt x="4132" y="2596"/>
                    </a:lnTo>
                    <a:lnTo>
                      <a:pt x="191"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3"/>
              <p:cNvSpPr/>
              <p:nvPr/>
            </p:nvSpPr>
            <p:spPr>
              <a:xfrm>
                <a:off x="4142175" y="2729750"/>
                <a:ext cx="42875" cy="39075"/>
              </a:xfrm>
              <a:custGeom>
                <a:rect b="b" l="l" r="r" t="t"/>
                <a:pathLst>
                  <a:path extrusionOk="0" h="1563" w="1715">
                    <a:moveTo>
                      <a:pt x="867" y="0"/>
                    </a:moveTo>
                    <a:cubicBezTo>
                      <a:pt x="669" y="0"/>
                      <a:pt x="469" y="75"/>
                      <a:pt x="310" y="222"/>
                    </a:cubicBezTo>
                    <a:cubicBezTo>
                      <a:pt x="0" y="520"/>
                      <a:pt x="0" y="1008"/>
                      <a:pt x="298" y="1329"/>
                    </a:cubicBezTo>
                    <a:cubicBezTo>
                      <a:pt x="448" y="1486"/>
                      <a:pt x="647" y="1563"/>
                      <a:pt x="849" y="1563"/>
                    </a:cubicBezTo>
                    <a:cubicBezTo>
                      <a:pt x="1046" y="1563"/>
                      <a:pt x="1246" y="1489"/>
                      <a:pt x="1405" y="1341"/>
                    </a:cubicBezTo>
                    <a:cubicBezTo>
                      <a:pt x="1715" y="1044"/>
                      <a:pt x="1715" y="555"/>
                      <a:pt x="1417" y="234"/>
                    </a:cubicBezTo>
                    <a:cubicBezTo>
                      <a:pt x="1267" y="78"/>
                      <a:pt x="1068" y="0"/>
                      <a:pt x="86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3"/>
              <p:cNvSpPr/>
              <p:nvPr/>
            </p:nvSpPr>
            <p:spPr>
              <a:xfrm>
                <a:off x="4049000" y="2753150"/>
                <a:ext cx="106300" cy="74150"/>
              </a:xfrm>
              <a:custGeom>
                <a:rect b="b" l="l" r="r" t="t"/>
                <a:pathLst>
                  <a:path extrusionOk="0" h="2966" w="4252">
                    <a:moveTo>
                      <a:pt x="4061" y="0"/>
                    </a:moveTo>
                    <a:lnTo>
                      <a:pt x="1" y="2679"/>
                    </a:lnTo>
                    <a:lnTo>
                      <a:pt x="179" y="2965"/>
                    </a:lnTo>
                    <a:lnTo>
                      <a:pt x="4251" y="286"/>
                    </a:lnTo>
                    <a:lnTo>
                      <a:pt x="4061"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3"/>
              <p:cNvSpPr/>
              <p:nvPr/>
            </p:nvSpPr>
            <p:spPr>
              <a:xfrm>
                <a:off x="4207050" y="2893575"/>
                <a:ext cx="43800" cy="38625"/>
              </a:xfrm>
              <a:custGeom>
                <a:rect b="b" l="l" r="r" t="t"/>
                <a:pathLst>
                  <a:path extrusionOk="0" h="1545" w="1752">
                    <a:moveTo>
                      <a:pt x="884" y="1"/>
                    </a:moveTo>
                    <a:cubicBezTo>
                      <a:pt x="772" y="1"/>
                      <a:pt x="658" y="25"/>
                      <a:pt x="549" y="75"/>
                    </a:cubicBezTo>
                    <a:cubicBezTo>
                      <a:pt x="168" y="253"/>
                      <a:pt x="1" y="706"/>
                      <a:pt x="180" y="1098"/>
                    </a:cubicBezTo>
                    <a:cubicBezTo>
                      <a:pt x="309" y="1375"/>
                      <a:pt x="589" y="1544"/>
                      <a:pt x="878" y="1544"/>
                    </a:cubicBezTo>
                    <a:cubicBezTo>
                      <a:pt x="987" y="1544"/>
                      <a:pt x="1099" y="1520"/>
                      <a:pt x="1203" y="1468"/>
                    </a:cubicBezTo>
                    <a:cubicBezTo>
                      <a:pt x="1584" y="1289"/>
                      <a:pt x="1751" y="825"/>
                      <a:pt x="1573" y="444"/>
                    </a:cubicBezTo>
                    <a:cubicBezTo>
                      <a:pt x="1444" y="160"/>
                      <a:pt x="1173" y="1"/>
                      <a:pt x="88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3"/>
              <p:cNvSpPr/>
              <p:nvPr/>
            </p:nvSpPr>
            <p:spPr>
              <a:xfrm>
                <a:off x="4095150" y="2912100"/>
                <a:ext cx="121750" cy="23525"/>
              </a:xfrm>
              <a:custGeom>
                <a:rect b="b" l="l" r="r" t="t"/>
                <a:pathLst>
                  <a:path extrusionOk="0" h="941" w="4870">
                    <a:moveTo>
                      <a:pt x="4822" y="0"/>
                    </a:moveTo>
                    <a:lnTo>
                      <a:pt x="0" y="596"/>
                    </a:lnTo>
                    <a:lnTo>
                      <a:pt x="36" y="941"/>
                    </a:lnTo>
                    <a:lnTo>
                      <a:pt x="4870" y="346"/>
                    </a:lnTo>
                    <a:lnTo>
                      <a:pt x="4822"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3"/>
              <p:cNvSpPr/>
              <p:nvPr/>
            </p:nvSpPr>
            <p:spPr>
              <a:xfrm>
                <a:off x="3843025" y="2306375"/>
                <a:ext cx="84275" cy="165500"/>
              </a:xfrm>
              <a:custGeom>
                <a:rect b="b" l="l" r="r" t="t"/>
                <a:pathLst>
                  <a:path extrusionOk="0" h="6620" w="3371">
                    <a:moveTo>
                      <a:pt x="3370" y="822"/>
                    </a:moveTo>
                    <a:lnTo>
                      <a:pt x="3370" y="822"/>
                    </a:lnTo>
                    <a:lnTo>
                      <a:pt x="3370" y="822"/>
                    </a:lnTo>
                    <a:cubicBezTo>
                      <a:pt x="3370" y="822"/>
                      <a:pt x="3370" y="822"/>
                      <a:pt x="3370" y="822"/>
                    </a:cubicBezTo>
                    <a:close/>
                    <a:moveTo>
                      <a:pt x="1" y="0"/>
                    </a:moveTo>
                    <a:lnTo>
                      <a:pt x="96" y="6620"/>
                    </a:lnTo>
                    <a:lnTo>
                      <a:pt x="3370" y="822"/>
                    </a:lnTo>
                    <a:lnTo>
                      <a:pt x="3370" y="822"/>
                    </a:lnTo>
                    <a:cubicBezTo>
                      <a:pt x="3370" y="822"/>
                      <a:pt x="3370" y="822"/>
                      <a:pt x="3370" y="822"/>
                    </a:cubicBezTo>
                    <a:cubicBezTo>
                      <a:pt x="3334" y="822"/>
                      <a:pt x="1146" y="118"/>
                      <a:pt x="1" y="0"/>
                    </a:cubicBez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3"/>
              <p:cNvSpPr/>
              <p:nvPr/>
            </p:nvSpPr>
            <p:spPr>
              <a:xfrm>
                <a:off x="3838575" y="2301900"/>
                <a:ext cx="94675" cy="186350"/>
              </a:xfrm>
              <a:custGeom>
                <a:rect b="b" l="l" r="r" t="t"/>
                <a:pathLst>
                  <a:path extrusionOk="0" h="7454" w="3787">
                    <a:moveTo>
                      <a:pt x="357" y="370"/>
                    </a:moveTo>
                    <a:lnTo>
                      <a:pt x="357" y="370"/>
                    </a:lnTo>
                    <a:cubicBezTo>
                      <a:pt x="1298" y="501"/>
                      <a:pt x="2762" y="953"/>
                      <a:pt x="3298" y="1096"/>
                    </a:cubicBezTo>
                    <a:lnTo>
                      <a:pt x="441" y="6156"/>
                    </a:lnTo>
                    <a:lnTo>
                      <a:pt x="357" y="370"/>
                    </a:lnTo>
                    <a:close/>
                    <a:moveTo>
                      <a:pt x="0" y="1"/>
                    </a:moveTo>
                    <a:lnTo>
                      <a:pt x="107" y="7454"/>
                    </a:lnTo>
                    <a:lnTo>
                      <a:pt x="3786" y="905"/>
                    </a:lnTo>
                    <a:lnTo>
                      <a:pt x="3584" y="846"/>
                    </a:lnTo>
                    <a:cubicBezTo>
                      <a:pt x="3500" y="822"/>
                      <a:pt x="1345" y="132"/>
                      <a:pt x="191" y="12"/>
                    </a:cubicBezTo>
                    <a:lnTo>
                      <a:pt x="0"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3"/>
              <p:cNvSpPr/>
              <p:nvPr/>
            </p:nvSpPr>
            <p:spPr>
              <a:xfrm>
                <a:off x="3843625" y="2442100"/>
                <a:ext cx="12225" cy="7175"/>
              </a:xfrm>
              <a:custGeom>
                <a:rect b="b" l="l" r="r" t="t"/>
                <a:pathLst>
                  <a:path extrusionOk="0" h="287" w="489">
                    <a:moveTo>
                      <a:pt x="24" y="0"/>
                    </a:moveTo>
                    <a:cubicBezTo>
                      <a:pt x="12" y="0"/>
                      <a:pt x="0" y="12"/>
                      <a:pt x="12" y="24"/>
                    </a:cubicBezTo>
                    <a:cubicBezTo>
                      <a:pt x="60" y="84"/>
                      <a:pt x="143" y="119"/>
                      <a:pt x="203" y="167"/>
                    </a:cubicBezTo>
                    <a:cubicBezTo>
                      <a:pt x="274" y="203"/>
                      <a:pt x="370" y="238"/>
                      <a:pt x="453" y="286"/>
                    </a:cubicBezTo>
                    <a:cubicBezTo>
                      <a:pt x="477" y="286"/>
                      <a:pt x="489" y="250"/>
                      <a:pt x="477" y="238"/>
                    </a:cubicBezTo>
                    <a:cubicBezTo>
                      <a:pt x="393" y="179"/>
                      <a:pt x="322" y="131"/>
                      <a:pt x="250" y="96"/>
                    </a:cubicBezTo>
                    <a:cubicBezTo>
                      <a:pt x="179" y="60"/>
                      <a:pt x="96" y="0"/>
                      <a:pt x="2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3"/>
              <p:cNvSpPr/>
              <p:nvPr/>
            </p:nvSpPr>
            <p:spPr>
              <a:xfrm>
                <a:off x="3843925" y="2432875"/>
                <a:ext cx="11625" cy="6275"/>
              </a:xfrm>
              <a:custGeom>
                <a:rect b="b" l="l" r="r" t="t"/>
                <a:pathLst>
                  <a:path extrusionOk="0" h="251" w="465">
                    <a:moveTo>
                      <a:pt x="12" y="0"/>
                    </a:moveTo>
                    <a:cubicBezTo>
                      <a:pt x="0" y="0"/>
                      <a:pt x="0" y="12"/>
                      <a:pt x="0" y="12"/>
                    </a:cubicBezTo>
                    <a:cubicBezTo>
                      <a:pt x="48" y="72"/>
                      <a:pt x="119" y="119"/>
                      <a:pt x="179" y="143"/>
                    </a:cubicBezTo>
                    <a:cubicBezTo>
                      <a:pt x="250" y="191"/>
                      <a:pt x="346" y="238"/>
                      <a:pt x="417" y="250"/>
                    </a:cubicBezTo>
                    <a:cubicBezTo>
                      <a:pt x="441" y="250"/>
                      <a:pt x="465" y="238"/>
                      <a:pt x="441" y="226"/>
                    </a:cubicBezTo>
                    <a:cubicBezTo>
                      <a:pt x="369" y="167"/>
                      <a:pt x="298" y="131"/>
                      <a:pt x="227" y="84"/>
                    </a:cubicBezTo>
                    <a:cubicBezTo>
                      <a:pt x="143" y="60"/>
                      <a:pt x="84" y="0"/>
                      <a:pt x="1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3"/>
              <p:cNvSpPr/>
              <p:nvPr/>
            </p:nvSpPr>
            <p:spPr>
              <a:xfrm>
                <a:off x="3843925" y="2425000"/>
                <a:ext cx="14900" cy="7000"/>
              </a:xfrm>
              <a:custGeom>
                <a:rect b="b" l="l" r="r" t="t"/>
                <a:pathLst>
                  <a:path extrusionOk="0" h="280" w="596">
                    <a:moveTo>
                      <a:pt x="57" y="0"/>
                    </a:moveTo>
                    <a:cubicBezTo>
                      <a:pt x="42" y="0"/>
                      <a:pt x="27" y="2"/>
                      <a:pt x="12" y="6"/>
                    </a:cubicBezTo>
                    <a:cubicBezTo>
                      <a:pt x="0" y="6"/>
                      <a:pt x="0" y="18"/>
                      <a:pt x="0" y="30"/>
                    </a:cubicBezTo>
                    <a:cubicBezTo>
                      <a:pt x="60" y="101"/>
                      <a:pt x="167" y="137"/>
                      <a:pt x="250" y="160"/>
                    </a:cubicBezTo>
                    <a:cubicBezTo>
                      <a:pt x="358" y="208"/>
                      <a:pt x="441" y="256"/>
                      <a:pt x="548" y="280"/>
                    </a:cubicBezTo>
                    <a:cubicBezTo>
                      <a:pt x="584" y="280"/>
                      <a:pt x="596" y="256"/>
                      <a:pt x="584" y="244"/>
                    </a:cubicBezTo>
                    <a:cubicBezTo>
                      <a:pt x="488" y="160"/>
                      <a:pt x="381" y="125"/>
                      <a:pt x="286" y="77"/>
                    </a:cubicBezTo>
                    <a:cubicBezTo>
                      <a:pt x="206" y="47"/>
                      <a:pt x="134" y="0"/>
                      <a:pt x="5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3"/>
              <p:cNvSpPr/>
              <p:nvPr/>
            </p:nvSpPr>
            <p:spPr>
              <a:xfrm>
                <a:off x="3843025" y="2415900"/>
                <a:ext cx="16925" cy="7525"/>
              </a:xfrm>
              <a:custGeom>
                <a:rect b="b" l="l" r="r" t="t"/>
                <a:pathLst>
                  <a:path extrusionOk="0" h="301" w="677">
                    <a:moveTo>
                      <a:pt x="24" y="1"/>
                    </a:moveTo>
                    <a:cubicBezTo>
                      <a:pt x="1" y="1"/>
                      <a:pt x="1" y="24"/>
                      <a:pt x="1" y="36"/>
                    </a:cubicBezTo>
                    <a:cubicBezTo>
                      <a:pt x="167" y="167"/>
                      <a:pt x="417" y="239"/>
                      <a:pt x="632" y="298"/>
                    </a:cubicBezTo>
                    <a:cubicBezTo>
                      <a:pt x="634" y="300"/>
                      <a:pt x="637" y="300"/>
                      <a:pt x="639" y="300"/>
                    </a:cubicBezTo>
                    <a:cubicBezTo>
                      <a:pt x="660" y="300"/>
                      <a:pt x="677" y="261"/>
                      <a:pt x="655" y="251"/>
                    </a:cubicBezTo>
                    <a:cubicBezTo>
                      <a:pt x="465" y="143"/>
                      <a:pt x="239" y="24"/>
                      <a:pt x="2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3"/>
              <p:cNvSpPr/>
              <p:nvPr/>
            </p:nvSpPr>
            <p:spPr>
              <a:xfrm>
                <a:off x="3841550" y="2407500"/>
                <a:ext cx="19950" cy="6650"/>
              </a:xfrm>
              <a:custGeom>
                <a:rect b="b" l="l" r="r" t="t"/>
                <a:pathLst>
                  <a:path extrusionOk="0" h="266" w="798">
                    <a:moveTo>
                      <a:pt x="87" y="1"/>
                    </a:moveTo>
                    <a:cubicBezTo>
                      <a:pt x="70" y="1"/>
                      <a:pt x="53" y="2"/>
                      <a:pt x="36" y="3"/>
                    </a:cubicBezTo>
                    <a:cubicBezTo>
                      <a:pt x="0" y="3"/>
                      <a:pt x="0" y="27"/>
                      <a:pt x="24" y="51"/>
                    </a:cubicBezTo>
                    <a:cubicBezTo>
                      <a:pt x="119" y="110"/>
                      <a:pt x="262" y="122"/>
                      <a:pt x="357" y="170"/>
                    </a:cubicBezTo>
                    <a:cubicBezTo>
                      <a:pt x="500" y="206"/>
                      <a:pt x="631" y="253"/>
                      <a:pt x="762" y="265"/>
                    </a:cubicBezTo>
                    <a:cubicBezTo>
                      <a:pt x="774" y="265"/>
                      <a:pt x="798" y="253"/>
                      <a:pt x="774" y="241"/>
                    </a:cubicBezTo>
                    <a:cubicBezTo>
                      <a:pt x="679" y="170"/>
                      <a:pt x="536" y="122"/>
                      <a:pt x="417" y="75"/>
                    </a:cubicBezTo>
                    <a:cubicBezTo>
                      <a:pt x="313" y="33"/>
                      <a:pt x="201" y="1"/>
                      <a:pt x="8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3"/>
              <p:cNvSpPr/>
              <p:nvPr/>
            </p:nvSpPr>
            <p:spPr>
              <a:xfrm>
                <a:off x="3843925" y="2398650"/>
                <a:ext cx="19900" cy="6350"/>
              </a:xfrm>
              <a:custGeom>
                <a:rect b="b" l="l" r="r" t="t"/>
                <a:pathLst>
                  <a:path extrusionOk="0" h="254" w="796">
                    <a:moveTo>
                      <a:pt x="12" y="0"/>
                    </a:moveTo>
                    <a:cubicBezTo>
                      <a:pt x="0" y="0"/>
                      <a:pt x="0" y="12"/>
                      <a:pt x="12" y="12"/>
                    </a:cubicBezTo>
                    <a:cubicBezTo>
                      <a:pt x="238" y="143"/>
                      <a:pt x="536" y="238"/>
                      <a:pt x="786" y="250"/>
                    </a:cubicBezTo>
                    <a:cubicBezTo>
                      <a:pt x="786" y="252"/>
                      <a:pt x="787" y="253"/>
                      <a:pt x="787" y="253"/>
                    </a:cubicBezTo>
                    <a:cubicBezTo>
                      <a:pt x="790" y="253"/>
                      <a:pt x="796" y="238"/>
                      <a:pt x="786" y="238"/>
                    </a:cubicBezTo>
                    <a:cubicBezTo>
                      <a:pt x="560" y="119"/>
                      <a:pt x="262" y="24"/>
                      <a:pt x="1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3"/>
              <p:cNvSpPr/>
              <p:nvPr/>
            </p:nvSpPr>
            <p:spPr>
              <a:xfrm>
                <a:off x="3842125" y="2388675"/>
                <a:ext cx="24400" cy="8550"/>
              </a:xfrm>
              <a:custGeom>
                <a:rect b="b" l="l" r="r" t="t"/>
                <a:pathLst>
                  <a:path extrusionOk="0" h="342" w="976">
                    <a:moveTo>
                      <a:pt x="81" y="1"/>
                    </a:moveTo>
                    <a:cubicBezTo>
                      <a:pt x="58" y="1"/>
                      <a:pt x="35" y="2"/>
                      <a:pt x="13" y="6"/>
                    </a:cubicBezTo>
                    <a:cubicBezTo>
                      <a:pt x="1" y="6"/>
                      <a:pt x="1" y="42"/>
                      <a:pt x="13" y="54"/>
                    </a:cubicBezTo>
                    <a:cubicBezTo>
                      <a:pt x="156" y="101"/>
                      <a:pt x="310" y="125"/>
                      <a:pt x="453" y="185"/>
                    </a:cubicBezTo>
                    <a:cubicBezTo>
                      <a:pt x="620" y="244"/>
                      <a:pt x="775" y="304"/>
                      <a:pt x="930" y="340"/>
                    </a:cubicBezTo>
                    <a:cubicBezTo>
                      <a:pt x="933" y="341"/>
                      <a:pt x="937" y="341"/>
                      <a:pt x="940" y="341"/>
                    </a:cubicBezTo>
                    <a:cubicBezTo>
                      <a:pt x="968" y="341"/>
                      <a:pt x="976" y="303"/>
                      <a:pt x="965" y="292"/>
                    </a:cubicBezTo>
                    <a:cubicBezTo>
                      <a:pt x="799" y="197"/>
                      <a:pt x="632" y="149"/>
                      <a:pt x="453" y="89"/>
                    </a:cubicBezTo>
                    <a:cubicBezTo>
                      <a:pt x="333" y="49"/>
                      <a:pt x="204" y="1"/>
                      <a:pt x="8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3"/>
              <p:cNvSpPr/>
              <p:nvPr/>
            </p:nvSpPr>
            <p:spPr>
              <a:xfrm>
                <a:off x="3839750" y="2378100"/>
                <a:ext cx="29800" cy="9850"/>
              </a:xfrm>
              <a:custGeom>
                <a:rect b="b" l="l" r="r" t="t"/>
                <a:pathLst>
                  <a:path extrusionOk="0" h="394" w="1192">
                    <a:moveTo>
                      <a:pt x="36" y="1"/>
                    </a:moveTo>
                    <a:cubicBezTo>
                      <a:pt x="13" y="1"/>
                      <a:pt x="1" y="12"/>
                      <a:pt x="13" y="12"/>
                    </a:cubicBezTo>
                    <a:cubicBezTo>
                      <a:pt x="132" y="155"/>
                      <a:pt x="298" y="155"/>
                      <a:pt x="465" y="191"/>
                    </a:cubicBezTo>
                    <a:cubicBezTo>
                      <a:pt x="703" y="251"/>
                      <a:pt x="929" y="346"/>
                      <a:pt x="1167" y="393"/>
                    </a:cubicBezTo>
                    <a:cubicBezTo>
                      <a:pt x="1191" y="393"/>
                      <a:pt x="1191" y="370"/>
                      <a:pt x="1179" y="358"/>
                    </a:cubicBezTo>
                    <a:cubicBezTo>
                      <a:pt x="1013" y="251"/>
                      <a:pt x="834" y="191"/>
                      <a:pt x="655" y="155"/>
                    </a:cubicBezTo>
                    <a:cubicBezTo>
                      <a:pt x="453" y="96"/>
                      <a:pt x="227" y="96"/>
                      <a:pt x="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3"/>
              <p:cNvSpPr/>
              <p:nvPr/>
            </p:nvSpPr>
            <p:spPr>
              <a:xfrm>
                <a:off x="3842125" y="2368875"/>
                <a:ext cx="30100" cy="10150"/>
              </a:xfrm>
              <a:custGeom>
                <a:rect b="b" l="l" r="r" t="t"/>
                <a:pathLst>
                  <a:path extrusionOk="0" h="406" w="1204">
                    <a:moveTo>
                      <a:pt x="25" y="0"/>
                    </a:moveTo>
                    <a:cubicBezTo>
                      <a:pt x="13" y="0"/>
                      <a:pt x="1" y="24"/>
                      <a:pt x="13" y="24"/>
                    </a:cubicBezTo>
                    <a:cubicBezTo>
                      <a:pt x="191" y="119"/>
                      <a:pt x="382" y="179"/>
                      <a:pt x="572" y="239"/>
                    </a:cubicBezTo>
                    <a:cubicBezTo>
                      <a:pt x="775" y="298"/>
                      <a:pt x="965" y="370"/>
                      <a:pt x="1156" y="405"/>
                    </a:cubicBezTo>
                    <a:cubicBezTo>
                      <a:pt x="1192" y="381"/>
                      <a:pt x="1203" y="358"/>
                      <a:pt x="1192" y="358"/>
                    </a:cubicBezTo>
                    <a:cubicBezTo>
                      <a:pt x="1025" y="250"/>
                      <a:pt x="811" y="191"/>
                      <a:pt x="620" y="131"/>
                    </a:cubicBezTo>
                    <a:cubicBezTo>
                      <a:pt x="430" y="72"/>
                      <a:pt x="239" y="12"/>
                      <a:pt x="2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3"/>
              <p:cNvSpPr/>
              <p:nvPr/>
            </p:nvSpPr>
            <p:spPr>
              <a:xfrm>
                <a:off x="3842425" y="2355475"/>
                <a:ext cx="29500" cy="10450"/>
              </a:xfrm>
              <a:custGeom>
                <a:rect b="b" l="l" r="r" t="t"/>
                <a:pathLst>
                  <a:path extrusionOk="0" h="418" w="1180">
                    <a:moveTo>
                      <a:pt x="25" y="1"/>
                    </a:moveTo>
                    <a:cubicBezTo>
                      <a:pt x="13" y="1"/>
                      <a:pt x="1" y="24"/>
                      <a:pt x="13" y="24"/>
                    </a:cubicBezTo>
                    <a:cubicBezTo>
                      <a:pt x="179" y="120"/>
                      <a:pt x="370" y="167"/>
                      <a:pt x="548" y="227"/>
                    </a:cubicBezTo>
                    <a:cubicBezTo>
                      <a:pt x="739" y="286"/>
                      <a:pt x="941" y="358"/>
                      <a:pt x="1132" y="417"/>
                    </a:cubicBezTo>
                    <a:cubicBezTo>
                      <a:pt x="1156" y="417"/>
                      <a:pt x="1180" y="382"/>
                      <a:pt x="1144" y="370"/>
                    </a:cubicBezTo>
                    <a:cubicBezTo>
                      <a:pt x="846" y="167"/>
                      <a:pt x="382" y="13"/>
                      <a:pt x="2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3"/>
              <p:cNvSpPr/>
              <p:nvPr/>
            </p:nvSpPr>
            <p:spPr>
              <a:xfrm>
                <a:off x="3844225" y="2345650"/>
                <a:ext cx="32175" cy="10150"/>
              </a:xfrm>
              <a:custGeom>
                <a:rect b="b" l="l" r="r" t="t"/>
                <a:pathLst>
                  <a:path extrusionOk="0" h="406" w="1287">
                    <a:moveTo>
                      <a:pt x="36" y="1"/>
                    </a:moveTo>
                    <a:cubicBezTo>
                      <a:pt x="12" y="1"/>
                      <a:pt x="0" y="36"/>
                      <a:pt x="12" y="36"/>
                    </a:cubicBezTo>
                    <a:cubicBezTo>
                      <a:pt x="191" y="132"/>
                      <a:pt x="405" y="203"/>
                      <a:pt x="596" y="263"/>
                    </a:cubicBezTo>
                    <a:cubicBezTo>
                      <a:pt x="798" y="334"/>
                      <a:pt x="1024" y="406"/>
                      <a:pt x="1238" y="406"/>
                    </a:cubicBezTo>
                    <a:cubicBezTo>
                      <a:pt x="1262" y="406"/>
                      <a:pt x="1286" y="382"/>
                      <a:pt x="1250" y="382"/>
                    </a:cubicBezTo>
                    <a:cubicBezTo>
                      <a:pt x="1060" y="275"/>
                      <a:pt x="834" y="227"/>
                      <a:pt x="631" y="156"/>
                    </a:cubicBezTo>
                    <a:cubicBezTo>
                      <a:pt x="429" y="96"/>
                      <a:pt x="238" y="1"/>
                      <a:pt x="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3"/>
              <p:cNvSpPr/>
              <p:nvPr/>
            </p:nvSpPr>
            <p:spPr>
              <a:xfrm>
                <a:off x="3842725" y="2333750"/>
                <a:ext cx="34250" cy="11325"/>
              </a:xfrm>
              <a:custGeom>
                <a:rect b="b" l="l" r="r" t="t"/>
                <a:pathLst>
                  <a:path extrusionOk="0" h="453" w="1370">
                    <a:moveTo>
                      <a:pt x="48" y="1"/>
                    </a:moveTo>
                    <a:cubicBezTo>
                      <a:pt x="13" y="1"/>
                      <a:pt x="1" y="48"/>
                      <a:pt x="36" y="60"/>
                    </a:cubicBezTo>
                    <a:cubicBezTo>
                      <a:pt x="215" y="167"/>
                      <a:pt x="429" y="215"/>
                      <a:pt x="632" y="274"/>
                    </a:cubicBezTo>
                    <a:cubicBezTo>
                      <a:pt x="846" y="334"/>
                      <a:pt x="1084" y="405"/>
                      <a:pt x="1310" y="453"/>
                    </a:cubicBezTo>
                    <a:cubicBezTo>
                      <a:pt x="1346" y="453"/>
                      <a:pt x="1370" y="417"/>
                      <a:pt x="1346" y="405"/>
                    </a:cubicBezTo>
                    <a:cubicBezTo>
                      <a:pt x="1144" y="298"/>
                      <a:pt x="929" y="239"/>
                      <a:pt x="703" y="179"/>
                    </a:cubicBezTo>
                    <a:cubicBezTo>
                      <a:pt x="489" y="120"/>
                      <a:pt x="275" y="36"/>
                      <a:pt x="4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3"/>
              <p:cNvSpPr/>
              <p:nvPr/>
            </p:nvSpPr>
            <p:spPr>
              <a:xfrm>
                <a:off x="3840650" y="2323025"/>
                <a:ext cx="38625" cy="11100"/>
              </a:xfrm>
              <a:custGeom>
                <a:rect b="b" l="l" r="r" t="t"/>
                <a:pathLst>
                  <a:path extrusionOk="0" h="444" w="1545">
                    <a:moveTo>
                      <a:pt x="12" y="1"/>
                    </a:moveTo>
                    <a:cubicBezTo>
                      <a:pt x="0" y="1"/>
                      <a:pt x="0" y="13"/>
                      <a:pt x="12" y="25"/>
                    </a:cubicBezTo>
                    <a:cubicBezTo>
                      <a:pt x="417" y="299"/>
                      <a:pt x="1036" y="310"/>
                      <a:pt x="1501" y="441"/>
                    </a:cubicBezTo>
                    <a:cubicBezTo>
                      <a:pt x="1502" y="443"/>
                      <a:pt x="1503" y="443"/>
                      <a:pt x="1505" y="443"/>
                    </a:cubicBezTo>
                    <a:cubicBezTo>
                      <a:pt x="1519" y="443"/>
                      <a:pt x="1544" y="404"/>
                      <a:pt x="1512" y="394"/>
                    </a:cubicBezTo>
                    <a:cubicBezTo>
                      <a:pt x="1274" y="287"/>
                      <a:pt x="1036" y="227"/>
                      <a:pt x="786" y="168"/>
                    </a:cubicBezTo>
                    <a:cubicBezTo>
                      <a:pt x="536" y="108"/>
                      <a:pt x="262" y="13"/>
                      <a:pt x="1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3"/>
              <p:cNvSpPr/>
              <p:nvPr/>
            </p:nvSpPr>
            <p:spPr>
              <a:xfrm>
                <a:off x="3836175" y="2311125"/>
                <a:ext cx="44950" cy="10950"/>
              </a:xfrm>
              <a:custGeom>
                <a:rect b="b" l="l" r="r" t="t"/>
                <a:pathLst>
                  <a:path extrusionOk="0" h="438" w="1798">
                    <a:moveTo>
                      <a:pt x="25" y="1"/>
                    </a:moveTo>
                    <a:cubicBezTo>
                      <a:pt x="13" y="1"/>
                      <a:pt x="1" y="36"/>
                      <a:pt x="13" y="36"/>
                    </a:cubicBezTo>
                    <a:cubicBezTo>
                      <a:pt x="537" y="251"/>
                      <a:pt x="1203" y="334"/>
                      <a:pt x="1763" y="429"/>
                    </a:cubicBezTo>
                    <a:cubicBezTo>
                      <a:pt x="1771" y="435"/>
                      <a:pt x="1778" y="437"/>
                      <a:pt x="1783" y="437"/>
                    </a:cubicBezTo>
                    <a:cubicBezTo>
                      <a:pt x="1798" y="437"/>
                      <a:pt x="1796" y="414"/>
                      <a:pt x="1787" y="405"/>
                    </a:cubicBezTo>
                    <a:cubicBezTo>
                      <a:pt x="1263" y="179"/>
                      <a:pt x="596" y="13"/>
                      <a:pt x="2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3"/>
              <p:cNvSpPr/>
              <p:nvPr/>
            </p:nvSpPr>
            <p:spPr>
              <a:xfrm>
                <a:off x="4018650" y="2387025"/>
                <a:ext cx="124725" cy="157500"/>
              </a:xfrm>
              <a:custGeom>
                <a:rect b="b" l="l" r="r" t="t"/>
                <a:pathLst>
                  <a:path extrusionOk="0" h="6300" w="4989">
                    <a:moveTo>
                      <a:pt x="2072" y="1"/>
                    </a:moveTo>
                    <a:lnTo>
                      <a:pt x="0" y="6299"/>
                    </a:lnTo>
                    <a:lnTo>
                      <a:pt x="0" y="6299"/>
                    </a:lnTo>
                    <a:lnTo>
                      <a:pt x="4977" y="1882"/>
                    </a:lnTo>
                    <a:cubicBezTo>
                      <a:pt x="4989" y="1882"/>
                      <a:pt x="3132" y="477"/>
                      <a:pt x="2072" y="1"/>
                    </a:cubicBez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3"/>
              <p:cNvSpPr/>
              <p:nvPr/>
            </p:nvSpPr>
            <p:spPr>
              <a:xfrm>
                <a:off x="4009725" y="2381075"/>
                <a:ext cx="140500" cy="177125"/>
              </a:xfrm>
              <a:custGeom>
                <a:rect b="b" l="l" r="r" t="t"/>
                <a:pathLst>
                  <a:path extrusionOk="0" h="7085" w="5620">
                    <a:moveTo>
                      <a:pt x="2536" y="477"/>
                    </a:moveTo>
                    <a:cubicBezTo>
                      <a:pt x="3381" y="905"/>
                      <a:pt x="4620" y="1798"/>
                      <a:pt x="5060" y="2132"/>
                    </a:cubicBezTo>
                    <a:lnTo>
                      <a:pt x="714" y="5989"/>
                    </a:lnTo>
                    <a:lnTo>
                      <a:pt x="2536" y="477"/>
                    </a:lnTo>
                    <a:close/>
                    <a:moveTo>
                      <a:pt x="2346" y="1"/>
                    </a:moveTo>
                    <a:lnTo>
                      <a:pt x="0" y="7085"/>
                    </a:lnTo>
                    <a:lnTo>
                      <a:pt x="5620" y="2096"/>
                    </a:lnTo>
                    <a:lnTo>
                      <a:pt x="5453" y="1965"/>
                    </a:lnTo>
                    <a:cubicBezTo>
                      <a:pt x="5382" y="1917"/>
                      <a:pt x="3572" y="548"/>
                      <a:pt x="2524" y="72"/>
                    </a:cubicBezTo>
                    <a:lnTo>
                      <a:pt x="2346"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3"/>
              <p:cNvSpPr/>
              <p:nvPr/>
            </p:nvSpPr>
            <p:spPr>
              <a:xfrm>
                <a:off x="4026675" y="2515925"/>
                <a:ext cx="9750" cy="9925"/>
              </a:xfrm>
              <a:custGeom>
                <a:rect b="b" l="l" r="r" t="t"/>
                <a:pathLst>
                  <a:path extrusionOk="0" h="397" w="390">
                    <a:moveTo>
                      <a:pt x="25" y="0"/>
                    </a:moveTo>
                    <a:cubicBezTo>
                      <a:pt x="13" y="0"/>
                      <a:pt x="1" y="12"/>
                      <a:pt x="13" y="12"/>
                    </a:cubicBezTo>
                    <a:cubicBezTo>
                      <a:pt x="25" y="83"/>
                      <a:pt x="96" y="131"/>
                      <a:pt x="144" y="191"/>
                    </a:cubicBezTo>
                    <a:cubicBezTo>
                      <a:pt x="203" y="262"/>
                      <a:pt x="275" y="322"/>
                      <a:pt x="346" y="381"/>
                    </a:cubicBezTo>
                    <a:cubicBezTo>
                      <a:pt x="354" y="392"/>
                      <a:pt x="361" y="397"/>
                      <a:pt x="368" y="397"/>
                    </a:cubicBezTo>
                    <a:cubicBezTo>
                      <a:pt x="381" y="397"/>
                      <a:pt x="390" y="377"/>
                      <a:pt x="382" y="369"/>
                    </a:cubicBezTo>
                    <a:cubicBezTo>
                      <a:pt x="334" y="298"/>
                      <a:pt x="275" y="214"/>
                      <a:pt x="215" y="143"/>
                    </a:cubicBezTo>
                    <a:cubicBezTo>
                      <a:pt x="156" y="83"/>
                      <a:pt x="108" y="12"/>
                      <a:pt x="2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3"/>
              <p:cNvSpPr/>
              <p:nvPr/>
            </p:nvSpPr>
            <p:spPr>
              <a:xfrm>
                <a:off x="4029950" y="2506400"/>
                <a:ext cx="9200" cy="9925"/>
              </a:xfrm>
              <a:custGeom>
                <a:rect b="b" l="l" r="r" t="t"/>
                <a:pathLst>
                  <a:path extrusionOk="0" h="397" w="368">
                    <a:moveTo>
                      <a:pt x="25" y="0"/>
                    </a:moveTo>
                    <a:cubicBezTo>
                      <a:pt x="13" y="0"/>
                      <a:pt x="1" y="0"/>
                      <a:pt x="13" y="24"/>
                    </a:cubicBezTo>
                    <a:cubicBezTo>
                      <a:pt x="25" y="95"/>
                      <a:pt x="84" y="155"/>
                      <a:pt x="144" y="214"/>
                    </a:cubicBezTo>
                    <a:cubicBezTo>
                      <a:pt x="203" y="274"/>
                      <a:pt x="263" y="345"/>
                      <a:pt x="334" y="393"/>
                    </a:cubicBezTo>
                    <a:cubicBezTo>
                      <a:pt x="336" y="395"/>
                      <a:pt x="339" y="396"/>
                      <a:pt x="342" y="396"/>
                    </a:cubicBezTo>
                    <a:cubicBezTo>
                      <a:pt x="354" y="396"/>
                      <a:pt x="368" y="377"/>
                      <a:pt x="358" y="357"/>
                    </a:cubicBezTo>
                    <a:cubicBezTo>
                      <a:pt x="310" y="286"/>
                      <a:pt x="251" y="226"/>
                      <a:pt x="203" y="167"/>
                    </a:cubicBezTo>
                    <a:cubicBezTo>
                      <a:pt x="144" y="107"/>
                      <a:pt x="108" y="36"/>
                      <a:pt x="2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3"/>
              <p:cNvSpPr/>
              <p:nvPr/>
            </p:nvSpPr>
            <p:spPr>
              <a:xfrm>
                <a:off x="4032625" y="2499550"/>
                <a:ext cx="12175" cy="11100"/>
              </a:xfrm>
              <a:custGeom>
                <a:rect b="b" l="l" r="r" t="t"/>
                <a:pathLst>
                  <a:path extrusionOk="0" h="444" w="487">
                    <a:moveTo>
                      <a:pt x="13" y="0"/>
                    </a:moveTo>
                    <a:cubicBezTo>
                      <a:pt x="1" y="0"/>
                      <a:pt x="1" y="12"/>
                      <a:pt x="1" y="24"/>
                    </a:cubicBezTo>
                    <a:cubicBezTo>
                      <a:pt x="25" y="119"/>
                      <a:pt x="132" y="179"/>
                      <a:pt x="191" y="226"/>
                    </a:cubicBezTo>
                    <a:cubicBezTo>
                      <a:pt x="263" y="310"/>
                      <a:pt x="334" y="381"/>
                      <a:pt x="430" y="441"/>
                    </a:cubicBezTo>
                    <a:cubicBezTo>
                      <a:pt x="434" y="443"/>
                      <a:pt x="438" y="444"/>
                      <a:pt x="443" y="444"/>
                    </a:cubicBezTo>
                    <a:cubicBezTo>
                      <a:pt x="464" y="444"/>
                      <a:pt x="487" y="423"/>
                      <a:pt x="477" y="393"/>
                    </a:cubicBezTo>
                    <a:cubicBezTo>
                      <a:pt x="418" y="298"/>
                      <a:pt x="334" y="215"/>
                      <a:pt x="251" y="143"/>
                    </a:cubicBezTo>
                    <a:cubicBezTo>
                      <a:pt x="191" y="84"/>
                      <a:pt x="96" y="0"/>
                      <a:pt x="1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3"/>
              <p:cNvSpPr/>
              <p:nvPr/>
            </p:nvSpPr>
            <p:spPr>
              <a:xfrm>
                <a:off x="4034425" y="2490900"/>
                <a:ext cx="14500" cy="12000"/>
              </a:xfrm>
              <a:custGeom>
                <a:rect b="b" l="l" r="r" t="t"/>
                <a:pathLst>
                  <a:path extrusionOk="0" h="480" w="580">
                    <a:moveTo>
                      <a:pt x="24" y="1"/>
                    </a:moveTo>
                    <a:cubicBezTo>
                      <a:pt x="12" y="1"/>
                      <a:pt x="0" y="1"/>
                      <a:pt x="12" y="13"/>
                    </a:cubicBezTo>
                    <a:cubicBezTo>
                      <a:pt x="131" y="191"/>
                      <a:pt x="346" y="346"/>
                      <a:pt x="524" y="477"/>
                    </a:cubicBezTo>
                    <a:cubicBezTo>
                      <a:pt x="527" y="479"/>
                      <a:pt x="530" y="479"/>
                      <a:pt x="532" y="479"/>
                    </a:cubicBezTo>
                    <a:cubicBezTo>
                      <a:pt x="555" y="479"/>
                      <a:pt x="580" y="440"/>
                      <a:pt x="548" y="430"/>
                    </a:cubicBezTo>
                    <a:cubicBezTo>
                      <a:pt x="405" y="263"/>
                      <a:pt x="238" y="84"/>
                      <a:pt x="2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3"/>
              <p:cNvSpPr/>
              <p:nvPr/>
            </p:nvSpPr>
            <p:spPr>
              <a:xfrm>
                <a:off x="4035600" y="2482275"/>
                <a:ext cx="17300" cy="12225"/>
              </a:xfrm>
              <a:custGeom>
                <a:rect b="b" l="l" r="r" t="t"/>
                <a:pathLst>
                  <a:path extrusionOk="0" h="489" w="692">
                    <a:moveTo>
                      <a:pt x="37" y="1"/>
                    </a:moveTo>
                    <a:cubicBezTo>
                      <a:pt x="25" y="1"/>
                      <a:pt x="1" y="13"/>
                      <a:pt x="13" y="36"/>
                    </a:cubicBezTo>
                    <a:cubicBezTo>
                      <a:pt x="84" y="120"/>
                      <a:pt x="203" y="179"/>
                      <a:pt x="299" y="251"/>
                    </a:cubicBezTo>
                    <a:cubicBezTo>
                      <a:pt x="418" y="346"/>
                      <a:pt x="513" y="429"/>
                      <a:pt x="656" y="489"/>
                    </a:cubicBezTo>
                    <a:cubicBezTo>
                      <a:pt x="680" y="489"/>
                      <a:pt x="692" y="477"/>
                      <a:pt x="680" y="465"/>
                    </a:cubicBezTo>
                    <a:cubicBezTo>
                      <a:pt x="608" y="358"/>
                      <a:pt x="501" y="286"/>
                      <a:pt x="394" y="215"/>
                    </a:cubicBezTo>
                    <a:cubicBezTo>
                      <a:pt x="299" y="132"/>
                      <a:pt x="180" y="13"/>
                      <a:pt x="3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3"/>
              <p:cNvSpPr/>
              <p:nvPr/>
            </p:nvSpPr>
            <p:spPr>
              <a:xfrm>
                <a:off x="4040975" y="2474550"/>
                <a:ext cx="17175" cy="12300"/>
              </a:xfrm>
              <a:custGeom>
                <a:rect b="b" l="l" r="r" t="t"/>
                <a:pathLst>
                  <a:path extrusionOk="0" h="492" w="687">
                    <a:moveTo>
                      <a:pt x="24" y="0"/>
                    </a:moveTo>
                    <a:cubicBezTo>
                      <a:pt x="0" y="0"/>
                      <a:pt x="0" y="0"/>
                      <a:pt x="0" y="12"/>
                    </a:cubicBezTo>
                    <a:cubicBezTo>
                      <a:pt x="96" y="119"/>
                      <a:pt x="191" y="203"/>
                      <a:pt x="310" y="286"/>
                    </a:cubicBezTo>
                    <a:cubicBezTo>
                      <a:pt x="417" y="357"/>
                      <a:pt x="536" y="441"/>
                      <a:pt x="655" y="488"/>
                    </a:cubicBezTo>
                    <a:cubicBezTo>
                      <a:pt x="657" y="491"/>
                      <a:pt x="660" y="492"/>
                      <a:pt x="663" y="492"/>
                    </a:cubicBezTo>
                    <a:cubicBezTo>
                      <a:pt x="675" y="492"/>
                      <a:pt x="686" y="476"/>
                      <a:pt x="667" y="476"/>
                    </a:cubicBezTo>
                    <a:cubicBezTo>
                      <a:pt x="584" y="381"/>
                      <a:pt x="477" y="310"/>
                      <a:pt x="369" y="238"/>
                    </a:cubicBezTo>
                    <a:cubicBezTo>
                      <a:pt x="262" y="143"/>
                      <a:pt x="155" y="60"/>
                      <a:pt x="2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3"/>
              <p:cNvSpPr/>
              <p:nvPr/>
            </p:nvSpPr>
            <p:spPr>
              <a:xfrm>
                <a:off x="4042150" y="2465325"/>
                <a:ext cx="21125" cy="14950"/>
              </a:xfrm>
              <a:custGeom>
                <a:rect b="b" l="l" r="r" t="t"/>
                <a:pathLst>
                  <a:path extrusionOk="0" h="598" w="845">
                    <a:moveTo>
                      <a:pt x="37" y="0"/>
                    </a:moveTo>
                    <a:cubicBezTo>
                      <a:pt x="13" y="0"/>
                      <a:pt x="1" y="24"/>
                      <a:pt x="13" y="24"/>
                    </a:cubicBezTo>
                    <a:cubicBezTo>
                      <a:pt x="132" y="131"/>
                      <a:pt x="287" y="202"/>
                      <a:pt x="406" y="298"/>
                    </a:cubicBezTo>
                    <a:cubicBezTo>
                      <a:pt x="537" y="393"/>
                      <a:pt x="656" y="512"/>
                      <a:pt x="811" y="595"/>
                    </a:cubicBezTo>
                    <a:cubicBezTo>
                      <a:pt x="814" y="597"/>
                      <a:pt x="817" y="598"/>
                      <a:pt x="820" y="598"/>
                    </a:cubicBezTo>
                    <a:cubicBezTo>
                      <a:pt x="837" y="598"/>
                      <a:pt x="845" y="570"/>
                      <a:pt x="834" y="560"/>
                    </a:cubicBezTo>
                    <a:cubicBezTo>
                      <a:pt x="703" y="417"/>
                      <a:pt x="537" y="298"/>
                      <a:pt x="394" y="179"/>
                    </a:cubicBezTo>
                    <a:cubicBezTo>
                      <a:pt x="287" y="95"/>
                      <a:pt x="168" y="0"/>
                      <a:pt x="3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3"/>
              <p:cNvSpPr/>
              <p:nvPr/>
            </p:nvSpPr>
            <p:spPr>
              <a:xfrm>
                <a:off x="4043650" y="2454175"/>
                <a:ext cx="25625" cy="18900"/>
              </a:xfrm>
              <a:custGeom>
                <a:rect b="b" l="l" r="r" t="t"/>
                <a:pathLst>
                  <a:path extrusionOk="0" h="756" w="1025">
                    <a:moveTo>
                      <a:pt x="15" y="1"/>
                    </a:moveTo>
                    <a:cubicBezTo>
                      <a:pt x="7" y="1"/>
                      <a:pt x="0" y="12"/>
                      <a:pt x="0" y="29"/>
                    </a:cubicBezTo>
                    <a:cubicBezTo>
                      <a:pt x="60" y="184"/>
                      <a:pt x="227" y="244"/>
                      <a:pt x="370" y="339"/>
                    </a:cubicBezTo>
                    <a:cubicBezTo>
                      <a:pt x="584" y="470"/>
                      <a:pt x="774" y="637"/>
                      <a:pt x="977" y="756"/>
                    </a:cubicBezTo>
                    <a:cubicBezTo>
                      <a:pt x="1012" y="744"/>
                      <a:pt x="1024" y="720"/>
                      <a:pt x="1012" y="708"/>
                    </a:cubicBezTo>
                    <a:cubicBezTo>
                      <a:pt x="893" y="565"/>
                      <a:pt x="727" y="446"/>
                      <a:pt x="560" y="339"/>
                    </a:cubicBezTo>
                    <a:cubicBezTo>
                      <a:pt x="405" y="220"/>
                      <a:pt x="179" y="148"/>
                      <a:pt x="24" y="6"/>
                    </a:cubicBezTo>
                    <a:cubicBezTo>
                      <a:pt x="21" y="2"/>
                      <a:pt x="18" y="1"/>
                      <a:pt x="1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3"/>
              <p:cNvSpPr/>
              <p:nvPr/>
            </p:nvSpPr>
            <p:spPr>
              <a:xfrm>
                <a:off x="4049300" y="2446275"/>
                <a:ext cx="25325" cy="18475"/>
              </a:xfrm>
              <a:custGeom>
                <a:rect b="b" l="l" r="r" t="t"/>
                <a:pathLst>
                  <a:path extrusionOk="0" h="739" w="1013">
                    <a:moveTo>
                      <a:pt x="24" y="0"/>
                    </a:moveTo>
                    <a:cubicBezTo>
                      <a:pt x="13" y="0"/>
                      <a:pt x="1" y="12"/>
                      <a:pt x="13" y="24"/>
                    </a:cubicBezTo>
                    <a:cubicBezTo>
                      <a:pt x="144" y="155"/>
                      <a:pt x="310" y="262"/>
                      <a:pt x="465" y="381"/>
                    </a:cubicBezTo>
                    <a:cubicBezTo>
                      <a:pt x="620" y="500"/>
                      <a:pt x="786" y="655"/>
                      <a:pt x="977" y="738"/>
                    </a:cubicBezTo>
                    <a:cubicBezTo>
                      <a:pt x="1001" y="726"/>
                      <a:pt x="1013" y="714"/>
                      <a:pt x="1001" y="703"/>
                    </a:cubicBezTo>
                    <a:cubicBezTo>
                      <a:pt x="882" y="536"/>
                      <a:pt x="703" y="417"/>
                      <a:pt x="536" y="310"/>
                    </a:cubicBezTo>
                    <a:cubicBezTo>
                      <a:pt x="370" y="191"/>
                      <a:pt x="203" y="60"/>
                      <a:pt x="2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3"/>
              <p:cNvSpPr/>
              <p:nvPr/>
            </p:nvSpPr>
            <p:spPr>
              <a:xfrm>
                <a:off x="4054075" y="2433475"/>
                <a:ext cx="24600" cy="18850"/>
              </a:xfrm>
              <a:custGeom>
                <a:rect b="b" l="l" r="r" t="t"/>
                <a:pathLst>
                  <a:path extrusionOk="0" h="754" w="984">
                    <a:moveTo>
                      <a:pt x="36" y="0"/>
                    </a:moveTo>
                    <a:cubicBezTo>
                      <a:pt x="12" y="0"/>
                      <a:pt x="0" y="24"/>
                      <a:pt x="12" y="36"/>
                    </a:cubicBezTo>
                    <a:cubicBezTo>
                      <a:pt x="131" y="179"/>
                      <a:pt x="310" y="286"/>
                      <a:pt x="464" y="393"/>
                    </a:cubicBezTo>
                    <a:cubicBezTo>
                      <a:pt x="631" y="512"/>
                      <a:pt x="774" y="631"/>
                      <a:pt x="941" y="750"/>
                    </a:cubicBezTo>
                    <a:cubicBezTo>
                      <a:pt x="943" y="752"/>
                      <a:pt x="946" y="753"/>
                      <a:pt x="949" y="753"/>
                    </a:cubicBezTo>
                    <a:cubicBezTo>
                      <a:pt x="964" y="753"/>
                      <a:pt x="984" y="734"/>
                      <a:pt x="965" y="714"/>
                    </a:cubicBezTo>
                    <a:cubicBezTo>
                      <a:pt x="857" y="572"/>
                      <a:pt x="715" y="453"/>
                      <a:pt x="560" y="333"/>
                    </a:cubicBezTo>
                    <a:cubicBezTo>
                      <a:pt x="405" y="214"/>
                      <a:pt x="226" y="83"/>
                      <a:pt x="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3"/>
              <p:cNvSpPr/>
              <p:nvPr/>
            </p:nvSpPr>
            <p:spPr>
              <a:xfrm>
                <a:off x="4058525" y="2425125"/>
                <a:ext cx="27125" cy="19675"/>
              </a:xfrm>
              <a:custGeom>
                <a:rect b="b" l="l" r="r" t="t"/>
                <a:pathLst>
                  <a:path extrusionOk="0" h="787" w="1085">
                    <a:moveTo>
                      <a:pt x="36" y="1"/>
                    </a:moveTo>
                    <a:cubicBezTo>
                      <a:pt x="13" y="1"/>
                      <a:pt x="1" y="13"/>
                      <a:pt x="13" y="25"/>
                    </a:cubicBezTo>
                    <a:cubicBezTo>
                      <a:pt x="132" y="191"/>
                      <a:pt x="334" y="310"/>
                      <a:pt x="489" y="429"/>
                    </a:cubicBezTo>
                    <a:cubicBezTo>
                      <a:pt x="667" y="560"/>
                      <a:pt x="846" y="703"/>
                      <a:pt x="1060" y="787"/>
                    </a:cubicBezTo>
                    <a:cubicBezTo>
                      <a:pt x="1072" y="775"/>
                      <a:pt x="1084" y="739"/>
                      <a:pt x="1072" y="739"/>
                    </a:cubicBezTo>
                    <a:cubicBezTo>
                      <a:pt x="929" y="572"/>
                      <a:pt x="727" y="453"/>
                      <a:pt x="548" y="322"/>
                    </a:cubicBezTo>
                    <a:cubicBezTo>
                      <a:pt x="394" y="203"/>
                      <a:pt x="227" y="60"/>
                      <a:pt x="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3"/>
              <p:cNvSpPr/>
              <p:nvPr/>
            </p:nvSpPr>
            <p:spPr>
              <a:xfrm>
                <a:off x="4060725" y="2413350"/>
                <a:ext cx="29375" cy="21025"/>
              </a:xfrm>
              <a:custGeom>
                <a:rect b="b" l="l" r="r" t="t"/>
                <a:pathLst>
                  <a:path extrusionOk="0" h="841" w="1175">
                    <a:moveTo>
                      <a:pt x="41" y="1"/>
                    </a:moveTo>
                    <a:cubicBezTo>
                      <a:pt x="21" y="1"/>
                      <a:pt x="1" y="38"/>
                      <a:pt x="20" y="67"/>
                    </a:cubicBezTo>
                    <a:cubicBezTo>
                      <a:pt x="151" y="234"/>
                      <a:pt x="353" y="341"/>
                      <a:pt x="520" y="448"/>
                    </a:cubicBezTo>
                    <a:cubicBezTo>
                      <a:pt x="710" y="579"/>
                      <a:pt x="913" y="722"/>
                      <a:pt x="1115" y="841"/>
                    </a:cubicBezTo>
                    <a:cubicBezTo>
                      <a:pt x="1151" y="841"/>
                      <a:pt x="1175" y="805"/>
                      <a:pt x="1151" y="793"/>
                    </a:cubicBezTo>
                    <a:cubicBezTo>
                      <a:pt x="996" y="650"/>
                      <a:pt x="818" y="507"/>
                      <a:pt x="639" y="388"/>
                    </a:cubicBezTo>
                    <a:cubicBezTo>
                      <a:pt x="460" y="257"/>
                      <a:pt x="270" y="91"/>
                      <a:pt x="56" y="7"/>
                    </a:cubicBezTo>
                    <a:cubicBezTo>
                      <a:pt x="51" y="3"/>
                      <a:pt x="46" y="1"/>
                      <a:pt x="4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3"/>
              <p:cNvSpPr/>
              <p:nvPr/>
            </p:nvSpPr>
            <p:spPr>
              <a:xfrm>
                <a:off x="4062700" y="2401925"/>
                <a:ext cx="33000" cy="22425"/>
              </a:xfrm>
              <a:custGeom>
                <a:rect b="b" l="l" r="r" t="t"/>
                <a:pathLst>
                  <a:path extrusionOk="0" h="897" w="1320">
                    <a:moveTo>
                      <a:pt x="12" y="0"/>
                    </a:moveTo>
                    <a:cubicBezTo>
                      <a:pt x="0" y="0"/>
                      <a:pt x="0" y="12"/>
                      <a:pt x="0" y="12"/>
                    </a:cubicBezTo>
                    <a:cubicBezTo>
                      <a:pt x="131" y="214"/>
                      <a:pt x="370" y="333"/>
                      <a:pt x="560" y="452"/>
                    </a:cubicBezTo>
                    <a:cubicBezTo>
                      <a:pt x="798" y="595"/>
                      <a:pt x="1036" y="726"/>
                      <a:pt x="1274" y="893"/>
                    </a:cubicBezTo>
                    <a:cubicBezTo>
                      <a:pt x="1276" y="895"/>
                      <a:pt x="1279" y="896"/>
                      <a:pt x="1283" y="896"/>
                    </a:cubicBezTo>
                    <a:cubicBezTo>
                      <a:pt x="1297" y="896"/>
                      <a:pt x="1320" y="875"/>
                      <a:pt x="1310" y="845"/>
                    </a:cubicBezTo>
                    <a:cubicBezTo>
                      <a:pt x="1120" y="667"/>
                      <a:pt x="905" y="536"/>
                      <a:pt x="703" y="405"/>
                    </a:cubicBezTo>
                    <a:cubicBezTo>
                      <a:pt x="477" y="274"/>
                      <a:pt x="262" y="95"/>
                      <a:pt x="1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3"/>
              <p:cNvSpPr/>
              <p:nvPr/>
            </p:nvSpPr>
            <p:spPr>
              <a:xfrm>
                <a:off x="4062400" y="2389700"/>
                <a:ext cx="39325" cy="24450"/>
              </a:xfrm>
              <a:custGeom>
                <a:rect b="b" l="l" r="r" t="t"/>
                <a:pathLst>
                  <a:path extrusionOk="0" h="978" w="1573">
                    <a:moveTo>
                      <a:pt x="24" y="1"/>
                    </a:moveTo>
                    <a:cubicBezTo>
                      <a:pt x="12" y="1"/>
                      <a:pt x="1" y="13"/>
                      <a:pt x="12" y="25"/>
                    </a:cubicBezTo>
                    <a:cubicBezTo>
                      <a:pt x="215" y="227"/>
                      <a:pt x="489" y="346"/>
                      <a:pt x="727" y="489"/>
                    </a:cubicBezTo>
                    <a:cubicBezTo>
                      <a:pt x="989" y="656"/>
                      <a:pt x="1263" y="822"/>
                      <a:pt x="1548" y="977"/>
                    </a:cubicBezTo>
                    <a:cubicBezTo>
                      <a:pt x="1548" y="977"/>
                      <a:pt x="1572" y="965"/>
                      <a:pt x="1560" y="953"/>
                    </a:cubicBezTo>
                    <a:cubicBezTo>
                      <a:pt x="1334" y="739"/>
                      <a:pt x="1084" y="596"/>
                      <a:pt x="810" y="429"/>
                    </a:cubicBezTo>
                    <a:cubicBezTo>
                      <a:pt x="560" y="287"/>
                      <a:pt x="310" y="108"/>
                      <a:pt x="2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3"/>
              <p:cNvSpPr/>
              <p:nvPr/>
            </p:nvSpPr>
            <p:spPr>
              <a:xfrm>
                <a:off x="4202300" y="2603725"/>
                <a:ext cx="159875" cy="119675"/>
              </a:xfrm>
              <a:custGeom>
                <a:rect b="b" l="l" r="r" t="t"/>
                <a:pathLst>
                  <a:path extrusionOk="0" h="4787" w="6395">
                    <a:moveTo>
                      <a:pt x="4584" y="0"/>
                    </a:moveTo>
                    <a:lnTo>
                      <a:pt x="0" y="4787"/>
                    </a:lnTo>
                    <a:lnTo>
                      <a:pt x="6394" y="2941"/>
                    </a:lnTo>
                    <a:cubicBezTo>
                      <a:pt x="6394" y="2941"/>
                      <a:pt x="5311" y="870"/>
                      <a:pt x="4584" y="0"/>
                    </a:cubicBez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3"/>
              <p:cNvSpPr/>
              <p:nvPr/>
            </p:nvSpPr>
            <p:spPr>
              <a:xfrm>
                <a:off x="4188000" y="2597175"/>
                <a:ext cx="180125" cy="134875"/>
              </a:xfrm>
              <a:custGeom>
                <a:rect b="b" l="l" r="r" t="t"/>
                <a:pathLst>
                  <a:path extrusionOk="0" h="5395" w="7205">
                    <a:moveTo>
                      <a:pt x="5133" y="512"/>
                    </a:moveTo>
                    <a:cubicBezTo>
                      <a:pt x="5716" y="1274"/>
                      <a:pt x="6442" y="2608"/>
                      <a:pt x="6716" y="3084"/>
                    </a:cubicBezTo>
                    <a:lnTo>
                      <a:pt x="1132" y="4692"/>
                    </a:lnTo>
                    <a:lnTo>
                      <a:pt x="5133" y="512"/>
                    </a:lnTo>
                    <a:close/>
                    <a:moveTo>
                      <a:pt x="5144" y="1"/>
                    </a:moveTo>
                    <a:lnTo>
                      <a:pt x="1" y="5394"/>
                    </a:lnTo>
                    <a:lnTo>
                      <a:pt x="7204" y="3322"/>
                    </a:lnTo>
                    <a:lnTo>
                      <a:pt x="7097" y="3132"/>
                    </a:lnTo>
                    <a:cubicBezTo>
                      <a:pt x="7049" y="3037"/>
                      <a:pt x="6014" y="1048"/>
                      <a:pt x="5264" y="155"/>
                    </a:cubicBezTo>
                    <a:lnTo>
                      <a:pt x="5144"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3"/>
              <p:cNvSpPr/>
              <p:nvPr/>
            </p:nvSpPr>
            <p:spPr>
              <a:xfrm>
                <a:off x="4220750" y="2700925"/>
                <a:ext cx="5375" cy="13075"/>
              </a:xfrm>
              <a:custGeom>
                <a:rect b="b" l="l" r="r" t="t"/>
                <a:pathLst>
                  <a:path extrusionOk="0" h="523" w="215">
                    <a:moveTo>
                      <a:pt x="30" y="1"/>
                    </a:moveTo>
                    <a:cubicBezTo>
                      <a:pt x="18" y="1"/>
                      <a:pt x="13" y="9"/>
                      <a:pt x="13" y="18"/>
                    </a:cubicBezTo>
                    <a:cubicBezTo>
                      <a:pt x="1" y="101"/>
                      <a:pt x="48" y="184"/>
                      <a:pt x="60" y="256"/>
                    </a:cubicBezTo>
                    <a:cubicBezTo>
                      <a:pt x="84" y="351"/>
                      <a:pt x="120" y="423"/>
                      <a:pt x="167" y="518"/>
                    </a:cubicBezTo>
                    <a:cubicBezTo>
                      <a:pt x="171" y="521"/>
                      <a:pt x="175" y="522"/>
                      <a:pt x="181" y="522"/>
                    </a:cubicBezTo>
                    <a:cubicBezTo>
                      <a:pt x="196" y="522"/>
                      <a:pt x="215" y="511"/>
                      <a:pt x="215" y="494"/>
                    </a:cubicBezTo>
                    <a:cubicBezTo>
                      <a:pt x="191" y="411"/>
                      <a:pt x="179" y="315"/>
                      <a:pt x="144" y="232"/>
                    </a:cubicBezTo>
                    <a:cubicBezTo>
                      <a:pt x="120" y="161"/>
                      <a:pt x="108" y="65"/>
                      <a:pt x="48" y="6"/>
                    </a:cubicBezTo>
                    <a:cubicBezTo>
                      <a:pt x="41" y="2"/>
                      <a:pt x="35" y="1"/>
                      <a:pt x="3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3"/>
              <p:cNvSpPr/>
              <p:nvPr/>
            </p:nvSpPr>
            <p:spPr>
              <a:xfrm>
                <a:off x="4227900" y="2694250"/>
                <a:ext cx="4775" cy="12050"/>
              </a:xfrm>
              <a:custGeom>
                <a:rect b="b" l="l" r="r" t="t"/>
                <a:pathLst>
                  <a:path extrusionOk="0" h="482" w="191">
                    <a:moveTo>
                      <a:pt x="33" y="0"/>
                    </a:moveTo>
                    <a:cubicBezTo>
                      <a:pt x="28" y="0"/>
                      <a:pt x="20" y="11"/>
                      <a:pt x="12" y="11"/>
                    </a:cubicBezTo>
                    <a:cubicBezTo>
                      <a:pt x="0" y="82"/>
                      <a:pt x="24" y="166"/>
                      <a:pt x="36" y="225"/>
                    </a:cubicBezTo>
                    <a:cubicBezTo>
                      <a:pt x="72" y="320"/>
                      <a:pt x="108" y="392"/>
                      <a:pt x="143" y="463"/>
                    </a:cubicBezTo>
                    <a:cubicBezTo>
                      <a:pt x="155" y="475"/>
                      <a:pt x="167" y="481"/>
                      <a:pt x="176" y="481"/>
                    </a:cubicBezTo>
                    <a:cubicBezTo>
                      <a:pt x="185" y="481"/>
                      <a:pt x="191" y="475"/>
                      <a:pt x="191" y="463"/>
                    </a:cubicBezTo>
                    <a:cubicBezTo>
                      <a:pt x="179" y="380"/>
                      <a:pt x="143" y="309"/>
                      <a:pt x="131" y="213"/>
                    </a:cubicBezTo>
                    <a:cubicBezTo>
                      <a:pt x="119" y="142"/>
                      <a:pt x="96" y="70"/>
                      <a:pt x="36" y="11"/>
                    </a:cubicBezTo>
                    <a:cubicBezTo>
                      <a:pt x="36" y="3"/>
                      <a:pt x="35" y="0"/>
                      <a:pt x="3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3"/>
              <p:cNvSpPr/>
              <p:nvPr/>
            </p:nvSpPr>
            <p:spPr>
              <a:xfrm>
                <a:off x="4232950" y="2688600"/>
                <a:ext cx="7350" cy="14975"/>
              </a:xfrm>
              <a:custGeom>
                <a:rect b="b" l="l" r="r" t="t"/>
                <a:pathLst>
                  <a:path extrusionOk="0" h="599" w="294">
                    <a:moveTo>
                      <a:pt x="38" y="0"/>
                    </a:moveTo>
                    <a:cubicBezTo>
                      <a:pt x="30" y="0"/>
                      <a:pt x="25" y="14"/>
                      <a:pt x="25" y="23"/>
                    </a:cubicBezTo>
                    <a:cubicBezTo>
                      <a:pt x="1" y="118"/>
                      <a:pt x="84" y="213"/>
                      <a:pt x="108" y="308"/>
                    </a:cubicBezTo>
                    <a:cubicBezTo>
                      <a:pt x="156" y="392"/>
                      <a:pt x="179" y="499"/>
                      <a:pt x="227" y="582"/>
                    </a:cubicBezTo>
                    <a:cubicBezTo>
                      <a:pt x="243" y="593"/>
                      <a:pt x="259" y="599"/>
                      <a:pt x="271" y="599"/>
                    </a:cubicBezTo>
                    <a:cubicBezTo>
                      <a:pt x="285" y="599"/>
                      <a:pt x="293" y="590"/>
                      <a:pt x="287" y="570"/>
                    </a:cubicBezTo>
                    <a:cubicBezTo>
                      <a:pt x="275" y="451"/>
                      <a:pt x="239" y="356"/>
                      <a:pt x="203" y="249"/>
                    </a:cubicBezTo>
                    <a:cubicBezTo>
                      <a:pt x="167" y="154"/>
                      <a:pt x="132" y="58"/>
                      <a:pt x="48" y="11"/>
                    </a:cubicBezTo>
                    <a:cubicBezTo>
                      <a:pt x="45" y="3"/>
                      <a:pt x="41" y="0"/>
                      <a:pt x="3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3"/>
              <p:cNvSpPr/>
              <p:nvPr/>
            </p:nvSpPr>
            <p:spPr>
              <a:xfrm>
                <a:off x="4239200" y="2681900"/>
                <a:ext cx="8075" cy="16325"/>
              </a:xfrm>
              <a:custGeom>
                <a:rect b="b" l="l" r="r" t="t"/>
                <a:pathLst>
                  <a:path extrusionOk="0" h="653" w="323">
                    <a:moveTo>
                      <a:pt x="25" y="0"/>
                    </a:moveTo>
                    <a:cubicBezTo>
                      <a:pt x="14" y="0"/>
                      <a:pt x="1" y="11"/>
                      <a:pt x="1" y="29"/>
                    </a:cubicBezTo>
                    <a:cubicBezTo>
                      <a:pt x="37" y="231"/>
                      <a:pt x="156" y="469"/>
                      <a:pt x="263" y="648"/>
                    </a:cubicBezTo>
                    <a:cubicBezTo>
                      <a:pt x="269" y="651"/>
                      <a:pt x="276" y="652"/>
                      <a:pt x="284" y="652"/>
                    </a:cubicBezTo>
                    <a:cubicBezTo>
                      <a:pt x="303" y="652"/>
                      <a:pt x="322" y="641"/>
                      <a:pt x="322" y="624"/>
                    </a:cubicBezTo>
                    <a:cubicBezTo>
                      <a:pt x="263" y="410"/>
                      <a:pt x="168" y="171"/>
                      <a:pt x="37" y="5"/>
                    </a:cubicBezTo>
                    <a:cubicBezTo>
                      <a:pt x="33" y="2"/>
                      <a:pt x="29" y="0"/>
                      <a:pt x="2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3"/>
              <p:cNvSpPr/>
              <p:nvPr/>
            </p:nvSpPr>
            <p:spPr>
              <a:xfrm>
                <a:off x="4244050" y="2674950"/>
                <a:ext cx="10375" cy="18000"/>
              </a:xfrm>
              <a:custGeom>
                <a:rect b="b" l="l" r="r" t="t"/>
                <a:pathLst>
                  <a:path extrusionOk="0" h="720" w="415">
                    <a:moveTo>
                      <a:pt x="23" y="1"/>
                    </a:moveTo>
                    <a:cubicBezTo>
                      <a:pt x="12" y="1"/>
                      <a:pt x="0" y="24"/>
                      <a:pt x="9" y="33"/>
                    </a:cubicBezTo>
                    <a:cubicBezTo>
                      <a:pt x="33" y="152"/>
                      <a:pt x="128" y="259"/>
                      <a:pt x="176" y="354"/>
                    </a:cubicBezTo>
                    <a:cubicBezTo>
                      <a:pt x="235" y="485"/>
                      <a:pt x="283" y="616"/>
                      <a:pt x="378" y="711"/>
                    </a:cubicBezTo>
                    <a:cubicBezTo>
                      <a:pt x="383" y="716"/>
                      <a:pt x="390" y="719"/>
                      <a:pt x="397" y="719"/>
                    </a:cubicBezTo>
                    <a:cubicBezTo>
                      <a:pt x="406" y="719"/>
                      <a:pt x="414" y="713"/>
                      <a:pt x="414" y="700"/>
                    </a:cubicBezTo>
                    <a:cubicBezTo>
                      <a:pt x="378" y="569"/>
                      <a:pt x="319" y="438"/>
                      <a:pt x="247" y="319"/>
                    </a:cubicBezTo>
                    <a:cubicBezTo>
                      <a:pt x="188" y="211"/>
                      <a:pt x="128" y="80"/>
                      <a:pt x="33" y="9"/>
                    </a:cubicBezTo>
                    <a:cubicBezTo>
                      <a:pt x="30" y="3"/>
                      <a:pt x="27" y="1"/>
                      <a:pt x="2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3"/>
              <p:cNvSpPr/>
              <p:nvPr/>
            </p:nvSpPr>
            <p:spPr>
              <a:xfrm>
                <a:off x="4252300" y="2669675"/>
                <a:ext cx="10150" cy="18575"/>
              </a:xfrm>
              <a:custGeom>
                <a:rect b="b" l="l" r="r" t="t"/>
                <a:pathLst>
                  <a:path extrusionOk="0" h="743" w="406">
                    <a:moveTo>
                      <a:pt x="10" y="1"/>
                    </a:moveTo>
                    <a:cubicBezTo>
                      <a:pt x="7" y="1"/>
                      <a:pt x="1" y="9"/>
                      <a:pt x="1" y="18"/>
                    </a:cubicBezTo>
                    <a:cubicBezTo>
                      <a:pt x="60" y="279"/>
                      <a:pt x="215" y="541"/>
                      <a:pt x="394" y="732"/>
                    </a:cubicBezTo>
                    <a:cubicBezTo>
                      <a:pt x="394" y="739"/>
                      <a:pt x="395" y="742"/>
                      <a:pt x="396" y="742"/>
                    </a:cubicBezTo>
                    <a:cubicBezTo>
                      <a:pt x="400" y="742"/>
                      <a:pt x="406" y="728"/>
                      <a:pt x="406" y="720"/>
                    </a:cubicBezTo>
                    <a:cubicBezTo>
                      <a:pt x="358" y="589"/>
                      <a:pt x="286" y="470"/>
                      <a:pt x="227" y="351"/>
                    </a:cubicBezTo>
                    <a:cubicBezTo>
                      <a:pt x="167" y="232"/>
                      <a:pt x="108" y="113"/>
                      <a:pt x="13" y="6"/>
                    </a:cubicBezTo>
                    <a:cubicBezTo>
                      <a:pt x="13" y="2"/>
                      <a:pt x="12" y="1"/>
                      <a:pt x="1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3"/>
              <p:cNvSpPr/>
              <p:nvPr/>
            </p:nvSpPr>
            <p:spPr>
              <a:xfrm>
                <a:off x="4257425" y="2661875"/>
                <a:ext cx="12775" cy="22550"/>
              </a:xfrm>
              <a:custGeom>
                <a:rect b="b" l="l" r="r" t="t"/>
                <a:pathLst>
                  <a:path extrusionOk="0" h="902" w="511">
                    <a:moveTo>
                      <a:pt x="24" y="0"/>
                    </a:moveTo>
                    <a:cubicBezTo>
                      <a:pt x="13" y="0"/>
                      <a:pt x="1" y="23"/>
                      <a:pt x="10" y="32"/>
                    </a:cubicBezTo>
                    <a:cubicBezTo>
                      <a:pt x="70" y="163"/>
                      <a:pt x="153" y="282"/>
                      <a:pt x="236" y="425"/>
                    </a:cubicBezTo>
                    <a:cubicBezTo>
                      <a:pt x="308" y="591"/>
                      <a:pt x="379" y="746"/>
                      <a:pt x="462" y="889"/>
                    </a:cubicBezTo>
                    <a:cubicBezTo>
                      <a:pt x="471" y="898"/>
                      <a:pt x="479" y="902"/>
                      <a:pt x="487" y="902"/>
                    </a:cubicBezTo>
                    <a:cubicBezTo>
                      <a:pt x="500" y="902"/>
                      <a:pt x="510" y="888"/>
                      <a:pt x="510" y="865"/>
                    </a:cubicBezTo>
                    <a:cubicBezTo>
                      <a:pt x="451" y="687"/>
                      <a:pt x="379" y="508"/>
                      <a:pt x="296" y="353"/>
                    </a:cubicBezTo>
                    <a:cubicBezTo>
                      <a:pt x="236" y="210"/>
                      <a:pt x="153" y="80"/>
                      <a:pt x="34" y="8"/>
                    </a:cubicBezTo>
                    <a:cubicBezTo>
                      <a:pt x="31" y="2"/>
                      <a:pt x="27" y="0"/>
                      <a:pt x="2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3"/>
              <p:cNvSpPr/>
              <p:nvPr/>
            </p:nvSpPr>
            <p:spPr>
              <a:xfrm>
                <a:off x="4263625" y="2652900"/>
                <a:ext cx="15200" cy="27175"/>
              </a:xfrm>
              <a:custGeom>
                <a:rect b="b" l="l" r="r" t="t"/>
                <a:pathLst>
                  <a:path extrusionOk="0" h="1087" w="608">
                    <a:moveTo>
                      <a:pt x="12" y="1"/>
                    </a:moveTo>
                    <a:cubicBezTo>
                      <a:pt x="6" y="1"/>
                      <a:pt x="0" y="4"/>
                      <a:pt x="0" y="10"/>
                    </a:cubicBezTo>
                    <a:cubicBezTo>
                      <a:pt x="0" y="188"/>
                      <a:pt x="131" y="331"/>
                      <a:pt x="214" y="486"/>
                    </a:cubicBezTo>
                    <a:cubicBezTo>
                      <a:pt x="334" y="677"/>
                      <a:pt x="429" y="891"/>
                      <a:pt x="560" y="1081"/>
                    </a:cubicBezTo>
                    <a:cubicBezTo>
                      <a:pt x="567" y="1085"/>
                      <a:pt x="574" y="1086"/>
                      <a:pt x="580" y="1086"/>
                    </a:cubicBezTo>
                    <a:cubicBezTo>
                      <a:pt x="595" y="1086"/>
                      <a:pt x="607" y="1078"/>
                      <a:pt x="607" y="1070"/>
                    </a:cubicBezTo>
                    <a:cubicBezTo>
                      <a:pt x="560" y="891"/>
                      <a:pt x="476" y="724"/>
                      <a:pt x="381" y="558"/>
                    </a:cubicBezTo>
                    <a:cubicBezTo>
                      <a:pt x="286" y="367"/>
                      <a:pt x="119" y="200"/>
                      <a:pt x="24" y="10"/>
                    </a:cubicBezTo>
                    <a:cubicBezTo>
                      <a:pt x="24" y="4"/>
                      <a:pt x="18" y="1"/>
                      <a:pt x="1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3"/>
              <p:cNvSpPr/>
              <p:nvPr/>
            </p:nvSpPr>
            <p:spPr>
              <a:xfrm>
                <a:off x="4271650" y="2647650"/>
                <a:ext cx="15500" cy="27525"/>
              </a:xfrm>
              <a:custGeom>
                <a:rect b="b" l="l" r="r" t="t"/>
                <a:pathLst>
                  <a:path extrusionOk="0" h="1101" w="620">
                    <a:moveTo>
                      <a:pt x="25" y="1"/>
                    </a:moveTo>
                    <a:cubicBezTo>
                      <a:pt x="13" y="1"/>
                      <a:pt x="1" y="12"/>
                      <a:pt x="1" y="29"/>
                    </a:cubicBezTo>
                    <a:cubicBezTo>
                      <a:pt x="60" y="220"/>
                      <a:pt x="167" y="398"/>
                      <a:pt x="274" y="577"/>
                    </a:cubicBezTo>
                    <a:cubicBezTo>
                      <a:pt x="358" y="756"/>
                      <a:pt x="453" y="946"/>
                      <a:pt x="584" y="1101"/>
                    </a:cubicBezTo>
                    <a:cubicBezTo>
                      <a:pt x="596" y="1101"/>
                      <a:pt x="620" y="1077"/>
                      <a:pt x="620" y="1065"/>
                    </a:cubicBezTo>
                    <a:cubicBezTo>
                      <a:pt x="572" y="875"/>
                      <a:pt x="465" y="696"/>
                      <a:pt x="358" y="518"/>
                    </a:cubicBezTo>
                    <a:cubicBezTo>
                      <a:pt x="274" y="339"/>
                      <a:pt x="167" y="160"/>
                      <a:pt x="36" y="6"/>
                    </a:cubicBezTo>
                    <a:cubicBezTo>
                      <a:pt x="33" y="2"/>
                      <a:pt x="29" y="1"/>
                      <a:pt x="2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3"/>
              <p:cNvSpPr/>
              <p:nvPr/>
            </p:nvSpPr>
            <p:spPr>
              <a:xfrm>
                <a:off x="4281475" y="2638425"/>
                <a:ext cx="14200" cy="26975"/>
              </a:xfrm>
              <a:custGeom>
                <a:rect b="b" l="l" r="r" t="t"/>
                <a:pathLst>
                  <a:path extrusionOk="0" h="1079" w="568">
                    <a:moveTo>
                      <a:pt x="14" y="1"/>
                    </a:moveTo>
                    <a:cubicBezTo>
                      <a:pt x="6" y="1"/>
                      <a:pt x="1" y="9"/>
                      <a:pt x="1" y="17"/>
                    </a:cubicBezTo>
                    <a:cubicBezTo>
                      <a:pt x="48" y="196"/>
                      <a:pt x="167" y="363"/>
                      <a:pt x="251" y="529"/>
                    </a:cubicBezTo>
                    <a:cubicBezTo>
                      <a:pt x="358" y="708"/>
                      <a:pt x="429" y="887"/>
                      <a:pt x="536" y="1065"/>
                    </a:cubicBezTo>
                    <a:cubicBezTo>
                      <a:pt x="541" y="1074"/>
                      <a:pt x="547" y="1078"/>
                      <a:pt x="552" y="1078"/>
                    </a:cubicBezTo>
                    <a:cubicBezTo>
                      <a:pt x="561" y="1078"/>
                      <a:pt x="567" y="1068"/>
                      <a:pt x="560" y="1053"/>
                    </a:cubicBezTo>
                    <a:cubicBezTo>
                      <a:pt x="501" y="696"/>
                      <a:pt x="262" y="256"/>
                      <a:pt x="24" y="5"/>
                    </a:cubicBezTo>
                    <a:cubicBezTo>
                      <a:pt x="21" y="2"/>
                      <a:pt x="17" y="1"/>
                      <a:pt x="1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3"/>
              <p:cNvSpPr/>
              <p:nvPr/>
            </p:nvSpPr>
            <p:spPr>
              <a:xfrm>
                <a:off x="4289225" y="2632775"/>
                <a:ext cx="16675" cy="29025"/>
              </a:xfrm>
              <a:custGeom>
                <a:rect b="b" l="l" r="r" t="t"/>
                <a:pathLst>
                  <a:path extrusionOk="0" h="1161" w="667">
                    <a:moveTo>
                      <a:pt x="19" y="1"/>
                    </a:moveTo>
                    <a:cubicBezTo>
                      <a:pt x="6" y="1"/>
                      <a:pt x="0" y="12"/>
                      <a:pt x="0" y="29"/>
                    </a:cubicBezTo>
                    <a:cubicBezTo>
                      <a:pt x="48" y="220"/>
                      <a:pt x="167" y="410"/>
                      <a:pt x="250" y="589"/>
                    </a:cubicBezTo>
                    <a:cubicBezTo>
                      <a:pt x="357" y="779"/>
                      <a:pt x="453" y="993"/>
                      <a:pt x="607" y="1160"/>
                    </a:cubicBezTo>
                    <a:cubicBezTo>
                      <a:pt x="643" y="1160"/>
                      <a:pt x="667" y="1136"/>
                      <a:pt x="655" y="1124"/>
                    </a:cubicBezTo>
                    <a:cubicBezTo>
                      <a:pt x="583" y="922"/>
                      <a:pt x="464" y="720"/>
                      <a:pt x="357" y="529"/>
                    </a:cubicBezTo>
                    <a:cubicBezTo>
                      <a:pt x="274" y="351"/>
                      <a:pt x="179" y="160"/>
                      <a:pt x="36" y="5"/>
                    </a:cubicBezTo>
                    <a:cubicBezTo>
                      <a:pt x="29" y="2"/>
                      <a:pt x="24" y="1"/>
                      <a:pt x="1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3"/>
              <p:cNvSpPr/>
              <p:nvPr/>
            </p:nvSpPr>
            <p:spPr>
              <a:xfrm>
                <a:off x="4296350" y="2623425"/>
                <a:ext cx="17750" cy="30750"/>
              </a:xfrm>
              <a:custGeom>
                <a:rect b="b" l="l" r="r" t="t"/>
                <a:pathLst>
                  <a:path extrusionOk="0" h="1230" w="710">
                    <a:moveTo>
                      <a:pt x="33" y="1"/>
                    </a:moveTo>
                    <a:cubicBezTo>
                      <a:pt x="13" y="1"/>
                      <a:pt x="1" y="20"/>
                      <a:pt x="1" y="46"/>
                    </a:cubicBezTo>
                    <a:cubicBezTo>
                      <a:pt x="48" y="248"/>
                      <a:pt x="179" y="427"/>
                      <a:pt x="287" y="605"/>
                    </a:cubicBezTo>
                    <a:cubicBezTo>
                      <a:pt x="406" y="820"/>
                      <a:pt x="525" y="1022"/>
                      <a:pt x="656" y="1213"/>
                    </a:cubicBezTo>
                    <a:cubicBezTo>
                      <a:pt x="661" y="1223"/>
                      <a:pt x="674" y="1229"/>
                      <a:pt x="685" y="1229"/>
                    </a:cubicBezTo>
                    <a:cubicBezTo>
                      <a:pt x="698" y="1229"/>
                      <a:pt x="710" y="1220"/>
                      <a:pt x="703" y="1201"/>
                    </a:cubicBezTo>
                    <a:cubicBezTo>
                      <a:pt x="620" y="998"/>
                      <a:pt x="525" y="784"/>
                      <a:pt x="406" y="594"/>
                    </a:cubicBezTo>
                    <a:cubicBezTo>
                      <a:pt x="298" y="403"/>
                      <a:pt x="191" y="177"/>
                      <a:pt x="60" y="10"/>
                    </a:cubicBezTo>
                    <a:cubicBezTo>
                      <a:pt x="50" y="4"/>
                      <a:pt x="41" y="1"/>
                      <a:pt x="3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3"/>
              <p:cNvSpPr/>
              <p:nvPr/>
            </p:nvSpPr>
            <p:spPr>
              <a:xfrm>
                <a:off x="4302900" y="2613125"/>
                <a:ext cx="20575" cy="34400"/>
              </a:xfrm>
              <a:custGeom>
                <a:rect b="b" l="l" r="r" t="t"/>
                <a:pathLst>
                  <a:path extrusionOk="0" h="1376" w="823">
                    <a:moveTo>
                      <a:pt x="19" y="1"/>
                    </a:moveTo>
                    <a:cubicBezTo>
                      <a:pt x="7" y="1"/>
                      <a:pt x="1" y="9"/>
                      <a:pt x="1" y="17"/>
                    </a:cubicBezTo>
                    <a:cubicBezTo>
                      <a:pt x="48" y="255"/>
                      <a:pt x="215" y="482"/>
                      <a:pt x="346" y="696"/>
                    </a:cubicBezTo>
                    <a:cubicBezTo>
                      <a:pt x="489" y="910"/>
                      <a:pt x="644" y="1137"/>
                      <a:pt x="775" y="1363"/>
                    </a:cubicBezTo>
                    <a:cubicBezTo>
                      <a:pt x="775" y="1372"/>
                      <a:pt x="782" y="1376"/>
                      <a:pt x="790" y="1376"/>
                    </a:cubicBezTo>
                    <a:cubicBezTo>
                      <a:pt x="804" y="1376"/>
                      <a:pt x="822" y="1366"/>
                      <a:pt x="822" y="1351"/>
                    </a:cubicBezTo>
                    <a:cubicBezTo>
                      <a:pt x="715" y="1113"/>
                      <a:pt x="596" y="887"/>
                      <a:pt x="465" y="672"/>
                    </a:cubicBezTo>
                    <a:cubicBezTo>
                      <a:pt x="334" y="458"/>
                      <a:pt x="203" y="196"/>
                      <a:pt x="36" y="5"/>
                    </a:cubicBezTo>
                    <a:cubicBezTo>
                      <a:pt x="30" y="2"/>
                      <a:pt x="24" y="1"/>
                      <a:pt x="1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3"/>
              <p:cNvSpPr/>
              <p:nvPr/>
            </p:nvSpPr>
            <p:spPr>
              <a:xfrm>
                <a:off x="4307150" y="2602400"/>
                <a:ext cx="25725" cy="38725"/>
              </a:xfrm>
              <a:custGeom>
                <a:rect b="b" l="l" r="r" t="t"/>
                <a:pathLst>
                  <a:path extrusionOk="0" h="1549" w="1029">
                    <a:moveTo>
                      <a:pt x="30" y="1"/>
                    </a:moveTo>
                    <a:cubicBezTo>
                      <a:pt x="16" y="1"/>
                      <a:pt x="1" y="9"/>
                      <a:pt x="9" y="18"/>
                    </a:cubicBezTo>
                    <a:cubicBezTo>
                      <a:pt x="117" y="292"/>
                      <a:pt x="295" y="506"/>
                      <a:pt x="462" y="744"/>
                    </a:cubicBezTo>
                    <a:cubicBezTo>
                      <a:pt x="640" y="1018"/>
                      <a:pt x="807" y="1280"/>
                      <a:pt x="998" y="1542"/>
                    </a:cubicBezTo>
                    <a:cubicBezTo>
                      <a:pt x="1002" y="1546"/>
                      <a:pt x="1008" y="1549"/>
                      <a:pt x="1013" y="1549"/>
                    </a:cubicBezTo>
                    <a:cubicBezTo>
                      <a:pt x="1022" y="1549"/>
                      <a:pt x="1029" y="1541"/>
                      <a:pt x="1021" y="1518"/>
                    </a:cubicBezTo>
                    <a:cubicBezTo>
                      <a:pt x="902" y="1244"/>
                      <a:pt x="736" y="982"/>
                      <a:pt x="581" y="732"/>
                    </a:cubicBezTo>
                    <a:cubicBezTo>
                      <a:pt x="414" y="482"/>
                      <a:pt x="271" y="208"/>
                      <a:pt x="45" y="6"/>
                    </a:cubicBezTo>
                    <a:cubicBezTo>
                      <a:pt x="42" y="2"/>
                      <a:pt x="36" y="1"/>
                      <a:pt x="3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3"/>
              <p:cNvSpPr/>
              <p:nvPr/>
            </p:nvSpPr>
            <p:spPr>
              <a:xfrm>
                <a:off x="4275225" y="2820125"/>
                <a:ext cx="166125" cy="84550"/>
              </a:xfrm>
              <a:custGeom>
                <a:rect b="b" l="l" r="r" t="t"/>
                <a:pathLst>
                  <a:path extrusionOk="0" h="3382" w="6645">
                    <a:moveTo>
                      <a:pt x="5882" y="0"/>
                    </a:moveTo>
                    <a:lnTo>
                      <a:pt x="0" y="3048"/>
                    </a:lnTo>
                    <a:lnTo>
                      <a:pt x="6644" y="3382"/>
                    </a:lnTo>
                    <a:cubicBezTo>
                      <a:pt x="6644" y="3382"/>
                      <a:pt x="6311" y="1084"/>
                      <a:pt x="5882" y="0"/>
                    </a:cubicBez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3"/>
              <p:cNvSpPr/>
              <p:nvPr/>
            </p:nvSpPr>
            <p:spPr>
              <a:xfrm>
                <a:off x="4259150" y="2814175"/>
                <a:ext cx="187550" cy="94975"/>
              </a:xfrm>
              <a:custGeom>
                <a:rect b="b" l="l" r="r" t="t"/>
                <a:pathLst>
                  <a:path extrusionOk="0" h="3799" w="7502">
                    <a:moveTo>
                      <a:pt x="6442" y="488"/>
                    </a:moveTo>
                    <a:cubicBezTo>
                      <a:pt x="6739" y="1381"/>
                      <a:pt x="7013" y="2881"/>
                      <a:pt x="7097" y="3441"/>
                    </a:cubicBezTo>
                    <a:lnTo>
                      <a:pt x="1298" y="3155"/>
                    </a:lnTo>
                    <a:lnTo>
                      <a:pt x="6442" y="488"/>
                    </a:lnTo>
                    <a:close/>
                    <a:moveTo>
                      <a:pt x="6620" y="0"/>
                    </a:moveTo>
                    <a:lnTo>
                      <a:pt x="1" y="3417"/>
                    </a:lnTo>
                    <a:lnTo>
                      <a:pt x="7501" y="3798"/>
                    </a:lnTo>
                    <a:lnTo>
                      <a:pt x="7466" y="3584"/>
                    </a:lnTo>
                    <a:cubicBezTo>
                      <a:pt x="7454" y="3501"/>
                      <a:pt x="7109" y="1262"/>
                      <a:pt x="6692" y="179"/>
                    </a:cubicBezTo>
                    <a:lnTo>
                      <a:pt x="6620"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3"/>
              <p:cNvSpPr/>
              <p:nvPr/>
            </p:nvSpPr>
            <p:spPr>
              <a:xfrm>
                <a:off x="4299625" y="2882100"/>
                <a:ext cx="2700" cy="13200"/>
              </a:xfrm>
              <a:custGeom>
                <a:rect b="b" l="l" r="r" t="t"/>
                <a:pathLst>
                  <a:path extrusionOk="0" h="528" w="108">
                    <a:moveTo>
                      <a:pt x="48" y="1"/>
                    </a:moveTo>
                    <a:cubicBezTo>
                      <a:pt x="42" y="1"/>
                      <a:pt x="37" y="4"/>
                      <a:pt x="37" y="10"/>
                    </a:cubicBezTo>
                    <a:cubicBezTo>
                      <a:pt x="1" y="81"/>
                      <a:pt x="1" y="153"/>
                      <a:pt x="1" y="236"/>
                    </a:cubicBezTo>
                    <a:cubicBezTo>
                      <a:pt x="1" y="319"/>
                      <a:pt x="1" y="426"/>
                      <a:pt x="13" y="510"/>
                    </a:cubicBezTo>
                    <a:cubicBezTo>
                      <a:pt x="25" y="522"/>
                      <a:pt x="37" y="528"/>
                      <a:pt x="45" y="528"/>
                    </a:cubicBezTo>
                    <a:cubicBezTo>
                      <a:pt x="54" y="528"/>
                      <a:pt x="60" y="522"/>
                      <a:pt x="60" y="510"/>
                    </a:cubicBezTo>
                    <a:cubicBezTo>
                      <a:pt x="72" y="426"/>
                      <a:pt x="96" y="331"/>
                      <a:pt x="96" y="248"/>
                    </a:cubicBezTo>
                    <a:cubicBezTo>
                      <a:pt x="96" y="176"/>
                      <a:pt x="108" y="81"/>
                      <a:pt x="60" y="10"/>
                    </a:cubicBezTo>
                    <a:cubicBezTo>
                      <a:pt x="60" y="4"/>
                      <a:pt x="54" y="1"/>
                      <a:pt x="4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3"/>
              <p:cNvSpPr/>
              <p:nvPr/>
            </p:nvSpPr>
            <p:spPr>
              <a:xfrm>
                <a:off x="4308275" y="2877050"/>
                <a:ext cx="2400" cy="12975"/>
              </a:xfrm>
              <a:custGeom>
                <a:rect b="b" l="l" r="r" t="t"/>
                <a:pathLst>
                  <a:path extrusionOk="0" h="519" w="96">
                    <a:moveTo>
                      <a:pt x="64" y="0"/>
                    </a:moveTo>
                    <a:cubicBezTo>
                      <a:pt x="60" y="0"/>
                      <a:pt x="54" y="3"/>
                      <a:pt x="48" y="9"/>
                    </a:cubicBezTo>
                    <a:cubicBezTo>
                      <a:pt x="0" y="93"/>
                      <a:pt x="0" y="164"/>
                      <a:pt x="0" y="235"/>
                    </a:cubicBezTo>
                    <a:cubicBezTo>
                      <a:pt x="0" y="331"/>
                      <a:pt x="0" y="414"/>
                      <a:pt x="12" y="509"/>
                    </a:cubicBezTo>
                    <a:cubicBezTo>
                      <a:pt x="18" y="515"/>
                      <a:pt x="30" y="518"/>
                      <a:pt x="40" y="518"/>
                    </a:cubicBezTo>
                    <a:cubicBezTo>
                      <a:pt x="51" y="518"/>
                      <a:pt x="60" y="515"/>
                      <a:pt x="60" y="509"/>
                    </a:cubicBezTo>
                    <a:cubicBezTo>
                      <a:pt x="72" y="438"/>
                      <a:pt x="72" y="343"/>
                      <a:pt x="83" y="259"/>
                    </a:cubicBezTo>
                    <a:cubicBezTo>
                      <a:pt x="83" y="176"/>
                      <a:pt x="95" y="93"/>
                      <a:pt x="72" y="9"/>
                    </a:cubicBezTo>
                    <a:cubicBezTo>
                      <a:pt x="72" y="3"/>
                      <a:pt x="69" y="0"/>
                      <a:pt x="6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3"/>
              <p:cNvSpPr/>
              <p:nvPr/>
            </p:nvSpPr>
            <p:spPr>
              <a:xfrm>
                <a:off x="4314825" y="2873775"/>
                <a:ext cx="3875" cy="16125"/>
              </a:xfrm>
              <a:custGeom>
                <a:rect b="b" l="l" r="r" t="t"/>
                <a:pathLst>
                  <a:path extrusionOk="0" h="645" w="155">
                    <a:moveTo>
                      <a:pt x="55" y="0"/>
                    </a:moveTo>
                    <a:cubicBezTo>
                      <a:pt x="51" y="0"/>
                      <a:pt x="48" y="3"/>
                      <a:pt x="48" y="9"/>
                    </a:cubicBezTo>
                    <a:cubicBezTo>
                      <a:pt x="0" y="105"/>
                      <a:pt x="36" y="224"/>
                      <a:pt x="48" y="307"/>
                    </a:cubicBezTo>
                    <a:cubicBezTo>
                      <a:pt x="48" y="414"/>
                      <a:pt x="60" y="521"/>
                      <a:pt x="71" y="605"/>
                    </a:cubicBezTo>
                    <a:cubicBezTo>
                      <a:pt x="78" y="633"/>
                      <a:pt x="94" y="644"/>
                      <a:pt x="105" y="644"/>
                    </a:cubicBezTo>
                    <a:cubicBezTo>
                      <a:pt x="113" y="644"/>
                      <a:pt x="119" y="638"/>
                      <a:pt x="119" y="628"/>
                    </a:cubicBezTo>
                    <a:cubicBezTo>
                      <a:pt x="155" y="521"/>
                      <a:pt x="155" y="402"/>
                      <a:pt x="131" y="295"/>
                    </a:cubicBezTo>
                    <a:cubicBezTo>
                      <a:pt x="131" y="200"/>
                      <a:pt x="131" y="93"/>
                      <a:pt x="71" y="9"/>
                    </a:cubicBezTo>
                    <a:cubicBezTo>
                      <a:pt x="65" y="3"/>
                      <a:pt x="60" y="0"/>
                      <a:pt x="5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3"/>
              <p:cNvSpPr/>
              <p:nvPr/>
            </p:nvSpPr>
            <p:spPr>
              <a:xfrm>
                <a:off x="4323150" y="2869300"/>
                <a:ext cx="3600" cy="17850"/>
              </a:xfrm>
              <a:custGeom>
                <a:rect b="b" l="l" r="r" t="t"/>
                <a:pathLst>
                  <a:path extrusionOk="0" h="714" w="144">
                    <a:moveTo>
                      <a:pt x="54" y="1"/>
                    </a:moveTo>
                    <a:cubicBezTo>
                      <a:pt x="45" y="1"/>
                      <a:pt x="36" y="4"/>
                      <a:pt x="36" y="10"/>
                    </a:cubicBezTo>
                    <a:cubicBezTo>
                      <a:pt x="0" y="224"/>
                      <a:pt x="36" y="474"/>
                      <a:pt x="84" y="700"/>
                    </a:cubicBezTo>
                    <a:cubicBezTo>
                      <a:pt x="79" y="709"/>
                      <a:pt x="83" y="713"/>
                      <a:pt x="91" y="713"/>
                    </a:cubicBezTo>
                    <a:cubicBezTo>
                      <a:pt x="103" y="713"/>
                      <a:pt x="124" y="703"/>
                      <a:pt x="131" y="688"/>
                    </a:cubicBezTo>
                    <a:cubicBezTo>
                      <a:pt x="143" y="474"/>
                      <a:pt x="143" y="224"/>
                      <a:pt x="72" y="10"/>
                    </a:cubicBezTo>
                    <a:cubicBezTo>
                      <a:pt x="72" y="4"/>
                      <a:pt x="63" y="1"/>
                      <a:pt x="5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3"/>
              <p:cNvSpPr/>
              <p:nvPr/>
            </p:nvSpPr>
            <p:spPr>
              <a:xfrm>
                <a:off x="4329700" y="2864050"/>
                <a:ext cx="5375" cy="20325"/>
              </a:xfrm>
              <a:custGeom>
                <a:rect b="b" l="l" r="r" t="t"/>
                <a:pathLst>
                  <a:path extrusionOk="0" h="813" w="215">
                    <a:moveTo>
                      <a:pt x="40" y="1"/>
                    </a:moveTo>
                    <a:cubicBezTo>
                      <a:pt x="31" y="1"/>
                      <a:pt x="24" y="10"/>
                      <a:pt x="24" y="29"/>
                    </a:cubicBezTo>
                    <a:cubicBezTo>
                      <a:pt x="0" y="148"/>
                      <a:pt x="48" y="279"/>
                      <a:pt x="84" y="398"/>
                    </a:cubicBezTo>
                    <a:cubicBezTo>
                      <a:pt x="107" y="529"/>
                      <a:pt x="119" y="672"/>
                      <a:pt x="155" y="803"/>
                    </a:cubicBezTo>
                    <a:cubicBezTo>
                      <a:pt x="167" y="809"/>
                      <a:pt x="179" y="812"/>
                      <a:pt x="188" y="812"/>
                    </a:cubicBezTo>
                    <a:cubicBezTo>
                      <a:pt x="197" y="812"/>
                      <a:pt x="203" y="809"/>
                      <a:pt x="203" y="803"/>
                    </a:cubicBezTo>
                    <a:cubicBezTo>
                      <a:pt x="215" y="672"/>
                      <a:pt x="203" y="541"/>
                      <a:pt x="167" y="398"/>
                    </a:cubicBezTo>
                    <a:cubicBezTo>
                      <a:pt x="155" y="267"/>
                      <a:pt x="131" y="136"/>
                      <a:pt x="60" y="17"/>
                    </a:cubicBezTo>
                    <a:cubicBezTo>
                      <a:pt x="54" y="7"/>
                      <a:pt x="47" y="1"/>
                      <a:pt x="4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3"/>
              <p:cNvSpPr/>
              <p:nvPr/>
            </p:nvSpPr>
            <p:spPr>
              <a:xfrm>
                <a:off x="4339525" y="2862250"/>
                <a:ext cx="4475" cy="20325"/>
              </a:xfrm>
              <a:custGeom>
                <a:rect b="b" l="l" r="r" t="t"/>
                <a:pathLst>
                  <a:path extrusionOk="0" h="813" w="179">
                    <a:moveTo>
                      <a:pt x="30" y="0"/>
                    </a:moveTo>
                    <a:cubicBezTo>
                      <a:pt x="27" y="0"/>
                      <a:pt x="24" y="6"/>
                      <a:pt x="24" y="18"/>
                    </a:cubicBezTo>
                    <a:cubicBezTo>
                      <a:pt x="0" y="268"/>
                      <a:pt x="60" y="577"/>
                      <a:pt x="143" y="804"/>
                    </a:cubicBezTo>
                    <a:cubicBezTo>
                      <a:pt x="143" y="810"/>
                      <a:pt x="152" y="813"/>
                      <a:pt x="161" y="813"/>
                    </a:cubicBezTo>
                    <a:cubicBezTo>
                      <a:pt x="170" y="813"/>
                      <a:pt x="179" y="810"/>
                      <a:pt x="179" y="804"/>
                    </a:cubicBezTo>
                    <a:cubicBezTo>
                      <a:pt x="179" y="554"/>
                      <a:pt x="131" y="256"/>
                      <a:pt x="36" y="18"/>
                    </a:cubicBezTo>
                    <a:cubicBezTo>
                      <a:pt x="36" y="6"/>
                      <a:pt x="33" y="0"/>
                      <a:pt x="3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3"/>
              <p:cNvSpPr/>
              <p:nvPr/>
            </p:nvSpPr>
            <p:spPr>
              <a:xfrm>
                <a:off x="4347050" y="2856475"/>
                <a:ext cx="5875" cy="24875"/>
              </a:xfrm>
              <a:custGeom>
                <a:rect b="b" l="l" r="r" t="t"/>
                <a:pathLst>
                  <a:path extrusionOk="0" h="995" w="235">
                    <a:moveTo>
                      <a:pt x="20" y="1"/>
                    </a:moveTo>
                    <a:cubicBezTo>
                      <a:pt x="9" y="1"/>
                      <a:pt x="1" y="14"/>
                      <a:pt x="9" y="23"/>
                    </a:cubicBezTo>
                    <a:cubicBezTo>
                      <a:pt x="33" y="201"/>
                      <a:pt x="80" y="368"/>
                      <a:pt x="92" y="547"/>
                    </a:cubicBezTo>
                    <a:cubicBezTo>
                      <a:pt x="116" y="689"/>
                      <a:pt x="128" y="844"/>
                      <a:pt x="175" y="987"/>
                    </a:cubicBezTo>
                    <a:cubicBezTo>
                      <a:pt x="175" y="992"/>
                      <a:pt x="184" y="995"/>
                      <a:pt x="193" y="995"/>
                    </a:cubicBezTo>
                    <a:cubicBezTo>
                      <a:pt x="207" y="995"/>
                      <a:pt x="223" y="989"/>
                      <a:pt x="223" y="975"/>
                    </a:cubicBezTo>
                    <a:cubicBezTo>
                      <a:pt x="235" y="785"/>
                      <a:pt x="199" y="570"/>
                      <a:pt x="175" y="380"/>
                    </a:cubicBezTo>
                    <a:cubicBezTo>
                      <a:pt x="164" y="249"/>
                      <a:pt x="128" y="106"/>
                      <a:pt x="33" y="11"/>
                    </a:cubicBezTo>
                    <a:cubicBezTo>
                      <a:pt x="29" y="3"/>
                      <a:pt x="24" y="1"/>
                      <a:pt x="2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3"/>
              <p:cNvSpPr/>
              <p:nvPr/>
            </p:nvSpPr>
            <p:spPr>
              <a:xfrm>
                <a:off x="4355000" y="2849650"/>
                <a:ext cx="7450" cy="30500"/>
              </a:xfrm>
              <a:custGeom>
                <a:rect b="b" l="l" r="r" t="t"/>
                <a:pathLst>
                  <a:path extrusionOk="0" h="1220" w="298">
                    <a:moveTo>
                      <a:pt x="78" y="1"/>
                    </a:moveTo>
                    <a:cubicBezTo>
                      <a:pt x="69" y="1"/>
                      <a:pt x="60" y="4"/>
                      <a:pt x="60" y="10"/>
                    </a:cubicBezTo>
                    <a:cubicBezTo>
                      <a:pt x="0" y="188"/>
                      <a:pt x="84" y="355"/>
                      <a:pt x="119" y="534"/>
                    </a:cubicBezTo>
                    <a:cubicBezTo>
                      <a:pt x="167" y="760"/>
                      <a:pt x="203" y="974"/>
                      <a:pt x="262" y="1201"/>
                    </a:cubicBezTo>
                    <a:cubicBezTo>
                      <a:pt x="262" y="1215"/>
                      <a:pt x="264" y="1219"/>
                      <a:pt x="267" y="1219"/>
                    </a:cubicBezTo>
                    <a:cubicBezTo>
                      <a:pt x="272" y="1219"/>
                      <a:pt x="279" y="1208"/>
                      <a:pt x="286" y="1201"/>
                    </a:cubicBezTo>
                    <a:cubicBezTo>
                      <a:pt x="298" y="1022"/>
                      <a:pt x="274" y="855"/>
                      <a:pt x="238" y="677"/>
                    </a:cubicBezTo>
                    <a:cubicBezTo>
                      <a:pt x="203" y="462"/>
                      <a:pt x="108" y="236"/>
                      <a:pt x="96" y="10"/>
                    </a:cubicBezTo>
                    <a:cubicBezTo>
                      <a:pt x="96" y="4"/>
                      <a:pt x="87" y="1"/>
                      <a:pt x="7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3"/>
              <p:cNvSpPr/>
              <p:nvPr/>
            </p:nvSpPr>
            <p:spPr>
              <a:xfrm>
                <a:off x="4366000" y="2847650"/>
                <a:ext cx="6275" cy="30425"/>
              </a:xfrm>
              <a:custGeom>
                <a:rect b="b" l="l" r="r" t="t"/>
                <a:pathLst>
                  <a:path extrusionOk="0" h="1217" w="251">
                    <a:moveTo>
                      <a:pt x="13" y="1"/>
                    </a:moveTo>
                    <a:cubicBezTo>
                      <a:pt x="7" y="1"/>
                      <a:pt x="1" y="7"/>
                      <a:pt x="1" y="18"/>
                    </a:cubicBezTo>
                    <a:cubicBezTo>
                      <a:pt x="1" y="209"/>
                      <a:pt x="37" y="388"/>
                      <a:pt x="72" y="566"/>
                    </a:cubicBezTo>
                    <a:cubicBezTo>
                      <a:pt x="96" y="780"/>
                      <a:pt x="132" y="995"/>
                      <a:pt x="191" y="1197"/>
                    </a:cubicBezTo>
                    <a:cubicBezTo>
                      <a:pt x="191" y="1211"/>
                      <a:pt x="200" y="1217"/>
                      <a:pt x="206" y="1217"/>
                    </a:cubicBezTo>
                    <a:cubicBezTo>
                      <a:pt x="211" y="1217"/>
                      <a:pt x="215" y="1214"/>
                      <a:pt x="215" y="1209"/>
                    </a:cubicBezTo>
                    <a:cubicBezTo>
                      <a:pt x="251" y="852"/>
                      <a:pt x="156" y="340"/>
                      <a:pt x="25" y="18"/>
                    </a:cubicBezTo>
                    <a:cubicBezTo>
                      <a:pt x="25" y="7"/>
                      <a:pt x="19" y="1"/>
                      <a:pt x="1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3"/>
              <p:cNvSpPr/>
              <p:nvPr/>
            </p:nvSpPr>
            <p:spPr>
              <a:xfrm>
                <a:off x="4377925" y="2842025"/>
                <a:ext cx="6575" cy="29825"/>
              </a:xfrm>
              <a:custGeom>
                <a:rect b="b" l="l" r="r" t="t"/>
                <a:pathLst>
                  <a:path extrusionOk="0" h="1193" w="263">
                    <a:moveTo>
                      <a:pt x="26" y="0"/>
                    </a:moveTo>
                    <a:cubicBezTo>
                      <a:pt x="18" y="0"/>
                      <a:pt x="12" y="9"/>
                      <a:pt x="12" y="17"/>
                    </a:cubicBezTo>
                    <a:cubicBezTo>
                      <a:pt x="0" y="208"/>
                      <a:pt x="36" y="410"/>
                      <a:pt x="83" y="589"/>
                    </a:cubicBezTo>
                    <a:cubicBezTo>
                      <a:pt x="119" y="779"/>
                      <a:pt x="143" y="982"/>
                      <a:pt x="179" y="1184"/>
                    </a:cubicBezTo>
                    <a:cubicBezTo>
                      <a:pt x="167" y="1190"/>
                      <a:pt x="170" y="1193"/>
                      <a:pt x="177" y="1193"/>
                    </a:cubicBezTo>
                    <a:cubicBezTo>
                      <a:pt x="185" y="1193"/>
                      <a:pt x="197" y="1190"/>
                      <a:pt x="203" y="1184"/>
                    </a:cubicBezTo>
                    <a:cubicBezTo>
                      <a:pt x="262" y="827"/>
                      <a:pt x="179" y="351"/>
                      <a:pt x="36" y="5"/>
                    </a:cubicBezTo>
                    <a:cubicBezTo>
                      <a:pt x="32" y="2"/>
                      <a:pt x="29" y="0"/>
                      <a:pt x="2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3"/>
              <p:cNvSpPr/>
              <p:nvPr/>
            </p:nvSpPr>
            <p:spPr>
              <a:xfrm>
                <a:off x="4386850" y="2839350"/>
                <a:ext cx="6575" cy="32400"/>
              </a:xfrm>
              <a:custGeom>
                <a:rect b="b" l="l" r="r" t="t"/>
                <a:pathLst>
                  <a:path extrusionOk="0" h="1296" w="263">
                    <a:moveTo>
                      <a:pt x="26" y="0"/>
                    </a:moveTo>
                    <a:cubicBezTo>
                      <a:pt x="18" y="0"/>
                      <a:pt x="12" y="9"/>
                      <a:pt x="12" y="17"/>
                    </a:cubicBezTo>
                    <a:cubicBezTo>
                      <a:pt x="0" y="231"/>
                      <a:pt x="36" y="434"/>
                      <a:pt x="72" y="648"/>
                    </a:cubicBezTo>
                    <a:cubicBezTo>
                      <a:pt x="96" y="874"/>
                      <a:pt x="131" y="1089"/>
                      <a:pt x="215" y="1291"/>
                    </a:cubicBezTo>
                    <a:cubicBezTo>
                      <a:pt x="218" y="1294"/>
                      <a:pt x="223" y="1296"/>
                      <a:pt x="228" y="1296"/>
                    </a:cubicBezTo>
                    <a:cubicBezTo>
                      <a:pt x="243" y="1296"/>
                      <a:pt x="262" y="1285"/>
                      <a:pt x="262" y="1267"/>
                    </a:cubicBezTo>
                    <a:cubicBezTo>
                      <a:pt x="262" y="1053"/>
                      <a:pt x="215" y="827"/>
                      <a:pt x="179" y="600"/>
                    </a:cubicBezTo>
                    <a:cubicBezTo>
                      <a:pt x="143" y="410"/>
                      <a:pt x="131" y="184"/>
                      <a:pt x="36" y="5"/>
                    </a:cubicBezTo>
                    <a:cubicBezTo>
                      <a:pt x="33" y="2"/>
                      <a:pt x="29" y="0"/>
                      <a:pt x="2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3"/>
              <p:cNvSpPr/>
              <p:nvPr/>
            </p:nvSpPr>
            <p:spPr>
              <a:xfrm>
                <a:off x="4396375" y="2832875"/>
                <a:ext cx="7450" cy="34475"/>
              </a:xfrm>
              <a:custGeom>
                <a:rect b="b" l="l" r="r" t="t"/>
                <a:pathLst>
                  <a:path extrusionOk="0" h="1379" w="298">
                    <a:moveTo>
                      <a:pt x="40" y="1"/>
                    </a:moveTo>
                    <a:cubicBezTo>
                      <a:pt x="26" y="1"/>
                      <a:pt x="12" y="12"/>
                      <a:pt x="12" y="38"/>
                    </a:cubicBezTo>
                    <a:cubicBezTo>
                      <a:pt x="0" y="252"/>
                      <a:pt x="60" y="455"/>
                      <a:pt x="107" y="669"/>
                    </a:cubicBezTo>
                    <a:cubicBezTo>
                      <a:pt x="143" y="907"/>
                      <a:pt x="191" y="1133"/>
                      <a:pt x="250" y="1371"/>
                    </a:cubicBezTo>
                    <a:cubicBezTo>
                      <a:pt x="250" y="1376"/>
                      <a:pt x="257" y="1379"/>
                      <a:pt x="265" y="1379"/>
                    </a:cubicBezTo>
                    <a:cubicBezTo>
                      <a:pt x="279" y="1379"/>
                      <a:pt x="298" y="1370"/>
                      <a:pt x="298" y="1348"/>
                    </a:cubicBezTo>
                    <a:cubicBezTo>
                      <a:pt x="298" y="1145"/>
                      <a:pt x="250" y="931"/>
                      <a:pt x="227" y="729"/>
                    </a:cubicBezTo>
                    <a:cubicBezTo>
                      <a:pt x="179" y="502"/>
                      <a:pt x="167" y="252"/>
                      <a:pt x="72" y="26"/>
                    </a:cubicBezTo>
                    <a:cubicBezTo>
                      <a:pt x="66" y="9"/>
                      <a:pt x="53" y="1"/>
                      <a:pt x="4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3"/>
              <p:cNvSpPr/>
              <p:nvPr/>
            </p:nvSpPr>
            <p:spPr>
              <a:xfrm>
                <a:off x="4404700" y="2825050"/>
                <a:ext cx="9850" cy="39050"/>
              </a:xfrm>
              <a:custGeom>
                <a:rect b="b" l="l" r="r" t="t"/>
                <a:pathLst>
                  <a:path extrusionOk="0" h="1562" w="394">
                    <a:moveTo>
                      <a:pt x="78" y="0"/>
                    </a:moveTo>
                    <a:cubicBezTo>
                      <a:pt x="71" y="0"/>
                      <a:pt x="60" y="6"/>
                      <a:pt x="60" y="6"/>
                    </a:cubicBezTo>
                    <a:cubicBezTo>
                      <a:pt x="1" y="506"/>
                      <a:pt x="251" y="1053"/>
                      <a:pt x="358" y="1530"/>
                    </a:cubicBezTo>
                    <a:cubicBezTo>
                      <a:pt x="358" y="1552"/>
                      <a:pt x="366" y="1561"/>
                      <a:pt x="374" y="1561"/>
                    </a:cubicBezTo>
                    <a:cubicBezTo>
                      <a:pt x="383" y="1561"/>
                      <a:pt x="394" y="1549"/>
                      <a:pt x="394" y="1530"/>
                    </a:cubicBezTo>
                    <a:cubicBezTo>
                      <a:pt x="382" y="1280"/>
                      <a:pt x="334" y="1030"/>
                      <a:pt x="275" y="768"/>
                    </a:cubicBezTo>
                    <a:cubicBezTo>
                      <a:pt x="215" y="518"/>
                      <a:pt x="191" y="256"/>
                      <a:pt x="84" y="6"/>
                    </a:cubicBezTo>
                    <a:cubicBezTo>
                      <a:pt x="84" y="2"/>
                      <a:pt x="81" y="0"/>
                      <a:pt x="7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3"/>
              <p:cNvSpPr/>
              <p:nvPr/>
            </p:nvSpPr>
            <p:spPr>
              <a:xfrm>
                <a:off x="4414050" y="2816650"/>
                <a:ext cx="11825" cy="44575"/>
              </a:xfrm>
              <a:custGeom>
                <a:rect b="b" l="l" r="r" t="t"/>
                <a:pathLst>
                  <a:path extrusionOk="0" h="1783" w="473">
                    <a:moveTo>
                      <a:pt x="14" y="0"/>
                    </a:moveTo>
                    <a:cubicBezTo>
                      <a:pt x="6" y="0"/>
                      <a:pt x="1" y="6"/>
                      <a:pt x="8" y="20"/>
                    </a:cubicBezTo>
                    <a:cubicBezTo>
                      <a:pt x="32" y="592"/>
                      <a:pt x="270" y="1223"/>
                      <a:pt x="436" y="1782"/>
                    </a:cubicBezTo>
                    <a:cubicBezTo>
                      <a:pt x="436" y="1782"/>
                      <a:pt x="472" y="1782"/>
                      <a:pt x="472" y="1759"/>
                    </a:cubicBezTo>
                    <a:cubicBezTo>
                      <a:pt x="424" y="1199"/>
                      <a:pt x="293" y="532"/>
                      <a:pt x="32" y="8"/>
                    </a:cubicBezTo>
                    <a:cubicBezTo>
                      <a:pt x="27" y="3"/>
                      <a:pt x="20" y="0"/>
                      <a:pt x="1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3"/>
              <p:cNvSpPr/>
              <p:nvPr/>
            </p:nvSpPr>
            <p:spPr>
              <a:xfrm>
                <a:off x="4277300" y="3169275"/>
                <a:ext cx="165525" cy="83650"/>
              </a:xfrm>
              <a:custGeom>
                <a:rect b="b" l="l" r="r" t="t"/>
                <a:pathLst>
                  <a:path extrusionOk="0" h="3346" w="6621">
                    <a:moveTo>
                      <a:pt x="6621" y="0"/>
                    </a:moveTo>
                    <a:lnTo>
                      <a:pt x="1" y="12"/>
                    </a:lnTo>
                    <a:lnTo>
                      <a:pt x="5763" y="3346"/>
                    </a:lnTo>
                    <a:lnTo>
                      <a:pt x="5763" y="3346"/>
                    </a:lnTo>
                    <a:cubicBezTo>
                      <a:pt x="5755" y="3335"/>
                      <a:pt x="6490" y="1140"/>
                      <a:pt x="6621" y="0"/>
                    </a:cubicBezTo>
                    <a:close/>
                    <a:moveTo>
                      <a:pt x="5763" y="3346"/>
                    </a:moveTo>
                    <a:cubicBezTo>
                      <a:pt x="5763" y="3346"/>
                      <a:pt x="5763" y="3346"/>
                      <a:pt x="5763" y="3346"/>
                    </a:cubicBezTo>
                    <a:lnTo>
                      <a:pt x="5763" y="3346"/>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3"/>
              <p:cNvSpPr/>
              <p:nvPr/>
            </p:nvSpPr>
            <p:spPr>
              <a:xfrm>
                <a:off x="4261225" y="3164800"/>
                <a:ext cx="186675" cy="94375"/>
              </a:xfrm>
              <a:custGeom>
                <a:rect b="b" l="l" r="r" t="t"/>
                <a:pathLst>
                  <a:path extrusionOk="0" h="3775" w="7467">
                    <a:moveTo>
                      <a:pt x="7073" y="334"/>
                    </a:moveTo>
                    <a:cubicBezTo>
                      <a:pt x="6930" y="1275"/>
                      <a:pt x="6478" y="2715"/>
                      <a:pt x="6299" y="3251"/>
                    </a:cubicBezTo>
                    <a:lnTo>
                      <a:pt x="1275" y="358"/>
                    </a:lnTo>
                    <a:lnTo>
                      <a:pt x="7073" y="334"/>
                    </a:lnTo>
                    <a:close/>
                    <a:moveTo>
                      <a:pt x="7466" y="1"/>
                    </a:moveTo>
                    <a:lnTo>
                      <a:pt x="1" y="13"/>
                    </a:lnTo>
                    <a:lnTo>
                      <a:pt x="6490" y="3775"/>
                    </a:lnTo>
                    <a:lnTo>
                      <a:pt x="6573" y="3573"/>
                    </a:lnTo>
                    <a:cubicBezTo>
                      <a:pt x="6597" y="3477"/>
                      <a:pt x="7311" y="1334"/>
                      <a:pt x="7442" y="191"/>
                    </a:cubicBezTo>
                    <a:lnTo>
                      <a:pt x="7466"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3"/>
              <p:cNvSpPr/>
              <p:nvPr/>
            </p:nvSpPr>
            <p:spPr>
              <a:xfrm>
                <a:off x="4299625" y="3168250"/>
                <a:ext cx="7175" cy="11875"/>
              </a:xfrm>
              <a:custGeom>
                <a:rect b="b" l="l" r="r" t="t"/>
                <a:pathLst>
                  <a:path extrusionOk="0" h="475" w="287">
                    <a:moveTo>
                      <a:pt x="269" y="1"/>
                    </a:moveTo>
                    <a:cubicBezTo>
                      <a:pt x="264" y="1"/>
                      <a:pt x="258" y="2"/>
                      <a:pt x="251" y="6"/>
                    </a:cubicBezTo>
                    <a:cubicBezTo>
                      <a:pt x="191" y="53"/>
                      <a:pt x="167" y="137"/>
                      <a:pt x="120" y="196"/>
                    </a:cubicBezTo>
                    <a:cubicBezTo>
                      <a:pt x="72" y="267"/>
                      <a:pt x="48" y="363"/>
                      <a:pt x="1" y="458"/>
                    </a:cubicBezTo>
                    <a:cubicBezTo>
                      <a:pt x="1" y="466"/>
                      <a:pt x="19" y="475"/>
                      <a:pt x="33" y="475"/>
                    </a:cubicBezTo>
                    <a:cubicBezTo>
                      <a:pt x="39" y="475"/>
                      <a:pt x="45" y="473"/>
                      <a:pt x="48" y="470"/>
                    </a:cubicBezTo>
                    <a:cubicBezTo>
                      <a:pt x="108" y="398"/>
                      <a:pt x="156" y="315"/>
                      <a:pt x="191" y="244"/>
                    </a:cubicBezTo>
                    <a:cubicBezTo>
                      <a:pt x="239" y="172"/>
                      <a:pt x="287" y="101"/>
                      <a:pt x="287" y="17"/>
                    </a:cubicBezTo>
                    <a:cubicBezTo>
                      <a:pt x="287" y="9"/>
                      <a:pt x="281" y="1"/>
                      <a:pt x="26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3"/>
              <p:cNvSpPr/>
              <p:nvPr/>
            </p:nvSpPr>
            <p:spPr>
              <a:xfrm>
                <a:off x="4309750" y="3168075"/>
                <a:ext cx="6575" cy="11300"/>
              </a:xfrm>
              <a:custGeom>
                <a:rect b="b" l="l" r="r" t="t"/>
                <a:pathLst>
                  <a:path extrusionOk="0" h="452" w="263">
                    <a:moveTo>
                      <a:pt x="251" y="1"/>
                    </a:moveTo>
                    <a:cubicBezTo>
                      <a:pt x="191" y="36"/>
                      <a:pt x="143" y="120"/>
                      <a:pt x="108" y="179"/>
                    </a:cubicBezTo>
                    <a:cubicBezTo>
                      <a:pt x="60" y="251"/>
                      <a:pt x="13" y="346"/>
                      <a:pt x="1" y="417"/>
                    </a:cubicBezTo>
                    <a:cubicBezTo>
                      <a:pt x="1" y="434"/>
                      <a:pt x="13" y="451"/>
                      <a:pt x="24" y="451"/>
                    </a:cubicBezTo>
                    <a:cubicBezTo>
                      <a:pt x="28" y="451"/>
                      <a:pt x="33" y="448"/>
                      <a:pt x="36" y="441"/>
                    </a:cubicBezTo>
                    <a:cubicBezTo>
                      <a:pt x="108" y="370"/>
                      <a:pt x="143" y="298"/>
                      <a:pt x="179" y="227"/>
                    </a:cubicBezTo>
                    <a:cubicBezTo>
                      <a:pt x="227" y="167"/>
                      <a:pt x="263" y="84"/>
                      <a:pt x="263" y="13"/>
                    </a:cubicBezTo>
                    <a:cubicBezTo>
                      <a:pt x="263" y="1"/>
                      <a:pt x="251" y="1"/>
                      <a:pt x="25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3"/>
              <p:cNvSpPr/>
              <p:nvPr/>
            </p:nvSpPr>
            <p:spPr>
              <a:xfrm>
                <a:off x="4317050" y="3168375"/>
                <a:ext cx="7900" cy="14725"/>
              </a:xfrm>
              <a:custGeom>
                <a:rect b="b" l="l" r="r" t="t"/>
                <a:pathLst>
                  <a:path extrusionOk="0" h="589" w="316">
                    <a:moveTo>
                      <a:pt x="268" y="1"/>
                    </a:moveTo>
                    <a:cubicBezTo>
                      <a:pt x="197" y="60"/>
                      <a:pt x="161" y="167"/>
                      <a:pt x="137" y="251"/>
                    </a:cubicBezTo>
                    <a:cubicBezTo>
                      <a:pt x="90" y="358"/>
                      <a:pt x="42" y="453"/>
                      <a:pt x="18" y="548"/>
                    </a:cubicBezTo>
                    <a:cubicBezTo>
                      <a:pt x="0" y="575"/>
                      <a:pt x="9" y="588"/>
                      <a:pt x="25" y="588"/>
                    </a:cubicBezTo>
                    <a:cubicBezTo>
                      <a:pt x="30" y="588"/>
                      <a:pt x="36" y="587"/>
                      <a:pt x="42" y="584"/>
                    </a:cubicBezTo>
                    <a:cubicBezTo>
                      <a:pt x="125" y="489"/>
                      <a:pt x="185" y="393"/>
                      <a:pt x="232" y="286"/>
                    </a:cubicBezTo>
                    <a:cubicBezTo>
                      <a:pt x="256" y="215"/>
                      <a:pt x="316" y="108"/>
                      <a:pt x="304" y="12"/>
                    </a:cubicBezTo>
                    <a:cubicBezTo>
                      <a:pt x="304" y="1"/>
                      <a:pt x="292" y="1"/>
                      <a:pt x="26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3"/>
              <p:cNvSpPr/>
              <p:nvPr/>
            </p:nvSpPr>
            <p:spPr>
              <a:xfrm>
                <a:off x="4325400" y="3168075"/>
                <a:ext cx="7900" cy="16225"/>
              </a:xfrm>
              <a:custGeom>
                <a:rect b="b" l="l" r="r" t="t"/>
                <a:pathLst>
                  <a:path extrusionOk="0" h="649" w="316">
                    <a:moveTo>
                      <a:pt x="279" y="1"/>
                    </a:moveTo>
                    <a:cubicBezTo>
                      <a:pt x="149" y="179"/>
                      <a:pt x="77" y="417"/>
                      <a:pt x="18" y="620"/>
                    </a:cubicBezTo>
                    <a:cubicBezTo>
                      <a:pt x="0" y="637"/>
                      <a:pt x="21" y="648"/>
                      <a:pt x="38" y="648"/>
                    </a:cubicBezTo>
                    <a:cubicBezTo>
                      <a:pt x="44" y="648"/>
                      <a:pt x="50" y="647"/>
                      <a:pt x="53" y="644"/>
                    </a:cubicBezTo>
                    <a:cubicBezTo>
                      <a:pt x="160" y="441"/>
                      <a:pt x="279" y="227"/>
                      <a:pt x="315" y="13"/>
                    </a:cubicBezTo>
                    <a:cubicBezTo>
                      <a:pt x="315" y="1"/>
                      <a:pt x="291" y="1"/>
                      <a:pt x="27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3"/>
              <p:cNvSpPr/>
              <p:nvPr/>
            </p:nvSpPr>
            <p:spPr>
              <a:xfrm>
                <a:off x="4334750" y="3166400"/>
                <a:ext cx="6875" cy="19450"/>
              </a:xfrm>
              <a:custGeom>
                <a:rect b="b" l="l" r="r" t="t"/>
                <a:pathLst>
                  <a:path extrusionOk="0" h="778" w="275">
                    <a:moveTo>
                      <a:pt x="255" y="0"/>
                    </a:moveTo>
                    <a:cubicBezTo>
                      <a:pt x="247" y="0"/>
                      <a:pt x="237" y="3"/>
                      <a:pt x="227" y="8"/>
                    </a:cubicBezTo>
                    <a:cubicBezTo>
                      <a:pt x="167" y="115"/>
                      <a:pt x="144" y="246"/>
                      <a:pt x="120" y="341"/>
                    </a:cubicBezTo>
                    <a:cubicBezTo>
                      <a:pt x="72" y="484"/>
                      <a:pt x="25" y="615"/>
                      <a:pt x="1" y="746"/>
                    </a:cubicBezTo>
                    <a:cubicBezTo>
                      <a:pt x="1" y="769"/>
                      <a:pt x="10" y="777"/>
                      <a:pt x="17" y="777"/>
                    </a:cubicBezTo>
                    <a:cubicBezTo>
                      <a:pt x="21" y="777"/>
                      <a:pt x="25" y="774"/>
                      <a:pt x="25" y="770"/>
                    </a:cubicBezTo>
                    <a:cubicBezTo>
                      <a:pt x="96" y="663"/>
                      <a:pt x="144" y="532"/>
                      <a:pt x="191" y="413"/>
                    </a:cubicBezTo>
                    <a:cubicBezTo>
                      <a:pt x="227" y="294"/>
                      <a:pt x="275" y="151"/>
                      <a:pt x="275" y="20"/>
                    </a:cubicBezTo>
                    <a:cubicBezTo>
                      <a:pt x="275" y="6"/>
                      <a:pt x="266" y="0"/>
                      <a:pt x="25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3"/>
              <p:cNvSpPr/>
              <p:nvPr/>
            </p:nvSpPr>
            <p:spPr>
              <a:xfrm>
                <a:off x="4343400" y="3168450"/>
                <a:ext cx="6850" cy="20050"/>
              </a:xfrm>
              <a:custGeom>
                <a:rect b="b" l="l" r="r" t="t"/>
                <a:pathLst>
                  <a:path extrusionOk="0" h="802" w="274">
                    <a:moveTo>
                      <a:pt x="268" y="1"/>
                    </a:moveTo>
                    <a:cubicBezTo>
                      <a:pt x="265" y="1"/>
                      <a:pt x="262" y="4"/>
                      <a:pt x="262" y="9"/>
                    </a:cubicBezTo>
                    <a:cubicBezTo>
                      <a:pt x="119" y="224"/>
                      <a:pt x="36" y="533"/>
                      <a:pt x="0" y="783"/>
                    </a:cubicBezTo>
                    <a:cubicBezTo>
                      <a:pt x="6" y="795"/>
                      <a:pt x="15" y="801"/>
                      <a:pt x="22" y="801"/>
                    </a:cubicBezTo>
                    <a:cubicBezTo>
                      <a:pt x="30" y="801"/>
                      <a:pt x="36" y="795"/>
                      <a:pt x="36" y="783"/>
                    </a:cubicBezTo>
                    <a:cubicBezTo>
                      <a:pt x="155" y="557"/>
                      <a:pt x="250" y="259"/>
                      <a:pt x="274" y="9"/>
                    </a:cubicBezTo>
                    <a:cubicBezTo>
                      <a:pt x="274" y="4"/>
                      <a:pt x="271" y="1"/>
                      <a:pt x="26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3"/>
              <p:cNvSpPr/>
              <p:nvPr/>
            </p:nvSpPr>
            <p:spPr>
              <a:xfrm>
                <a:off x="4351425" y="3166675"/>
                <a:ext cx="9250" cy="24500"/>
              </a:xfrm>
              <a:custGeom>
                <a:rect b="b" l="l" r="r" t="t"/>
                <a:pathLst>
                  <a:path extrusionOk="0" h="980" w="370">
                    <a:moveTo>
                      <a:pt x="326" y="0"/>
                    </a:moveTo>
                    <a:cubicBezTo>
                      <a:pt x="316" y="0"/>
                      <a:pt x="304" y="3"/>
                      <a:pt x="298" y="9"/>
                    </a:cubicBezTo>
                    <a:lnTo>
                      <a:pt x="167" y="461"/>
                    </a:lnTo>
                    <a:cubicBezTo>
                      <a:pt x="108" y="616"/>
                      <a:pt x="48" y="771"/>
                      <a:pt x="0" y="938"/>
                    </a:cubicBezTo>
                    <a:cubicBezTo>
                      <a:pt x="0" y="961"/>
                      <a:pt x="21" y="979"/>
                      <a:pt x="38" y="979"/>
                    </a:cubicBezTo>
                    <a:cubicBezTo>
                      <a:pt x="47" y="979"/>
                      <a:pt x="56" y="974"/>
                      <a:pt x="60" y="962"/>
                    </a:cubicBezTo>
                    <a:cubicBezTo>
                      <a:pt x="143" y="795"/>
                      <a:pt x="203" y="628"/>
                      <a:pt x="262" y="461"/>
                    </a:cubicBezTo>
                    <a:cubicBezTo>
                      <a:pt x="322" y="307"/>
                      <a:pt x="370" y="164"/>
                      <a:pt x="346" y="9"/>
                    </a:cubicBezTo>
                    <a:cubicBezTo>
                      <a:pt x="346" y="3"/>
                      <a:pt x="337" y="0"/>
                      <a:pt x="32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3"/>
              <p:cNvSpPr/>
              <p:nvPr/>
            </p:nvSpPr>
            <p:spPr>
              <a:xfrm>
                <a:off x="4360650" y="3164850"/>
                <a:ext cx="10150" cy="29575"/>
              </a:xfrm>
              <a:custGeom>
                <a:rect b="b" l="l" r="r" t="t"/>
                <a:pathLst>
                  <a:path extrusionOk="0" h="1183" w="406">
                    <a:moveTo>
                      <a:pt x="396" y="0"/>
                    </a:moveTo>
                    <a:cubicBezTo>
                      <a:pt x="395" y="0"/>
                      <a:pt x="393" y="3"/>
                      <a:pt x="393" y="11"/>
                    </a:cubicBezTo>
                    <a:cubicBezTo>
                      <a:pt x="251" y="130"/>
                      <a:pt x="251" y="284"/>
                      <a:pt x="215" y="451"/>
                    </a:cubicBezTo>
                    <a:cubicBezTo>
                      <a:pt x="155" y="689"/>
                      <a:pt x="60" y="915"/>
                      <a:pt x="1" y="1154"/>
                    </a:cubicBezTo>
                    <a:cubicBezTo>
                      <a:pt x="1" y="1173"/>
                      <a:pt x="11" y="1182"/>
                      <a:pt x="23" y="1182"/>
                    </a:cubicBezTo>
                    <a:cubicBezTo>
                      <a:pt x="33" y="1182"/>
                      <a:pt x="43" y="1176"/>
                      <a:pt x="48" y="1165"/>
                    </a:cubicBezTo>
                    <a:cubicBezTo>
                      <a:pt x="155" y="999"/>
                      <a:pt x="203" y="832"/>
                      <a:pt x="251" y="654"/>
                    </a:cubicBezTo>
                    <a:cubicBezTo>
                      <a:pt x="310" y="439"/>
                      <a:pt x="334" y="213"/>
                      <a:pt x="405" y="22"/>
                    </a:cubicBezTo>
                    <a:cubicBezTo>
                      <a:pt x="405" y="14"/>
                      <a:pt x="400" y="0"/>
                      <a:pt x="39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3"/>
              <p:cNvSpPr/>
              <p:nvPr/>
            </p:nvSpPr>
            <p:spPr>
              <a:xfrm>
                <a:off x="4370175" y="3167525"/>
                <a:ext cx="10150" cy="29350"/>
              </a:xfrm>
              <a:custGeom>
                <a:rect b="b" l="l" r="r" t="t"/>
                <a:pathLst>
                  <a:path extrusionOk="0" h="1174" w="406">
                    <a:moveTo>
                      <a:pt x="387" y="1"/>
                    </a:moveTo>
                    <a:cubicBezTo>
                      <a:pt x="384" y="1"/>
                      <a:pt x="382" y="3"/>
                      <a:pt x="382" y="11"/>
                    </a:cubicBezTo>
                    <a:cubicBezTo>
                      <a:pt x="286" y="189"/>
                      <a:pt x="227" y="380"/>
                      <a:pt x="167" y="570"/>
                    </a:cubicBezTo>
                    <a:cubicBezTo>
                      <a:pt x="108" y="761"/>
                      <a:pt x="36" y="963"/>
                      <a:pt x="1" y="1154"/>
                    </a:cubicBezTo>
                    <a:cubicBezTo>
                      <a:pt x="1" y="1168"/>
                      <a:pt x="13" y="1173"/>
                      <a:pt x="23" y="1173"/>
                    </a:cubicBezTo>
                    <a:cubicBezTo>
                      <a:pt x="30" y="1173"/>
                      <a:pt x="36" y="1171"/>
                      <a:pt x="36" y="1166"/>
                    </a:cubicBezTo>
                    <a:cubicBezTo>
                      <a:pt x="143" y="999"/>
                      <a:pt x="203" y="797"/>
                      <a:pt x="263" y="606"/>
                    </a:cubicBezTo>
                    <a:cubicBezTo>
                      <a:pt x="322" y="404"/>
                      <a:pt x="393" y="213"/>
                      <a:pt x="405" y="23"/>
                    </a:cubicBezTo>
                    <a:cubicBezTo>
                      <a:pt x="405" y="14"/>
                      <a:pt x="394" y="1"/>
                      <a:pt x="38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3"/>
              <p:cNvSpPr/>
              <p:nvPr/>
            </p:nvSpPr>
            <p:spPr>
              <a:xfrm>
                <a:off x="4383075" y="3167825"/>
                <a:ext cx="10650" cy="28725"/>
              </a:xfrm>
              <a:custGeom>
                <a:rect b="b" l="l" r="r" t="t"/>
                <a:pathLst>
                  <a:path extrusionOk="0" h="1149" w="426">
                    <a:moveTo>
                      <a:pt x="407" y="0"/>
                    </a:moveTo>
                    <a:cubicBezTo>
                      <a:pt x="404" y="0"/>
                      <a:pt x="401" y="3"/>
                      <a:pt x="401" y="11"/>
                    </a:cubicBezTo>
                    <a:cubicBezTo>
                      <a:pt x="294" y="177"/>
                      <a:pt x="247" y="368"/>
                      <a:pt x="199" y="546"/>
                    </a:cubicBezTo>
                    <a:cubicBezTo>
                      <a:pt x="139" y="737"/>
                      <a:pt x="68" y="916"/>
                      <a:pt x="8" y="1106"/>
                    </a:cubicBezTo>
                    <a:cubicBezTo>
                      <a:pt x="1" y="1138"/>
                      <a:pt x="14" y="1148"/>
                      <a:pt x="27" y="1148"/>
                    </a:cubicBezTo>
                    <a:cubicBezTo>
                      <a:pt x="34" y="1148"/>
                      <a:pt x="40" y="1146"/>
                      <a:pt x="44" y="1142"/>
                    </a:cubicBezTo>
                    <a:cubicBezTo>
                      <a:pt x="270" y="844"/>
                      <a:pt x="401" y="380"/>
                      <a:pt x="425" y="23"/>
                    </a:cubicBezTo>
                    <a:cubicBezTo>
                      <a:pt x="425" y="14"/>
                      <a:pt x="414" y="0"/>
                      <a:pt x="40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3"/>
              <p:cNvSpPr/>
              <p:nvPr/>
            </p:nvSpPr>
            <p:spPr>
              <a:xfrm>
                <a:off x="4392600" y="3169750"/>
                <a:ext cx="10650" cy="31400"/>
              </a:xfrm>
              <a:custGeom>
                <a:rect b="b" l="l" r="r" t="t"/>
                <a:pathLst>
                  <a:path extrusionOk="0" h="1256" w="426">
                    <a:moveTo>
                      <a:pt x="397" y="0"/>
                    </a:moveTo>
                    <a:cubicBezTo>
                      <a:pt x="393" y="0"/>
                      <a:pt x="389" y="2"/>
                      <a:pt x="389" y="5"/>
                    </a:cubicBezTo>
                    <a:cubicBezTo>
                      <a:pt x="282" y="184"/>
                      <a:pt x="223" y="398"/>
                      <a:pt x="163" y="588"/>
                    </a:cubicBezTo>
                    <a:cubicBezTo>
                      <a:pt x="92" y="791"/>
                      <a:pt x="20" y="1005"/>
                      <a:pt x="8" y="1220"/>
                    </a:cubicBezTo>
                    <a:cubicBezTo>
                      <a:pt x="1" y="1243"/>
                      <a:pt x="13" y="1256"/>
                      <a:pt x="26" y="1256"/>
                    </a:cubicBezTo>
                    <a:cubicBezTo>
                      <a:pt x="33" y="1256"/>
                      <a:pt x="40" y="1252"/>
                      <a:pt x="44" y="1243"/>
                    </a:cubicBezTo>
                    <a:cubicBezTo>
                      <a:pt x="151" y="1053"/>
                      <a:pt x="211" y="827"/>
                      <a:pt x="270" y="612"/>
                    </a:cubicBezTo>
                    <a:cubicBezTo>
                      <a:pt x="330" y="422"/>
                      <a:pt x="425" y="231"/>
                      <a:pt x="425" y="17"/>
                    </a:cubicBezTo>
                    <a:cubicBezTo>
                      <a:pt x="425" y="9"/>
                      <a:pt x="407" y="0"/>
                      <a:pt x="39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3"/>
              <p:cNvSpPr/>
              <p:nvPr/>
            </p:nvSpPr>
            <p:spPr>
              <a:xfrm>
                <a:off x="4403750" y="3168375"/>
                <a:ext cx="11700" cy="33575"/>
              </a:xfrm>
              <a:custGeom>
                <a:rect b="b" l="l" r="r" t="t"/>
                <a:pathLst>
                  <a:path extrusionOk="0" h="1343" w="468">
                    <a:moveTo>
                      <a:pt x="430" y="0"/>
                    </a:moveTo>
                    <a:cubicBezTo>
                      <a:pt x="421" y="0"/>
                      <a:pt x="412" y="4"/>
                      <a:pt x="408" y="12"/>
                    </a:cubicBezTo>
                    <a:cubicBezTo>
                      <a:pt x="301" y="191"/>
                      <a:pt x="253" y="417"/>
                      <a:pt x="193" y="608"/>
                    </a:cubicBezTo>
                    <a:cubicBezTo>
                      <a:pt x="134" y="834"/>
                      <a:pt x="63" y="1072"/>
                      <a:pt x="15" y="1298"/>
                    </a:cubicBezTo>
                    <a:cubicBezTo>
                      <a:pt x="0" y="1327"/>
                      <a:pt x="12" y="1343"/>
                      <a:pt x="26" y="1343"/>
                    </a:cubicBezTo>
                    <a:cubicBezTo>
                      <a:pt x="36" y="1343"/>
                      <a:pt x="46" y="1336"/>
                      <a:pt x="51" y="1322"/>
                    </a:cubicBezTo>
                    <a:cubicBezTo>
                      <a:pt x="158" y="1132"/>
                      <a:pt x="217" y="905"/>
                      <a:pt x="289" y="691"/>
                    </a:cubicBezTo>
                    <a:cubicBezTo>
                      <a:pt x="348" y="477"/>
                      <a:pt x="432" y="251"/>
                      <a:pt x="467" y="36"/>
                    </a:cubicBezTo>
                    <a:cubicBezTo>
                      <a:pt x="467" y="13"/>
                      <a:pt x="447" y="0"/>
                      <a:pt x="43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3"/>
              <p:cNvSpPr/>
              <p:nvPr/>
            </p:nvSpPr>
            <p:spPr>
              <a:xfrm>
                <a:off x="4414650" y="3165850"/>
                <a:ext cx="11800" cy="38300"/>
              </a:xfrm>
              <a:custGeom>
                <a:rect b="b" l="l" r="r" t="t"/>
                <a:pathLst>
                  <a:path extrusionOk="0" h="1532" w="472">
                    <a:moveTo>
                      <a:pt x="464" y="0"/>
                    </a:moveTo>
                    <a:cubicBezTo>
                      <a:pt x="460" y="0"/>
                      <a:pt x="454" y="6"/>
                      <a:pt x="448" y="18"/>
                    </a:cubicBezTo>
                    <a:cubicBezTo>
                      <a:pt x="162" y="411"/>
                      <a:pt x="150" y="1042"/>
                      <a:pt x="8" y="1506"/>
                    </a:cubicBezTo>
                    <a:cubicBezTo>
                      <a:pt x="0" y="1521"/>
                      <a:pt x="16" y="1531"/>
                      <a:pt x="31" y="1531"/>
                    </a:cubicBezTo>
                    <a:cubicBezTo>
                      <a:pt x="41" y="1531"/>
                      <a:pt x="51" y="1527"/>
                      <a:pt x="55" y="1518"/>
                    </a:cubicBezTo>
                    <a:cubicBezTo>
                      <a:pt x="162" y="1280"/>
                      <a:pt x="234" y="1042"/>
                      <a:pt x="293" y="792"/>
                    </a:cubicBezTo>
                    <a:cubicBezTo>
                      <a:pt x="353" y="530"/>
                      <a:pt x="460" y="268"/>
                      <a:pt x="472" y="18"/>
                    </a:cubicBezTo>
                    <a:cubicBezTo>
                      <a:pt x="472" y="6"/>
                      <a:pt x="469" y="0"/>
                      <a:pt x="46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3"/>
              <p:cNvSpPr/>
              <p:nvPr/>
            </p:nvSpPr>
            <p:spPr>
              <a:xfrm>
                <a:off x="4426600" y="3162000"/>
                <a:ext cx="11475" cy="44625"/>
              </a:xfrm>
              <a:custGeom>
                <a:rect b="b" l="l" r="r" t="t"/>
                <a:pathLst>
                  <a:path extrusionOk="0" h="1785" w="459">
                    <a:moveTo>
                      <a:pt x="439" y="1"/>
                    </a:moveTo>
                    <a:cubicBezTo>
                      <a:pt x="436" y="1"/>
                      <a:pt x="434" y="2"/>
                      <a:pt x="434" y="6"/>
                    </a:cubicBezTo>
                    <a:cubicBezTo>
                      <a:pt x="208" y="529"/>
                      <a:pt x="113" y="1196"/>
                      <a:pt x="18" y="1756"/>
                    </a:cubicBezTo>
                    <a:cubicBezTo>
                      <a:pt x="0" y="1773"/>
                      <a:pt x="8" y="1784"/>
                      <a:pt x="19" y="1784"/>
                    </a:cubicBezTo>
                    <a:cubicBezTo>
                      <a:pt x="22" y="1784"/>
                      <a:pt x="26" y="1783"/>
                      <a:pt x="30" y="1780"/>
                    </a:cubicBezTo>
                    <a:cubicBezTo>
                      <a:pt x="256" y="1256"/>
                      <a:pt x="434" y="589"/>
                      <a:pt x="458" y="17"/>
                    </a:cubicBezTo>
                    <a:cubicBezTo>
                      <a:pt x="458" y="9"/>
                      <a:pt x="446" y="1"/>
                      <a:pt x="43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3"/>
              <p:cNvSpPr/>
              <p:nvPr/>
            </p:nvSpPr>
            <p:spPr>
              <a:xfrm>
                <a:off x="4202600" y="3341900"/>
                <a:ext cx="156875" cy="125650"/>
              </a:xfrm>
              <a:custGeom>
                <a:rect b="b" l="l" r="r" t="t"/>
                <a:pathLst>
                  <a:path extrusionOk="0" h="5026" w="6275">
                    <a:moveTo>
                      <a:pt x="0" y="1"/>
                    </a:moveTo>
                    <a:lnTo>
                      <a:pt x="4358" y="5025"/>
                    </a:lnTo>
                    <a:cubicBezTo>
                      <a:pt x="4370" y="5025"/>
                      <a:pt x="5787" y="3192"/>
                      <a:pt x="6275" y="2144"/>
                    </a:cubicBezTo>
                    <a:lnTo>
                      <a:pt x="0"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3"/>
              <p:cNvSpPr/>
              <p:nvPr/>
            </p:nvSpPr>
            <p:spPr>
              <a:xfrm>
                <a:off x="4188900" y="3332975"/>
                <a:ext cx="176550" cy="141725"/>
              </a:xfrm>
              <a:custGeom>
                <a:rect b="b" l="l" r="r" t="t"/>
                <a:pathLst>
                  <a:path extrusionOk="0" h="5669" w="7062">
                    <a:moveTo>
                      <a:pt x="1108" y="727"/>
                    </a:moveTo>
                    <a:lnTo>
                      <a:pt x="6597" y="2596"/>
                    </a:lnTo>
                    <a:cubicBezTo>
                      <a:pt x="6156" y="3454"/>
                      <a:pt x="5251" y="4668"/>
                      <a:pt x="4918" y="5120"/>
                    </a:cubicBezTo>
                    <a:lnTo>
                      <a:pt x="1108" y="727"/>
                    </a:lnTo>
                    <a:close/>
                    <a:moveTo>
                      <a:pt x="1" y="1"/>
                    </a:moveTo>
                    <a:lnTo>
                      <a:pt x="4918" y="5668"/>
                    </a:lnTo>
                    <a:lnTo>
                      <a:pt x="5037" y="5501"/>
                    </a:lnTo>
                    <a:cubicBezTo>
                      <a:pt x="5097" y="5430"/>
                      <a:pt x="6490" y="3632"/>
                      <a:pt x="6978" y="2584"/>
                    </a:cubicBezTo>
                    <a:lnTo>
                      <a:pt x="7061" y="2406"/>
                    </a:lnTo>
                    <a:lnTo>
                      <a:pt x="1"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3"/>
              <p:cNvSpPr/>
              <p:nvPr/>
            </p:nvSpPr>
            <p:spPr>
              <a:xfrm>
                <a:off x="4220875" y="3350425"/>
                <a:ext cx="10325" cy="9425"/>
              </a:xfrm>
              <a:custGeom>
                <a:rect b="b" l="l" r="r" t="t"/>
                <a:pathLst>
                  <a:path extrusionOk="0" h="377" w="413">
                    <a:moveTo>
                      <a:pt x="403" y="0"/>
                    </a:moveTo>
                    <a:cubicBezTo>
                      <a:pt x="401" y="0"/>
                      <a:pt x="400" y="2"/>
                      <a:pt x="400" y="5"/>
                    </a:cubicBezTo>
                    <a:cubicBezTo>
                      <a:pt x="329" y="29"/>
                      <a:pt x="281" y="100"/>
                      <a:pt x="222" y="148"/>
                    </a:cubicBezTo>
                    <a:cubicBezTo>
                      <a:pt x="150" y="208"/>
                      <a:pt x="91" y="279"/>
                      <a:pt x="31" y="350"/>
                    </a:cubicBezTo>
                    <a:cubicBezTo>
                      <a:pt x="1" y="350"/>
                      <a:pt x="14" y="377"/>
                      <a:pt x="33" y="377"/>
                    </a:cubicBezTo>
                    <a:cubicBezTo>
                      <a:pt x="36" y="377"/>
                      <a:pt x="40" y="376"/>
                      <a:pt x="43" y="374"/>
                    </a:cubicBezTo>
                    <a:cubicBezTo>
                      <a:pt x="115" y="327"/>
                      <a:pt x="186" y="267"/>
                      <a:pt x="269" y="208"/>
                    </a:cubicBezTo>
                    <a:cubicBezTo>
                      <a:pt x="329" y="148"/>
                      <a:pt x="400" y="100"/>
                      <a:pt x="412" y="29"/>
                    </a:cubicBezTo>
                    <a:cubicBezTo>
                      <a:pt x="412" y="12"/>
                      <a:pt x="406" y="0"/>
                      <a:pt x="40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3"/>
              <p:cNvSpPr/>
              <p:nvPr/>
            </p:nvSpPr>
            <p:spPr>
              <a:xfrm>
                <a:off x="4230675" y="3353550"/>
                <a:ext cx="9750" cy="8875"/>
              </a:xfrm>
              <a:custGeom>
                <a:rect b="b" l="l" r="r" t="t"/>
                <a:pathLst>
                  <a:path extrusionOk="0" h="355" w="390">
                    <a:moveTo>
                      <a:pt x="386" y="1"/>
                    </a:moveTo>
                    <a:cubicBezTo>
                      <a:pt x="384" y="1"/>
                      <a:pt x="381" y="4"/>
                      <a:pt x="378" y="11"/>
                    </a:cubicBezTo>
                    <a:cubicBezTo>
                      <a:pt x="306" y="23"/>
                      <a:pt x="247" y="83"/>
                      <a:pt x="187" y="142"/>
                    </a:cubicBezTo>
                    <a:cubicBezTo>
                      <a:pt x="128" y="202"/>
                      <a:pt x="44" y="261"/>
                      <a:pt x="8" y="333"/>
                    </a:cubicBezTo>
                    <a:cubicBezTo>
                      <a:pt x="0" y="341"/>
                      <a:pt x="9" y="355"/>
                      <a:pt x="19" y="355"/>
                    </a:cubicBezTo>
                    <a:cubicBezTo>
                      <a:pt x="24" y="355"/>
                      <a:pt x="29" y="352"/>
                      <a:pt x="32" y="345"/>
                    </a:cubicBezTo>
                    <a:cubicBezTo>
                      <a:pt x="116" y="309"/>
                      <a:pt x="175" y="249"/>
                      <a:pt x="223" y="202"/>
                    </a:cubicBezTo>
                    <a:cubicBezTo>
                      <a:pt x="294" y="142"/>
                      <a:pt x="366" y="94"/>
                      <a:pt x="389" y="23"/>
                    </a:cubicBezTo>
                    <a:cubicBezTo>
                      <a:pt x="389" y="15"/>
                      <a:pt x="389" y="1"/>
                      <a:pt x="38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3"/>
              <p:cNvSpPr/>
              <p:nvPr/>
            </p:nvSpPr>
            <p:spPr>
              <a:xfrm>
                <a:off x="4235925" y="3356200"/>
                <a:ext cx="11950" cy="11925"/>
              </a:xfrm>
              <a:custGeom>
                <a:rect b="b" l="l" r="r" t="t"/>
                <a:pathLst>
                  <a:path extrusionOk="0" h="477" w="478">
                    <a:moveTo>
                      <a:pt x="453" y="0"/>
                    </a:moveTo>
                    <a:cubicBezTo>
                      <a:pt x="358" y="36"/>
                      <a:pt x="299" y="143"/>
                      <a:pt x="239" y="203"/>
                    </a:cubicBezTo>
                    <a:cubicBezTo>
                      <a:pt x="168" y="274"/>
                      <a:pt x="96" y="346"/>
                      <a:pt x="37" y="441"/>
                    </a:cubicBezTo>
                    <a:cubicBezTo>
                      <a:pt x="1" y="465"/>
                      <a:pt x="37" y="477"/>
                      <a:pt x="60" y="477"/>
                    </a:cubicBezTo>
                    <a:cubicBezTo>
                      <a:pt x="168" y="417"/>
                      <a:pt x="239" y="346"/>
                      <a:pt x="322" y="262"/>
                    </a:cubicBezTo>
                    <a:cubicBezTo>
                      <a:pt x="382" y="203"/>
                      <a:pt x="465" y="108"/>
                      <a:pt x="477" y="24"/>
                    </a:cubicBezTo>
                    <a:cubicBezTo>
                      <a:pt x="477" y="0"/>
                      <a:pt x="465" y="0"/>
                      <a:pt x="45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3"/>
              <p:cNvSpPr/>
              <p:nvPr/>
            </p:nvSpPr>
            <p:spPr>
              <a:xfrm>
                <a:off x="4243800" y="3358750"/>
                <a:ext cx="12400" cy="13325"/>
              </a:xfrm>
              <a:custGeom>
                <a:rect b="b" l="l" r="r" t="t"/>
                <a:pathLst>
                  <a:path extrusionOk="0" h="533" w="496">
                    <a:moveTo>
                      <a:pt x="491" y="1"/>
                    </a:moveTo>
                    <a:cubicBezTo>
                      <a:pt x="490" y="1"/>
                      <a:pt x="487" y="2"/>
                      <a:pt x="484" y="6"/>
                    </a:cubicBezTo>
                    <a:cubicBezTo>
                      <a:pt x="305" y="125"/>
                      <a:pt x="150" y="339"/>
                      <a:pt x="19" y="518"/>
                    </a:cubicBezTo>
                    <a:cubicBezTo>
                      <a:pt x="0" y="518"/>
                      <a:pt x="19" y="533"/>
                      <a:pt x="46" y="533"/>
                    </a:cubicBezTo>
                    <a:cubicBezTo>
                      <a:pt x="53" y="533"/>
                      <a:pt x="60" y="532"/>
                      <a:pt x="67" y="529"/>
                    </a:cubicBezTo>
                    <a:cubicBezTo>
                      <a:pt x="222" y="375"/>
                      <a:pt x="400" y="220"/>
                      <a:pt x="495" y="17"/>
                    </a:cubicBezTo>
                    <a:cubicBezTo>
                      <a:pt x="495" y="9"/>
                      <a:pt x="495" y="1"/>
                      <a:pt x="49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3"/>
              <p:cNvSpPr/>
              <p:nvPr/>
            </p:nvSpPr>
            <p:spPr>
              <a:xfrm>
                <a:off x="4252050" y="3359575"/>
                <a:ext cx="13075" cy="16975"/>
              </a:xfrm>
              <a:custGeom>
                <a:rect b="b" l="l" r="r" t="t"/>
                <a:pathLst>
                  <a:path extrusionOk="0" h="679" w="523">
                    <a:moveTo>
                      <a:pt x="502" y="0"/>
                    </a:moveTo>
                    <a:cubicBezTo>
                      <a:pt x="498" y="0"/>
                      <a:pt x="493" y="3"/>
                      <a:pt x="487" y="8"/>
                    </a:cubicBezTo>
                    <a:cubicBezTo>
                      <a:pt x="404" y="80"/>
                      <a:pt x="344" y="199"/>
                      <a:pt x="261" y="282"/>
                    </a:cubicBezTo>
                    <a:cubicBezTo>
                      <a:pt x="177" y="401"/>
                      <a:pt x="82" y="508"/>
                      <a:pt x="11" y="639"/>
                    </a:cubicBezTo>
                    <a:cubicBezTo>
                      <a:pt x="1" y="659"/>
                      <a:pt x="7" y="678"/>
                      <a:pt x="23" y="678"/>
                    </a:cubicBezTo>
                    <a:cubicBezTo>
                      <a:pt x="26" y="678"/>
                      <a:pt x="30" y="677"/>
                      <a:pt x="35" y="675"/>
                    </a:cubicBezTo>
                    <a:cubicBezTo>
                      <a:pt x="130" y="604"/>
                      <a:pt x="213" y="496"/>
                      <a:pt x="296" y="389"/>
                    </a:cubicBezTo>
                    <a:cubicBezTo>
                      <a:pt x="368" y="282"/>
                      <a:pt x="487" y="163"/>
                      <a:pt x="523" y="32"/>
                    </a:cubicBezTo>
                    <a:cubicBezTo>
                      <a:pt x="523" y="23"/>
                      <a:pt x="516" y="0"/>
                      <a:pt x="50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3"/>
              <p:cNvSpPr/>
              <p:nvPr/>
            </p:nvSpPr>
            <p:spPr>
              <a:xfrm>
                <a:off x="4259750" y="3365125"/>
                <a:ext cx="12825" cy="17000"/>
              </a:xfrm>
              <a:custGeom>
                <a:rect b="b" l="l" r="r" t="t"/>
                <a:pathLst>
                  <a:path extrusionOk="0" h="680" w="513">
                    <a:moveTo>
                      <a:pt x="489" y="1"/>
                    </a:moveTo>
                    <a:cubicBezTo>
                      <a:pt x="393" y="84"/>
                      <a:pt x="310" y="179"/>
                      <a:pt x="227" y="286"/>
                    </a:cubicBezTo>
                    <a:cubicBezTo>
                      <a:pt x="143" y="405"/>
                      <a:pt x="48" y="513"/>
                      <a:pt x="0" y="644"/>
                    </a:cubicBezTo>
                    <a:cubicBezTo>
                      <a:pt x="0" y="679"/>
                      <a:pt x="24" y="679"/>
                      <a:pt x="36" y="679"/>
                    </a:cubicBezTo>
                    <a:cubicBezTo>
                      <a:pt x="119" y="584"/>
                      <a:pt x="191" y="477"/>
                      <a:pt x="274" y="382"/>
                    </a:cubicBezTo>
                    <a:cubicBezTo>
                      <a:pt x="358" y="263"/>
                      <a:pt x="453" y="155"/>
                      <a:pt x="512" y="24"/>
                    </a:cubicBezTo>
                    <a:cubicBezTo>
                      <a:pt x="512" y="1"/>
                      <a:pt x="512" y="1"/>
                      <a:pt x="48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3"/>
              <p:cNvSpPr/>
              <p:nvPr/>
            </p:nvSpPr>
            <p:spPr>
              <a:xfrm>
                <a:off x="4266175" y="3366200"/>
                <a:ext cx="15925" cy="20925"/>
              </a:xfrm>
              <a:custGeom>
                <a:rect b="b" l="l" r="r" t="t"/>
                <a:pathLst>
                  <a:path extrusionOk="0" h="837" w="637">
                    <a:moveTo>
                      <a:pt x="617" y="0"/>
                    </a:moveTo>
                    <a:cubicBezTo>
                      <a:pt x="615" y="0"/>
                      <a:pt x="613" y="2"/>
                      <a:pt x="613" y="5"/>
                    </a:cubicBezTo>
                    <a:cubicBezTo>
                      <a:pt x="505" y="124"/>
                      <a:pt x="434" y="279"/>
                      <a:pt x="327" y="398"/>
                    </a:cubicBezTo>
                    <a:cubicBezTo>
                      <a:pt x="220" y="529"/>
                      <a:pt x="101" y="648"/>
                      <a:pt x="17" y="791"/>
                    </a:cubicBezTo>
                    <a:cubicBezTo>
                      <a:pt x="0" y="817"/>
                      <a:pt x="14" y="836"/>
                      <a:pt x="36" y="836"/>
                    </a:cubicBezTo>
                    <a:cubicBezTo>
                      <a:pt x="45" y="836"/>
                      <a:pt x="55" y="833"/>
                      <a:pt x="65" y="827"/>
                    </a:cubicBezTo>
                    <a:cubicBezTo>
                      <a:pt x="208" y="696"/>
                      <a:pt x="327" y="541"/>
                      <a:pt x="458" y="374"/>
                    </a:cubicBezTo>
                    <a:cubicBezTo>
                      <a:pt x="553" y="279"/>
                      <a:pt x="636" y="160"/>
                      <a:pt x="636" y="17"/>
                    </a:cubicBezTo>
                    <a:cubicBezTo>
                      <a:pt x="636" y="9"/>
                      <a:pt x="624" y="0"/>
                      <a:pt x="61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3"/>
              <p:cNvSpPr/>
              <p:nvPr/>
            </p:nvSpPr>
            <p:spPr>
              <a:xfrm>
                <a:off x="4274025" y="3368700"/>
                <a:ext cx="19375" cy="24425"/>
              </a:xfrm>
              <a:custGeom>
                <a:rect b="b" l="l" r="r" t="t"/>
                <a:pathLst>
                  <a:path extrusionOk="0" h="977" w="775">
                    <a:moveTo>
                      <a:pt x="739" y="0"/>
                    </a:moveTo>
                    <a:cubicBezTo>
                      <a:pt x="584" y="60"/>
                      <a:pt x="525" y="215"/>
                      <a:pt x="429" y="358"/>
                    </a:cubicBezTo>
                    <a:cubicBezTo>
                      <a:pt x="299" y="560"/>
                      <a:pt x="132" y="739"/>
                      <a:pt x="13" y="965"/>
                    </a:cubicBezTo>
                    <a:cubicBezTo>
                      <a:pt x="1" y="965"/>
                      <a:pt x="13" y="977"/>
                      <a:pt x="25" y="977"/>
                    </a:cubicBezTo>
                    <a:cubicBezTo>
                      <a:pt x="179" y="858"/>
                      <a:pt x="299" y="691"/>
                      <a:pt x="418" y="548"/>
                    </a:cubicBezTo>
                    <a:cubicBezTo>
                      <a:pt x="537" y="381"/>
                      <a:pt x="608" y="155"/>
                      <a:pt x="763" y="24"/>
                    </a:cubicBezTo>
                    <a:cubicBezTo>
                      <a:pt x="775" y="12"/>
                      <a:pt x="763" y="0"/>
                      <a:pt x="73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3"/>
              <p:cNvSpPr/>
              <p:nvPr/>
            </p:nvSpPr>
            <p:spPr>
              <a:xfrm>
                <a:off x="4282150" y="3373625"/>
                <a:ext cx="19000" cy="24975"/>
              </a:xfrm>
              <a:custGeom>
                <a:rect b="b" l="l" r="r" t="t"/>
                <a:pathLst>
                  <a:path extrusionOk="0" h="999" w="760">
                    <a:moveTo>
                      <a:pt x="746" y="1"/>
                    </a:moveTo>
                    <a:cubicBezTo>
                      <a:pt x="742" y="1"/>
                      <a:pt x="739" y="2"/>
                      <a:pt x="736" y="6"/>
                    </a:cubicBezTo>
                    <a:cubicBezTo>
                      <a:pt x="581" y="125"/>
                      <a:pt x="474" y="304"/>
                      <a:pt x="366" y="458"/>
                    </a:cubicBezTo>
                    <a:cubicBezTo>
                      <a:pt x="247" y="613"/>
                      <a:pt x="104" y="780"/>
                      <a:pt x="9" y="970"/>
                    </a:cubicBezTo>
                    <a:cubicBezTo>
                      <a:pt x="1" y="988"/>
                      <a:pt x="11" y="999"/>
                      <a:pt x="22" y="999"/>
                    </a:cubicBezTo>
                    <a:cubicBezTo>
                      <a:pt x="26" y="999"/>
                      <a:pt x="30" y="997"/>
                      <a:pt x="33" y="994"/>
                    </a:cubicBezTo>
                    <a:cubicBezTo>
                      <a:pt x="188" y="875"/>
                      <a:pt x="319" y="696"/>
                      <a:pt x="438" y="530"/>
                    </a:cubicBezTo>
                    <a:cubicBezTo>
                      <a:pt x="545" y="363"/>
                      <a:pt x="688" y="208"/>
                      <a:pt x="759" y="18"/>
                    </a:cubicBezTo>
                    <a:cubicBezTo>
                      <a:pt x="759" y="9"/>
                      <a:pt x="753" y="1"/>
                      <a:pt x="74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3"/>
              <p:cNvSpPr/>
              <p:nvPr/>
            </p:nvSpPr>
            <p:spPr>
              <a:xfrm>
                <a:off x="4294050" y="3378400"/>
                <a:ext cx="19300" cy="24150"/>
              </a:xfrm>
              <a:custGeom>
                <a:rect b="b" l="l" r="r" t="t"/>
                <a:pathLst>
                  <a:path extrusionOk="0" h="966" w="772">
                    <a:moveTo>
                      <a:pt x="758" y="0"/>
                    </a:moveTo>
                    <a:cubicBezTo>
                      <a:pt x="755" y="0"/>
                      <a:pt x="751" y="2"/>
                      <a:pt x="748" y="5"/>
                    </a:cubicBezTo>
                    <a:cubicBezTo>
                      <a:pt x="593" y="124"/>
                      <a:pt x="486" y="303"/>
                      <a:pt x="390" y="458"/>
                    </a:cubicBezTo>
                    <a:cubicBezTo>
                      <a:pt x="271" y="613"/>
                      <a:pt x="129" y="767"/>
                      <a:pt x="9" y="934"/>
                    </a:cubicBezTo>
                    <a:cubicBezTo>
                      <a:pt x="0" y="943"/>
                      <a:pt x="19" y="966"/>
                      <a:pt x="33" y="966"/>
                    </a:cubicBezTo>
                    <a:cubicBezTo>
                      <a:pt x="38" y="966"/>
                      <a:pt x="42" y="964"/>
                      <a:pt x="45" y="958"/>
                    </a:cubicBezTo>
                    <a:cubicBezTo>
                      <a:pt x="212" y="863"/>
                      <a:pt x="331" y="708"/>
                      <a:pt x="438" y="565"/>
                    </a:cubicBezTo>
                    <a:cubicBezTo>
                      <a:pt x="557" y="398"/>
                      <a:pt x="700" y="220"/>
                      <a:pt x="771" y="17"/>
                    </a:cubicBezTo>
                    <a:cubicBezTo>
                      <a:pt x="771" y="9"/>
                      <a:pt x="766" y="0"/>
                      <a:pt x="75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3"/>
              <p:cNvSpPr/>
              <p:nvPr/>
            </p:nvSpPr>
            <p:spPr>
              <a:xfrm>
                <a:off x="4302025" y="3383750"/>
                <a:ext cx="19950" cy="26300"/>
              </a:xfrm>
              <a:custGeom>
                <a:rect b="b" l="l" r="r" t="t"/>
                <a:pathLst>
                  <a:path extrusionOk="0" h="1052" w="798">
                    <a:moveTo>
                      <a:pt x="780" y="1"/>
                    </a:moveTo>
                    <a:cubicBezTo>
                      <a:pt x="775" y="1"/>
                      <a:pt x="769" y="2"/>
                      <a:pt x="762" y="6"/>
                    </a:cubicBezTo>
                    <a:cubicBezTo>
                      <a:pt x="619" y="125"/>
                      <a:pt x="500" y="303"/>
                      <a:pt x="381" y="446"/>
                    </a:cubicBezTo>
                    <a:cubicBezTo>
                      <a:pt x="250" y="625"/>
                      <a:pt x="83" y="827"/>
                      <a:pt x="0" y="1030"/>
                    </a:cubicBezTo>
                    <a:cubicBezTo>
                      <a:pt x="0" y="1038"/>
                      <a:pt x="11" y="1052"/>
                      <a:pt x="22" y="1052"/>
                    </a:cubicBezTo>
                    <a:cubicBezTo>
                      <a:pt x="27" y="1052"/>
                      <a:pt x="32" y="1049"/>
                      <a:pt x="36" y="1042"/>
                    </a:cubicBezTo>
                    <a:cubicBezTo>
                      <a:pt x="202" y="899"/>
                      <a:pt x="322" y="708"/>
                      <a:pt x="452" y="530"/>
                    </a:cubicBezTo>
                    <a:cubicBezTo>
                      <a:pt x="572" y="363"/>
                      <a:pt x="726" y="196"/>
                      <a:pt x="798" y="18"/>
                    </a:cubicBezTo>
                    <a:cubicBezTo>
                      <a:pt x="798" y="9"/>
                      <a:pt x="792" y="1"/>
                      <a:pt x="78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3"/>
              <p:cNvSpPr/>
              <p:nvPr/>
            </p:nvSpPr>
            <p:spPr>
              <a:xfrm>
                <a:off x="4312000" y="3385900"/>
                <a:ext cx="21850" cy="28175"/>
              </a:xfrm>
              <a:custGeom>
                <a:rect b="b" l="l" r="r" t="t"/>
                <a:pathLst>
                  <a:path extrusionOk="0" h="1127" w="874">
                    <a:moveTo>
                      <a:pt x="814" y="1"/>
                    </a:moveTo>
                    <a:cubicBezTo>
                      <a:pt x="811" y="1"/>
                      <a:pt x="807" y="1"/>
                      <a:pt x="804" y="3"/>
                    </a:cubicBezTo>
                    <a:cubicBezTo>
                      <a:pt x="637" y="146"/>
                      <a:pt x="518" y="336"/>
                      <a:pt x="399" y="515"/>
                    </a:cubicBezTo>
                    <a:cubicBezTo>
                      <a:pt x="268" y="705"/>
                      <a:pt x="113" y="896"/>
                      <a:pt x="18" y="1098"/>
                    </a:cubicBezTo>
                    <a:cubicBezTo>
                      <a:pt x="0" y="1116"/>
                      <a:pt x="15" y="1127"/>
                      <a:pt x="33" y="1127"/>
                    </a:cubicBezTo>
                    <a:cubicBezTo>
                      <a:pt x="40" y="1127"/>
                      <a:pt x="47" y="1125"/>
                      <a:pt x="53" y="1122"/>
                    </a:cubicBezTo>
                    <a:cubicBezTo>
                      <a:pt x="220" y="979"/>
                      <a:pt x="339" y="801"/>
                      <a:pt x="458" y="634"/>
                    </a:cubicBezTo>
                    <a:cubicBezTo>
                      <a:pt x="589" y="455"/>
                      <a:pt x="756" y="265"/>
                      <a:pt x="863" y="51"/>
                    </a:cubicBezTo>
                    <a:cubicBezTo>
                      <a:pt x="873" y="30"/>
                      <a:pt x="839" y="1"/>
                      <a:pt x="81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3"/>
              <p:cNvSpPr/>
              <p:nvPr/>
            </p:nvSpPr>
            <p:spPr>
              <a:xfrm>
                <a:off x="4321725" y="3387450"/>
                <a:ext cx="23475" cy="32550"/>
              </a:xfrm>
              <a:custGeom>
                <a:rect b="b" l="l" r="r" t="t"/>
                <a:pathLst>
                  <a:path extrusionOk="0" h="1302" w="939">
                    <a:moveTo>
                      <a:pt x="915" y="1"/>
                    </a:moveTo>
                    <a:cubicBezTo>
                      <a:pt x="724" y="143"/>
                      <a:pt x="605" y="358"/>
                      <a:pt x="474" y="572"/>
                    </a:cubicBezTo>
                    <a:cubicBezTo>
                      <a:pt x="319" y="810"/>
                      <a:pt x="176" y="1048"/>
                      <a:pt x="10" y="1286"/>
                    </a:cubicBezTo>
                    <a:cubicBezTo>
                      <a:pt x="0" y="1286"/>
                      <a:pt x="29" y="1302"/>
                      <a:pt x="47" y="1302"/>
                    </a:cubicBezTo>
                    <a:cubicBezTo>
                      <a:pt x="51" y="1302"/>
                      <a:pt x="55" y="1301"/>
                      <a:pt x="57" y="1298"/>
                    </a:cubicBezTo>
                    <a:cubicBezTo>
                      <a:pt x="236" y="1108"/>
                      <a:pt x="367" y="894"/>
                      <a:pt x="522" y="691"/>
                    </a:cubicBezTo>
                    <a:cubicBezTo>
                      <a:pt x="653" y="465"/>
                      <a:pt x="831" y="262"/>
                      <a:pt x="938" y="24"/>
                    </a:cubicBezTo>
                    <a:cubicBezTo>
                      <a:pt x="938" y="1"/>
                      <a:pt x="915" y="1"/>
                      <a:pt x="91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3"/>
              <p:cNvSpPr/>
              <p:nvPr/>
            </p:nvSpPr>
            <p:spPr>
              <a:xfrm>
                <a:off x="4332175" y="3387325"/>
                <a:ext cx="25225" cy="38675"/>
              </a:xfrm>
              <a:custGeom>
                <a:rect b="b" l="l" r="r" t="t"/>
                <a:pathLst>
                  <a:path extrusionOk="0" h="1547" w="1009">
                    <a:moveTo>
                      <a:pt x="989" y="1"/>
                    </a:moveTo>
                    <a:cubicBezTo>
                      <a:pt x="985" y="1"/>
                      <a:pt x="979" y="2"/>
                      <a:pt x="973" y="6"/>
                    </a:cubicBezTo>
                    <a:cubicBezTo>
                      <a:pt x="782" y="220"/>
                      <a:pt x="651" y="470"/>
                      <a:pt x="497" y="720"/>
                    </a:cubicBezTo>
                    <a:cubicBezTo>
                      <a:pt x="330" y="994"/>
                      <a:pt x="151" y="1256"/>
                      <a:pt x="8" y="1530"/>
                    </a:cubicBezTo>
                    <a:cubicBezTo>
                      <a:pt x="0" y="1538"/>
                      <a:pt x="9" y="1546"/>
                      <a:pt x="16" y="1546"/>
                    </a:cubicBezTo>
                    <a:cubicBezTo>
                      <a:pt x="18" y="1546"/>
                      <a:pt x="20" y="1545"/>
                      <a:pt x="20" y="1541"/>
                    </a:cubicBezTo>
                    <a:cubicBezTo>
                      <a:pt x="235" y="1315"/>
                      <a:pt x="401" y="1065"/>
                      <a:pt x="556" y="815"/>
                    </a:cubicBezTo>
                    <a:cubicBezTo>
                      <a:pt x="723" y="565"/>
                      <a:pt x="901" y="303"/>
                      <a:pt x="1009" y="29"/>
                    </a:cubicBezTo>
                    <a:cubicBezTo>
                      <a:pt x="1009" y="12"/>
                      <a:pt x="1002" y="1"/>
                      <a:pt x="98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3"/>
              <p:cNvSpPr/>
              <p:nvPr/>
            </p:nvSpPr>
            <p:spPr>
              <a:xfrm>
                <a:off x="4021625" y="3523475"/>
                <a:ext cx="118775" cy="160175"/>
              </a:xfrm>
              <a:custGeom>
                <a:rect b="b" l="l" r="r" t="t"/>
                <a:pathLst>
                  <a:path extrusionOk="0" h="6407" w="4751">
                    <a:moveTo>
                      <a:pt x="0" y="1"/>
                    </a:moveTo>
                    <a:lnTo>
                      <a:pt x="1774" y="6406"/>
                    </a:lnTo>
                    <a:cubicBezTo>
                      <a:pt x="1786" y="6406"/>
                      <a:pt x="3858" y="5358"/>
                      <a:pt x="4751" y="4620"/>
                    </a:cubicBezTo>
                    <a:lnTo>
                      <a:pt x="0"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3"/>
              <p:cNvSpPr/>
              <p:nvPr/>
            </p:nvSpPr>
            <p:spPr>
              <a:xfrm>
                <a:off x="4013575" y="3509200"/>
                <a:ext cx="133075" cy="181000"/>
              </a:xfrm>
              <a:custGeom>
                <a:rect b="b" l="l" r="r" t="t"/>
                <a:pathLst>
                  <a:path extrusionOk="0" h="7240" w="5323">
                    <a:moveTo>
                      <a:pt x="668" y="1131"/>
                    </a:moveTo>
                    <a:lnTo>
                      <a:pt x="4811" y="5179"/>
                    </a:lnTo>
                    <a:cubicBezTo>
                      <a:pt x="4049" y="5751"/>
                      <a:pt x="2704" y="6477"/>
                      <a:pt x="2215" y="6727"/>
                    </a:cubicBezTo>
                    <a:lnTo>
                      <a:pt x="668" y="1131"/>
                    </a:lnTo>
                    <a:close/>
                    <a:moveTo>
                      <a:pt x="1" y="0"/>
                    </a:moveTo>
                    <a:lnTo>
                      <a:pt x="1989" y="7239"/>
                    </a:lnTo>
                    <a:lnTo>
                      <a:pt x="2192" y="7132"/>
                    </a:lnTo>
                    <a:cubicBezTo>
                      <a:pt x="2263" y="7084"/>
                      <a:pt x="4287" y="6060"/>
                      <a:pt x="5180" y="5334"/>
                    </a:cubicBezTo>
                    <a:lnTo>
                      <a:pt x="5323" y="5215"/>
                    </a:lnTo>
                    <a:lnTo>
                      <a:pt x="1"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3"/>
              <p:cNvSpPr/>
              <p:nvPr/>
            </p:nvSpPr>
            <p:spPr>
              <a:xfrm>
                <a:off x="4030550" y="3542950"/>
                <a:ext cx="13425" cy="4675"/>
              </a:xfrm>
              <a:custGeom>
                <a:rect b="b" l="l" r="r" t="t"/>
                <a:pathLst>
                  <a:path extrusionOk="0" h="187" w="537">
                    <a:moveTo>
                      <a:pt x="468" y="1"/>
                    </a:moveTo>
                    <a:cubicBezTo>
                      <a:pt x="405" y="1"/>
                      <a:pt x="332" y="34"/>
                      <a:pt x="274" y="43"/>
                    </a:cubicBezTo>
                    <a:cubicBezTo>
                      <a:pt x="179" y="79"/>
                      <a:pt x="108" y="103"/>
                      <a:pt x="12" y="138"/>
                    </a:cubicBezTo>
                    <a:cubicBezTo>
                      <a:pt x="1" y="138"/>
                      <a:pt x="24" y="186"/>
                      <a:pt x="36" y="186"/>
                    </a:cubicBezTo>
                    <a:lnTo>
                      <a:pt x="298" y="138"/>
                    </a:lnTo>
                    <a:cubicBezTo>
                      <a:pt x="382" y="115"/>
                      <a:pt x="465" y="91"/>
                      <a:pt x="524" y="31"/>
                    </a:cubicBezTo>
                    <a:cubicBezTo>
                      <a:pt x="536" y="19"/>
                      <a:pt x="524" y="7"/>
                      <a:pt x="513" y="7"/>
                    </a:cubicBezTo>
                    <a:cubicBezTo>
                      <a:pt x="499" y="3"/>
                      <a:pt x="484" y="1"/>
                      <a:pt x="46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3"/>
              <p:cNvSpPr/>
              <p:nvPr/>
            </p:nvSpPr>
            <p:spPr>
              <a:xfrm>
                <a:off x="4038600" y="3549300"/>
                <a:ext cx="12225" cy="4575"/>
              </a:xfrm>
              <a:custGeom>
                <a:rect b="b" l="l" r="r" t="t"/>
                <a:pathLst>
                  <a:path extrusionOk="0" h="183" w="489">
                    <a:moveTo>
                      <a:pt x="431" y="0"/>
                    </a:moveTo>
                    <a:cubicBezTo>
                      <a:pt x="363" y="0"/>
                      <a:pt x="299" y="20"/>
                      <a:pt x="250" y="39"/>
                    </a:cubicBezTo>
                    <a:cubicBezTo>
                      <a:pt x="155" y="63"/>
                      <a:pt x="83" y="99"/>
                      <a:pt x="12" y="134"/>
                    </a:cubicBezTo>
                    <a:cubicBezTo>
                      <a:pt x="0" y="170"/>
                      <a:pt x="0" y="182"/>
                      <a:pt x="12" y="182"/>
                    </a:cubicBezTo>
                    <a:cubicBezTo>
                      <a:pt x="95" y="170"/>
                      <a:pt x="191" y="158"/>
                      <a:pt x="262" y="123"/>
                    </a:cubicBezTo>
                    <a:cubicBezTo>
                      <a:pt x="333" y="111"/>
                      <a:pt x="417" y="99"/>
                      <a:pt x="476" y="39"/>
                    </a:cubicBezTo>
                    <a:cubicBezTo>
                      <a:pt x="488" y="39"/>
                      <a:pt x="476" y="15"/>
                      <a:pt x="476" y="4"/>
                    </a:cubicBezTo>
                    <a:cubicBezTo>
                      <a:pt x="461" y="1"/>
                      <a:pt x="446" y="0"/>
                      <a:pt x="43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3"/>
              <p:cNvSpPr/>
              <p:nvPr/>
            </p:nvSpPr>
            <p:spPr>
              <a:xfrm>
                <a:off x="4040975" y="3555300"/>
                <a:ext cx="15200" cy="6300"/>
              </a:xfrm>
              <a:custGeom>
                <a:rect b="b" l="l" r="r" t="t"/>
                <a:pathLst>
                  <a:path extrusionOk="0" h="252" w="608">
                    <a:moveTo>
                      <a:pt x="564" y="0"/>
                    </a:moveTo>
                    <a:cubicBezTo>
                      <a:pt x="484" y="0"/>
                      <a:pt x="386" y="64"/>
                      <a:pt x="298" y="97"/>
                    </a:cubicBezTo>
                    <a:cubicBezTo>
                      <a:pt x="215" y="133"/>
                      <a:pt x="107" y="168"/>
                      <a:pt x="24" y="216"/>
                    </a:cubicBezTo>
                    <a:cubicBezTo>
                      <a:pt x="0" y="228"/>
                      <a:pt x="0" y="252"/>
                      <a:pt x="36" y="252"/>
                    </a:cubicBezTo>
                    <a:cubicBezTo>
                      <a:pt x="155" y="240"/>
                      <a:pt x="262" y="216"/>
                      <a:pt x="357" y="168"/>
                    </a:cubicBezTo>
                    <a:cubicBezTo>
                      <a:pt x="453" y="133"/>
                      <a:pt x="560" y="109"/>
                      <a:pt x="596" y="37"/>
                    </a:cubicBezTo>
                    <a:cubicBezTo>
                      <a:pt x="607" y="14"/>
                      <a:pt x="596" y="2"/>
                      <a:pt x="584" y="2"/>
                    </a:cubicBezTo>
                    <a:cubicBezTo>
                      <a:pt x="577" y="1"/>
                      <a:pt x="571" y="0"/>
                      <a:pt x="56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3"/>
              <p:cNvSpPr/>
              <p:nvPr/>
            </p:nvSpPr>
            <p:spPr>
              <a:xfrm>
                <a:off x="4046325" y="3561275"/>
                <a:ext cx="17000" cy="7475"/>
              </a:xfrm>
              <a:custGeom>
                <a:rect b="b" l="l" r="r" t="t"/>
                <a:pathLst>
                  <a:path extrusionOk="0" h="299" w="680">
                    <a:moveTo>
                      <a:pt x="655" y="1"/>
                    </a:moveTo>
                    <a:cubicBezTo>
                      <a:pt x="441" y="36"/>
                      <a:pt x="203" y="156"/>
                      <a:pt x="24" y="251"/>
                    </a:cubicBezTo>
                    <a:cubicBezTo>
                      <a:pt x="1" y="251"/>
                      <a:pt x="12" y="298"/>
                      <a:pt x="48" y="298"/>
                    </a:cubicBezTo>
                    <a:cubicBezTo>
                      <a:pt x="251" y="239"/>
                      <a:pt x="489" y="167"/>
                      <a:pt x="667" y="36"/>
                    </a:cubicBezTo>
                    <a:cubicBezTo>
                      <a:pt x="679" y="13"/>
                      <a:pt x="667" y="1"/>
                      <a:pt x="65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3"/>
              <p:cNvSpPr/>
              <p:nvPr/>
            </p:nvSpPr>
            <p:spPr>
              <a:xfrm>
                <a:off x="4051375" y="3565975"/>
                <a:ext cx="18700" cy="9925"/>
              </a:xfrm>
              <a:custGeom>
                <a:rect b="b" l="l" r="r" t="t"/>
                <a:pathLst>
                  <a:path extrusionOk="0" h="397" w="748">
                    <a:moveTo>
                      <a:pt x="710" y="1"/>
                    </a:moveTo>
                    <a:cubicBezTo>
                      <a:pt x="707" y="1"/>
                      <a:pt x="705" y="2"/>
                      <a:pt x="703" y="3"/>
                    </a:cubicBezTo>
                    <a:cubicBezTo>
                      <a:pt x="584" y="39"/>
                      <a:pt x="477" y="110"/>
                      <a:pt x="370" y="170"/>
                    </a:cubicBezTo>
                    <a:cubicBezTo>
                      <a:pt x="251" y="229"/>
                      <a:pt x="120" y="289"/>
                      <a:pt x="13" y="384"/>
                    </a:cubicBezTo>
                    <a:cubicBezTo>
                      <a:pt x="1" y="384"/>
                      <a:pt x="25" y="396"/>
                      <a:pt x="37" y="396"/>
                    </a:cubicBezTo>
                    <a:cubicBezTo>
                      <a:pt x="168" y="360"/>
                      <a:pt x="299" y="301"/>
                      <a:pt x="418" y="241"/>
                    </a:cubicBezTo>
                    <a:cubicBezTo>
                      <a:pt x="525" y="182"/>
                      <a:pt x="656" y="146"/>
                      <a:pt x="727" y="39"/>
                    </a:cubicBezTo>
                    <a:cubicBezTo>
                      <a:pt x="748" y="29"/>
                      <a:pt x="724" y="1"/>
                      <a:pt x="71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3"/>
              <p:cNvSpPr/>
              <p:nvPr/>
            </p:nvSpPr>
            <p:spPr>
              <a:xfrm>
                <a:off x="4055850" y="3574075"/>
                <a:ext cx="19075" cy="9850"/>
              </a:xfrm>
              <a:custGeom>
                <a:rect b="b" l="l" r="r" t="t"/>
                <a:pathLst>
                  <a:path extrusionOk="0" h="394" w="763">
                    <a:moveTo>
                      <a:pt x="739" y="1"/>
                    </a:moveTo>
                    <a:cubicBezTo>
                      <a:pt x="477" y="60"/>
                      <a:pt x="215" y="203"/>
                      <a:pt x="24" y="370"/>
                    </a:cubicBezTo>
                    <a:cubicBezTo>
                      <a:pt x="1" y="382"/>
                      <a:pt x="24" y="394"/>
                      <a:pt x="36" y="394"/>
                    </a:cubicBezTo>
                    <a:cubicBezTo>
                      <a:pt x="167" y="358"/>
                      <a:pt x="286" y="298"/>
                      <a:pt x="405" y="215"/>
                    </a:cubicBezTo>
                    <a:cubicBezTo>
                      <a:pt x="524" y="156"/>
                      <a:pt x="644" y="96"/>
                      <a:pt x="751" y="13"/>
                    </a:cubicBezTo>
                    <a:cubicBezTo>
                      <a:pt x="763" y="13"/>
                      <a:pt x="751" y="1"/>
                      <a:pt x="73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3"/>
              <p:cNvSpPr/>
              <p:nvPr/>
            </p:nvSpPr>
            <p:spPr>
              <a:xfrm>
                <a:off x="4059725" y="3579450"/>
                <a:ext cx="22950" cy="12525"/>
              </a:xfrm>
              <a:custGeom>
                <a:rect b="b" l="l" r="r" t="t"/>
                <a:pathLst>
                  <a:path extrusionOk="0" h="501" w="918">
                    <a:moveTo>
                      <a:pt x="881" y="0"/>
                    </a:moveTo>
                    <a:cubicBezTo>
                      <a:pt x="739" y="60"/>
                      <a:pt x="619" y="155"/>
                      <a:pt x="489" y="214"/>
                    </a:cubicBezTo>
                    <a:cubicBezTo>
                      <a:pt x="322" y="286"/>
                      <a:pt x="167" y="345"/>
                      <a:pt x="12" y="452"/>
                    </a:cubicBezTo>
                    <a:cubicBezTo>
                      <a:pt x="0" y="464"/>
                      <a:pt x="12" y="500"/>
                      <a:pt x="48" y="500"/>
                    </a:cubicBezTo>
                    <a:cubicBezTo>
                      <a:pt x="227" y="452"/>
                      <a:pt x="405" y="357"/>
                      <a:pt x="560" y="286"/>
                    </a:cubicBezTo>
                    <a:cubicBezTo>
                      <a:pt x="703" y="226"/>
                      <a:pt x="834" y="155"/>
                      <a:pt x="905" y="36"/>
                    </a:cubicBezTo>
                    <a:cubicBezTo>
                      <a:pt x="917" y="12"/>
                      <a:pt x="893" y="0"/>
                      <a:pt x="88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3"/>
              <p:cNvSpPr/>
              <p:nvPr/>
            </p:nvSpPr>
            <p:spPr>
              <a:xfrm>
                <a:off x="4064175" y="3585400"/>
                <a:ext cx="27425" cy="14900"/>
              </a:xfrm>
              <a:custGeom>
                <a:rect b="b" l="l" r="r" t="t"/>
                <a:pathLst>
                  <a:path extrusionOk="0" h="596" w="1097">
                    <a:moveTo>
                      <a:pt x="1084" y="0"/>
                    </a:moveTo>
                    <a:cubicBezTo>
                      <a:pt x="906" y="0"/>
                      <a:pt x="775" y="119"/>
                      <a:pt x="620" y="214"/>
                    </a:cubicBezTo>
                    <a:cubicBezTo>
                      <a:pt x="430" y="334"/>
                      <a:pt x="203" y="441"/>
                      <a:pt x="13" y="560"/>
                    </a:cubicBezTo>
                    <a:cubicBezTo>
                      <a:pt x="1" y="584"/>
                      <a:pt x="13" y="595"/>
                      <a:pt x="25" y="595"/>
                    </a:cubicBezTo>
                    <a:cubicBezTo>
                      <a:pt x="203" y="560"/>
                      <a:pt x="382" y="465"/>
                      <a:pt x="537" y="381"/>
                    </a:cubicBezTo>
                    <a:cubicBezTo>
                      <a:pt x="727" y="274"/>
                      <a:pt x="894" y="107"/>
                      <a:pt x="1084" y="36"/>
                    </a:cubicBezTo>
                    <a:cubicBezTo>
                      <a:pt x="1096" y="36"/>
                      <a:pt x="1096" y="0"/>
                      <a:pt x="108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3"/>
              <p:cNvSpPr/>
              <p:nvPr/>
            </p:nvSpPr>
            <p:spPr>
              <a:xfrm>
                <a:off x="4068950" y="3594025"/>
                <a:ext cx="27700" cy="14700"/>
              </a:xfrm>
              <a:custGeom>
                <a:rect b="b" l="l" r="r" t="t"/>
                <a:pathLst>
                  <a:path extrusionOk="0" h="588" w="1108">
                    <a:moveTo>
                      <a:pt x="1072" y="0"/>
                    </a:moveTo>
                    <a:cubicBezTo>
                      <a:pt x="882" y="60"/>
                      <a:pt x="703" y="167"/>
                      <a:pt x="524" y="250"/>
                    </a:cubicBezTo>
                    <a:cubicBezTo>
                      <a:pt x="346" y="346"/>
                      <a:pt x="155" y="429"/>
                      <a:pt x="0" y="548"/>
                    </a:cubicBezTo>
                    <a:cubicBezTo>
                      <a:pt x="0" y="568"/>
                      <a:pt x="8" y="587"/>
                      <a:pt x="24" y="587"/>
                    </a:cubicBezTo>
                    <a:cubicBezTo>
                      <a:pt x="28" y="587"/>
                      <a:pt x="32" y="586"/>
                      <a:pt x="36" y="584"/>
                    </a:cubicBezTo>
                    <a:cubicBezTo>
                      <a:pt x="227" y="536"/>
                      <a:pt x="417" y="429"/>
                      <a:pt x="584" y="346"/>
                    </a:cubicBezTo>
                    <a:cubicBezTo>
                      <a:pt x="762" y="250"/>
                      <a:pt x="941" y="167"/>
                      <a:pt x="1084" y="24"/>
                    </a:cubicBezTo>
                    <a:cubicBezTo>
                      <a:pt x="1108" y="12"/>
                      <a:pt x="1084" y="0"/>
                      <a:pt x="107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3"/>
              <p:cNvSpPr/>
              <p:nvPr/>
            </p:nvSpPr>
            <p:spPr>
              <a:xfrm>
                <a:off x="4078175" y="3603850"/>
                <a:ext cx="28000" cy="13725"/>
              </a:xfrm>
              <a:custGeom>
                <a:rect b="b" l="l" r="r" t="t"/>
                <a:pathLst>
                  <a:path extrusionOk="0" h="549" w="1120">
                    <a:moveTo>
                      <a:pt x="1096" y="0"/>
                    </a:moveTo>
                    <a:cubicBezTo>
                      <a:pt x="917" y="36"/>
                      <a:pt x="751" y="143"/>
                      <a:pt x="572" y="238"/>
                    </a:cubicBezTo>
                    <a:cubicBezTo>
                      <a:pt x="393" y="334"/>
                      <a:pt x="215" y="417"/>
                      <a:pt x="36" y="500"/>
                    </a:cubicBezTo>
                    <a:cubicBezTo>
                      <a:pt x="1" y="512"/>
                      <a:pt x="24" y="548"/>
                      <a:pt x="48" y="548"/>
                    </a:cubicBezTo>
                    <a:cubicBezTo>
                      <a:pt x="405" y="489"/>
                      <a:pt x="834" y="262"/>
                      <a:pt x="1108" y="24"/>
                    </a:cubicBezTo>
                    <a:cubicBezTo>
                      <a:pt x="1120" y="12"/>
                      <a:pt x="1108" y="0"/>
                      <a:pt x="109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3"/>
              <p:cNvSpPr/>
              <p:nvPr/>
            </p:nvSpPr>
            <p:spPr>
              <a:xfrm>
                <a:off x="4082075" y="3611875"/>
                <a:ext cx="29475" cy="15875"/>
              </a:xfrm>
              <a:custGeom>
                <a:rect b="b" l="l" r="r" t="t"/>
                <a:pathLst>
                  <a:path extrusionOk="0" h="635" w="1179">
                    <a:moveTo>
                      <a:pt x="1142" y="1"/>
                    </a:moveTo>
                    <a:cubicBezTo>
                      <a:pt x="952" y="48"/>
                      <a:pt x="761" y="168"/>
                      <a:pt x="583" y="251"/>
                    </a:cubicBezTo>
                    <a:cubicBezTo>
                      <a:pt x="380" y="358"/>
                      <a:pt x="178" y="453"/>
                      <a:pt x="11" y="596"/>
                    </a:cubicBezTo>
                    <a:cubicBezTo>
                      <a:pt x="1" y="606"/>
                      <a:pt x="17" y="634"/>
                      <a:pt x="37" y="634"/>
                    </a:cubicBezTo>
                    <a:cubicBezTo>
                      <a:pt x="40" y="634"/>
                      <a:pt x="44" y="634"/>
                      <a:pt x="47" y="632"/>
                    </a:cubicBezTo>
                    <a:cubicBezTo>
                      <a:pt x="249" y="572"/>
                      <a:pt x="440" y="429"/>
                      <a:pt x="642" y="346"/>
                    </a:cubicBezTo>
                    <a:cubicBezTo>
                      <a:pt x="821" y="251"/>
                      <a:pt x="1023" y="168"/>
                      <a:pt x="1154" y="37"/>
                    </a:cubicBezTo>
                    <a:cubicBezTo>
                      <a:pt x="1178" y="13"/>
                      <a:pt x="1154" y="1"/>
                      <a:pt x="114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3"/>
              <p:cNvSpPr/>
              <p:nvPr/>
            </p:nvSpPr>
            <p:spPr>
              <a:xfrm>
                <a:off x="4089525" y="3618725"/>
                <a:ext cx="31550" cy="17050"/>
              </a:xfrm>
              <a:custGeom>
                <a:rect b="b" l="l" r="r" t="t"/>
                <a:pathLst>
                  <a:path extrusionOk="0" h="682" w="1262">
                    <a:moveTo>
                      <a:pt x="1202" y="1"/>
                    </a:moveTo>
                    <a:cubicBezTo>
                      <a:pt x="999" y="36"/>
                      <a:pt x="821" y="179"/>
                      <a:pt x="618" y="275"/>
                    </a:cubicBezTo>
                    <a:cubicBezTo>
                      <a:pt x="416" y="394"/>
                      <a:pt x="201" y="501"/>
                      <a:pt x="11" y="632"/>
                    </a:cubicBezTo>
                    <a:cubicBezTo>
                      <a:pt x="1" y="652"/>
                      <a:pt x="8" y="682"/>
                      <a:pt x="33" y="682"/>
                    </a:cubicBezTo>
                    <a:cubicBezTo>
                      <a:pt x="37" y="682"/>
                      <a:pt x="42" y="681"/>
                      <a:pt x="47" y="679"/>
                    </a:cubicBezTo>
                    <a:cubicBezTo>
                      <a:pt x="249" y="608"/>
                      <a:pt x="463" y="501"/>
                      <a:pt x="654" y="394"/>
                    </a:cubicBezTo>
                    <a:cubicBezTo>
                      <a:pt x="844" y="298"/>
                      <a:pt x="1071" y="203"/>
                      <a:pt x="1237" y="60"/>
                    </a:cubicBezTo>
                    <a:cubicBezTo>
                      <a:pt x="1261" y="24"/>
                      <a:pt x="1237" y="1"/>
                      <a:pt x="120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3"/>
              <p:cNvSpPr/>
              <p:nvPr/>
            </p:nvSpPr>
            <p:spPr>
              <a:xfrm>
                <a:off x="4095775" y="3624975"/>
                <a:ext cx="34825" cy="20600"/>
              </a:xfrm>
              <a:custGeom>
                <a:rect b="b" l="l" r="r" t="t"/>
                <a:pathLst>
                  <a:path extrusionOk="0" h="824" w="1393">
                    <a:moveTo>
                      <a:pt x="1368" y="1"/>
                    </a:moveTo>
                    <a:cubicBezTo>
                      <a:pt x="1130" y="48"/>
                      <a:pt x="904" y="203"/>
                      <a:pt x="701" y="346"/>
                    </a:cubicBezTo>
                    <a:cubicBezTo>
                      <a:pt x="475" y="489"/>
                      <a:pt x="249" y="644"/>
                      <a:pt x="11" y="763"/>
                    </a:cubicBezTo>
                    <a:cubicBezTo>
                      <a:pt x="0" y="774"/>
                      <a:pt x="9" y="824"/>
                      <a:pt x="38" y="824"/>
                    </a:cubicBezTo>
                    <a:cubicBezTo>
                      <a:pt x="40" y="824"/>
                      <a:pt x="43" y="823"/>
                      <a:pt x="47" y="822"/>
                    </a:cubicBezTo>
                    <a:cubicBezTo>
                      <a:pt x="285" y="727"/>
                      <a:pt x="499" y="596"/>
                      <a:pt x="713" y="465"/>
                    </a:cubicBezTo>
                    <a:cubicBezTo>
                      <a:pt x="940" y="322"/>
                      <a:pt x="1190" y="203"/>
                      <a:pt x="1380" y="25"/>
                    </a:cubicBezTo>
                    <a:cubicBezTo>
                      <a:pt x="1392" y="13"/>
                      <a:pt x="1380" y="1"/>
                      <a:pt x="136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3"/>
              <p:cNvSpPr/>
              <p:nvPr/>
            </p:nvSpPr>
            <p:spPr>
              <a:xfrm>
                <a:off x="4102275" y="3630425"/>
                <a:ext cx="39550" cy="24650"/>
              </a:xfrm>
              <a:custGeom>
                <a:rect b="b" l="l" r="r" t="t"/>
                <a:pathLst>
                  <a:path extrusionOk="0" h="986" w="1582">
                    <a:moveTo>
                      <a:pt x="1569" y="1"/>
                    </a:moveTo>
                    <a:cubicBezTo>
                      <a:pt x="1566" y="1"/>
                      <a:pt x="1564" y="3"/>
                      <a:pt x="1561" y="9"/>
                    </a:cubicBezTo>
                    <a:cubicBezTo>
                      <a:pt x="1287" y="104"/>
                      <a:pt x="1061" y="283"/>
                      <a:pt x="822" y="438"/>
                    </a:cubicBezTo>
                    <a:cubicBezTo>
                      <a:pt x="561" y="616"/>
                      <a:pt x="287" y="771"/>
                      <a:pt x="25" y="950"/>
                    </a:cubicBezTo>
                    <a:cubicBezTo>
                      <a:pt x="1" y="961"/>
                      <a:pt x="25" y="985"/>
                      <a:pt x="37" y="985"/>
                    </a:cubicBezTo>
                    <a:cubicBezTo>
                      <a:pt x="322" y="866"/>
                      <a:pt x="572" y="723"/>
                      <a:pt x="822" y="557"/>
                    </a:cubicBezTo>
                    <a:cubicBezTo>
                      <a:pt x="1084" y="390"/>
                      <a:pt x="1346" y="247"/>
                      <a:pt x="1573" y="33"/>
                    </a:cubicBezTo>
                    <a:cubicBezTo>
                      <a:pt x="1582" y="24"/>
                      <a:pt x="1577" y="1"/>
                      <a:pt x="156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3"/>
              <p:cNvSpPr/>
              <p:nvPr/>
            </p:nvSpPr>
            <p:spPr>
              <a:xfrm>
                <a:off x="3837975" y="3594325"/>
                <a:ext cx="84550" cy="166125"/>
              </a:xfrm>
              <a:custGeom>
                <a:rect b="b" l="l" r="r" t="t"/>
                <a:pathLst>
                  <a:path extrusionOk="0" h="6645" w="3382">
                    <a:moveTo>
                      <a:pt x="405" y="0"/>
                    </a:moveTo>
                    <a:lnTo>
                      <a:pt x="0" y="6644"/>
                    </a:lnTo>
                    <a:cubicBezTo>
                      <a:pt x="0" y="6644"/>
                      <a:pt x="1" y="6644"/>
                      <a:pt x="2" y="6644"/>
                    </a:cubicBezTo>
                    <a:cubicBezTo>
                      <a:pt x="82" y="6644"/>
                      <a:pt x="2306" y="6327"/>
                      <a:pt x="3382" y="5930"/>
                    </a:cubicBezTo>
                    <a:lnTo>
                      <a:pt x="405"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3"/>
              <p:cNvSpPr/>
              <p:nvPr/>
            </p:nvSpPr>
            <p:spPr>
              <a:xfrm>
                <a:off x="3833200" y="3578550"/>
                <a:ext cx="95275" cy="186950"/>
              </a:xfrm>
              <a:custGeom>
                <a:rect b="b" l="l" r="r" t="t"/>
                <a:pathLst>
                  <a:path extrusionOk="0" h="7478" w="3811">
                    <a:moveTo>
                      <a:pt x="727" y="1286"/>
                    </a:moveTo>
                    <a:lnTo>
                      <a:pt x="3334" y="6454"/>
                    </a:lnTo>
                    <a:cubicBezTo>
                      <a:pt x="2418" y="6751"/>
                      <a:pt x="917" y="6989"/>
                      <a:pt x="370" y="7085"/>
                    </a:cubicBezTo>
                    <a:lnTo>
                      <a:pt x="727" y="1286"/>
                    </a:lnTo>
                    <a:close/>
                    <a:moveTo>
                      <a:pt x="453" y="0"/>
                    </a:moveTo>
                    <a:lnTo>
                      <a:pt x="1" y="7477"/>
                    </a:lnTo>
                    <a:lnTo>
                      <a:pt x="203" y="7454"/>
                    </a:lnTo>
                    <a:cubicBezTo>
                      <a:pt x="310" y="7442"/>
                      <a:pt x="2537" y="7120"/>
                      <a:pt x="3632" y="6727"/>
                    </a:cubicBezTo>
                    <a:lnTo>
                      <a:pt x="3811" y="6668"/>
                    </a:lnTo>
                    <a:lnTo>
                      <a:pt x="453"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3"/>
              <p:cNvSpPr/>
              <p:nvPr/>
            </p:nvSpPr>
            <p:spPr>
              <a:xfrm>
                <a:off x="3848675" y="3619325"/>
                <a:ext cx="13725" cy="2450"/>
              </a:xfrm>
              <a:custGeom>
                <a:rect b="b" l="l" r="r" t="t"/>
                <a:pathLst>
                  <a:path extrusionOk="0" h="98" w="549">
                    <a:moveTo>
                      <a:pt x="37" y="0"/>
                    </a:moveTo>
                    <a:cubicBezTo>
                      <a:pt x="1" y="0"/>
                      <a:pt x="1" y="48"/>
                      <a:pt x="37" y="48"/>
                    </a:cubicBezTo>
                    <a:lnTo>
                      <a:pt x="298" y="96"/>
                    </a:lnTo>
                    <a:cubicBezTo>
                      <a:pt x="322" y="96"/>
                      <a:pt x="349" y="97"/>
                      <a:pt x="376" y="97"/>
                    </a:cubicBezTo>
                    <a:cubicBezTo>
                      <a:pt x="431" y="97"/>
                      <a:pt x="489" y="92"/>
                      <a:pt x="537" y="60"/>
                    </a:cubicBezTo>
                    <a:cubicBezTo>
                      <a:pt x="549" y="60"/>
                      <a:pt x="549" y="24"/>
                      <a:pt x="537" y="24"/>
                    </a:cubicBezTo>
                    <a:cubicBezTo>
                      <a:pt x="465" y="0"/>
                      <a:pt x="394" y="0"/>
                      <a:pt x="31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3"/>
              <p:cNvSpPr/>
              <p:nvPr/>
            </p:nvSpPr>
            <p:spPr>
              <a:xfrm>
                <a:off x="3853450" y="3627650"/>
                <a:ext cx="13425" cy="2200"/>
              </a:xfrm>
              <a:custGeom>
                <a:rect b="b" l="l" r="r" t="t"/>
                <a:pathLst>
                  <a:path extrusionOk="0" h="88" w="537">
                    <a:moveTo>
                      <a:pt x="298" y="1"/>
                    </a:moveTo>
                    <a:cubicBezTo>
                      <a:pt x="215" y="1"/>
                      <a:pt x="119" y="1"/>
                      <a:pt x="36" y="13"/>
                    </a:cubicBezTo>
                    <a:cubicBezTo>
                      <a:pt x="24" y="25"/>
                      <a:pt x="0" y="60"/>
                      <a:pt x="36" y="60"/>
                    </a:cubicBezTo>
                    <a:cubicBezTo>
                      <a:pt x="107" y="72"/>
                      <a:pt x="203" y="72"/>
                      <a:pt x="286" y="84"/>
                    </a:cubicBezTo>
                    <a:cubicBezTo>
                      <a:pt x="322" y="84"/>
                      <a:pt x="363" y="87"/>
                      <a:pt x="405" y="87"/>
                    </a:cubicBezTo>
                    <a:cubicBezTo>
                      <a:pt x="447" y="87"/>
                      <a:pt x="488" y="84"/>
                      <a:pt x="524" y="72"/>
                    </a:cubicBezTo>
                    <a:cubicBezTo>
                      <a:pt x="536" y="72"/>
                      <a:pt x="536" y="60"/>
                      <a:pt x="524" y="37"/>
                    </a:cubicBezTo>
                    <a:cubicBezTo>
                      <a:pt x="453" y="1"/>
                      <a:pt x="381" y="1"/>
                      <a:pt x="29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3"/>
              <p:cNvSpPr/>
              <p:nvPr/>
            </p:nvSpPr>
            <p:spPr>
              <a:xfrm>
                <a:off x="3854050" y="3635075"/>
                <a:ext cx="15800" cy="3025"/>
              </a:xfrm>
              <a:custGeom>
                <a:rect b="b" l="l" r="r" t="t"/>
                <a:pathLst>
                  <a:path extrusionOk="0" h="121" w="632">
                    <a:moveTo>
                      <a:pt x="510" y="1"/>
                    </a:moveTo>
                    <a:cubicBezTo>
                      <a:pt x="452" y="1"/>
                      <a:pt x="391" y="13"/>
                      <a:pt x="334" y="13"/>
                    </a:cubicBezTo>
                    <a:cubicBezTo>
                      <a:pt x="238" y="13"/>
                      <a:pt x="119" y="13"/>
                      <a:pt x="12" y="37"/>
                    </a:cubicBezTo>
                    <a:cubicBezTo>
                      <a:pt x="0" y="37"/>
                      <a:pt x="0" y="85"/>
                      <a:pt x="12" y="85"/>
                    </a:cubicBezTo>
                    <a:cubicBezTo>
                      <a:pt x="119" y="121"/>
                      <a:pt x="238" y="121"/>
                      <a:pt x="334" y="121"/>
                    </a:cubicBezTo>
                    <a:cubicBezTo>
                      <a:pt x="429" y="121"/>
                      <a:pt x="548" y="121"/>
                      <a:pt x="619" y="61"/>
                    </a:cubicBezTo>
                    <a:cubicBezTo>
                      <a:pt x="631" y="61"/>
                      <a:pt x="631" y="25"/>
                      <a:pt x="619" y="25"/>
                    </a:cubicBezTo>
                    <a:cubicBezTo>
                      <a:pt x="586" y="6"/>
                      <a:pt x="549" y="1"/>
                      <a:pt x="51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3"/>
              <p:cNvSpPr/>
              <p:nvPr/>
            </p:nvSpPr>
            <p:spPr>
              <a:xfrm>
                <a:off x="3856425" y="3643000"/>
                <a:ext cx="17875" cy="3000"/>
              </a:xfrm>
              <a:custGeom>
                <a:rect b="b" l="l" r="r" t="t"/>
                <a:pathLst>
                  <a:path extrusionOk="0" h="120" w="715">
                    <a:moveTo>
                      <a:pt x="485" y="1"/>
                    </a:moveTo>
                    <a:cubicBezTo>
                      <a:pt x="331" y="1"/>
                      <a:pt x="167" y="22"/>
                      <a:pt x="24" y="54"/>
                    </a:cubicBezTo>
                    <a:cubicBezTo>
                      <a:pt x="0" y="54"/>
                      <a:pt x="0" y="101"/>
                      <a:pt x="36" y="113"/>
                    </a:cubicBezTo>
                    <a:cubicBezTo>
                      <a:pt x="95" y="117"/>
                      <a:pt x="158" y="119"/>
                      <a:pt x="224" y="119"/>
                    </a:cubicBezTo>
                    <a:cubicBezTo>
                      <a:pt x="385" y="119"/>
                      <a:pt x="559" y="104"/>
                      <a:pt x="703" y="54"/>
                    </a:cubicBezTo>
                    <a:cubicBezTo>
                      <a:pt x="715" y="54"/>
                      <a:pt x="715" y="18"/>
                      <a:pt x="703" y="18"/>
                    </a:cubicBezTo>
                    <a:cubicBezTo>
                      <a:pt x="635" y="6"/>
                      <a:pt x="561" y="1"/>
                      <a:pt x="48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3"/>
              <p:cNvSpPr/>
              <p:nvPr/>
            </p:nvSpPr>
            <p:spPr>
              <a:xfrm>
                <a:off x="3859100" y="3649825"/>
                <a:ext cx="20275" cy="4375"/>
              </a:xfrm>
              <a:custGeom>
                <a:rect b="b" l="l" r="r" t="t"/>
                <a:pathLst>
                  <a:path extrusionOk="0" h="175" w="811">
                    <a:moveTo>
                      <a:pt x="705" y="0"/>
                    </a:moveTo>
                    <a:cubicBezTo>
                      <a:pt x="609" y="0"/>
                      <a:pt x="513" y="33"/>
                      <a:pt x="417" y="43"/>
                    </a:cubicBezTo>
                    <a:cubicBezTo>
                      <a:pt x="286" y="78"/>
                      <a:pt x="155" y="90"/>
                      <a:pt x="12" y="126"/>
                    </a:cubicBezTo>
                    <a:cubicBezTo>
                      <a:pt x="1" y="150"/>
                      <a:pt x="1" y="162"/>
                      <a:pt x="12" y="162"/>
                    </a:cubicBezTo>
                    <a:cubicBezTo>
                      <a:pt x="68" y="170"/>
                      <a:pt x="131" y="175"/>
                      <a:pt x="198" y="175"/>
                    </a:cubicBezTo>
                    <a:cubicBezTo>
                      <a:pt x="404" y="175"/>
                      <a:pt x="643" y="132"/>
                      <a:pt x="786" y="43"/>
                    </a:cubicBezTo>
                    <a:cubicBezTo>
                      <a:pt x="810" y="31"/>
                      <a:pt x="810" y="7"/>
                      <a:pt x="774" y="7"/>
                    </a:cubicBezTo>
                    <a:cubicBezTo>
                      <a:pt x="751" y="2"/>
                      <a:pt x="728" y="0"/>
                      <a:pt x="70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3"/>
              <p:cNvSpPr/>
              <p:nvPr/>
            </p:nvSpPr>
            <p:spPr>
              <a:xfrm>
                <a:off x="3860600" y="3659675"/>
                <a:ext cx="21150" cy="3725"/>
              </a:xfrm>
              <a:custGeom>
                <a:rect b="b" l="l" r="r" t="t"/>
                <a:pathLst>
                  <a:path extrusionOk="0" h="149" w="846">
                    <a:moveTo>
                      <a:pt x="717" y="0"/>
                    </a:moveTo>
                    <a:cubicBezTo>
                      <a:pt x="492" y="0"/>
                      <a:pt x="238" y="54"/>
                      <a:pt x="36" y="125"/>
                    </a:cubicBezTo>
                    <a:cubicBezTo>
                      <a:pt x="0" y="125"/>
                      <a:pt x="0" y="149"/>
                      <a:pt x="36" y="149"/>
                    </a:cubicBezTo>
                    <a:cubicBezTo>
                      <a:pt x="286" y="149"/>
                      <a:pt x="595" y="101"/>
                      <a:pt x="834" y="30"/>
                    </a:cubicBezTo>
                    <a:cubicBezTo>
                      <a:pt x="845" y="30"/>
                      <a:pt x="845" y="6"/>
                      <a:pt x="834" y="6"/>
                    </a:cubicBezTo>
                    <a:cubicBezTo>
                      <a:pt x="796" y="2"/>
                      <a:pt x="757" y="0"/>
                      <a:pt x="71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3"/>
              <p:cNvSpPr/>
              <p:nvPr/>
            </p:nvSpPr>
            <p:spPr>
              <a:xfrm>
                <a:off x="3861775" y="3666875"/>
                <a:ext cx="25575" cy="5050"/>
              </a:xfrm>
              <a:custGeom>
                <a:rect b="b" l="l" r="r" t="t"/>
                <a:pathLst>
                  <a:path extrusionOk="0" h="202" w="1023">
                    <a:moveTo>
                      <a:pt x="1007" y="0"/>
                    </a:moveTo>
                    <a:cubicBezTo>
                      <a:pt x="1005" y="0"/>
                      <a:pt x="1003" y="1"/>
                      <a:pt x="1001" y="3"/>
                    </a:cubicBezTo>
                    <a:cubicBezTo>
                      <a:pt x="822" y="39"/>
                      <a:pt x="656" y="63"/>
                      <a:pt x="477" y="99"/>
                    </a:cubicBezTo>
                    <a:cubicBezTo>
                      <a:pt x="322" y="111"/>
                      <a:pt x="179" y="123"/>
                      <a:pt x="25" y="158"/>
                    </a:cubicBezTo>
                    <a:cubicBezTo>
                      <a:pt x="1" y="158"/>
                      <a:pt x="13" y="194"/>
                      <a:pt x="25" y="194"/>
                    </a:cubicBezTo>
                    <a:cubicBezTo>
                      <a:pt x="72" y="200"/>
                      <a:pt x="119" y="202"/>
                      <a:pt x="165" y="202"/>
                    </a:cubicBezTo>
                    <a:cubicBezTo>
                      <a:pt x="320" y="202"/>
                      <a:pt x="474" y="177"/>
                      <a:pt x="620" y="158"/>
                    </a:cubicBezTo>
                    <a:cubicBezTo>
                      <a:pt x="763" y="134"/>
                      <a:pt x="894" y="111"/>
                      <a:pt x="1013" y="39"/>
                    </a:cubicBezTo>
                    <a:cubicBezTo>
                      <a:pt x="1022" y="20"/>
                      <a:pt x="1016" y="0"/>
                      <a:pt x="100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3"/>
              <p:cNvSpPr/>
              <p:nvPr/>
            </p:nvSpPr>
            <p:spPr>
              <a:xfrm>
                <a:off x="3863275" y="3675600"/>
                <a:ext cx="30375" cy="6075"/>
              </a:xfrm>
              <a:custGeom>
                <a:rect b="b" l="l" r="r" t="t"/>
                <a:pathLst>
                  <a:path extrusionOk="0" h="243" w="1215">
                    <a:moveTo>
                      <a:pt x="1060" y="1"/>
                    </a:moveTo>
                    <a:cubicBezTo>
                      <a:pt x="933" y="1"/>
                      <a:pt x="809" y="48"/>
                      <a:pt x="679" y="83"/>
                    </a:cubicBezTo>
                    <a:cubicBezTo>
                      <a:pt x="465" y="131"/>
                      <a:pt x="238" y="155"/>
                      <a:pt x="12" y="202"/>
                    </a:cubicBezTo>
                    <a:cubicBezTo>
                      <a:pt x="0" y="202"/>
                      <a:pt x="0" y="238"/>
                      <a:pt x="12" y="238"/>
                    </a:cubicBezTo>
                    <a:cubicBezTo>
                      <a:pt x="57" y="241"/>
                      <a:pt x="101" y="242"/>
                      <a:pt x="144" y="242"/>
                    </a:cubicBezTo>
                    <a:cubicBezTo>
                      <a:pt x="275" y="242"/>
                      <a:pt x="402" y="229"/>
                      <a:pt x="536" y="202"/>
                    </a:cubicBezTo>
                    <a:cubicBezTo>
                      <a:pt x="762" y="178"/>
                      <a:pt x="977" y="71"/>
                      <a:pt x="1203" y="59"/>
                    </a:cubicBezTo>
                    <a:cubicBezTo>
                      <a:pt x="1215" y="59"/>
                      <a:pt x="1215" y="24"/>
                      <a:pt x="1203" y="24"/>
                    </a:cubicBezTo>
                    <a:cubicBezTo>
                      <a:pt x="1154" y="7"/>
                      <a:pt x="1107" y="1"/>
                      <a:pt x="106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3"/>
              <p:cNvSpPr/>
              <p:nvPr/>
            </p:nvSpPr>
            <p:spPr>
              <a:xfrm>
                <a:off x="3865050" y="3685400"/>
                <a:ext cx="30975" cy="5600"/>
              </a:xfrm>
              <a:custGeom>
                <a:rect b="b" l="l" r="r" t="t"/>
                <a:pathLst>
                  <a:path extrusionOk="0" h="224" w="1239">
                    <a:moveTo>
                      <a:pt x="1227" y="1"/>
                    </a:moveTo>
                    <a:cubicBezTo>
                      <a:pt x="1025" y="1"/>
                      <a:pt x="846" y="36"/>
                      <a:pt x="656" y="60"/>
                    </a:cubicBezTo>
                    <a:cubicBezTo>
                      <a:pt x="453" y="96"/>
                      <a:pt x="227" y="108"/>
                      <a:pt x="36" y="179"/>
                    </a:cubicBezTo>
                    <a:cubicBezTo>
                      <a:pt x="1" y="203"/>
                      <a:pt x="1" y="215"/>
                      <a:pt x="36" y="215"/>
                    </a:cubicBezTo>
                    <a:cubicBezTo>
                      <a:pt x="93" y="221"/>
                      <a:pt x="152" y="223"/>
                      <a:pt x="215" y="223"/>
                    </a:cubicBezTo>
                    <a:cubicBezTo>
                      <a:pt x="547" y="223"/>
                      <a:pt x="946" y="147"/>
                      <a:pt x="1227" y="36"/>
                    </a:cubicBezTo>
                    <a:cubicBezTo>
                      <a:pt x="1239" y="36"/>
                      <a:pt x="1239" y="1"/>
                      <a:pt x="122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3"/>
              <p:cNvSpPr/>
              <p:nvPr/>
            </p:nvSpPr>
            <p:spPr>
              <a:xfrm>
                <a:off x="3871025" y="3697850"/>
                <a:ext cx="30675" cy="5075"/>
              </a:xfrm>
              <a:custGeom>
                <a:rect b="b" l="l" r="r" t="t"/>
                <a:pathLst>
                  <a:path extrusionOk="0" h="203" w="1227">
                    <a:moveTo>
                      <a:pt x="1126" y="0"/>
                    </a:moveTo>
                    <a:cubicBezTo>
                      <a:pt x="961" y="0"/>
                      <a:pt x="797" y="31"/>
                      <a:pt x="643" y="62"/>
                    </a:cubicBezTo>
                    <a:cubicBezTo>
                      <a:pt x="452" y="86"/>
                      <a:pt x="238" y="98"/>
                      <a:pt x="47" y="146"/>
                    </a:cubicBezTo>
                    <a:cubicBezTo>
                      <a:pt x="42" y="144"/>
                      <a:pt x="37" y="144"/>
                      <a:pt x="33" y="144"/>
                    </a:cubicBezTo>
                    <a:cubicBezTo>
                      <a:pt x="0" y="144"/>
                      <a:pt x="4" y="181"/>
                      <a:pt x="36" y="181"/>
                    </a:cubicBezTo>
                    <a:cubicBezTo>
                      <a:pt x="121" y="196"/>
                      <a:pt x="214" y="202"/>
                      <a:pt x="310" y="202"/>
                    </a:cubicBezTo>
                    <a:cubicBezTo>
                      <a:pt x="613" y="202"/>
                      <a:pt x="949" y="135"/>
                      <a:pt x="1202" y="27"/>
                    </a:cubicBezTo>
                    <a:cubicBezTo>
                      <a:pt x="1226" y="15"/>
                      <a:pt x="1226" y="3"/>
                      <a:pt x="1202" y="3"/>
                    </a:cubicBezTo>
                    <a:cubicBezTo>
                      <a:pt x="1177" y="1"/>
                      <a:pt x="1151" y="0"/>
                      <a:pt x="112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3"/>
              <p:cNvSpPr/>
              <p:nvPr/>
            </p:nvSpPr>
            <p:spPr>
              <a:xfrm>
                <a:off x="3871300" y="3707075"/>
                <a:ext cx="32775" cy="6025"/>
              </a:xfrm>
              <a:custGeom>
                <a:rect b="b" l="l" r="r" t="t"/>
                <a:pathLst>
                  <a:path extrusionOk="0" h="241" w="1311">
                    <a:moveTo>
                      <a:pt x="1224" y="1"/>
                    </a:moveTo>
                    <a:cubicBezTo>
                      <a:pt x="1052" y="1"/>
                      <a:pt x="873" y="40"/>
                      <a:pt x="703" y="50"/>
                    </a:cubicBezTo>
                    <a:cubicBezTo>
                      <a:pt x="477" y="74"/>
                      <a:pt x="239" y="110"/>
                      <a:pt x="25" y="193"/>
                    </a:cubicBezTo>
                    <a:cubicBezTo>
                      <a:pt x="1" y="217"/>
                      <a:pt x="1" y="241"/>
                      <a:pt x="36" y="241"/>
                    </a:cubicBezTo>
                    <a:cubicBezTo>
                      <a:pt x="263" y="241"/>
                      <a:pt x="477" y="193"/>
                      <a:pt x="703" y="170"/>
                    </a:cubicBezTo>
                    <a:cubicBezTo>
                      <a:pt x="917" y="134"/>
                      <a:pt x="1120" y="122"/>
                      <a:pt x="1298" y="39"/>
                    </a:cubicBezTo>
                    <a:cubicBezTo>
                      <a:pt x="1310" y="15"/>
                      <a:pt x="1298" y="3"/>
                      <a:pt x="1287" y="3"/>
                    </a:cubicBezTo>
                    <a:cubicBezTo>
                      <a:pt x="1266" y="2"/>
                      <a:pt x="1245" y="1"/>
                      <a:pt x="122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3"/>
              <p:cNvSpPr/>
              <p:nvPr/>
            </p:nvSpPr>
            <p:spPr>
              <a:xfrm>
                <a:off x="3875475" y="3716325"/>
                <a:ext cx="34550" cy="6900"/>
              </a:xfrm>
              <a:custGeom>
                <a:rect b="b" l="l" r="r" t="t"/>
                <a:pathLst>
                  <a:path extrusionOk="0" h="276" w="1382">
                    <a:moveTo>
                      <a:pt x="1289" y="0"/>
                    </a:moveTo>
                    <a:cubicBezTo>
                      <a:pt x="1092" y="0"/>
                      <a:pt x="888" y="53"/>
                      <a:pt x="715" y="85"/>
                    </a:cubicBezTo>
                    <a:cubicBezTo>
                      <a:pt x="477" y="121"/>
                      <a:pt x="250" y="157"/>
                      <a:pt x="12" y="228"/>
                    </a:cubicBezTo>
                    <a:cubicBezTo>
                      <a:pt x="0" y="240"/>
                      <a:pt x="12" y="276"/>
                      <a:pt x="36" y="276"/>
                    </a:cubicBezTo>
                    <a:cubicBezTo>
                      <a:pt x="239" y="276"/>
                      <a:pt x="441" y="240"/>
                      <a:pt x="655" y="204"/>
                    </a:cubicBezTo>
                    <a:cubicBezTo>
                      <a:pt x="881" y="157"/>
                      <a:pt x="1131" y="145"/>
                      <a:pt x="1358" y="61"/>
                    </a:cubicBezTo>
                    <a:cubicBezTo>
                      <a:pt x="1382" y="50"/>
                      <a:pt x="1382" y="2"/>
                      <a:pt x="1346" y="2"/>
                    </a:cubicBezTo>
                    <a:cubicBezTo>
                      <a:pt x="1327" y="1"/>
                      <a:pt x="1308" y="0"/>
                      <a:pt x="128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3"/>
              <p:cNvSpPr/>
              <p:nvPr/>
            </p:nvSpPr>
            <p:spPr>
              <a:xfrm>
                <a:off x="3878450" y="3725650"/>
                <a:ext cx="39025" cy="8600"/>
              </a:xfrm>
              <a:custGeom>
                <a:rect b="b" l="l" r="r" t="t"/>
                <a:pathLst>
                  <a:path extrusionOk="0" h="344" w="1561">
                    <a:moveTo>
                      <a:pt x="1393" y="1"/>
                    </a:moveTo>
                    <a:cubicBezTo>
                      <a:pt x="946" y="1"/>
                      <a:pt x="463" y="209"/>
                      <a:pt x="36" y="284"/>
                    </a:cubicBezTo>
                    <a:cubicBezTo>
                      <a:pt x="0" y="308"/>
                      <a:pt x="0" y="343"/>
                      <a:pt x="36" y="343"/>
                    </a:cubicBezTo>
                    <a:cubicBezTo>
                      <a:pt x="274" y="331"/>
                      <a:pt x="489" y="308"/>
                      <a:pt x="727" y="248"/>
                    </a:cubicBezTo>
                    <a:cubicBezTo>
                      <a:pt x="1001" y="189"/>
                      <a:pt x="1298" y="141"/>
                      <a:pt x="1548" y="34"/>
                    </a:cubicBezTo>
                    <a:cubicBezTo>
                      <a:pt x="1560" y="34"/>
                      <a:pt x="1560" y="10"/>
                      <a:pt x="1548" y="10"/>
                    </a:cubicBezTo>
                    <a:cubicBezTo>
                      <a:pt x="1497" y="4"/>
                      <a:pt x="1446" y="1"/>
                      <a:pt x="139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3"/>
              <p:cNvSpPr/>
              <p:nvPr/>
            </p:nvSpPr>
            <p:spPr>
              <a:xfrm>
                <a:off x="3881425" y="3734625"/>
                <a:ext cx="44950" cy="10925"/>
              </a:xfrm>
              <a:custGeom>
                <a:rect b="b" l="l" r="r" t="t"/>
                <a:pathLst>
                  <a:path extrusionOk="0" h="437" w="1798">
                    <a:moveTo>
                      <a:pt x="1788" y="0"/>
                    </a:moveTo>
                    <a:cubicBezTo>
                      <a:pt x="1785" y="0"/>
                      <a:pt x="1780" y="2"/>
                      <a:pt x="1775" y="8"/>
                    </a:cubicBezTo>
                    <a:cubicBezTo>
                      <a:pt x="1203" y="32"/>
                      <a:pt x="560" y="258"/>
                      <a:pt x="12" y="401"/>
                    </a:cubicBezTo>
                    <a:cubicBezTo>
                      <a:pt x="1" y="401"/>
                      <a:pt x="1" y="437"/>
                      <a:pt x="36" y="437"/>
                    </a:cubicBezTo>
                    <a:cubicBezTo>
                      <a:pt x="596" y="401"/>
                      <a:pt x="1263" y="258"/>
                      <a:pt x="1786" y="32"/>
                    </a:cubicBezTo>
                    <a:cubicBezTo>
                      <a:pt x="1795" y="23"/>
                      <a:pt x="1798" y="0"/>
                      <a:pt x="178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3"/>
              <p:cNvSpPr/>
              <p:nvPr/>
            </p:nvSpPr>
            <p:spPr>
              <a:xfrm>
                <a:off x="3504300" y="2306375"/>
                <a:ext cx="83950" cy="165500"/>
              </a:xfrm>
              <a:custGeom>
                <a:rect b="b" l="l" r="r" t="t"/>
                <a:pathLst>
                  <a:path extrusionOk="0" h="6620" w="3358">
                    <a:moveTo>
                      <a:pt x="0" y="822"/>
                    </a:moveTo>
                    <a:lnTo>
                      <a:pt x="0" y="822"/>
                    </a:lnTo>
                    <a:cubicBezTo>
                      <a:pt x="0" y="822"/>
                      <a:pt x="0" y="822"/>
                      <a:pt x="0" y="822"/>
                    </a:cubicBezTo>
                    <a:lnTo>
                      <a:pt x="0" y="822"/>
                    </a:lnTo>
                    <a:lnTo>
                      <a:pt x="0" y="822"/>
                    </a:lnTo>
                    <a:close/>
                    <a:moveTo>
                      <a:pt x="3358" y="0"/>
                    </a:moveTo>
                    <a:lnTo>
                      <a:pt x="3358" y="0"/>
                    </a:lnTo>
                    <a:cubicBezTo>
                      <a:pt x="2224" y="118"/>
                      <a:pt x="37" y="822"/>
                      <a:pt x="1" y="822"/>
                    </a:cubicBezTo>
                    <a:cubicBezTo>
                      <a:pt x="1" y="822"/>
                      <a:pt x="0" y="822"/>
                      <a:pt x="0" y="822"/>
                    </a:cubicBezTo>
                    <a:lnTo>
                      <a:pt x="0" y="822"/>
                    </a:lnTo>
                    <a:lnTo>
                      <a:pt x="3275" y="6620"/>
                    </a:lnTo>
                    <a:lnTo>
                      <a:pt x="3358"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3"/>
              <p:cNvSpPr/>
              <p:nvPr/>
            </p:nvSpPr>
            <p:spPr>
              <a:xfrm>
                <a:off x="3497750" y="2302200"/>
                <a:ext cx="94675" cy="186050"/>
              </a:xfrm>
              <a:custGeom>
                <a:rect b="b" l="l" r="r" t="t"/>
                <a:pathLst>
                  <a:path extrusionOk="0" h="7442" w="3787">
                    <a:moveTo>
                      <a:pt x="3441" y="370"/>
                    </a:moveTo>
                    <a:lnTo>
                      <a:pt x="3370" y="6168"/>
                    </a:lnTo>
                    <a:lnTo>
                      <a:pt x="512" y="1108"/>
                    </a:lnTo>
                    <a:cubicBezTo>
                      <a:pt x="1048" y="941"/>
                      <a:pt x="2501" y="489"/>
                      <a:pt x="3441" y="370"/>
                    </a:cubicBezTo>
                    <a:close/>
                    <a:moveTo>
                      <a:pt x="3787" y="0"/>
                    </a:moveTo>
                    <a:lnTo>
                      <a:pt x="3596" y="12"/>
                    </a:lnTo>
                    <a:cubicBezTo>
                      <a:pt x="2441" y="120"/>
                      <a:pt x="286" y="822"/>
                      <a:pt x="203" y="846"/>
                    </a:cubicBezTo>
                    <a:lnTo>
                      <a:pt x="0" y="905"/>
                    </a:lnTo>
                    <a:lnTo>
                      <a:pt x="3691" y="7442"/>
                    </a:lnTo>
                    <a:lnTo>
                      <a:pt x="3787"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3"/>
              <p:cNvSpPr/>
              <p:nvPr/>
            </p:nvSpPr>
            <p:spPr>
              <a:xfrm>
                <a:off x="3575725" y="2442100"/>
                <a:ext cx="12225" cy="7175"/>
              </a:xfrm>
              <a:custGeom>
                <a:rect b="b" l="l" r="r" t="t"/>
                <a:pathLst>
                  <a:path extrusionOk="0" h="287" w="489">
                    <a:moveTo>
                      <a:pt x="453" y="0"/>
                    </a:moveTo>
                    <a:cubicBezTo>
                      <a:pt x="382" y="0"/>
                      <a:pt x="298" y="48"/>
                      <a:pt x="239" y="96"/>
                    </a:cubicBezTo>
                    <a:cubicBezTo>
                      <a:pt x="156" y="131"/>
                      <a:pt x="84" y="179"/>
                      <a:pt x="13" y="238"/>
                    </a:cubicBezTo>
                    <a:cubicBezTo>
                      <a:pt x="1" y="250"/>
                      <a:pt x="13" y="286"/>
                      <a:pt x="25" y="286"/>
                    </a:cubicBezTo>
                    <a:cubicBezTo>
                      <a:pt x="120" y="250"/>
                      <a:pt x="191" y="215"/>
                      <a:pt x="275" y="167"/>
                    </a:cubicBezTo>
                    <a:cubicBezTo>
                      <a:pt x="358" y="119"/>
                      <a:pt x="429" y="108"/>
                      <a:pt x="477" y="36"/>
                    </a:cubicBezTo>
                    <a:cubicBezTo>
                      <a:pt x="489" y="12"/>
                      <a:pt x="477" y="0"/>
                      <a:pt x="45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3"/>
              <p:cNvSpPr/>
              <p:nvPr/>
            </p:nvSpPr>
            <p:spPr>
              <a:xfrm>
                <a:off x="3576025" y="2432875"/>
                <a:ext cx="11650" cy="6275"/>
              </a:xfrm>
              <a:custGeom>
                <a:rect b="b" l="l" r="r" t="t"/>
                <a:pathLst>
                  <a:path extrusionOk="0" h="251" w="466">
                    <a:moveTo>
                      <a:pt x="441" y="0"/>
                    </a:moveTo>
                    <a:cubicBezTo>
                      <a:pt x="370" y="0"/>
                      <a:pt x="298" y="60"/>
                      <a:pt x="239" y="84"/>
                    </a:cubicBezTo>
                    <a:lnTo>
                      <a:pt x="13" y="226"/>
                    </a:lnTo>
                    <a:cubicBezTo>
                      <a:pt x="1" y="238"/>
                      <a:pt x="25" y="250"/>
                      <a:pt x="48" y="250"/>
                    </a:cubicBezTo>
                    <a:cubicBezTo>
                      <a:pt x="132" y="238"/>
                      <a:pt x="203" y="191"/>
                      <a:pt x="286" y="143"/>
                    </a:cubicBezTo>
                    <a:cubicBezTo>
                      <a:pt x="346" y="119"/>
                      <a:pt x="429" y="72"/>
                      <a:pt x="465" y="12"/>
                    </a:cubicBezTo>
                    <a:cubicBezTo>
                      <a:pt x="465" y="0"/>
                      <a:pt x="465" y="0"/>
                      <a:pt x="44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3"/>
              <p:cNvSpPr/>
              <p:nvPr/>
            </p:nvSpPr>
            <p:spPr>
              <a:xfrm>
                <a:off x="3572750" y="2424975"/>
                <a:ext cx="14925" cy="7025"/>
              </a:xfrm>
              <a:custGeom>
                <a:rect b="b" l="l" r="r" t="t"/>
                <a:pathLst>
                  <a:path extrusionOk="0" h="281" w="597">
                    <a:moveTo>
                      <a:pt x="524" y="0"/>
                    </a:moveTo>
                    <a:cubicBezTo>
                      <a:pt x="451" y="0"/>
                      <a:pt x="369" y="39"/>
                      <a:pt x="310" y="78"/>
                    </a:cubicBezTo>
                    <a:cubicBezTo>
                      <a:pt x="203" y="126"/>
                      <a:pt x="96" y="161"/>
                      <a:pt x="13" y="245"/>
                    </a:cubicBezTo>
                    <a:cubicBezTo>
                      <a:pt x="1" y="257"/>
                      <a:pt x="13" y="281"/>
                      <a:pt x="36" y="281"/>
                    </a:cubicBezTo>
                    <a:cubicBezTo>
                      <a:pt x="144" y="257"/>
                      <a:pt x="251" y="209"/>
                      <a:pt x="334" y="161"/>
                    </a:cubicBezTo>
                    <a:cubicBezTo>
                      <a:pt x="429" y="138"/>
                      <a:pt x="537" y="102"/>
                      <a:pt x="596" y="31"/>
                    </a:cubicBezTo>
                    <a:cubicBezTo>
                      <a:pt x="596" y="19"/>
                      <a:pt x="596" y="7"/>
                      <a:pt x="572" y="7"/>
                    </a:cubicBezTo>
                    <a:cubicBezTo>
                      <a:pt x="557" y="2"/>
                      <a:pt x="541" y="0"/>
                      <a:pt x="52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3"/>
              <p:cNvSpPr/>
              <p:nvPr/>
            </p:nvSpPr>
            <p:spPr>
              <a:xfrm>
                <a:off x="3571625" y="2415600"/>
                <a:ext cx="16925" cy="7625"/>
              </a:xfrm>
              <a:custGeom>
                <a:rect b="b" l="l" r="r" t="t"/>
                <a:pathLst>
                  <a:path extrusionOk="0" h="305" w="677">
                    <a:moveTo>
                      <a:pt x="653" y="1"/>
                    </a:moveTo>
                    <a:cubicBezTo>
                      <a:pt x="427" y="36"/>
                      <a:pt x="201" y="144"/>
                      <a:pt x="10" y="239"/>
                    </a:cubicBezTo>
                    <a:cubicBezTo>
                      <a:pt x="0" y="268"/>
                      <a:pt x="6" y="305"/>
                      <a:pt x="28" y="305"/>
                    </a:cubicBezTo>
                    <a:cubicBezTo>
                      <a:pt x="33" y="305"/>
                      <a:pt x="39" y="303"/>
                      <a:pt x="46" y="298"/>
                    </a:cubicBezTo>
                    <a:cubicBezTo>
                      <a:pt x="248" y="239"/>
                      <a:pt x="486" y="167"/>
                      <a:pt x="665" y="36"/>
                    </a:cubicBezTo>
                    <a:cubicBezTo>
                      <a:pt x="677" y="13"/>
                      <a:pt x="677" y="1"/>
                      <a:pt x="65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3"/>
              <p:cNvSpPr/>
              <p:nvPr/>
            </p:nvSpPr>
            <p:spPr>
              <a:xfrm>
                <a:off x="3570075" y="2407525"/>
                <a:ext cx="19675" cy="6625"/>
              </a:xfrm>
              <a:custGeom>
                <a:rect b="b" l="l" r="r" t="t"/>
                <a:pathLst>
                  <a:path extrusionOk="0" h="265" w="787">
                    <a:moveTo>
                      <a:pt x="725" y="1"/>
                    </a:moveTo>
                    <a:cubicBezTo>
                      <a:pt x="596" y="1"/>
                      <a:pt x="478" y="52"/>
                      <a:pt x="370" y="74"/>
                    </a:cubicBezTo>
                    <a:cubicBezTo>
                      <a:pt x="251" y="121"/>
                      <a:pt x="120" y="169"/>
                      <a:pt x="12" y="240"/>
                    </a:cubicBezTo>
                    <a:cubicBezTo>
                      <a:pt x="1" y="252"/>
                      <a:pt x="12" y="264"/>
                      <a:pt x="24" y="264"/>
                    </a:cubicBezTo>
                    <a:cubicBezTo>
                      <a:pt x="167" y="252"/>
                      <a:pt x="298" y="193"/>
                      <a:pt x="429" y="169"/>
                    </a:cubicBezTo>
                    <a:cubicBezTo>
                      <a:pt x="548" y="133"/>
                      <a:pt x="667" y="121"/>
                      <a:pt x="774" y="50"/>
                    </a:cubicBezTo>
                    <a:cubicBezTo>
                      <a:pt x="786" y="26"/>
                      <a:pt x="786" y="2"/>
                      <a:pt x="763" y="2"/>
                    </a:cubicBezTo>
                    <a:cubicBezTo>
                      <a:pt x="750" y="1"/>
                      <a:pt x="737" y="1"/>
                      <a:pt x="72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3"/>
              <p:cNvSpPr/>
              <p:nvPr/>
            </p:nvSpPr>
            <p:spPr>
              <a:xfrm>
                <a:off x="3567525" y="2398925"/>
                <a:ext cx="20425" cy="6275"/>
              </a:xfrm>
              <a:custGeom>
                <a:rect b="b" l="l" r="r" t="t"/>
                <a:pathLst>
                  <a:path extrusionOk="0" h="251" w="817">
                    <a:moveTo>
                      <a:pt x="805" y="1"/>
                    </a:moveTo>
                    <a:cubicBezTo>
                      <a:pt x="543" y="25"/>
                      <a:pt x="245" y="120"/>
                      <a:pt x="31" y="239"/>
                    </a:cubicBezTo>
                    <a:cubicBezTo>
                      <a:pt x="24" y="237"/>
                      <a:pt x="19" y="236"/>
                      <a:pt x="15" y="236"/>
                    </a:cubicBezTo>
                    <a:cubicBezTo>
                      <a:pt x="1" y="236"/>
                      <a:pt x="12" y="251"/>
                      <a:pt x="31" y="251"/>
                    </a:cubicBezTo>
                    <a:cubicBezTo>
                      <a:pt x="281" y="239"/>
                      <a:pt x="579" y="156"/>
                      <a:pt x="805" y="13"/>
                    </a:cubicBezTo>
                    <a:cubicBezTo>
                      <a:pt x="817" y="13"/>
                      <a:pt x="805" y="1"/>
                      <a:pt x="80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3"/>
              <p:cNvSpPr/>
              <p:nvPr/>
            </p:nvSpPr>
            <p:spPr>
              <a:xfrm>
                <a:off x="3564775" y="2388675"/>
                <a:ext cx="24675" cy="8550"/>
              </a:xfrm>
              <a:custGeom>
                <a:rect b="b" l="l" r="r" t="t"/>
                <a:pathLst>
                  <a:path extrusionOk="0" h="342" w="987">
                    <a:moveTo>
                      <a:pt x="902" y="1"/>
                    </a:moveTo>
                    <a:cubicBezTo>
                      <a:pt x="775" y="1"/>
                      <a:pt x="653" y="49"/>
                      <a:pt x="522" y="89"/>
                    </a:cubicBezTo>
                    <a:cubicBezTo>
                      <a:pt x="355" y="149"/>
                      <a:pt x="177" y="209"/>
                      <a:pt x="22" y="292"/>
                    </a:cubicBezTo>
                    <a:cubicBezTo>
                      <a:pt x="1" y="303"/>
                      <a:pt x="17" y="341"/>
                      <a:pt x="38" y="341"/>
                    </a:cubicBezTo>
                    <a:cubicBezTo>
                      <a:pt x="41" y="341"/>
                      <a:pt x="43" y="341"/>
                      <a:pt x="46" y="340"/>
                    </a:cubicBezTo>
                    <a:cubicBezTo>
                      <a:pt x="213" y="304"/>
                      <a:pt x="355" y="232"/>
                      <a:pt x="522" y="185"/>
                    </a:cubicBezTo>
                    <a:cubicBezTo>
                      <a:pt x="677" y="125"/>
                      <a:pt x="820" y="101"/>
                      <a:pt x="975" y="54"/>
                    </a:cubicBezTo>
                    <a:cubicBezTo>
                      <a:pt x="986" y="54"/>
                      <a:pt x="986" y="30"/>
                      <a:pt x="975" y="6"/>
                    </a:cubicBezTo>
                    <a:cubicBezTo>
                      <a:pt x="950" y="2"/>
                      <a:pt x="926" y="1"/>
                      <a:pt x="90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3"/>
              <p:cNvSpPr/>
              <p:nvPr/>
            </p:nvSpPr>
            <p:spPr>
              <a:xfrm>
                <a:off x="3561750" y="2377975"/>
                <a:ext cx="29700" cy="9975"/>
              </a:xfrm>
              <a:custGeom>
                <a:rect b="b" l="l" r="r" t="t"/>
                <a:pathLst>
                  <a:path extrusionOk="0" h="399" w="1188">
                    <a:moveTo>
                      <a:pt x="1177" y="1"/>
                    </a:moveTo>
                    <a:cubicBezTo>
                      <a:pt x="1174" y="1"/>
                      <a:pt x="1170" y="2"/>
                      <a:pt x="1167" y="6"/>
                    </a:cubicBezTo>
                    <a:cubicBezTo>
                      <a:pt x="977" y="101"/>
                      <a:pt x="750" y="101"/>
                      <a:pt x="536" y="160"/>
                    </a:cubicBezTo>
                    <a:cubicBezTo>
                      <a:pt x="357" y="196"/>
                      <a:pt x="179" y="256"/>
                      <a:pt x="24" y="363"/>
                    </a:cubicBezTo>
                    <a:cubicBezTo>
                      <a:pt x="0" y="375"/>
                      <a:pt x="24" y="398"/>
                      <a:pt x="36" y="398"/>
                    </a:cubicBezTo>
                    <a:cubicBezTo>
                      <a:pt x="274" y="351"/>
                      <a:pt x="500" y="256"/>
                      <a:pt x="738" y="196"/>
                    </a:cubicBezTo>
                    <a:cubicBezTo>
                      <a:pt x="893" y="160"/>
                      <a:pt x="1060" y="160"/>
                      <a:pt x="1179" y="17"/>
                    </a:cubicBezTo>
                    <a:cubicBezTo>
                      <a:pt x="1187" y="9"/>
                      <a:pt x="1184" y="1"/>
                      <a:pt x="117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3"/>
              <p:cNvSpPr/>
              <p:nvPr/>
            </p:nvSpPr>
            <p:spPr>
              <a:xfrm>
                <a:off x="3559075" y="2368575"/>
                <a:ext cx="29775" cy="9850"/>
              </a:xfrm>
              <a:custGeom>
                <a:rect b="b" l="l" r="r" t="t"/>
                <a:pathLst>
                  <a:path extrusionOk="0" h="394" w="1191">
                    <a:moveTo>
                      <a:pt x="1167" y="1"/>
                    </a:moveTo>
                    <a:cubicBezTo>
                      <a:pt x="953" y="12"/>
                      <a:pt x="762" y="72"/>
                      <a:pt x="572" y="131"/>
                    </a:cubicBezTo>
                    <a:cubicBezTo>
                      <a:pt x="381" y="191"/>
                      <a:pt x="179" y="251"/>
                      <a:pt x="0" y="358"/>
                    </a:cubicBezTo>
                    <a:cubicBezTo>
                      <a:pt x="24" y="370"/>
                      <a:pt x="24" y="393"/>
                      <a:pt x="36" y="393"/>
                    </a:cubicBezTo>
                    <a:cubicBezTo>
                      <a:pt x="226" y="370"/>
                      <a:pt x="429" y="298"/>
                      <a:pt x="619" y="239"/>
                    </a:cubicBezTo>
                    <a:cubicBezTo>
                      <a:pt x="810" y="179"/>
                      <a:pt x="1000" y="131"/>
                      <a:pt x="1179" y="24"/>
                    </a:cubicBezTo>
                    <a:cubicBezTo>
                      <a:pt x="1191" y="12"/>
                      <a:pt x="1191" y="1"/>
                      <a:pt x="116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3"/>
              <p:cNvSpPr/>
              <p:nvPr/>
            </p:nvSpPr>
            <p:spPr>
              <a:xfrm>
                <a:off x="3559950" y="2355475"/>
                <a:ext cx="29200" cy="10450"/>
              </a:xfrm>
              <a:custGeom>
                <a:rect b="b" l="l" r="r" t="t"/>
                <a:pathLst>
                  <a:path extrusionOk="0" h="418" w="1168">
                    <a:moveTo>
                      <a:pt x="1132" y="1"/>
                    </a:moveTo>
                    <a:cubicBezTo>
                      <a:pt x="775" y="13"/>
                      <a:pt x="310" y="144"/>
                      <a:pt x="13" y="370"/>
                    </a:cubicBezTo>
                    <a:cubicBezTo>
                      <a:pt x="1" y="382"/>
                      <a:pt x="1" y="417"/>
                      <a:pt x="36" y="417"/>
                    </a:cubicBezTo>
                    <a:cubicBezTo>
                      <a:pt x="227" y="358"/>
                      <a:pt x="417" y="286"/>
                      <a:pt x="608" y="227"/>
                    </a:cubicBezTo>
                    <a:cubicBezTo>
                      <a:pt x="787" y="179"/>
                      <a:pt x="989" y="132"/>
                      <a:pt x="1144" y="24"/>
                    </a:cubicBezTo>
                    <a:cubicBezTo>
                      <a:pt x="1168" y="13"/>
                      <a:pt x="1168" y="1"/>
                      <a:pt x="113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3"/>
              <p:cNvSpPr/>
              <p:nvPr/>
            </p:nvSpPr>
            <p:spPr>
              <a:xfrm>
                <a:off x="3555200" y="2345650"/>
                <a:ext cx="31575" cy="10150"/>
              </a:xfrm>
              <a:custGeom>
                <a:rect b="b" l="l" r="r" t="t"/>
                <a:pathLst>
                  <a:path extrusionOk="0" h="406" w="1263">
                    <a:moveTo>
                      <a:pt x="1239" y="1"/>
                    </a:moveTo>
                    <a:cubicBezTo>
                      <a:pt x="1024" y="1"/>
                      <a:pt x="834" y="96"/>
                      <a:pt x="643" y="156"/>
                    </a:cubicBezTo>
                    <a:cubicBezTo>
                      <a:pt x="429" y="227"/>
                      <a:pt x="203" y="275"/>
                      <a:pt x="12" y="382"/>
                    </a:cubicBezTo>
                    <a:cubicBezTo>
                      <a:pt x="0" y="382"/>
                      <a:pt x="12" y="406"/>
                      <a:pt x="24" y="406"/>
                    </a:cubicBezTo>
                    <a:cubicBezTo>
                      <a:pt x="250" y="394"/>
                      <a:pt x="465" y="322"/>
                      <a:pt x="667" y="263"/>
                    </a:cubicBezTo>
                    <a:cubicBezTo>
                      <a:pt x="858" y="203"/>
                      <a:pt x="1072" y="144"/>
                      <a:pt x="1250" y="36"/>
                    </a:cubicBezTo>
                    <a:cubicBezTo>
                      <a:pt x="1262" y="25"/>
                      <a:pt x="1262" y="1"/>
                      <a:pt x="123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3"/>
              <p:cNvSpPr/>
              <p:nvPr/>
            </p:nvSpPr>
            <p:spPr>
              <a:xfrm>
                <a:off x="3554900" y="2333750"/>
                <a:ext cx="33650" cy="11325"/>
              </a:xfrm>
              <a:custGeom>
                <a:rect b="b" l="l" r="r" t="t"/>
                <a:pathLst>
                  <a:path extrusionOk="0" h="453" w="1346">
                    <a:moveTo>
                      <a:pt x="1310" y="1"/>
                    </a:moveTo>
                    <a:cubicBezTo>
                      <a:pt x="1084" y="36"/>
                      <a:pt x="858" y="108"/>
                      <a:pt x="655" y="179"/>
                    </a:cubicBezTo>
                    <a:cubicBezTo>
                      <a:pt x="429" y="239"/>
                      <a:pt x="215" y="298"/>
                      <a:pt x="12" y="405"/>
                    </a:cubicBezTo>
                    <a:cubicBezTo>
                      <a:pt x="0" y="417"/>
                      <a:pt x="12" y="453"/>
                      <a:pt x="36" y="453"/>
                    </a:cubicBezTo>
                    <a:cubicBezTo>
                      <a:pt x="274" y="405"/>
                      <a:pt x="500" y="346"/>
                      <a:pt x="727" y="274"/>
                    </a:cubicBezTo>
                    <a:cubicBezTo>
                      <a:pt x="917" y="215"/>
                      <a:pt x="1143" y="167"/>
                      <a:pt x="1322" y="60"/>
                    </a:cubicBezTo>
                    <a:cubicBezTo>
                      <a:pt x="1346" y="48"/>
                      <a:pt x="1334" y="1"/>
                      <a:pt x="131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3"/>
              <p:cNvSpPr/>
              <p:nvPr/>
            </p:nvSpPr>
            <p:spPr>
              <a:xfrm>
                <a:off x="3550425" y="2311425"/>
                <a:ext cx="44975" cy="11050"/>
              </a:xfrm>
              <a:custGeom>
                <a:rect b="b" l="l" r="r" t="t"/>
                <a:pathLst>
                  <a:path extrusionOk="0" h="442" w="1799">
                    <a:moveTo>
                      <a:pt x="1763" y="1"/>
                    </a:moveTo>
                    <a:cubicBezTo>
                      <a:pt x="1203" y="24"/>
                      <a:pt x="537" y="203"/>
                      <a:pt x="13" y="405"/>
                    </a:cubicBezTo>
                    <a:cubicBezTo>
                      <a:pt x="1" y="405"/>
                      <a:pt x="1" y="441"/>
                      <a:pt x="25" y="441"/>
                    </a:cubicBezTo>
                    <a:cubicBezTo>
                      <a:pt x="596" y="334"/>
                      <a:pt x="1263" y="262"/>
                      <a:pt x="1787" y="36"/>
                    </a:cubicBezTo>
                    <a:cubicBezTo>
                      <a:pt x="1799" y="24"/>
                      <a:pt x="1799" y="1"/>
                      <a:pt x="176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3"/>
              <p:cNvSpPr/>
              <p:nvPr/>
            </p:nvSpPr>
            <p:spPr>
              <a:xfrm>
                <a:off x="3287900" y="2387025"/>
                <a:ext cx="124750" cy="157500"/>
              </a:xfrm>
              <a:custGeom>
                <a:rect b="b" l="l" r="r" t="t"/>
                <a:pathLst>
                  <a:path extrusionOk="0" h="6300" w="4990">
                    <a:moveTo>
                      <a:pt x="2917" y="1"/>
                    </a:moveTo>
                    <a:cubicBezTo>
                      <a:pt x="1870" y="477"/>
                      <a:pt x="0" y="1882"/>
                      <a:pt x="24" y="1882"/>
                    </a:cubicBezTo>
                    <a:lnTo>
                      <a:pt x="4989" y="6299"/>
                    </a:lnTo>
                    <a:lnTo>
                      <a:pt x="2917"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3"/>
              <p:cNvSpPr/>
              <p:nvPr/>
            </p:nvSpPr>
            <p:spPr>
              <a:xfrm>
                <a:off x="3281350" y="2381075"/>
                <a:ext cx="140225" cy="177125"/>
              </a:xfrm>
              <a:custGeom>
                <a:rect b="b" l="l" r="r" t="t"/>
                <a:pathLst>
                  <a:path extrusionOk="0" h="7085" w="5609">
                    <a:moveTo>
                      <a:pt x="3084" y="477"/>
                    </a:moveTo>
                    <a:lnTo>
                      <a:pt x="4894" y="5989"/>
                    </a:lnTo>
                    <a:lnTo>
                      <a:pt x="548" y="2132"/>
                    </a:lnTo>
                    <a:cubicBezTo>
                      <a:pt x="1001" y="1798"/>
                      <a:pt x="2227" y="905"/>
                      <a:pt x="3084" y="477"/>
                    </a:cubicBezTo>
                    <a:close/>
                    <a:moveTo>
                      <a:pt x="3275" y="1"/>
                    </a:moveTo>
                    <a:lnTo>
                      <a:pt x="3096" y="72"/>
                    </a:lnTo>
                    <a:cubicBezTo>
                      <a:pt x="2048" y="548"/>
                      <a:pt x="239" y="1906"/>
                      <a:pt x="167" y="1965"/>
                    </a:cubicBezTo>
                    <a:lnTo>
                      <a:pt x="1" y="2096"/>
                    </a:lnTo>
                    <a:lnTo>
                      <a:pt x="5608" y="7085"/>
                    </a:lnTo>
                    <a:lnTo>
                      <a:pt x="3275"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3"/>
              <p:cNvSpPr/>
              <p:nvPr/>
            </p:nvSpPr>
            <p:spPr>
              <a:xfrm>
                <a:off x="3394825" y="2516100"/>
                <a:ext cx="9775" cy="9875"/>
              </a:xfrm>
              <a:custGeom>
                <a:rect b="b" l="l" r="r" t="t"/>
                <a:pathLst>
                  <a:path extrusionOk="0" h="395" w="391">
                    <a:moveTo>
                      <a:pt x="372" y="0"/>
                    </a:moveTo>
                    <a:cubicBezTo>
                      <a:pt x="369" y="0"/>
                      <a:pt x="367" y="2"/>
                      <a:pt x="367" y="5"/>
                    </a:cubicBezTo>
                    <a:cubicBezTo>
                      <a:pt x="295" y="29"/>
                      <a:pt x="236" y="88"/>
                      <a:pt x="176" y="148"/>
                    </a:cubicBezTo>
                    <a:cubicBezTo>
                      <a:pt x="117" y="231"/>
                      <a:pt x="57" y="291"/>
                      <a:pt x="10" y="374"/>
                    </a:cubicBezTo>
                    <a:cubicBezTo>
                      <a:pt x="1" y="374"/>
                      <a:pt x="19" y="394"/>
                      <a:pt x="33" y="394"/>
                    </a:cubicBezTo>
                    <a:cubicBezTo>
                      <a:pt x="38" y="394"/>
                      <a:pt x="42" y="392"/>
                      <a:pt x="45" y="386"/>
                    </a:cubicBezTo>
                    <a:cubicBezTo>
                      <a:pt x="117" y="326"/>
                      <a:pt x="176" y="267"/>
                      <a:pt x="248" y="196"/>
                    </a:cubicBezTo>
                    <a:cubicBezTo>
                      <a:pt x="295" y="136"/>
                      <a:pt x="367" y="88"/>
                      <a:pt x="391" y="17"/>
                    </a:cubicBezTo>
                    <a:cubicBezTo>
                      <a:pt x="391" y="9"/>
                      <a:pt x="379" y="0"/>
                      <a:pt x="37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3"/>
              <p:cNvSpPr/>
              <p:nvPr/>
            </p:nvSpPr>
            <p:spPr>
              <a:xfrm>
                <a:off x="3392250" y="2506400"/>
                <a:ext cx="9375" cy="9925"/>
              </a:xfrm>
              <a:custGeom>
                <a:rect b="b" l="l" r="r" t="t"/>
                <a:pathLst>
                  <a:path extrusionOk="0" h="397" w="375">
                    <a:moveTo>
                      <a:pt x="351" y="0"/>
                    </a:moveTo>
                    <a:cubicBezTo>
                      <a:pt x="279" y="36"/>
                      <a:pt x="232" y="107"/>
                      <a:pt x="172" y="167"/>
                    </a:cubicBezTo>
                    <a:cubicBezTo>
                      <a:pt x="113" y="226"/>
                      <a:pt x="53" y="286"/>
                      <a:pt x="29" y="357"/>
                    </a:cubicBezTo>
                    <a:cubicBezTo>
                      <a:pt x="0" y="377"/>
                      <a:pt x="19" y="396"/>
                      <a:pt x="33" y="396"/>
                    </a:cubicBezTo>
                    <a:cubicBezTo>
                      <a:pt x="36" y="396"/>
                      <a:pt x="39" y="395"/>
                      <a:pt x="41" y="393"/>
                    </a:cubicBezTo>
                    <a:cubicBezTo>
                      <a:pt x="113" y="345"/>
                      <a:pt x="172" y="286"/>
                      <a:pt x="232" y="214"/>
                    </a:cubicBezTo>
                    <a:cubicBezTo>
                      <a:pt x="279" y="155"/>
                      <a:pt x="351" y="95"/>
                      <a:pt x="375" y="24"/>
                    </a:cubicBezTo>
                    <a:cubicBezTo>
                      <a:pt x="375" y="0"/>
                      <a:pt x="351" y="0"/>
                      <a:pt x="35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3"/>
              <p:cNvSpPr/>
              <p:nvPr/>
            </p:nvSpPr>
            <p:spPr>
              <a:xfrm>
                <a:off x="3386725" y="2499550"/>
                <a:ext cx="11925" cy="11100"/>
              </a:xfrm>
              <a:custGeom>
                <a:rect b="b" l="l" r="r" t="t"/>
                <a:pathLst>
                  <a:path extrusionOk="0" h="444" w="477">
                    <a:moveTo>
                      <a:pt x="453" y="0"/>
                    </a:moveTo>
                    <a:cubicBezTo>
                      <a:pt x="369" y="0"/>
                      <a:pt x="274" y="96"/>
                      <a:pt x="215" y="143"/>
                    </a:cubicBezTo>
                    <a:cubicBezTo>
                      <a:pt x="143" y="215"/>
                      <a:pt x="48" y="310"/>
                      <a:pt x="0" y="393"/>
                    </a:cubicBezTo>
                    <a:cubicBezTo>
                      <a:pt x="0" y="423"/>
                      <a:pt x="16" y="444"/>
                      <a:pt x="29" y="444"/>
                    </a:cubicBezTo>
                    <a:cubicBezTo>
                      <a:pt x="31" y="444"/>
                      <a:pt x="34" y="443"/>
                      <a:pt x="36" y="441"/>
                    </a:cubicBezTo>
                    <a:cubicBezTo>
                      <a:pt x="131" y="381"/>
                      <a:pt x="203" y="310"/>
                      <a:pt x="274" y="238"/>
                    </a:cubicBezTo>
                    <a:cubicBezTo>
                      <a:pt x="334" y="179"/>
                      <a:pt x="453" y="119"/>
                      <a:pt x="477" y="24"/>
                    </a:cubicBezTo>
                    <a:cubicBezTo>
                      <a:pt x="477" y="12"/>
                      <a:pt x="477" y="0"/>
                      <a:pt x="45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3"/>
              <p:cNvSpPr/>
              <p:nvPr/>
            </p:nvSpPr>
            <p:spPr>
              <a:xfrm>
                <a:off x="3382875" y="2490800"/>
                <a:ext cx="14125" cy="12100"/>
              </a:xfrm>
              <a:custGeom>
                <a:rect b="b" l="l" r="r" t="t"/>
                <a:pathLst>
                  <a:path extrusionOk="0" h="484" w="565">
                    <a:moveTo>
                      <a:pt x="542" y="0"/>
                    </a:moveTo>
                    <a:cubicBezTo>
                      <a:pt x="538" y="0"/>
                      <a:pt x="535" y="2"/>
                      <a:pt x="535" y="5"/>
                    </a:cubicBezTo>
                    <a:cubicBezTo>
                      <a:pt x="345" y="88"/>
                      <a:pt x="166" y="267"/>
                      <a:pt x="11" y="434"/>
                    </a:cubicBezTo>
                    <a:cubicBezTo>
                      <a:pt x="1" y="444"/>
                      <a:pt x="9" y="483"/>
                      <a:pt x="36" y="483"/>
                    </a:cubicBezTo>
                    <a:cubicBezTo>
                      <a:pt x="40" y="483"/>
                      <a:pt x="43" y="483"/>
                      <a:pt x="47" y="481"/>
                    </a:cubicBezTo>
                    <a:cubicBezTo>
                      <a:pt x="226" y="362"/>
                      <a:pt x="428" y="207"/>
                      <a:pt x="547" y="17"/>
                    </a:cubicBezTo>
                    <a:cubicBezTo>
                      <a:pt x="564" y="8"/>
                      <a:pt x="551" y="0"/>
                      <a:pt x="54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3"/>
              <p:cNvSpPr/>
              <p:nvPr/>
            </p:nvSpPr>
            <p:spPr>
              <a:xfrm>
                <a:off x="3378375" y="2482200"/>
                <a:ext cx="17475" cy="12300"/>
              </a:xfrm>
              <a:custGeom>
                <a:rect b="b" l="l" r="r" t="t"/>
                <a:pathLst>
                  <a:path extrusionOk="0" h="492" w="699">
                    <a:moveTo>
                      <a:pt x="665" y="0"/>
                    </a:moveTo>
                    <a:cubicBezTo>
                      <a:pt x="661" y="0"/>
                      <a:pt x="658" y="1"/>
                      <a:pt x="656" y="4"/>
                    </a:cubicBezTo>
                    <a:cubicBezTo>
                      <a:pt x="525" y="28"/>
                      <a:pt x="406" y="135"/>
                      <a:pt x="299" y="206"/>
                    </a:cubicBezTo>
                    <a:cubicBezTo>
                      <a:pt x="191" y="289"/>
                      <a:pt x="84" y="361"/>
                      <a:pt x="13" y="468"/>
                    </a:cubicBezTo>
                    <a:cubicBezTo>
                      <a:pt x="1" y="480"/>
                      <a:pt x="37" y="492"/>
                      <a:pt x="49" y="492"/>
                    </a:cubicBezTo>
                    <a:cubicBezTo>
                      <a:pt x="180" y="432"/>
                      <a:pt x="287" y="325"/>
                      <a:pt x="406" y="254"/>
                    </a:cubicBezTo>
                    <a:cubicBezTo>
                      <a:pt x="489" y="194"/>
                      <a:pt x="608" y="135"/>
                      <a:pt x="680" y="28"/>
                    </a:cubicBezTo>
                    <a:cubicBezTo>
                      <a:pt x="699" y="18"/>
                      <a:pt x="679" y="0"/>
                      <a:pt x="66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3"/>
              <p:cNvSpPr/>
              <p:nvPr/>
            </p:nvSpPr>
            <p:spPr>
              <a:xfrm>
                <a:off x="3373375" y="2474550"/>
                <a:ext cx="16950" cy="12300"/>
              </a:xfrm>
              <a:custGeom>
                <a:rect b="b" l="l" r="r" t="t"/>
                <a:pathLst>
                  <a:path extrusionOk="0" h="492" w="678">
                    <a:moveTo>
                      <a:pt x="665" y="0"/>
                    </a:moveTo>
                    <a:cubicBezTo>
                      <a:pt x="534" y="60"/>
                      <a:pt x="427" y="143"/>
                      <a:pt x="308" y="238"/>
                    </a:cubicBezTo>
                    <a:cubicBezTo>
                      <a:pt x="201" y="310"/>
                      <a:pt x="94" y="381"/>
                      <a:pt x="10" y="476"/>
                    </a:cubicBezTo>
                    <a:cubicBezTo>
                      <a:pt x="1" y="476"/>
                      <a:pt x="7" y="492"/>
                      <a:pt x="15" y="492"/>
                    </a:cubicBezTo>
                    <a:cubicBezTo>
                      <a:pt x="18" y="492"/>
                      <a:pt x="20" y="491"/>
                      <a:pt x="22" y="488"/>
                    </a:cubicBezTo>
                    <a:cubicBezTo>
                      <a:pt x="141" y="441"/>
                      <a:pt x="260" y="357"/>
                      <a:pt x="368" y="286"/>
                    </a:cubicBezTo>
                    <a:cubicBezTo>
                      <a:pt x="487" y="203"/>
                      <a:pt x="582" y="119"/>
                      <a:pt x="677" y="12"/>
                    </a:cubicBezTo>
                    <a:cubicBezTo>
                      <a:pt x="677" y="0"/>
                      <a:pt x="677" y="0"/>
                      <a:pt x="66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3"/>
              <p:cNvSpPr/>
              <p:nvPr/>
            </p:nvSpPr>
            <p:spPr>
              <a:xfrm>
                <a:off x="3368000" y="2465325"/>
                <a:ext cx="21125" cy="14950"/>
              </a:xfrm>
              <a:custGeom>
                <a:rect b="b" l="l" r="r" t="t"/>
                <a:pathLst>
                  <a:path extrusionOk="0" h="598" w="845">
                    <a:moveTo>
                      <a:pt x="821" y="0"/>
                    </a:moveTo>
                    <a:cubicBezTo>
                      <a:pt x="690" y="12"/>
                      <a:pt x="571" y="95"/>
                      <a:pt x="464" y="179"/>
                    </a:cubicBezTo>
                    <a:cubicBezTo>
                      <a:pt x="309" y="298"/>
                      <a:pt x="154" y="429"/>
                      <a:pt x="11" y="560"/>
                    </a:cubicBezTo>
                    <a:cubicBezTo>
                      <a:pt x="1" y="570"/>
                      <a:pt x="8" y="598"/>
                      <a:pt x="33" y="598"/>
                    </a:cubicBezTo>
                    <a:cubicBezTo>
                      <a:pt x="37" y="598"/>
                      <a:pt x="42" y="597"/>
                      <a:pt x="47" y="595"/>
                    </a:cubicBezTo>
                    <a:cubicBezTo>
                      <a:pt x="190" y="500"/>
                      <a:pt x="309" y="393"/>
                      <a:pt x="452" y="298"/>
                    </a:cubicBezTo>
                    <a:cubicBezTo>
                      <a:pt x="571" y="191"/>
                      <a:pt x="714" y="119"/>
                      <a:pt x="833" y="24"/>
                    </a:cubicBezTo>
                    <a:cubicBezTo>
                      <a:pt x="845" y="12"/>
                      <a:pt x="833" y="0"/>
                      <a:pt x="82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3"/>
              <p:cNvSpPr/>
              <p:nvPr/>
            </p:nvSpPr>
            <p:spPr>
              <a:xfrm>
                <a:off x="3362025" y="2453450"/>
                <a:ext cx="25325" cy="18975"/>
              </a:xfrm>
              <a:custGeom>
                <a:rect b="b" l="l" r="r" t="t"/>
                <a:pathLst>
                  <a:path extrusionOk="0" h="759" w="1013">
                    <a:moveTo>
                      <a:pt x="999" y="1"/>
                    </a:moveTo>
                    <a:cubicBezTo>
                      <a:pt x="996" y="1"/>
                      <a:pt x="992" y="3"/>
                      <a:pt x="988" y="11"/>
                    </a:cubicBezTo>
                    <a:cubicBezTo>
                      <a:pt x="834" y="142"/>
                      <a:pt x="631" y="225"/>
                      <a:pt x="441" y="332"/>
                    </a:cubicBezTo>
                    <a:cubicBezTo>
                      <a:pt x="286" y="439"/>
                      <a:pt x="119" y="558"/>
                      <a:pt x="0" y="701"/>
                    </a:cubicBezTo>
                    <a:cubicBezTo>
                      <a:pt x="0" y="736"/>
                      <a:pt x="6" y="758"/>
                      <a:pt x="19" y="758"/>
                    </a:cubicBezTo>
                    <a:cubicBezTo>
                      <a:pt x="24" y="758"/>
                      <a:pt x="29" y="755"/>
                      <a:pt x="36" y="749"/>
                    </a:cubicBezTo>
                    <a:cubicBezTo>
                      <a:pt x="238" y="630"/>
                      <a:pt x="429" y="475"/>
                      <a:pt x="643" y="332"/>
                    </a:cubicBezTo>
                    <a:cubicBezTo>
                      <a:pt x="774" y="249"/>
                      <a:pt x="941" y="189"/>
                      <a:pt x="1012" y="23"/>
                    </a:cubicBezTo>
                    <a:cubicBezTo>
                      <a:pt x="1012" y="14"/>
                      <a:pt x="1006" y="1"/>
                      <a:pt x="99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3"/>
              <p:cNvSpPr/>
              <p:nvPr/>
            </p:nvSpPr>
            <p:spPr>
              <a:xfrm>
                <a:off x="3356950" y="2445975"/>
                <a:ext cx="25325" cy="18475"/>
              </a:xfrm>
              <a:custGeom>
                <a:rect b="b" l="l" r="r" t="t"/>
                <a:pathLst>
                  <a:path extrusionOk="0" h="739" w="1013">
                    <a:moveTo>
                      <a:pt x="977" y="0"/>
                    </a:moveTo>
                    <a:cubicBezTo>
                      <a:pt x="787" y="72"/>
                      <a:pt x="632" y="203"/>
                      <a:pt x="477" y="310"/>
                    </a:cubicBezTo>
                    <a:cubicBezTo>
                      <a:pt x="310" y="429"/>
                      <a:pt x="132" y="548"/>
                      <a:pt x="13" y="691"/>
                    </a:cubicBezTo>
                    <a:cubicBezTo>
                      <a:pt x="1" y="726"/>
                      <a:pt x="13" y="738"/>
                      <a:pt x="25" y="738"/>
                    </a:cubicBezTo>
                    <a:cubicBezTo>
                      <a:pt x="215" y="655"/>
                      <a:pt x="382" y="500"/>
                      <a:pt x="548" y="381"/>
                    </a:cubicBezTo>
                    <a:cubicBezTo>
                      <a:pt x="691" y="262"/>
                      <a:pt x="858" y="179"/>
                      <a:pt x="989" y="24"/>
                    </a:cubicBezTo>
                    <a:cubicBezTo>
                      <a:pt x="1013" y="12"/>
                      <a:pt x="989" y="0"/>
                      <a:pt x="97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3"/>
              <p:cNvSpPr/>
              <p:nvPr/>
            </p:nvSpPr>
            <p:spPr>
              <a:xfrm>
                <a:off x="3353150" y="2433400"/>
                <a:ext cx="24575" cy="18925"/>
              </a:xfrm>
              <a:custGeom>
                <a:rect b="b" l="l" r="r" t="t"/>
                <a:pathLst>
                  <a:path extrusionOk="0" h="757" w="983">
                    <a:moveTo>
                      <a:pt x="956" y="1"/>
                    </a:moveTo>
                    <a:cubicBezTo>
                      <a:pt x="954" y="1"/>
                      <a:pt x="952" y="1"/>
                      <a:pt x="950" y="3"/>
                    </a:cubicBezTo>
                    <a:cubicBezTo>
                      <a:pt x="760" y="86"/>
                      <a:pt x="581" y="217"/>
                      <a:pt x="415" y="336"/>
                    </a:cubicBezTo>
                    <a:cubicBezTo>
                      <a:pt x="272" y="456"/>
                      <a:pt x="117" y="563"/>
                      <a:pt x="10" y="717"/>
                    </a:cubicBezTo>
                    <a:cubicBezTo>
                      <a:pt x="0" y="737"/>
                      <a:pt x="6" y="756"/>
                      <a:pt x="28" y="756"/>
                    </a:cubicBezTo>
                    <a:cubicBezTo>
                      <a:pt x="33" y="756"/>
                      <a:pt x="39" y="755"/>
                      <a:pt x="46" y="753"/>
                    </a:cubicBezTo>
                    <a:cubicBezTo>
                      <a:pt x="212" y="634"/>
                      <a:pt x="355" y="515"/>
                      <a:pt x="522" y="396"/>
                    </a:cubicBezTo>
                    <a:cubicBezTo>
                      <a:pt x="665" y="289"/>
                      <a:pt x="843" y="182"/>
                      <a:pt x="962" y="39"/>
                    </a:cubicBezTo>
                    <a:cubicBezTo>
                      <a:pt x="983" y="29"/>
                      <a:pt x="968" y="1"/>
                      <a:pt x="95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3"/>
              <p:cNvSpPr/>
              <p:nvPr/>
            </p:nvSpPr>
            <p:spPr>
              <a:xfrm>
                <a:off x="3345650" y="2424525"/>
                <a:ext cx="27100" cy="19975"/>
              </a:xfrm>
              <a:custGeom>
                <a:rect b="b" l="l" r="r" t="t"/>
                <a:pathLst>
                  <a:path extrusionOk="0" h="799" w="1084">
                    <a:moveTo>
                      <a:pt x="1060" y="1"/>
                    </a:moveTo>
                    <a:cubicBezTo>
                      <a:pt x="869" y="60"/>
                      <a:pt x="703" y="215"/>
                      <a:pt x="536" y="334"/>
                    </a:cubicBezTo>
                    <a:cubicBezTo>
                      <a:pt x="357" y="465"/>
                      <a:pt x="167" y="584"/>
                      <a:pt x="12" y="751"/>
                    </a:cubicBezTo>
                    <a:cubicBezTo>
                      <a:pt x="0" y="763"/>
                      <a:pt x="12" y="799"/>
                      <a:pt x="36" y="799"/>
                    </a:cubicBezTo>
                    <a:cubicBezTo>
                      <a:pt x="238" y="715"/>
                      <a:pt x="417" y="572"/>
                      <a:pt x="596" y="441"/>
                    </a:cubicBezTo>
                    <a:cubicBezTo>
                      <a:pt x="762" y="322"/>
                      <a:pt x="953" y="203"/>
                      <a:pt x="1072" y="37"/>
                    </a:cubicBezTo>
                    <a:cubicBezTo>
                      <a:pt x="1084" y="25"/>
                      <a:pt x="1072" y="1"/>
                      <a:pt x="106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3"/>
              <p:cNvSpPr/>
              <p:nvPr/>
            </p:nvSpPr>
            <p:spPr>
              <a:xfrm>
                <a:off x="3341300" y="2413075"/>
                <a:ext cx="29550" cy="21075"/>
              </a:xfrm>
              <a:custGeom>
                <a:rect b="b" l="l" r="r" t="t"/>
                <a:pathLst>
                  <a:path extrusionOk="0" h="843" w="1182">
                    <a:moveTo>
                      <a:pt x="1139" y="0"/>
                    </a:moveTo>
                    <a:cubicBezTo>
                      <a:pt x="1132" y="0"/>
                      <a:pt x="1124" y="2"/>
                      <a:pt x="1115" y="6"/>
                    </a:cubicBezTo>
                    <a:cubicBezTo>
                      <a:pt x="901" y="90"/>
                      <a:pt x="710" y="268"/>
                      <a:pt x="531" y="387"/>
                    </a:cubicBezTo>
                    <a:cubicBezTo>
                      <a:pt x="353" y="507"/>
                      <a:pt x="174" y="626"/>
                      <a:pt x="31" y="792"/>
                    </a:cubicBezTo>
                    <a:cubicBezTo>
                      <a:pt x="1" y="813"/>
                      <a:pt x="23" y="842"/>
                      <a:pt x="45" y="842"/>
                    </a:cubicBezTo>
                    <a:cubicBezTo>
                      <a:pt x="48" y="842"/>
                      <a:pt x="52" y="842"/>
                      <a:pt x="55" y="840"/>
                    </a:cubicBezTo>
                    <a:cubicBezTo>
                      <a:pt x="270" y="721"/>
                      <a:pt x="460" y="578"/>
                      <a:pt x="651" y="447"/>
                    </a:cubicBezTo>
                    <a:cubicBezTo>
                      <a:pt x="817" y="328"/>
                      <a:pt x="1020" y="209"/>
                      <a:pt x="1162" y="66"/>
                    </a:cubicBezTo>
                    <a:cubicBezTo>
                      <a:pt x="1182" y="37"/>
                      <a:pt x="1170" y="0"/>
                      <a:pt x="113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3"/>
              <p:cNvSpPr/>
              <p:nvPr/>
            </p:nvSpPr>
            <p:spPr>
              <a:xfrm>
                <a:off x="3335675" y="2401800"/>
                <a:ext cx="33500" cy="22550"/>
              </a:xfrm>
              <a:custGeom>
                <a:rect b="b" l="l" r="r" t="t"/>
                <a:pathLst>
                  <a:path extrusionOk="0" h="902" w="1340">
                    <a:moveTo>
                      <a:pt x="1331" y="0"/>
                    </a:moveTo>
                    <a:cubicBezTo>
                      <a:pt x="1328" y="0"/>
                      <a:pt x="1323" y="2"/>
                      <a:pt x="1316" y="5"/>
                    </a:cubicBezTo>
                    <a:cubicBezTo>
                      <a:pt x="1078" y="100"/>
                      <a:pt x="864" y="279"/>
                      <a:pt x="637" y="410"/>
                    </a:cubicBezTo>
                    <a:cubicBezTo>
                      <a:pt x="411" y="541"/>
                      <a:pt x="209" y="696"/>
                      <a:pt x="30" y="850"/>
                    </a:cubicBezTo>
                    <a:cubicBezTo>
                      <a:pt x="1" y="880"/>
                      <a:pt x="20" y="901"/>
                      <a:pt x="41" y="901"/>
                    </a:cubicBezTo>
                    <a:cubicBezTo>
                      <a:pt x="45" y="901"/>
                      <a:pt x="50" y="900"/>
                      <a:pt x="54" y="898"/>
                    </a:cubicBezTo>
                    <a:cubicBezTo>
                      <a:pt x="292" y="731"/>
                      <a:pt x="530" y="600"/>
                      <a:pt x="768" y="457"/>
                    </a:cubicBezTo>
                    <a:cubicBezTo>
                      <a:pt x="959" y="338"/>
                      <a:pt x="1197" y="219"/>
                      <a:pt x="1340" y="17"/>
                    </a:cubicBezTo>
                    <a:cubicBezTo>
                      <a:pt x="1340" y="9"/>
                      <a:pt x="1340" y="0"/>
                      <a:pt x="133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3"/>
              <p:cNvSpPr/>
              <p:nvPr/>
            </p:nvSpPr>
            <p:spPr>
              <a:xfrm>
                <a:off x="3330250" y="2389200"/>
                <a:ext cx="39150" cy="24750"/>
              </a:xfrm>
              <a:custGeom>
                <a:rect b="b" l="l" r="r" t="t"/>
                <a:pathLst>
                  <a:path extrusionOk="0" h="990" w="1566">
                    <a:moveTo>
                      <a:pt x="1553" y="1"/>
                    </a:moveTo>
                    <a:cubicBezTo>
                      <a:pt x="1551" y="1"/>
                      <a:pt x="1548" y="3"/>
                      <a:pt x="1545" y="9"/>
                    </a:cubicBezTo>
                    <a:cubicBezTo>
                      <a:pt x="1259" y="104"/>
                      <a:pt x="1009" y="283"/>
                      <a:pt x="747" y="438"/>
                    </a:cubicBezTo>
                    <a:cubicBezTo>
                      <a:pt x="497" y="604"/>
                      <a:pt x="247" y="747"/>
                      <a:pt x="9" y="950"/>
                    </a:cubicBezTo>
                    <a:cubicBezTo>
                      <a:pt x="0" y="976"/>
                      <a:pt x="5" y="990"/>
                      <a:pt x="12" y="990"/>
                    </a:cubicBezTo>
                    <a:cubicBezTo>
                      <a:pt x="15" y="990"/>
                      <a:pt x="18" y="988"/>
                      <a:pt x="21" y="985"/>
                    </a:cubicBezTo>
                    <a:cubicBezTo>
                      <a:pt x="307" y="842"/>
                      <a:pt x="569" y="664"/>
                      <a:pt x="842" y="497"/>
                    </a:cubicBezTo>
                    <a:cubicBezTo>
                      <a:pt x="1081" y="342"/>
                      <a:pt x="1343" y="223"/>
                      <a:pt x="1557" y="33"/>
                    </a:cubicBezTo>
                    <a:cubicBezTo>
                      <a:pt x="1566" y="24"/>
                      <a:pt x="1561" y="1"/>
                      <a:pt x="155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3"/>
              <p:cNvSpPr/>
              <p:nvPr/>
            </p:nvSpPr>
            <p:spPr>
              <a:xfrm>
                <a:off x="3069725" y="2603725"/>
                <a:ext cx="159550" cy="119675"/>
              </a:xfrm>
              <a:custGeom>
                <a:rect b="b" l="l" r="r" t="t"/>
                <a:pathLst>
                  <a:path extrusionOk="0" h="4787" w="6382">
                    <a:moveTo>
                      <a:pt x="1798" y="0"/>
                    </a:moveTo>
                    <a:cubicBezTo>
                      <a:pt x="1072" y="870"/>
                      <a:pt x="0" y="2941"/>
                      <a:pt x="0" y="2941"/>
                    </a:cubicBezTo>
                    <a:lnTo>
                      <a:pt x="6382" y="4787"/>
                    </a:lnTo>
                    <a:lnTo>
                      <a:pt x="1798"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3"/>
              <p:cNvSpPr/>
              <p:nvPr/>
            </p:nvSpPr>
            <p:spPr>
              <a:xfrm>
                <a:off x="3062875" y="2596875"/>
                <a:ext cx="180400" cy="135175"/>
              </a:xfrm>
              <a:custGeom>
                <a:rect b="b" l="l" r="r" t="t"/>
                <a:pathLst>
                  <a:path extrusionOk="0" h="5407" w="7216">
                    <a:moveTo>
                      <a:pt x="2084" y="536"/>
                    </a:moveTo>
                    <a:lnTo>
                      <a:pt x="6084" y="4715"/>
                    </a:lnTo>
                    <a:lnTo>
                      <a:pt x="6084" y="4715"/>
                    </a:lnTo>
                    <a:lnTo>
                      <a:pt x="512" y="3108"/>
                    </a:lnTo>
                    <a:cubicBezTo>
                      <a:pt x="774" y="2620"/>
                      <a:pt x="1501" y="1286"/>
                      <a:pt x="2084" y="536"/>
                    </a:cubicBezTo>
                    <a:close/>
                    <a:moveTo>
                      <a:pt x="2060" y="1"/>
                    </a:moveTo>
                    <a:lnTo>
                      <a:pt x="1941" y="155"/>
                    </a:lnTo>
                    <a:cubicBezTo>
                      <a:pt x="1191" y="1048"/>
                      <a:pt x="155" y="3037"/>
                      <a:pt x="107" y="3132"/>
                    </a:cubicBezTo>
                    <a:lnTo>
                      <a:pt x="0" y="3322"/>
                    </a:lnTo>
                    <a:lnTo>
                      <a:pt x="7216" y="5406"/>
                    </a:lnTo>
                    <a:lnTo>
                      <a:pt x="2060"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3"/>
              <p:cNvSpPr/>
              <p:nvPr/>
            </p:nvSpPr>
            <p:spPr>
              <a:xfrm>
                <a:off x="3205150" y="2701050"/>
                <a:ext cx="5075" cy="12950"/>
              </a:xfrm>
              <a:custGeom>
                <a:rect b="b" l="l" r="r" t="t"/>
                <a:pathLst>
                  <a:path extrusionOk="0" h="518" w="203">
                    <a:moveTo>
                      <a:pt x="155" y="1"/>
                    </a:moveTo>
                    <a:cubicBezTo>
                      <a:pt x="96" y="60"/>
                      <a:pt x="84" y="156"/>
                      <a:pt x="60" y="227"/>
                    </a:cubicBezTo>
                    <a:cubicBezTo>
                      <a:pt x="24" y="310"/>
                      <a:pt x="12" y="406"/>
                      <a:pt x="1" y="489"/>
                    </a:cubicBezTo>
                    <a:cubicBezTo>
                      <a:pt x="9" y="506"/>
                      <a:pt x="24" y="517"/>
                      <a:pt x="32" y="517"/>
                    </a:cubicBezTo>
                    <a:cubicBezTo>
                      <a:pt x="35" y="517"/>
                      <a:pt x="36" y="516"/>
                      <a:pt x="36" y="513"/>
                    </a:cubicBezTo>
                    <a:cubicBezTo>
                      <a:pt x="72" y="418"/>
                      <a:pt x="120" y="346"/>
                      <a:pt x="143" y="251"/>
                    </a:cubicBezTo>
                    <a:cubicBezTo>
                      <a:pt x="179" y="179"/>
                      <a:pt x="203" y="108"/>
                      <a:pt x="191" y="13"/>
                    </a:cubicBezTo>
                    <a:cubicBezTo>
                      <a:pt x="191" y="1"/>
                      <a:pt x="179" y="1"/>
                      <a:pt x="15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3"/>
              <p:cNvSpPr/>
              <p:nvPr/>
            </p:nvSpPr>
            <p:spPr>
              <a:xfrm>
                <a:off x="3198600" y="2694575"/>
                <a:ext cx="5075" cy="11875"/>
              </a:xfrm>
              <a:custGeom>
                <a:rect b="b" l="l" r="r" t="t"/>
                <a:pathLst>
                  <a:path extrusionOk="0" h="475" w="203">
                    <a:moveTo>
                      <a:pt x="172" y="1"/>
                    </a:moveTo>
                    <a:cubicBezTo>
                      <a:pt x="167" y="1"/>
                      <a:pt x="161" y="4"/>
                      <a:pt x="155" y="10"/>
                    </a:cubicBezTo>
                    <a:cubicBezTo>
                      <a:pt x="108" y="69"/>
                      <a:pt x="96" y="153"/>
                      <a:pt x="60" y="212"/>
                    </a:cubicBezTo>
                    <a:cubicBezTo>
                      <a:pt x="36" y="307"/>
                      <a:pt x="1" y="379"/>
                      <a:pt x="1" y="462"/>
                    </a:cubicBezTo>
                    <a:lnTo>
                      <a:pt x="48" y="474"/>
                    </a:lnTo>
                    <a:cubicBezTo>
                      <a:pt x="96" y="391"/>
                      <a:pt x="120" y="307"/>
                      <a:pt x="155" y="236"/>
                    </a:cubicBezTo>
                    <a:cubicBezTo>
                      <a:pt x="167" y="153"/>
                      <a:pt x="203" y="81"/>
                      <a:pt x="179" y="10"/>
                    </a:cubicBezTo>
                    <a:cubicBezTo>
                      <a:pt x="179" y="4"/>
                      <a:pt x="176" y="1"/>
                      <a:pt x="17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3"/>
              <p:cNvSpPr/>
              <p:nvPr/>
            </p:nvSpPr>
            <p:spPr>
              <a:xfrm>
                <a:off x="3190875" y="2688725"/>
                <a:ext cx="7150" cy="14925"/>
              </a:xfrm>
              <a:custGeom>
                <a:rect b="b" l="l" r="r" t="t"/>
                <a:pathLst>
                  <a:path extrusionOk="0" h="597" w="286">
                    <a:moveTo>
                      <a:pt x="251" y="1"/>
                    </a:moveTo>
                    <a:cubicBezTo>
                      <a:pt x="246" y="1"/>
                      <a:pt x="242" y="2"/>
                      <a:pt x="238" y="6"/>
                    </a:cubicBezTo>
                    <a:cubicBezTo>
                      <a:pt x="167" y="53"/>
                      <a:pt x="131" y="149"/>
                      <a:pt x="95" y="244"/>
                    </a:cubicBezTo>
                    <a:cubicBezTo>
                      <a:pt x="48" y="351"/>
                      <a:pt x="0" y="446"/>
                      <a:pt x="0" y="565"/>
                    </a:cubicBezTo>
                    <a:cubicBezTo>
                      <a:pt x="8" y="588"/>
                      <a:pt x="25" y="596"/>
                      <a:pt x="39" y="596"/>
                    </a:cubicBezTo>
                    <a:cubicBezTo>
                      <a:pt x="48" y="596"/>
                      <a:pt x="55" y="593"/>
                      <a:pt x="60" y="589"/>
                    </a:cubicBezTo>
                    <a:cubicBezTo>
                      <a:pt x="107" y="494"/>
                      <a:pt x="155" y="410"/>
                      <a:pt x="179" y="303"/>
                    </a:cubicBezTo>
                    <a:cubicBezTo>
                      <a:pt x="214" y="208"/>
                      <a:pt x="286" y="113"/>
                      <a:pt x="274" y="18"/>
                    </a:cubicBezTo>
                    <a:cubicBezTo>
                      <a:pt x="274" y="9"/>
                      <a:pt x="262" y="1"/>
                      <a:pt x="25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3"/>
              <p:cNvSpPr/>
              <p:nvPr/>
            </p:nvSpPr>
            <p:spPr>
              <a:xfrm>
                <a:off x="3184325" y="2681575"/>
                <a:ext cx="7750" cy="16525"/>
              </a:xfrm>
              <a:custGeom>
                <a:rect b="b" l="l" r="r" t="t"/>
                <a:pathLst>
                  <a:path extrusionOk="0" h="661" w="310">
                    <a:moveTo>
                      <a:pt x="292" y="1"/>
                    </a:moveTo>
                    <a:cubicBezTo>
                      <a:pt x="287" y="1"/>
                      <a:pt x="281" y="2"/>
                      <a:pt x="274" y="6"/>
                    </a:cubicBezTo>
                    <a:cubicBezTo>
                      <a:pt x="143" y="173"/>
                      <a:pt x="60" y="411"/>
                      <a:pt x="0" y="613"/>
                    </a:cubicBezTo>
                    <a:cubicBezTo>
                      <a:pt x="0" y="645"/>
                      <a:pt x="16" y="661"/>
                      <a:pt x="34" y="661"/>
                    </a:cubicBezTo>
                    <a:cubicBezTo>
                      <a:pt x="42" y="661"/>
                      <a:pt x="52" y="657"/>
                      <a:pt x="60" y="649"/>
                    </a:cubicBezTo>
                    <a:cubicBezTo>
                      <a:pt x="155" y="470"/>
                      <a:pt x="274" y="232"/>
                      <a:pt x="310" y="18"/>
                    </a:cubicBezTo>
                    <a:cubicBezTo>
                      <a:pt x="310" y="9"/>
                      <a:pt x="304" y="1"/>
                      <a:pt x="29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3"/>
              <p:cNvSpPr/>
              <p:nvPr/>
            </p:nvSpPr>
            <p:spPr>
              <a:xfrm>
                <a:off x="3177175" y="2674500"/>
                <a:ext cx="10150" cy="18375"/>
              </a:xfrm>
              <a:custGeom>
                <a:rect b="b" l="l" r="r" t="t"/>
                <a:pathLst>
                  <a:path extrusionOk="0" h="735" w="406">
                    <a:moveTo>
                      <a:pt x="375" y="1"/>
                    </a:moveTo>
                    <a:cubicBezTo>
                      <a:pt x="373" y="1"/>
                      <a:pt x="371" y="1"/>
                      <a:pt x="369" y="3"/>
                    </a:cubicBezTo>
                    <a:cubicBezTo>
                      <a:pt x="262" y="86"/>
                      <a:pt x="227" y="217"/>
                      <a:pt x="167" y="325"/>
                    </a:cubicBezTo>
                    <a:cubicBezTo>
                      <a:pt x="107" y="444"/>
                      <a:pt x="24" y="575"/>
                      <a:pt x="0" y="706"/>
                    </a:cubicBezTo>
                    <a:cubicBezTo>
                      <a:pt x="0" y="725"/>
                      <a:pt x="4" y="734"/>
                      <a:pt x="9" y="734"/>
                    </a:cubicBezTo>
                    <a:cubicBezTo>
                      <a:pt x="13" y="734"/>
                      <a:pt x="19" y="728"/>
                      <a:pt x="24" y="718"/>
                    </a:cubicBezTo>
                    <a:cubicBezTo>
                      <a:pt x="119" y="622"/>
                      <a:pt x="167" y="479"/>
                      <a:pt x="238" y="360"/>
                    </a:cubicBezTo>
                    <a:cubicBezTo>
                      <a:pt x="298" y="265"/>
                      <a:pt x="381" y="158"/>
                      <a:pt x="405" y="39"/>
                    </a:cubicBezTo>
                    <a:cubicBezTo>
                      <a:pt x="405" y="29"/>
                      <a:pt x="388" y="1"/>
                      <a:pt x="37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3"/>
              <p:cNvSpPr/>
              <p:nvPr/>
            </p:nvSpPr>
            <p:spPr>
              <a:xfrm>
                <a:off x="3169025" y="2669800"/>
                <a:ext cx="10250" cy="18450"/>
              </a:xfrm>
              <a:custGeom>
                <a:rect b="b" l="l" r="r" t="t"/>
                <a:pathLst>
                  <a:path extrusionOk="0" h="738" w="410">
                    <a:moveTo>
                      <a:pt x="398" y="1"/>
                    </a:moveTo>
                    <a:cubicBezTo>
                      <a:pt x="314" y="108"/>
                      <a:pt x="255" y="227"/>
                      <a:pt x="195" y="346"/>
                    </a:cubicBezTo>
                    <a:cubicBezTo>
                      <a:pt x="136" y="465"/>
                      <a:pt x="52" y="584"/>
                      <a:pt x="17" y="715"/>
                    </a:cubicBezTo>
                    <a:cubicBezTo>
                      <a:pt x="0" y="723"/>
                      <a:pt x="7" y="737"/>
                      <a:pt x="16" y="737"/>
                    </a:cubicBezTo>
                    <a:cubicBezTo>
                      <a:pt x="20" y="737"/>
                      <a:pt x="25" y="734"/>
                      <a:pt x="29" y="727"/>
                    </a:cubicBezTo>
                    <a:cubicBezTo>
                      <a:pt x="195" y="536"/>
                      <a:pt x="350" y="263"/>
                      <a:pt x="410" y="13"/>
                    </a:cubicBezTo>
                    <a:cubicBezTo>
                      <a:pt x="410" y="1"/>
                      <a:pt x="398" y="1"/>
                      <a:pt x="39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3"/>
              <p:cNvSpPr/>
              <p:nvPr/>
            </p:nvSpPr>
            <p:spPr>
              <a:xfrm>
                <a:off x="3161200" y="2661875"/>
                <a:ext cx="13250" cy="22550"/>
              </a:xfrm>
              <a:custGeom>
                <a:rect b="b" l="l" r="r" t="t"/>
                <a:pathLst>
                  <a:path extrusionOk="0" h="902" w="530">
                    <a:moveTo>
                      <a:pt x="501" y="0"/>
                    </a:moveTo>
                    <a:cubicBezTo>
                      <a:pt x="496" y="0"/>
                      <a:pt x="490" y="2"/>
                      <a:pt x="485" y="8"/>
                    </a:cubicBezTo>
                    <a:cubicBezTo>
                      <a:pt x="365" y="80"/>
                      <a:pt x="294" y="234"/>
                      <a:pt x="235" y="353"/>
                    </a:cubicBezTo>
                    <a:cubicBezTo>
                      <a:pt x="163" y="508"/>
                      <a:pt x="68" y="687"/>
                      <a:pt x="8" y="865"/>
                    </a:cubicBezTo>
                    <a:cubicBezTo>
                      <a:pt x="1" y="888"/>
                      <a:pt x="18" y="902"/>
                      <a:pt x="34" y="902"/>
                    </a:cubicBezTo>
                    <a:cubicBezTo>
                      <a:pt x="43" y="902"/>
                      <a:pt x="52" y="898"/>
                      <a:pt x="56" y="889"/>
                    </a:cubicBezTo>
                    <a:cubicBezTo>
                      <a:pt x="163" y="734"/>
                      <a:pt x="223" y="568"/>
                      <a:pt x="294" y="425"/>
                    </a:cubicBezTo>
                    <a:cubicBezTo>
                      <a:pt x="354" y="294"/>
                      <a:pt x="449" y="175"/>
                      <a:pt x="520" y="32"/>
                    </a:cubicBezTo>
                    <a:cubicBezTo>
                      <a:pt x="529" y="23"/>
                      <a:pt x="518" y="0"/>
                      <a:pt x="50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3"/>
              <p:cNvSpPr/>
              <p:nvPr/>
            </p:nvSpPr>
            <p:spPr>
              <a:xfrm>
                <a:off x="3152475" y="2652900"/>
                <a:ext cx="15500" cy="27175"/>
              </a:xfrm>
              <a:custGeom>
                <a:rect b="b" l="l" r="r" t="t"/>
                <a:pathLst>
                  <a:path extrusionOk="0" h="1087" w="620">
                    <a:moveTo>
                      <a:pt x="606" y="1"/>
                    </a:moveTo>
                    <a:cubicBezTo>
                      <a:pt x="598" y="1"/>
                      <a:pt x="589" y="4"/>
                      <a:pt x="584" y="10"/>
                    </a:cubicBezTo>
                    <a:cubicBezTo>
                      <a:pt x="512" y="200"/>
                      <a:pt x="345" y="379"/>
                      <a:pt x="226" y="558"/>
                    </a:cubicBezTo>
                    <a:cubicBezTo>
                      <a:pt x="143" y="724"/>
                      <a:pt x="48" y="891"/>
                      <a:pt x="0" y="1070"/>
                    </a:cubicBezTo>
                    <a:cubicBezTo>
                      <a:pt x="0" y="1078"/>
                      <a:pt x="18" y="1086"/>
                      <a:pt x="33" y="1086"/>
                    </a:cubicBezTo>
                    <a:cubicBezTo>
                      <a:pt x="39" y="1086"/>
                      <a:pt x="44" y="1085"/>
                      <a:pt x="48" y="1081"/>
                    </a:cubicBezTo>
                    <a:cubicBezTo>
                      <a:pt x="179" y="891"/>
                      <a:pt x="274" y="677"/>
                      <a:pt x="393" y="486"/>
                    </a:cubicBezTo>
                    <a:cubicBezTo>
                      <a:pt x="476" y="331"/>
                      <a:pt x="619" y="200"/>
                      <a:pt x="619" y="10"/>
                    </a:cubicBezTo>
                    <a:cubicBezTo>
                      <a:pt x="619" y="4"/>
                      <a:pt x="613" y="1"/>
                      <a:pt x="60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3"/>
              <p:cNvSpPr/>
              <p:nvPr/>
            </p:nvSpPr>
            <p:spPr>
              <a:xfrm>
                <a:off x="3144425" y="2647350"/>
                <a:ext cx="15200" cy="27475"/>
              </a:xfrm>
              <a:custGeom>
                <a:rect b="b" l="l" r="r" t="t"/>
                <a:pathLst>
                  <a:path extrusionOk="0" h="1099" w="608">
                    <a:moveTo>
                      <a:pt x="590" y="1"/>
                    </a:moveTo>
                    <a:cubicBezTo>
                      <a:pt x="585" y="1"/>
                      <a:pt x="579" y="2"/>
                      <a:pt x="572" y="6"/>
                    </a:cubicBezTo>
                    <a:cubicBezTo>
                      <a:pt x="441" y="160"/>
                      <a:pt x="358" y="339"/>
                      <a:pt x="251" y="518"/>
                    </a:cubicBezTo>
                    <a:cubicBezTo>
                      <a:pt x="155" y="696"/>
                      <a:pt x="60" y="863"/>
                      <a:pt x="1" y="1065"/>
                    </a:cubicBezTo>
                    <a:cubicBezTo>
                      <a:pt x="1" y="1082"/>
                      <a:pt x="7" y="1099"/>
                      <a:pt x="14" y="1099"/>
                    </a:cubicBezTo>
                    <a:cubicBezTo>
                      <a:pt x="17" y="1099"/>
                      <a:pt x="21" y="1096"/>
                      <a:pt x="24" y="1089"/>
                    </a:cubicBezTo>
                    <a:cubicBezTo>
                      <a:pt x="167" y="946"/>
                      <a:pt x="239" y="756"/>
                      <a:pt x="346" y="577"/>
                    </a:cubicBezTo>
                    <a:cubicBezTo>
                      <a:pt x="429" y="399"/>
                      <a:pt x="548" y="220"/>
                      <a:pt x="608" y="18"/>
                    </a:cubicBezTo>
                    <a:cubicBezTo>
                      <a:pt x="608" y="9"/>
                      <a:pt x="602" y="1"/>
                      <a:pt x="59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3"/>
              <p:cNvSpPr/>
              <p:nvPr/>
            </p:nvSpPr>
            <p:spPr>
              <a:xfrm>
                <a:off x="3135725" y="2638425"/>
                <a:ext cx="14675" cy="26975"/>
              </a:xfrm>
              <a:custGeom>
                <a:rect b="b" l="l" r="r" t="t"/>
                <a:pathLst>
                  <a:path extrusionOk="0" h="1079" w="587">
                    <a:moveTo>
                      <a:pt x="569" y="1"/>
                    </a:moveTo>
                    <a:cubicBezTo>
                      <a:pt x="564" y="1"/>
                      <a:pt x="558" y="2"/>
                      <a:pt x="551" y="5"/>
                    </a:cubicBezTo>
                    <a:cubicBezTo>
                      <a:pt x="313" y="279"/>
                      <a:pt x="75" y="696"/>
                      <a:pt x="15" y="1053"/>
                    </a:cubicBezTo>
                    <a:cubicBezTo>
                      <a:pt x="1" y="1068"/>
                      <a:pt x="13" y="1078"/>
                      <a:pt x="28" y="1078"/>
                    </a:cubicBezTo>
                    <a:cubicBezTo>
                      <a:pt x="37" y="1078"/>
                      <a:pt x="46" y="1074"/>
                      <a:pt x="51" y="1065"/>
                    </a:cubicBezTo>
                    <a:cubicBezTo>
                      <a:pt x="158" y="887"/>
                      <a:pt x="230" y="708"/>
                      <a:pt x="337" y="529"/>
                    </a:cubicBezTo>
                    <a:cubicBezTo>
                      <a:pt x="420" y="363"/>
                      <a:pt x="527" y="196"/>
                      <a:pt x="587" y="17"/>
                    </a:cubicBezTo>
                    <a:cubicBezTo>
                      <a:pt x="587" y="9"/>
                      <a:pt x="581" y="1"/>
                      <a:pt x="56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3"/>
              <p:cNvSpPr/>
              <p:nvPr/>
            </p:nvSpPr>
            <p:spPr>
              <a:xfrm>
                <a:off x="3125375" y="2632475"/>
                <a:ext cx="16400" cy="28975"/>
              </a:xfrm>
              <a:custGeom>
                <a:rect b="b" l="l" r="r" t="t"/>
                <a:pathLst>
                  <a:path extrusionOk="0" h="1159" w="656">
                    <a:moveTo>
                      <a:pt x="642" y="0"/>
                    </a:moveTo>
                    <a:cubicBezTo>
                      <a:pt x="639" y="0"/>
                      <a:pt x="635" y="2"/>
                      <a:pt x="632" y="5"/>
                    </a:cubicBezTo>
                    <a:cubicBezTo>
                      <a:pt x="477" y="148"/>
                      <a:pt x="405" y="351"/>
                      <a:pt x="298" y="529"/>
                    </a:cubicBezTo>
                    <a:cubicBezTo>
                      <a:pt x="191" y="720"/>
                      <a:pt x="72" y="910"/>
                      <a:pt x="1" y="1125"/>
                    </a:cubicBezTo>
                    <a:cubicBezTo>
                      <a:pt x="1" y="1141"/>
                      <a:pt x="18" y="1158"/>
                      <a:pt x="33" y="1158"/>
                    </a:cubicBezTo>
                    <a:cubicBezTo>
                      <a:pt x="39" y="1158"/>
                      <a:pt x="45" y="1155"/>
                      <a:pt x="48" y="1148"/>
                    </a:cubicBezTo>
                    <a:cubicBezTo>
                      <a:pt x="191" y="994"/>
                      <a:pt x="298" y="779"/>
                      <a:pt x="405" y="589"/>
                    </a:cubicBezTo>
                    <a:cubicBezTo>
                      <a:pt x="489" y="410"/>
                      <a:pt x="608" y="220"/>
                      <a:pt x="655" y="17"/>
                    </a:cubicBezTo>
                    <a:cubicBezTo>
                      <a:pt x="655" y="9"/>
                      <a:pt x="650" y="0"/>
                      <a:pt x="64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3"/>
              <p:cNvSpPr/>
              <p:nvPr/>
            </p:nvSpPr>
            <p:spPr>
              <a:xfrm>
                <a:off x="3117475" y="2623425"/>
                <a:ext cx="17750" cy="30750"/>
              </a:xfrm>
              <a:custGeom>
                <a:rect b="b" l="l" r="r" t="t"/>
                <a:pathLst>
                  <a:path extrusionOk="0" h="1230" w="710">
                    <a:moveTo>
                      <a:pt x="673" y="0"/>
                    </a:moveTo>
                    <a:cubicBezTo>
                      <a:pt x="665" y="0"/>
                      <a:pt x="657" y="3"/>
                      <a:pt x="650" y="10"/>
                    </a:cubicBezTo>
                    <a:cubicBezTo>
                      <a:pt x="495" y="177"/>
                      <a:pt x="412" y="403"/>
                      <a:pt x="305" y="594"/>
                    </a:cubicBezTo>
                    <a:cubicBezTo>
                      <a:pt x="198" y="784"/>
                      <a:pt x="79" y="975"/>
                      <a:pt x="7" y="1201"/>
                    </a:cubicBezTo>
                    <a:cubicBezTo>
                      <a:pt x="1" y="1220"/>
                      <a:pt x="8" y="1229"/>
                      <a:pt x="21" y="1229"/>
                    </a:cubicBezTo>
                    <a:cubicBezTo>
                      <a:pt x="31" y="1229"/>
                      <a:pt x="44" y="1223"/>
                      <a:pt x="55" y="1213"/>
                    </a:cubicBezTo>
                    <a:cubicBezTo>
                      <a:pt x="186" y="1022"/>
                      <a:pt x="305" y="820"/>
                      <a:pt x="424" y="605"/>
                    </a:cubicBezTo>
                    <a:cubicBezTo>
                      <a:pt x="531" y="427"/>
                      <a:pt x="662" y="236"/>
                      <a:pt x="710" y="34"/>
                    </a:cubicBezTo>
                    <a:cubicBezTo>
                      <a:pt x="710" y="17"/>
                      <a:pt x="692" y="0"/>
                      <a:pt x="67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3"/>
              <p:cNvSpPr/>
              <p:nvPr/>
            </p:nvSpPr>
            <p:spPr>
              <a:xfrm>
                <a:off x="3108000" y="2613425"/>
                <a:ext cx="20675" cy="34200"/>
              </a:xfrm>
              <a:custGeom>
                <a:rect b="b" l="l" r="r" t="t"/>
                <a:pathLst>
                  <a:path extrusionOk="0" h="1368" w="827">
                    <a:moveTo>
                      <a:pt x="812" y="1"/>
                    </a:moveTo>
                    <a:cubicBezTo>
                      <a:pt x="809" y="1"/>
                      <a:pt x="806" y="2"/>
                      <a:pt x="803" y="5"/>
                    </a:cubicBezTo>
                    <a:cubicBezTo>
                      <a:pt x="624" y="208"/>
                      <a:pt x="505" y="458"/>
                      <a:pt x="374" y="684"/>
                    </a:cubicBezTo>
                    <a:cubicBezTo>
                      <a:pt x="231" y="898"/>
                      <a:pt x="100" y="1113"/>
                      <a:pt x="17" y="1351"/>
                    </a:cubicBezTo>
                    <a:cubicBezTo>
                      <a:pt x="0" y="1359"/>
                      <a:pt x="19" y="1368"/>
                      <a:pt x="36" y="1368"/>
                    </a:cubicBezTo>
                    <a:cubicBezTo>
                      <a:pt x="43" y="1368"/>
                      <a:pt x="49" y="1366"/>
                      <a:pt x="53" y="1363"/>
                    </a:cubicBezTo>
                    <a:cubicBezTo>
                      <a:pt x="196" y="1125"/>
                      <a:pt x="338" y="922"/>
                      <a:pt x="493" y="696"/>
                    </a:cubicBezTo>
                    <a:cubicBezTo>
                      <a:pt x="624" y="482"/>
                      <a:pt x="791" y="279"/>
                      <a:pt x="827" y="29"/>
                    </a:cubicBezTo>
                    <a:cubicBezTo>
                      <a:pt x="827" y="12"/>
                      <a:pt x="820" y="1"/>
                      <a:pt x="81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3"/>
              <p:cNvSpPr/>
              <p:nvPr/>
            </p:nvSpPr>
            <p:spPr>
              <a:xfrm>
                <a:off x="3098400" y="2602400"/>
                <a:ext cx="25725" cy="38725"/>
              </a:xfrm>
              <a:custGeom>
                <a:rect b="b" l="l" r="r" t="t"/>
                <a:pathLst>
                  <a:path extrusionOk="0" h="1549" w="1029">
                    <a:moveTo>
                      <a:pt x="1009" y="1"/>
                    </a:moveTo>
                    <a:cubicBezTo>
                      <a:pt x="1004" y="1"/>
                      <a:pt x="1000" y="2"/>
                      <a:pt x="996" y="6"/>
                    </a:cubicBezTo>
                    <a:cubicBezTo>
                      <a:pt x="782" y="208"/>
                      <a:pt x="615" y="494"/>
                      <a:pt x="461" y="732"/>
                    </a:cubicBezTo>
                    <a:cubicBezTo>
                      <a:pt x="294" y="982"/>
                      <a:pt x="127" y="1232"/>
                      <a:pt x="8" y="1518"/>
                    </a:cubicBezTo>
                    <a:cubicBezTo>
                      <a:pt x="1" y="1541"/>
                      <a:pt x="7" y="1549"/>
                      <a:pt x="19" y="1549"/>
                    </a:cubicBezTo>
                    <a:cubicBezTo>
                      <a:pt x="26" y="1549"/>
                      <a:pt x="35" y="1546"/>
                      <a:pt x="44" y="1542"/>
                    </a:cubicBezTo>
                    <a:cubicBezTo>
                      <a:pt x="222" y="1280"/>
                      <a:pt x="401" y="1006"/>
                      <a:pt x="580" y="744"/>
                    </a:cubicBezTo>
                    <a:cubicBezTo>
                      <a:pt x="734" y="506"/>
                      <a:pt x="913" y="280"/>
                      <a:pt x="1020" y="18"/>
                    </a:cubicBezTo>
                    <a:cubicBezTo>
                      <a:pt x="1029" y="9"/>
                      <a:pt x="1019" y="1"/>
                      <a:pt x="100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3"/>
              <p:cNvSpPr/>
              <p:nvPr/>
            </p:nvSpPr>
            <p:spPr>
              <a:xfrm>
                <a:off x="2989950" y="2820125"/>
                <a:ext cx="166400" cy="84550"/>
              </a:xfrm>
              <a:custGeom>
                <a:rect b="b" l="l" r="r" t="t"/>
                <a:pathLst>
                  <a:path extrusionOk="0" h="3382" w="6656">
                    <a:moveTo>
                      <a:pt x="762" y="0"/>
                    </a:moveTo>
                    <a:cubicBezTo>
                      <a:pt x="346" y="1084"/>
                      <a:pt x="0" y="3382"/>
                      <a:pt x="0" y="3382"/>
                    </a:cubicBezTo>
                    <a:lnTo>
                      <a:pt x="6656" y="3048"/>
                    </a:lnTo>
                    <a:lnTo>
                      <a:pt x="762"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3"/>
              <p:cNvSpPr/>
              <p:nvPr/>
            </p:nvSpPr>
            <p:spPr>
              <a:xfrm>
                <a:off x="2984875" y="2814175"/>
                <a:ext cx="187550" cy="94975"/>
              </a:xfrm>
              <a:custGeom>
                <a:rect b="b" l="l" r="r" t="t"/>
                <a:pathLst>
                  <a:path extrusionOk="0" h="3799" w="7502">
                    <a:moveTo>
                      <a:pt x="1049" y="488"/>
                    </a:moveTo>
                    <a:lnTo>
                      <a:pt x="6204" y="3155"/>
                    </a:lnTo>
                    <a:lnTo>
                      <a:pt x="394" y="3441"/>
                    </a:lnTo>
                    <a:cubicBezTo>
                      <a:pt x="489" y="2893"/>
                      <a:pt x="751" y="1381"/>
                      <a:pt x="1049" y="488"/>
                    </a:cubicBezTo>
                    <a:close/>
                    <a:moveTo>
                      <a:pt x="870" y="0"/>
                    </a:moveTo>
                    <a:lnTo>
                      <a:pt x="799" y="179"/>
                    </a:lnTo>
                    <a:cubicBezTo>
                      <a:pt x="382" y="1262"/>
                      <a:pt x="37" y="3501"/>
                      <a:pt x="25" y="3584"/>
                    </a:cubicBezTo>
                    <a:lnTo>
                      <a:pt x="1" y="3798"/>
                    </a:lnTo>
                    <a:lnTo>
                      <a:pt x="7502" y="3417"/>
                    </a:lnTo>
                    <a:lnTo>
                      <a:pt x="870"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3"/>
              <p:cNvSpPr/>
              <p:nvPr/>
            </p:nvSpPr>
            <p:spPr>
              <a:xfrm>
                <a:off x="3129250" y="2881575"/>
                <a:ext cx="2400" cy="13650"/>
              </a:xfrm>
              <a:custGeom>
                <a:rect b="b" l="l" r="r" t="t"/>
                <a:pathLst>
                  <a:path extrusionOk="0" h="546" w="96">
                    <a:moveTo>
                      <a:pt x="54" y="1"/>
                    </a:moveTo>
                    <a:cubicBezTo>
                      <a:pt x="45" y="1"/>
                      <a:pt x="36" y="7"/>
                      <a:pt x="36" y="19"/>
                    </a:cubicBezTo>
                    <a:cubicBezTo>
                      <a:pt x="0" y="90"/>
                      <a:pt x="12" y="174"/>
                      <a:pt x="12" y="257"/>
                    </a:cubicBezTo>
                    <a:cubicBezTo>
                      <a:pt x="12" y="340"/>
                      <a:pt x="24" y="435"/>
                      <a:pt x="36" y="519"/>
                    </a:cubicBezTo>
                    <a:cubicBezTo>
                      <a:pt x="36" y="537"/>
                      <a:pt x="48" y="546"/>
                      <a:pt x="60" y="546"/>
                    </a:cubicBezTo>
                    <a:cubicBezTo>
                      <a:pt x="72" y="546"/>
                      <a:pt x="84" y="537"/>
                      <a:pt x="84" y="519"/>
                    </a:cubicBezTo>
                    <a:cubicBezTo>
                      <a:pt x="96" y="424"/>
                      <a:pt x="96" y="328"/>
                      <a:pt x="96" y="233"/>
                    </a:cubicBezTo>
                    <a:cubicBezTo>
                      <a:pt x="96" y="162"/>
                      <a:pt x="96" y="90"/>
                      <a:pt x="72" y="19"/>
                    </a:cubicBezTo>
                    <a:cubicBezTo>
                      <a:pt x="72" y="7"/>
                      <a:pt x="63" y="1"/>
                      <a:pt x="5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3"/>
              <p:cNvSpPr/>
              <p:nvPr/>
            </p:nvSpPr>
            <p:spPr>
              <a:xfrm>
                <a:off x="3120325" y="2877125"/>
                <a:ext cx="3000" cy="12900"/>
              </a:xfrm>
              <a:custGeom>
                <a:rect b="b" l="l" r="r" t="t"/>
                <a:pathLst>
                  <a:path extrusionOk="0" h="516" w="120">
                    <a:moveTo>
                      <a:pt x="46" y="0"/>
                    </a:moveTo>
                    <a:cubicBezTo>
                      <a:pt x="39" y="0"/>
                      <a:pt x="30" y="6"/>
                      <a:pt x="24" y="18"/>
                    </a:cubicBezTo>
                    <a:cubicBezTo>
                      <a:pt x="0" y="90"/>
                      <a:pt x="12" y="173"/>
                      <a:pt x="12" y="256"/>
                    </a:cubicBezTo>
                    <a:cubicBezTo>
                      <a:pt x="12" y="340"/>
                      <a:pt x="12" y="411"/>
                      <a:pt x="36" y="506"/>
                    </a:cubicBezTo>
                    <a:cubicBezTo>
                      <a:pt x="48" y="512"/>
                      <a:pt x="60" y="515"/>
                      <a:pt x="69" y="515"/>
                    </a:cubicBezTo>
                    <a:cubicBezTo>
                      <a:pt x="78" y="515"/>
                      <a:pt x="84" y="512"/>
                      <a:pt x="84" y="506"/>
                    </a:cubicBezTo>
                    <a:cubicBezTo>
                      <a:pt x="119" y="411"/>
                      <a:pt x="119" y="328"/>
                      <a:pt x="95" y="232"/>
                    </a:cubicBezTo>
                    <a:cubicBezTo>
                      <a:pt x="95" y="161"/>
                      <a:pt x="95" y="78"/>
                      <a:pt x="60" y="18"/>
                    </a:cubicBezTo>
                    <a:cubicBezTo>
                      <a:pt x="60" y="6"/>
                      <a:pt x="54" y="0"/>
                      <a:pt x="4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3"/>
              <p:cNvSpPr/>
              <p:nvPr/>
            </p:nvSpPr>
            <p:spPr>
              <a:xfrm>
                <a:off x="3113175" y="2874150"/>
                <a:ext cx="3000" cy="15850"/>
              </a:xfrm>
              <a:custGeom>
                <a:rect b="b" l="l" r="r" t="t"/>
                <a:pathLst>
                  <a:path extrusionOk="0" h="634" w="120">
                    <a:moveTo>
                      <a:pt x="72" y="0"/>
                    </a:moveTo>
                    <a:cubicBezTo>
                      <a:pt x="66" y="0"/>
                      <a:pt x="60" y="6"/>
                      <a:pt x="60" y="18"/>
                    </a:cubicBezTo>
                    <a:cubicBezTo>
                      <a:pt x="0" y="90"/>
                      <a:pt x="0" y="209"/>
                      <a:pt x="0" y="292"/>
                    </a:cubicBezTo>
                    <a:cubicBezTo>
                      <a:pt x="0" y="399"/>
                      <a:pt x="0" y="518"/>
                      <a:pt x="12" y="625"/>
                    </a:cubicBezTo>
                    <a:cubicBezTo>
                      <a:pt x="12" y="630"/>
                      <a:pt x="21" y="633"/>
                      <a:pt x="30" y="633"/>
                    </a:cubicBezTo>
                    <a:cubicBezTo>
                      <a:pt x="44" y="633"/>
                      <a:pt x="60" y="627"/>
                      <a:pt x="60" y="613"/>
                    </a:cubicBezTo>
                    <a:cubicBezTo>
                      <a:pt x="72" y="506"/>
                      <a:pt x="72" y="399"/>
                      <a:pt x="84" y="316"/>
                    </a:cubicBezTo>
                    <a:cubicBezTo>
                      <a:pt x="84" y="221"/>
                      <a:pt x="120" y="101"/>
                      <a:pt x="84" y="18"/>
                    </a:cubicBezTo>
                    <a:cubicBezTo>
                      <a:pt x="84" y="6"/>
                      <a:pt x="78" y="0"/>
                      <a:pt x="7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3"/>
              <p:cNvSpPr/>
              <p:nvPr/>
            </p:nvSpPr>
            <p:spPr>
              <a:xfrm>
                <a:off x="3104850" y="2869300"/>
                <a:ext cx="3875" cy="17825"/>
              </a:xfrm>
              <a:custGeom>
                <a:rect b="b" l="l" r="r" t="t"/>
                <a:pathLst>
                  <a:path extrusionOk="0" h="713" w="155">
                    <a:moveTo>
                      <a:pt x="89" y="1"/>
                    </a:moveTo>
                    <a:cubicBezTo>
                      <a:pt x="80" y="1"/>
                      <a:pt x="72" y="4"/>
                      <a:pt x="72" y="10"/>
                    </a:cubicBezTo>
                    <a:cubicBezTo>
                      <a:pt x="0" y="224"/>
                      <a:pt x="0" y="474"/>
                      <a:pt x="12" y="676"/>
                    </a:cubicBezTo>
                    <a:cubicBezTo>
                      <a:pt x="20" y="700"/>
                      <a:pt x="37" y="713"/>
                      <a:pt x="49" y="713"/>
                    </a:cubicBezTo>
                    <a:cubicBezTo>
                      <a:pt x="55" y="713"/>
                      <a:pt x="60" y="709"/>
                      <a:pt x="60" y="700"/>
                    </a:cubicBezTo>
                    <a:cubicBezTo>
                      <a:pt x="107" y="486"/>
                      <a:pt x="155" y="236"/>
                      <a:pt x="107" y="10"/>
                    </a:cubicBezTo>
                    <a:cubicBezTo>
                      <a:pt x="107" y="4"/>
                      <a:pt x="98" y="1"/>
                      <a:pt x="8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3"/>
              <p:cNvSpPr/>
              <p:nvPr/>
            </p:nvSpPr>
            <p:spPr>
              <a:xfrm>
                <a:off x="3095900" y="2864050"/>
                <a:ext cx="5100" cy="20325"/>
              </a:xfrm>
              <a:custGeom>
                <a:rect b="b" l="l" r="r" t="t"/>
                <a:pathLst>
                  <a:path extrusionOk="0" h="813" w="204">
                    <a:moveTo>
                      <a:pt x="181" y="1"/>
                    </a:moveTo>
                    <a:cubicBezTo>
                      <a:pt x="171" y="1"/>
                      <a:pt x="161" y="7"/>
                      <a:pt x="156" y="17"/>
                    </a:cubicBezTo>
                    <a:cubicBezTo>
                      <a:pt x="84" y="124"/>
                      <a:pt x="60" y="267"/>
                      <a:pt x="49" y="398"/>
                    </a:cubicBezTo>
                    <a:cubicBezTo>
                      <a:pt x="37" y="529"/>
                      <a:pt x="1" y="672"/>
                      <a:pt x="37" y="803"/>
                    </a:cubicBezTo>
                    <a:cubicBezTo>
                      <a:pt x="37" y="809"/>
                      <a:pt x="43" y="812"/>
                      <a:pt x="49" y="812"/>
                    </a:cubicBezTo>
                    <a:cubicBezTo>
                      <a:pt x="54" y="812"/>
                      <a:pt x="60" y="809"/>
                      <a:pt x="60" y="803"/>
                    </a:cubicBezTo>
                    <a:cubicBezTo>
                      <a:pt x="108" y="672"/>
                      <a:pt x="120" y="541"/>
                      <a:pt x="144" y="398"/>
                    </a:cubicBezTo>
                    <a:cubicBezTo>
                      <a:pt x="156" y="279"/>
                      <a:pt x="203" y="160"/>
                      <a:pt x="203" y="29"/>
                    </a:cubicBezTo>
                    <a:cubicBezTo>
                      <a:pt x="203" y="10"/>
                      <a:pt x="192" y="1"/>
                      <a:pt x="18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3"/>
              <p:cNvSpPr/>
              <p:nvPr/>
            </p:nvSpPr>
            <p:spPr>
              <a:xfrm>
                <a:off x="3087575" y="2862250"/>
                <a:ext cx="4500" cy="20325"/>
              </a:xfrm>
              <a:custGeom>
                <a:rect b="b" l="l" r="r" t="t"/>
                <a:pathLst>
                  <a:path extrusionOk="0" h="813" w="180">
                    <a:moveTo>
                      <a:pt x="137" y="0"/>
                    </a:moveTo>
                    <a:cubicBezTo>
                      <a:pt x="134" y="0"/>
                      <a:pt x="132" y="6"/>
                      <a:pt x="132" y="18"/>
                    </a:cubicBezTo>
                    <a:cubicBezTo>
                      <a:pt x="36" y="256"/>
                      <a:pt x="1" y="554"/>
                      <a:pt x="1" y="804"/>
                    </a:cubicBezTo>
                    <a:cubicBezTo>
                      <a:pt x="1" y="810"/>
                      <a:pt x="6" y="813"/>
                      <a:pt x="12" y="813"/>
                    </a:cubicBezTo>
                    <a:cubicBezTo>
                      <a:pt x="18" y="813"/>
                      <a:pt x="24" y="810"/>
                      <a:pt x="24" y="804"/>
                    </a:cubicBezTo>
                    <a:cubicBezTo>
                      <a:pt x="120" y="566"/>
                      <a:pt x="179" y="268"/>
                      <a:pt x="143" y="18"/>
                    </a:cubicBezTo>
                    <a:cubicBezTo>
                      <a:pt x="143" y="6"/>
                      <a:pt x="140" y="0"/>
                      <a:pt x="13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3"/>
              <p:cNvSpPr/>
              <p:nvPr/>
            </p:nvSpPr>
            <p:spPr>
              <a:xfrm>
                <a:off x="3078950" y="2856175"/>
                <a:ext cx="5075" cy="25175"/>
              </a:xfrm>
              <a:custGeom>
                <a:rect b="b" l="l" r="r" t="t"/>
                <a:pathLst>
                  <a:path extrusionOk="0" h="1007" w="203">
                    <a:moveTo>
                      <a:pt x="189" y="1"/>
                    </a:moveTo>
                    <a:cubicBezTo>
                      <a:pt x="186" y="1"/>
                      <a:pt x="182" y="4"/>
                      <a:pt x="179" y="11"/>
                    </a:cubicBezTo>
                    <a:cubicBezTo>
                      <a:pt x="84" y="118"/>
                      <a:pt x="72" y="249"/>
                      <a:pt x="48" y="392"/>
                    </a:cubicBezTo>
                    <a:cubicBezTo>
                      <a:pt x="12" y="582"/>
                      <a:pt x="0" y="797"/>
                      <a:pt x="0" y="987"/>
                    </a:cubicBezTo>
                    <a:cubicBezTo>
                      <a:pt x="0" y="1001"/>
                      <a:pt x="17" y="1007"/>
                      <a:pt x="30" y="1007"/>
                    </a:cubicBezTo>
                    <a:cubicBezTo>
                      <a:pt x="40" y="1007"/>
                      <a:pt x="48" y="1004"/>
                      <a:pt x="48" y="999"/>
                    </a:cubicBezTo>
                    <a:cubicBezTo>
                      <a:pt x="84" y="844"/>
                      <a:pt x="84" y="701"/>
                      <a:pt x="119" y="547"/>
                    </a:cubicBezTo>
                    <a:cubicBezTo>
                      <a:pt x="131" y="368"/>
                      <a:pt x="179" y="213"/>
                      <a:pt x="203" y="35"/>
                    </a:cubicBezTo>
                    <a:cubicBezTo>
                      <a:pt x="203" y="18"/>
                      <a:pt x="197" y="1"/>
                      <a:pt x="18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3"/>
              <p:cNvSpPr/>
              <p:nvPr/>
            </p:nvSpPr>
            <p:spPr>
              <a:xfrm>
                <a:off x="3069125" y="2849650"/>
                <a:ext cx="7450" cy="30500"/>
              </a:xfrm>
              <a:custGeom>
                <a:rect b="b" l="l" r="r" t="t"/>
                <a:pathLst>
                  <a:path extrusionOk="0" h="1220" w="298">
                    <a:moveTo>
                      <a:pt x="227" y="1"/>
                    </a:moveTo>
                    <a:cubicBezTo>
                      <a:pt x="221" y="1"/>
                      <a:pt x="215" y="4"/>
                      <a:pt x="215" y="10"/>
                    </a:cubicBezTo>
                    <a:cubicBezTo>
                      <a:pt x="203" y="236"/>
                      <a:pt x="96" y="462"/>
                      <a:pt x="60" y="677"/>
                    </a:cubicBezTo>
                    <a:cubicBezTo>
                      <a:pt x="36" y="855"/>
                      <a:pt x="0" y="1022"/>
                      <a:pt x="24" y="1201"/>
                    </a:cubicBezTo>
                    <a:cubicBezTo>
                      <a:pt x="24" y="1208"/>
                      <a:pt x="29" y="1219"/>
                      <a:pt x="35" y="1219"/>
                    </a:cubicBezTo>
                    <a:cubicBezTo>
                      <a:pt x="39" y="1219"/>
                      <a:pt x="43" y="1215"/>
                      <a:pt x="48" y="1201"/>
                    </a:cubicBezTo>
                    <a:cubicBezTo>
                      <a:pt x="108" y="974"/>
                      <a:pt x="119" y="760"/>
                      <a:pt x="179" y="534"/>
                    </a:cubicBezTo>
                    <a:cubicBezTo>
                      <a:pt x="227" y="355"/>
                      <a:pt x="298" y="188"/>
                      <a:pt x="238" y="10"/>
                    </a:cubicBezTo>
                    <a:cubicBezTo>
                      <a:pt x="238" y="4"/>
                      <a:pt x="233" y="1"/>
                      <a:pt x="22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3"/>
              <p:cNvSpPr/>
              <p:nvPr/>
            </p:nvSpPr>
            <p:spPr>
              <a:xfrm>
                <a:off x="3059300" y="2848175"/>
                <a:ext cx="6275" cy="30000"/>
              </a:xfrm>
              <a:custGeom>
                <a:rect b="b" l="l" r="r" t="t"/>
                <a:pathLst>
                  <a:path extrusionOk="0" h="1200" w="251">
                    <a:moveTo>
                      <a:pt x="233" y="0"/>
                    </a:moveTo>
                    <a:cubicBezTo>
                      <a:pt x="224" y="0"/>
                      <a:pt x="215" y="3"/>
                      <a:pt x="215" y="9"/>
                    </a:cubicBezTo>
                    <a:cubicBezTo>
                      <a:pt x="84" y="331"/>
                      <a:pt x="0" y="843"/>
                      <a:pt x="24" y="1200"/>
                    </a:cubicBezTo>
                    <a:cubicBezTo>
                      <a:pt x="24" y="1200"/>
                      <a:pt x="60" y="1200"/>
                      <a:pt x="60" y="1188"/>
                    </a:cubicBezTo>
                    <a:cubicBezTo>
                      <a:pt x="131" y="998"/>
                      <a:pt x="143" y="771"/>
                      <a:pt x="179" y="557"/>
                    </a:cubicBezTo>
                    <a:cubicBezTo>
                      <a:pt x="203" y="378"/>
                      <a:pt x="250" y="188"/>
                      <a:pt x="250" y="9"/>
                    </a:cubicBezTo>
                    <a:cubicBezTo>
                      <a:pt x="250" y="3"/>
                      <a:pt x="242" y="0"/>
                      <a:pt x="23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3"/>
              <p:cNvSpPr/>
              <p:nvPr/>
            </p:nvSpPr>
            <p:spPr>
              <a:xfrm>
                <a:off x="3047700" y="2842025"/>
                <a:ext cx="6275" cy="29825"/>
              </a:xfrm>
              <a:custGeom>
                <a:rect b="b" l="l" r="r" t="t"/>
                <a:pathLst>
                  <a:path extrusionOk="0" h="1193" w="251">
                    <a:moveTo>
                      <a:pt x="231" y="0"/>
                    </a:moveTo>
                    <a:cubicBezTo>
                      <a:pt x="228" y="0"/>
                      <a:pt x="226" y="2"/>
                      <a:pt x="226" y="5"/>
                    </a:cubicBezTo>
                    <a:cubicBezTo>
                      <a:pt x="72" y="351"/>
                      <a:pt x="0" y="803"/>
                      <a:pt x="60" y="1184"/>
                    </a:cubicBezTo>
                    <a:cubicBezTo>
                      <a:pt x="54" y="1190"/>
                      <a:pt x="57" y="1193"/>
                      <a:pt x="63" y="1193"/>
                    </a:cubicBezTo>
                    <a:cubicBezTo>
                      <a:pt x="69" y="1193"/>
                      <a:pt x="77" y="1190"/>
                      <a:pt x="83" y="1184"/>
                    </a:cubicBezTo>
                    <a:cubicBezTo>
                      <a:pt x="119" y="982"/>
                      <a:pt x="143" y="779"/>
                      <a:pt x="179" y="589"/>
                    </a:cubicBezTo>
                    <a:cubicBezTo>
                      <a:pt x="203" y="410"/>
                      <a:pt x="250" y="208"/>
                      <a:pt x="250" y="17"/>
                    </a:cubicBezTo>
                    <a:cubicBezTo>
                      <a:pt x="250" y="9"/>
                      <a:pt x="238" y="0"/>
                      <a:pt x="23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3"/>
              <p:cNvSpPr/>
              <p:nvPr/>
            </p:nvSpPr>
            <p:spPr>
              <a:xfrm>
                <a:off x="3037575" y="2839050"/>
                <a:ext cx="6875" cy="32525"/>
              </a:xfrm>
              <a:custGeom>
                <a:rect b="b" l="l" r="r" t="t"/>
                <a:pathLst>
                  <a:path extrusionOk="0" h="1301" w="275">
                    <a:moveTo>
                      <a:pt x="231" y="0"/>
                    </a:moveTo>
                    <a:cubicBezTo>
                      <a:pt x="229" y="0"/>
                      <a:pt x="227" y="2"/>
                      <a:pt x="227" y="5"/>
                    </a:cubicBezTo>
                    <a:cubicBezTo>
                      <a:pt x="131" y="196"/>
                      <a:pt x="119" y="410"/>
                      <a:pt x="96" y="601"/>
                    </a:cubicBezTo>
                    <a:cubicBezTo>
                      <a:pt x="60" y="827"/>
                      <a:pt x="0" y="1041"/>
                      <a:pt x="0" y="1267"/>
                    </a:cubicBezTo>
                    <a:cubicBezTo>
                      <a:pt x="7" y="1288"/>
                      <a:pt x="22" y="1301"/>
                      <a:pt x="33" y="1301"/>
                    </a:cubicBezTo>
                    <a:cubicBezTo>
                      <a:pt x="42" y="1301"/>
                      <a:pt x="48" y="1294"/>
                      <a:pt x="48" y="1279"/>
                    </a:cubicBezTo>
                    <a:cubicBezTo>
                      <a:pt x="131" y="1077"/>
                      <a:pt x="167" y="851"/>
                      <a:pt x="191" y="648"/>
                    </a:cubicBezTo>
                    <a:cubicBezTo>
                      <a:pt x="227" y="434"/>
                      <a:pt x="274" y="231"/>
                      <a:pt x="250" y="17"/>
                    </a:cubicBezTo>
                    <a:cubicBezTo>
                      <a:pt x="250" y="9"/>
                      <a:pt x="238" y="0"/>
                      <a:pt x="23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3"/>
              <p:cNvSpPr/>
              <p:nvPr/>
            </p:nvSpPr>
            <p:spPr>
              <a:xfrm>
                <a:off x="3027700" y="2832575"/>
                <a:ext cx="7800" cy="34550"/>
              </a:xfrm>
              <a:custGeom>
                <a:rect b="b" l="l" r="r" t="t"/>
                <a:pathLst>
                  <a:path extrusionOk="0" h="1382" w="312">
                    <a:moveTo>
                      <a:pt x="255" y="1"/>
                    </a:moveTo>
                    <a:cubicBezTo>
                      <a:pt x="241" y="1"/>
                      <a:pt x="229" y="10"/>
                      <a:pt x="229" y="26"/>
                    </a:cubicBezTo>
                    <a:cubicBezTo>
                      <a:pt x="157" y="240"/>
                      <a:pt x="133" y="479"/>
                      <a:pt x="86" y="717"/>
                    </a:cubicBezTo>
                    <a:cubicBezTo>
                      <a:pt x="38" y="931"/>
                      <a:pt x="14" y="1133"/>
                      <a:pt x="14" y="1348"/>
                    </a:cubicBezTo>
                    <a:cubicBezTo>
                      <a:pt x="0" y="1368"/>
                      <a:pt x="11" y="1381"/>
                      <a:pt x="24" y="1381"/>
                    </a:cubicBezTo>
                    <a:cubicBezTo>
                      <a:pt x="34" y="1381"/>
                      <a:pt x="45" y="1375"/>
                      <a:pt x="50" y="1360"/>
                    </a:cubicBezTo>
                    <a:cubicBezTo>
                      <a:pt x="110" y="1145"/>
                      <a:pt x="157" y="895"/>
                      <a:pt x="205" y="657"/>
                    </a:cubicBezTo>
                    <a:cubicBezTo>
                      <a:pt x="252" y="455"/>
                      <a:pt x="312" y="252"/>
                      <a:pt x="288" y="38"/>
                    </a:cubicBezTo>
                    <a:cubicBezTo>
                      <a:pt x="288" y="13"/>
                      <a:pt x="271" y="1"/>
                      <a:pt x="25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3"/>
              <p:cNvSpPr/>
              <p:nvPr/>
            </p:nvSpPr>
            <p:spPr>
              <a:xfrm>
                <a:off x="3016725" y="2825325"/>
                <a:ext cx="10150" cy="38850"/>
              </a:xfrm>
              <a:custGeom>
                <a:rect b="b" l="l" r="r" t="t"/>
                <a:pathLst>
                  <a:path extrusionOk="0" h="1554" w="406">
                    <a:moveTo>
                      <a:pt x="337" y="1"/>
                    </a:moveTo>
                    <a:cubicBezTo>
                      <a:pt x="331" y="1"/>
                      <a:pt x="322" y="7"/>
                      <a:pt x="310" y="18"/>
                    </a:cubicBezTo>
                    <a:cubicBezTo>
                      <a:pt x="215" y="257"/>
                      <a:pt x="179" y="542"/>
                      <a:pt x="120" y="780"/>
                    </a:cubicBezTo>
                    <a:cubicBezTo>
                      <a:pt x="60" y="1031"/>
                      <a:pt x="13" y="1269"/>
                      <a:pt x="1" y="1531"/>
                    </a:cubicBezTo>
                    <a:cubicBezTo>
                      <a:pt x="1" y="1544"/>
                      <a:pt x="15" y="1553"/>
                      <a:pt x="28" y="1553"/>
                    </a:cubicBezTo>
                    <a:cubicBezTo>
                      <a:pt x="39" y="1553"/>
                      <a:pt x="48" y="1547"/>
                      <a:pt x="48" y="1531"/>
                    </a:cubicBezTo>
                    <a:cubicBezTo>
                      <a:pt x="156" y="1054"/>
                      <a:pt x="406" y="507"/>
                      <a:pt x="346" y="18"/>
                    </a:cubicBezTo>
                    <a:cubicBezTo>
                      <a:pt x="346" y="7"/>
                      <a:pt x="343" y="1"/>
                      <a:pt x="33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3"/>
              <p:cNvSpPr/>
              <p:nvPr/>
            </p:nvSpPr>
            <p:spPr>
              <a:xfrm>
                <a:off x="3005725" y="2816300"/>
                <a:ext cx="11325" cy="44750"/>
              </a:xfrm>
              <a:custGeom>
                <a:rect b="b" l="l" r="r" t="t"/>
                <a:pathLst>
                  <a:path extrusionOk="0" h="1790" w="453">
                    <a:moveTo>
                      <a:pt x="434" y="0"/>
                    </a:moveTo>
                    <a:cubicBezTo>
                      <a:pt x="431" y="0"/>
                      <a:pt x="429" y="3"/>
                      <a:pt x="429" y="10"/>
                    </a:cubicBezTo>
                    <a:cubicBezTo>
                      <a:pt x="191" y="522"/>
                      <a:pt x="36" y="1201"/>
                      <a:pt x="0" y="1761"/>
                    </a:cubicBezTo>
                    <a:cubicBezTo>
                      <a:pt x="0" y="1780"/>
                      <a:pt x="8" y="1789"/>
                      <a:pt x="14" y="1789"/>
                    </a:cubicBezTo>
                    <a:cubicBezTo>
                      <a:pt x="19" y="1789"/>
                      <a:pt x="24" y="1783"/>
                      <a:pt x="24" y="1773"/>
                    </a:cubicBezTo>
                    <a:cubicBezTo>
                      <a:pt x="191" y="1225"/>
                      <a:pt x="417" y="606"/>
                      <a:pt x="453" y="22"/>
                    </a:cubicBezTo>
                    <a:cubicBezTo>
                      <a:pt x="453" y="14"/>
                      <a:pt x="441" y="0"/>
                      <a:pt x="43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3"/>
              <p:cNvSpPr/>
              <p:nvPr/>
            </p:nvSpPr>
            <p:spPr>
              <a:xfrm>
                <a:off x="2988750" y="3169275"/>
                <a:ext cx="165825" cy="83650"/>
              </a:xfrm>
              <a:custGeom>
                <a:rect b="b" l="l" r="r" t="t"/>
                <a:pathLst>
                  <a:path extrusionOk="0" h="3346" w="6633">
                    <a:moveTo>
                      <a:pt x="1" y="0"/>
                    </a:moveTo>
                    <a:lnTo>
                      <a:pt x="1" y="0"/>
                    </a:lnTo>
                    <a:cubicBezTo>
                      <a:pt x="120" y="1143"/>
                      <a:pt x="870" y="3346"/>
                      <a:pt x="870" y="3346"/>
                    </a:cubicBezTo>
                    <a:lnTo>
                      <a:pt x="6632" y="12"/>
                    </a:lnTo>
                    <a:lnTo>
                      <a:pt x="1"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3"/>
              <p:cNvSpPr/>
              <p:nvPr/>
            </p:nvSpPr>
            <p:spPr>
              <a:xfrm>
                <a:off x="2984000" y="3164800"/>
                <a:ext cx="186350" cy="94375"/>
              </a:xfrm>
              <a:custGeom>
                <a:rect b="b" l="l" r="r" t="t"/>
                <a:pathLst>
                  <a:path extrusionOk="0" h="3775" w="7454">
                    <a:moveTo>
                      <a:pt x="393" y="334"/>
                    </a:moveTo>
                    <a:lnTo>
                      <a:pt x="6191" y="358"/>
                    </a:lnTo>
                    <a:lnTo>
                      <a:pt x="1167" y="3251"/>
                    </a:lnTo>
                    <a:cubicBezTo>
                      <a:pt x="988" y="2739"/>
                      <a:pt x="536" y="1275"/>
                      <a:pt x="393" y="334"/>
                    </a:cubicBezTo>
                    <a:close/>
                    <a:moveTo>
                      <a:pt x="0" y="1"/>
                    </a:moveTo>
                    <a:lnTo>
                      <a:pt x="12" y="191"/>
                    </a:lnTo>
                    <a:cubicBezTo>
                      <a:pt x="155" y="1334"/>
                      <a:pt x="869" y="3477"/>
                      <a:pt x="893" y="3573"/>
                    </a:cubicBezTo>
                    <a:lnTo>
                      <a:pt x="965" y="3775"/>
                    </a:lnTo>
                    <a:lnTo>
                      <a:pt x="7453" y="13"/>
                    </a:lnTo>
                    <a:lnTo>
                      <a:pt x="0"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3"/>
              <p:cNvSpPr/>
              <p:nvPr/>
            </p:nvSpPr>
            <p:spPr>
              <a:xfrm>
                <a:off x="3124775" y="3167825"/>
                <a:ext cx="6875" cy="12200"/>
              </a:xfrm>
              <a:custGeom>
                <a:rect b="b" l="l" r="r" t="t"/>
                <a:pathLst>
                  <a:path extrusionOk="0" h="488" w="275">
                    <a:moveTo>
                      <a:pt x="14" y="0"/>
                    </a:moveTo>
                    <a:cubicBezTo>
                      <a:pt x="6" y="0"/>
                      <a:pt x="1" y="14"/>
                      <a:pt x="1" y="23"/>
                    </a:cubicBezTo>
                    <a:cubicBezTo>
                      <a:pt x="1" y="94"/>
                      <a:pt x="37" y="189"/>
                      <a:pt x="84" y="249"/>
                    </a:cubicBezTo>
                    <a:cubicBezTo>
                      <a:pt x="132" y="320"/>
                      <a:pt x="179" y="392"/>
                      <a:pt x="239" y="475"/>
                    </a:cubicBezTo>
                    <a:cubicBezTo>
                      <a:pt x="243" y="483"/>
                      <a:pt x="249" y="487"/>
                      <a:pt x="254" y="487"/>
                    </a:cubicBezTo>
                    <a:cubicBezTo>
                      <a:pt x="265" y="487"/>
                      <a:pt x="275" y="474"/>
                      <a:pt x="275" y="451"/>
                    </a:cubicBezTo>
                    <a:cubicBezTo>
                      <a:pt x="251" y="368"/>
                      <a:pt x="203" y="284"/>
                      <a:pt x="156" y="201"/>
                    </a:cubicBezTo>
                    <a:cubicBezTo>
                      <a:pt x="120" y="130"/>
                      <a:pt x="84" y="46"/>
                      <a:pt x="25" y="11"/>
                    </a:cubicBezTo>
                    <a:cubicBezTo>
                      <a:pt x="21" y="3"/>
                      <a:pt x="17" y="0"/>
                      <a:pt x="1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3"/>
              <p:cNvSpPr/>
              <p:nvPr/>
            </p:nvSpPr>
            <p:spPr>
              <a:xfrm>
                <a:off x="3114675" y="3168375"/>
                <a:ext cx="7150" cy="11125"/>
              </a:xfrm>
              <a:custGeom>
                <a:rect b="b" l="l" r="r" t="t"/>
                <a:pathLst>
                  <a:path extrusionOk="0" h="445" w="286">
                    <a:moveTo>
                      <a:pt x="24" y="1"/>
                    </a:moveTo>
                    <a:cubicBezTo>
                      <a:pt x="12" y="1"/>
                      <a:pt x="0" y="1"/>
                      <a:pt x="12" y="12"/>
                    </a:cubicBezTo>
                    <a:cubicBezTo>
                      <a:pt x="24" y="84"/>
                      <a:pt x="71" y="167"/>
                      <a:pt x="107" y="227"/>
                    </a:cubicBezTo>
                    <a:lnTo>
                      <a:pt x="238" y="441"/>
                    </a:lnTo>
                    <a:cubicBezTo>
                      <a:pt x="240" y="443"/>
                      <a:pt x="244" y="444"/>
                      <a:pt x="247" y="444"/>
                    </a:cubicBezTo>
                    <a:cubicBezTo>
                      <a:pt x="262" y="444"/>
                      <a:pt x="286" y="427"/>
                      <a:pt x="286" y="417"/>
                    </a:cubicBezTo>
                    <a:cubicBezTo>
                      <a:pt x="262" y="322"/>
                      <a:pt x="226" y="251"/>
                      <a:pt x="179" y="179"/>
                    </a:cubicBezTo>
                    <a:cubicBezTo>
                      <a:pt x="131" y="120"/>
                      <a:pt x="107" y="24"/>
                      <a:pt x="2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3"/>
              <p:cNvSpPr/>
              <p:nvPr/>
            </p:nvSpPr>
            <p:spPr>
              <a:xfrm>
                <a:off x="3106925" y="3168375"/>
                <a:ext cx="7700" cy="14725"/>
              </a:xfrm>
              <a:custGeom>
                <a:rect b="b" l="l" r="r" t="t"/>
                <a:pathLst>
                  <a:path extrusionOk="0" h="589" w="308">
                    <a:moveTo>
                      <a:pt x="36" y="1"/>
                    </a:moveTo>
                    <a:cubicBezTo>
                      <a:pt x="24" y="1"/>
                      <a:pt x="12" y="1"/>
                      <a:pt x="12" y="12"/>
                    </a:cubicBezTo>
                    <a:cubicBezTo>
                      <a:pt x="0" y="108"/>
                      <a:pt x="36" y="191"/>
                      <a:pt x="84" y="286"/>
                    </a:cubicBezTo>
                    <a:cubicBezTo>
                      <a:pt x="131" y="393"/>
                      <a:pt x="191" y="489"/>
                      <a:pt x="262" y="584"/>
                    </a:cubicBezTo>
                    <a:cubicBezTo>
                      <a:pt x="265" y="587"/>
                      <a:pt x="270" y="588"/>
                      <a:pt x="275" y="588"/>
                    </a:cubicBezTo>
                    <a:cubicBezTo>
                      <a:pt x="289" y="588"/>
                      <a:pt x="307" y="575"/>
                      <a:pt x="298" y="548"/>
                    </a:cubicBezTo>
                    <a:cubicBezTo>
                      <a:pt x="262" y="453"/>
                      <a:pt x="215" y="346"/>
                      <a:pt x="179" y="251"/>
                    </a:cubicBezTo>
                    <a:cubicBezTo>
                      <a:pt x="143" y="167"/>
                      <a:pt x="120" y="60"/>
                      <a:pt x="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3"/>
              <p:cNvSpPr/>
              <p:nvPr/>
            </p:nvSpPr>
            <p:spPr>
              <a:xfrm>
                <a:off x="3098300" y="3167375"/>
                <a:ext cx="7625" cy="16750"/>
              </a:xfrm>
              <a:custGeom>
                <a:rect b="b" l="l" r="r" t="t"/>
                <a:pathLst>
                  <a:path extrusionOk="0" h="670" w="305">
                    <a:moveTo>
                      <a:pt x="15" y="0"/>
                    </a:moveTo>
                    <a:cubicBezTo>
                      <a:pt x="7" y="0"/>
                      <a:pt x="0" y="11"/>
                      <a:pt x="0" y="29"/>
                    </a:cubicBezTo>
                    <a:cubicBezTo>
                      <a:pt x="24" y="255"/>
                      <a:pt x="143" y="469"/>
                      <a:pt x="250" y="648"/>
                    </a:cubicBezTo>
                    <a:cubicBezTo>
                      <a:pt x="255" y="663"/>
                      <a:pt x="266" y="669"/>
                      <a:pt x="277" y="669"/>
                    </a:cubicBezTo>
                    <a:cubicBezTo>
                      <a:pt x="292" y="669"/>
                      <a:pt x="305" y="657"/>
                      <a:pt x="298" y="636"/>
                    </a:cubicBezTo>
                    <a:cubicBezTo>
                      <a:pt x="238" y="433"/>
                      <a:pt x="167" y="195"/>
                      <a:pt x="24" y="5"/>
                    </a:cubicBezTo>
                    <a:cubicBezTo>
                      <a:pt x="21" y="2"/>
                      <a:pt x="18" y="0"/>
                      <a:pt x="1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3"/>
              <p:cNvSpPr/>
              <p:nvPr/>
            </p:nvSpPr>
            <p:spPr>
              <a:xfrm>
                <a:off x="3089350" y="3166400"/>
                <a:ext cx="7475" cy="19450"/>
              </a:xfrm>
              <a:custGeom>
                <a:rect b="b" l="l" r="r" t="t"/>
                <a:pathLst>
                  <a:path extrusionOk="0" h="778" w="299">
                    <a:moveTo>
                      <a:pt x="38" y="0"/>
                    </a:moveTo>
                    <a:cubicBezTo>
                      <a:pt x="25" y="0"/>
                      <a:pt x="13" y="6"/>
                      <a:pt x="13" y="20"/>
                    </a:cubicBezTo>
                    <a:cubicBezTo>
                      <a:pt x="1" y="151"/>
                      <a:pt x="61" y="294"/>
                      <a:pt x="108" y="413"/>
                    </a:cubicBezTo>
                    <a:cubicBezTo>
                      <a:pt x="144" y="532"/>
                      <a:pt x="191" y="663"/>
                      <a:pt x="263" y="770"/>
                    </a:cubicBezTo>
                    <a:cubicBezTo>
                      <a:pt x="272" y="774"/>
                      <a:pt x="279" y="777"/>
                      <a:pt x="284" y="777"/>
                    </a:cubicBezTo>
                    <a:cubicBezTo>
                      <a:pt x="294" y="777"/>
                      <a:pt x="299" y="769"/>
                      <a:pt x="299" y="746"/>
                    </a:cubicBezTo>
                    <a:cubicBezTo>
                      <a:pt x="263" y="615"/>
                      <a:pt x="227" y="484"/>
                      <a:pt x="180" y="341"/>
                    </a:cubicBezTo>
                    <a:cubicBezTo>
                      <a:pt x="144" y="234"/>
                      <a:pt x="120" y="103"/>
                      <a:pt x="61" y="8"/>
                    </a:cubicBezTo>
                    <a:cubicBezTo>
                      <a:pt x="56" y="3"/>
                      <a:pt x="47" y="0"/>
                      <a:pt x="3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3"/>
              <p:cNvSpPr/>
              <p:nvPr/>
            </p:nvSpPr>
            <p:spPr>
              <a:xfrm>
                <a:off x="3081025" y="3168550"/>
                <a:ext cx="6875" cy="19950"/>
              </a:xfrm>
              <a:custGeom>
                <a:rect b="b" l="l" r="r" t="t"/>
                <a:pathLst>
                  <a:path extrusionOk="0" h="798" w="275">
                    <a:moveTo>
                      <a:pt x="18" y="0"/>
                    </a:moveTo>
                    <a:cubicBezTo>
                      <a:pt x="11" y="0"/>
                      <a:pt x="1" y="5"/>
                      <a:pt x="1" y="5"/>
                    </a:cubicBezTo>
                    <a:cubicBezTo>
                      <a:pt x="36" y="255"/>
                      <a:pt x="132" y="541"/>
                      <a:pt x="239" y="779"/>
                    </a:cubicBezTo>
                    <a:cubicBezTo>
                      <a:pt x="239" y="791"/>
                      <a:pt x="248" y="797"/>
                      <a:pt x="257" y="797"/>
                    </a:cubicBezTo>
                    <a:cubicBezTo>
                      <a:pt x="266" y="797"/>
                      <a:pt x="274" y="791"/>
                      <a:pt x="274" y="779"/>
                    </a:cubicBezTo>
                    <a:cubicBezTo>
                      <a:pt x="239" y="529"/>
                      <a:pt x="155" y="232"/>
                      <a:pt x="24" y="5"/>
                    </a:cubicBezTo>
                    <a:cubicBezTo>
                      <a:pt x="24" y="1"/>
                      <a:pt x="22" y="0"/>
                      <a:pt x="1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3"/>
              <p:cNvSpPr/>
              <p:nvPr/>
            </p:nvSpPr>
            <p:spPr>
              <a:xfrm>
                <a:off x="3070600" y="3166975"/>
                <a:ext cx="9550" cy="24300"/>
              </a:xfrm>
              <a:custGeom>
                <a:rect b="b" l="l" r="r" t="t"/>
                <a:pathLst>
                  <a:path extrusionOk="0" h="972" w="382">
                    <a:moveTo>
                      <a:pt x="65" y="0"/>
                    </a:moveTo>
                    <a:cubicBezTo>
                      <a:pt x="54" y="0"/>
                      <a:pt x="43" y="3"/>
                      <a:pt x="37" y="9"/>
                    </a:cubicBezTo>
                    <a:cubicBezTo>
                      <a:pt x="1" y="164"/>
                      <a:pt x="60" y="307"/>
                      <a:pt x="108" y="461"/>
                    </a:cubicBezTo>
                    <a:cubicBezTo>
                      <a:pt x="168" y="616"/>
                      <a:pt x="227" y="795"/>
                      <a:pt x="322" y="961"/>
                    </a:cubicBezTo>
                    <a:cubicBezTo>
                      <a:pt x="326" y="968"/>
                      <a:pt x="332" y="971"/>
                      <a:pt x="340" y="971"/>
                    </a:cubicBezTo>
                    <a:cubicBezTo>
                      <a:pt x="358" y="971"/>
                      <a:pt x="382" y="954"/>
                      <a:pt x="382" y="938"/>
                    </a:cubicBezTo>
                    <a:cubicBezTo>
                      <a:pt x="346" y="771"/>
                      <a:pt x="275" y="616"/>
                      <a:pt x="215" y="461"/>
                    </a:cubicBezTo>
                    <a:cubicBezTo>
                      <a:pt x="156" y="307"/>
                      <a:pt x="120" y="164"/>
                      <a:pt x="84" y="9"/>
                    </a:cubicBezTo>
                    <a:cubicBezTo>
                      <a:pt x="84" y="3"/>
                      <a:pt x="75" y="0"/>
                      <a:pt x="6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3"/>
              <p:cNvSpPr/>
              <p:nvPr/>
            </p:nvSpPr>
            <p:spPr>
              <a:xfrm>
                <a:off x="3059975" y="3164850"/>
                <a:ext cx="10525" cy="29575"/>
              </a:xfrm>
              <a:custGeom>
                <a:rect b="b" l="l" r="r" t="t"/>
                <a:pathLst>
                  <a:path extrusionOk="0" h="1183" w="421">
                    <a:moveTo>
                      <a:pt x="15" y="0"/>
                    </a:moveTo>
                    <a:cubicBezTo>
                      <a:pt x="4" y="0"/>
                      <a:pt x="1" y="14"/>
                      <a:pt x="9" y="22"/>
                    </a:cubicBezTo>
                    <a:cubicBezTo>
                      <a:pt x="104" y="213"/>
                      <a:pt x="104" y="439"/>
                      <a:pt x="164" y="654"/>
                    </a:cubicBezTo>
                    <a:cubicBezTo>
                      <a:pt x="223" y="832"/>
                      <a:pt x="283" y="999"/>
                      <a:pt x="366" y="1165"/>
                    </a:cubicBezTo>
                    <a:cubicBezTo>
                      <a:pt x="382" y="1176"/>
                      <a:pt x="396" y="1182"/>
                      <a:pt x="405" y="1182"/>
                    </a:cubicBezTo>
                    <a:cubicBezTo>
                      <a:pt x="416" y="1182"/>
                      <a:pt x="421" y="1173"/>
                      <a:pt x="414" y="1154"/>
                    </a:cubicBezTo>
                    <a:cubicBezTo>
                      <a:pt x="354" y="915"/>
                      <a:pt x="271" y="689"/>
                      <a:pt x="212" y="451"/>
                    </a:cubicBezTo>
                    <a:cubicBezTo>
                      <a:pt x="164" y="284"/>
                      <a:pt x="164" y="130"/>
                      <a:pt x="33" y="11"/>
                    </a:cubicBezTo>
                    <a:cubicBezTo>
                      <a:pt x="26" y="3"/>
                      <a:pt x="19" y="0"/>
                      <a:pt x="1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3"/>
              <p:cNvSpPr/>
              <p:nvPr/>
            </p:nvSpPr>
            <p:spPr>
              <a:xfrm>
                <a:off x="3050975" y="3167875"/>
                <a:ext cx="10125" cy="29100"/>
              </a:xfrm>
              <a:custGeom>
                <a:rect b="b" l="l" r="r" t="t"/>
                <a:pathLst>
                  <a:path extrusionOk="0" h="1164" w="405">
                    <a:moveTo>
                      <a:pt x="12" y="1"/>
                    </a:moveTo>
                    <a:cubicBezTo>
                      <a:pt x="4" y="1"/>
                      <a:pt x="0" y="7"/>
                      <a:pt x="0" y="21"/>
                    </a:cubicBezTo>
                    <a:cubicBezTo>
                      <a:pt x="12" y="235"/>
                      <a:pt x="72" y="425"/>
                      <a:pt x="155" y="604"/>
                    </a:cubicBezTo>
                    <a:cubicBezTo>
                      <a:pt x="214" y="794"/>
                      <a:pt x="274" y="985"/>
                      <a:pt x="369" y="1164"/>
                    </a:cubicBezTo>
                    <a:cubicBezTo>
                      <a:pt x="393" y="1164"/>
                      <a:pt x="405" y="1164"/>
                      <a:pt x="405" y="1152"/>
                    </a:cubicBezTo>
                    <a:cubicBezTo>
                      <a:pt x="369" y="961"/>
                      <a:pt x="298" y="771"/>
                      <a:pt x="238" y="568"/>
                    </a:cubicBezTo>
                    <a:cubicBezTo>
                      <a:pt x="179" y="378"/>
                      <a:pt x="119" y="187"/>
                      <a:pt x="36" y="9"/>
                    </a:cubicBezTo>
                    <a:cubicBezTo>
                      <a:pt x="26" y="4"/>
                      <a:pt x="18" y="1"/>
                      <a:pt x="1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3"/>
              <p:cNvSpPr/>
              <p:nvPr/>
            </p:nvSpPr>
            <p:spPr>
              <a:xfrm>
                <a:off x="3037875" y="3168175"/>
                <a:ext cx="11025" cy="28500"/>
              </a:xfrm>
              <a:custGeom>
                <a:rect b="b" l="l" r="r" t="t"/>
                <a:pathLst>
                  <a:path extrusionOk="0" h="1140" w="441">
                    <a:moveTo>
                      <a:pt x="18" y="1"/>
                    </a:moveTo>
                    <a:cubicBezTo>
                      <a:pt x="8" y="1"/>
                      <a:pt x="0" y="7"/>
                      <a:pt x="0" y="20"/>
                    </a:cubicBezTo>
                    <a:cubicBezTo>
                      <a:pt x="24" y="378"/>
                      <a:pt x="167" y="842"/>
                      <a:pt x="393" y="1140"/>
                    </a:cubicBezTo>
                    <a:cubicBezTo>
                      <a:pt x="393" y="1140"/>
                      <a:pt x="441" y="1140"/>
                      <a:pt x="417" y="1116"/>
                    </a:cubicBezTo>
                    <a:cubicBezTo>
                      <a:pt x="357" y="913"/>
                      <a:pt x="286" y="735"/>
                      <a:pt x="226" y="544"/>
                    </a:cubicBezTo>
                    <a:cubicBezTo>
                      <a:pt x="167" y="366"/>
                      <a:pt x="119" y="175"/>
                      <a:pt x="36" y="9"/>
                    </a:cubicBezTo>
                    <a:cubicBezTo>
                      <a:pt x="31" y="4"/>
                      <a:pt x="24" y="1"/>
                      <a:pt x="1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3"/>
              <p:cNvSpPr/>
              <p:nvPr/>
            </p:nvSpPr>
            <p:spPr>
              <a:xfrm>
                <a:off x="3028350" y="3169975"/>
                <a:ext cx="10425" cy="31300"/>
              </a:xfrm>
              <a:custGeom>
                <a:rect b="b" l="l" r="r" t="t"/>
                <a:pathLst>
                  <a:path extrusionOk="0" h="1252" w="417">
                    <a:moveTo>
                      <a:pt x="12" y="1"/>
                    </a:moveTo>
                    <a:cubicBezTo>
                      <a:pt x="5" y="1"/>
                      <a:pt x="0" y="9"/>
                      <a:pt x="0" y="32"/>
                    </a:cubicBezTo>
                    <a:cubicBezTo>
                      <a:pt x="12" y="234"/>
                      <a:pt x="84" y="425"/>
                      <a:pt x="143" y="627"/>
                    </a:cubicBezTo>
                    <a:cubicBezTo>
                      <a:pt x="226" y="830"/>
                      <a:pt x="262" y="1056"/>
                      <a:pt x="369" y="1246"/>
                    </a:cubicBezTo>
                    <a:cubicBezTo>
                      <a:pt x="373" y="1250"/>
                      <a:pt x="378" y="1251"/>
                      <a:pt x="384" y="1251"/>
                    </a:cubicBezTo>
                    <a:cubicBezTo>
                      <a:pt x="399" y="1251"/>
                      <a:pt x="417" y="1243"/>
                      <a:pt x="417" y="1234"/>
                    </a:cubicBezTo>
                    <a:cubicBezTo>
                      <a:pt x="405" y="1008"/>
                      <a:pt x="322" y="806"/>
                      <a:pt x="250" y="591"/>
                    </a:cubicBezTo>
                    <a:cubicBezTo>
                      <a:pt x="191" y="401"/>
                      <a:pt x="131" y="187"/>
                      <a:pt x="24" y="8"/>
                    </a:cubicBezTo>
                    <a:cubicBezTo>
                      <a:pt x="20" y="4"/>
                      <a:pt x="15" y="1"/>
                      <a:pt x="1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3"/>
              <p:cNvSpPr/>
              <p:nvPr/>
            </p:nvSpPr>
            <p:spPr>
              <a:xfrm>
                <a:off x="3016250" y="3168650"/>
                <a:ext cx="11600" cy="33400"/>
              </a:xfrm>
              <a:custGeom>
                <a:rect b="b" l="l" r="r" t="t"/>
                <a:pathLst>
                  <a:path extrusionOk="0" h="1336" w="464">
                    <a:moveTo>
                      <a:pt x="42" y="1"/>
                    </a:moveTo>
                    <a:cubicBezTo>
                      <a:pt x="22" y="1"/>
                      <a:pt x="0" y="14"/>
                      <a:pt x="8" y="37"/>
                    </a:cubicBezTo>
                    <a:cubicBezTo>
                      <a:pt x="32" y="251"/>
                      <a:pt x="127" y="478"/>
                      <a:pt x="187" y="692"/>
                    </a:cubicBezTo>
                    <a:cubicBezTo>
                      <a:pt x="246" y="894"/>
                      <a:pt x="318" y="1121"/>
                      <a:pt x="425" y="1323"/>
                    </a:cubicBezTo>
                    <a:cubicBezTo>
                      <a:pt x="425" y="1331"/>
                      <a:pt x="431" y="1335"/>
                      <a:pt x="437" y="1335"/>
                    </a:cubicBezTo>
                    <a:cubicBezTo>
                      <a:pt x="449" y="1335"/>
                      <a:pt x="464" y="1322"/>
                      <a:pt x="448" y="1299"/>
                    </a:cubicBezTo>
                    <a:cubicBezTo>
                      <a:pt x="413" y="1061"/>
                      <a:pt x="329" y="835"/>
                      <a:pt x="270" y="609"/>
                    </a:cubicBezTo>
                    <a:cubicBezTo>
                      <a:pt x="210" y="418"/>
                      <a:pt x="175" y="204"/>
                      <a:pt x="67" y="13"/>
                    </a:cubicBezTo>
                    <a:cubicBezTo>
                      <a:pt x="63" y="5"/>
                      <a:pt x="53" y="1"/>
                      <a:pt x="4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3"/>
              <p:cNvSpPr/>
              <p:nvPr/>
            </p:nvSpPr>
            <p:spPr>
              <a:xfrm>
                <a:off x="3005125" y="3165850"/>
                <a:ext cx="11625" cy="38300"/>
              </a:xfrm>
              <a:custGeom>
                <a:rect b="b" l="l" r="r" t="t"/>
                <a:pathLst>
                  <a:path extrusionOk="0" h="1532" w="465">
                    <a:moveTo>
                      <a:pt x="18" y="0"/>
                    </a:moveTo>
                    <a:cubicBezTo>
                      <a:pt x="9" y="0"/>
                      <a:pt x="1" y="6"/>
                      <a:pt x="1" y="18"/>
                    </a:cubicBezTo>
                    <a:cubicBezTo>
                      <a:pt x="24" y="268"/>
                      <a:pt x="120" y="530"/>
                      <a:pt x="179" y="792"/>
                    </a:cubicBezTo>
                    <a:cubicBezTo>
                      <a:pt x="239" y="1042"/>
                      <a:pt x="322" y="1280"/>
                      <a:pt x="417" y="1518"/>
                    </a:cubicBezTo>
                    <a:cubicBezTo>
                      <a:pt x="417" y="1527"/>
                      <a:pt x="424" y="1531"/>
                      <a:pt x="433" y="1531"/>
                    </a:cubicBezTo>
                    <a:cubicBezTo>
                      <a:pt x="447" y="1531"/>
                      <a:pt x="465" y="1521"/>
                      <a:pt x="465" y="1506"/>
                    </a:cubicBezTo>
                    <a:cubicBezTo>
                      <a:pt x="334" y="1042"/>
                      <a:pt x="322" y="411"/>
                      <a:pt x="36" y="18"/>
                    </a:cubicBezTo>
                    <a:cubicBezTo>
                      <a:pt x="36" y="6"/>
                      <a:pt x="27" y="0"/>
                      <a:pt x="1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3"/>
              <p:cNvSpPr/>
              <p:nvPr/>
            </p:nvSpPr>
            <p:spPr>
              <a:xfrm>
                <a:off x="2993825" y="3161925"/>
                <a:ext cx="11025" cy="44700"/>
              </a:xfrm>
              <a:custGeom>
                <a:rect b="b" l="l" r="r" t="t"/>
                <a:pathLst>
                  <a:path extrusionOk="0" h="1788" w="441">
                    <a:moveTo>
                      <a:pt x="10" y="1"/>
                    </a:moveTo>
                    <a:cubicBezTo>
                      <a:pt x="4" y="1"/>
                      <a:pt x="0" y="6"/>
                      <a:pt x="0" y="20"/>
                    </a:cubicBezTo>
                    <a:cubicBezTo>
                      <a:pt x="24" y="592"/>
                      <a:pt x="191" y="1259"/>
                      <a:pt x="429" y="1783"/>
                    </a:cubicBezTo>
                    <a:cubicBezTo>
                      <a:pt x="429" y="1786"/>
                      <a:pt x="430" y="1787"/>
                      <a:pt x="431" y="1787"/>
                    </a:cubicBezTo>
                    <a:cubicBezTo>
                      <a:pt x="434" y="1787"/>
                      <a:pt x="441" y="1776"/>
                      <a:pt x="441" y="1759"/>
                    </a:cubicBezTo>
                    <a:cubicBezTo>
                      <a:pt x="333" y="1199"/>
                      <a:pt x="250" y="544"/>
                      <a:pt x="24" y="9"/>
                    </a:cubicBezTo>
                    <a:cubicBezTo>
                      <a:pt x="19" y="4"/>
                      <a:pt x="14" y="1"/>
                      <a:pt x="1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3"/>
              <p:cNvSpPr/>
              <p:nvPr/>
            </p:nvSpPr>
            <p:spPr>
              <a:xfrm>
                <a:off x="3071800" y="3341900"/>
                <a:ext cx="157175" cy="125650"/>
              </a:xfrm>
              <a:custGeom>
                <a:rect b="b" l="l" r="r" t="t"/>
                <a:pathLst>
                  <a:path extrusionOk="0" h="5026" w="6287">
                    <a:moveTo>
                      <a:pt x="6287" y="1"/>
                    </a:moveTo>
                    <a:lnTo>
                      <a:pt x="1" y="2144"/>
                    </a:lnTo>
                    <a:cubicBezTo>
                      <a:pt x="489" y="3192"/>
                      <a:pt x="1906" y="5025"/>
                      <a:pt x="1917" y="5025"/>
                    </a:cubicBezTo>
                    <a:lnTo>
                      <a:pt x="6287"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3"/>
              <p:cNvSpPr/>
              <p:nvPr/>
            </p:nvSpPr>
            <p:spPr>
              <a:xfrm>
                <a:off x="3065550" y="3332675"/>
                <a:ext cx="176825" cy="142025"/>
              </a:xfrm>
              <a:custGeom>
                <a:rect b="b" l="l" r="r" t="t"/>
                <a:pathLst>
                  <a:path extrusionOk="0" h="5681" w="7073">
                    <a:moveTo>
                      <a:pt x="5977" y="739"/>
                    </a:moveTo>
                    <a:lnTo>
                      <a:pt x="2167" y="5132"/>
                    </a:lnTo>
                    <a:cubicBezTo>
                      <a:pt x="1834" y="4680"/>
                      <a:pt x="917" y="3442"/>
                      <a:pt x="489" y="2608"/>
                    </a:cubicBezTo>
                    <a:lnTo>
                      <a:pt x="5977" y="739"/>
                    </a:lnTo>
                    <a:close/>
                    <a:moveTo>
                      <a:pt x="7073" y="1"/>
                    </a:moveTo>
                    <a:lnTo>
                      <a:pt x="0" y="2418"/>
                    </a:lnTo>
                    <a:lnTo>
                      <a:pt x="84" y="2596"/>
                    </a:lnTo>
                    <a:cubicBezTo>
                      <a:pt x="596" y="3632"/>
                      <a:pt x="1965" y="5442"/>
                      <a:pt x="2025" y="5513"/>
                    </a:cubicBezTo>
                    <a:lnTo>
                      <a:pt x="2156" y="5680"/>
                    </a:lnTo>
                    <a:lnTo>
                      <a:pt x="7073"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3"/>
              <p:cNvSpPr/>
              <p:nvPr/>
            </p:nvSpPr>
            <p:spPr>
              <a:xfrm>
                <a:off x="3200100" y="3350250"/>
                <a:ext cx="10350" cy="9325"/>
              </a:xfrm>
              <a:custGeom>
                <a:rect b="b" l="l" r="r" t="t"/>
                <a:pathLst>
                  <a:path extrusionOk="0" h="373" w="414">
                    <a:moveTo>
                      <a:pt x="36" y="0"/>
                    </a:moveTo>
                    <a:cubicBezTo>
                      <a:pt x="24" y="0"/>
                      <a:pt x="0" y="24"/>
                      <a:pt x="24" y="24"/>
                    </a:cubicBezTo>
                    <a:cubicBezTo>
                      <a:pt x="48" y="96"/>
                      <a:pt x="107" y="155"/>
                      <a:pt x="167" y="203"/>
                    </a:cubicBezTo>
                    <a:cubicBezTo>
                      <a:pt x="238" y="262"/>
                      <a:pt x="298" y="322"/>
                      <a:pt x="393" y="357"/>
                    </a:cubicBezTo>
                    <a:cubicBezTo>
                      <a:pt x="397" y="369"/>
                      <a:pt x="401" y="373"/>
                      <a:pt x="404" y="373"/>
                    </a:cubicBezTo>
                    <a:cubicBezTo>
                      <a:pt x="410" y="373"/>
                      <a:pt x="413" y="354"/>
                      <a:pt x="405" y="346"/>
                    </a:cubicBezTo>
                    <a:cubicBezTo>
                      <a:pt x="345" y="274"/>
                      <a:pt x="274" y="215"/>
                      <a:pt x="214" y="143"/>
                    </a:cubicBezTo>
                    <a:cubicBezTo>
                      <a:pt x="155" y="96"/>
                      <a:pt x="107" y="24"/>
                      <a:pt x="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3"/>
              <p:cNvSpPr/>
              <p:nvPr/>
            </p:nvSpPr>
            <p:spPr>
              <a:xfrm>
                <a:off x="3190875" y="3353225"/>
                <a:ext cx="10025" cy="9100"/>
              </a:xfrm>
              <a:custGeom>
                <a:rect b="b" l="l" r="r" t="t"/>
                <a:pathLst>
                  <a:path extrusionOk="0" h="364" w="401">
                    <a:moveTo>
                      <a:pt x="12" y="0"/>
                    </a:moveTo>
                    <a:cubicBezTo>
                      <a:pt x="0" y="0"/>
                      <a:pt x="0" y="24"/>
                      <a:pt x="0" y="24"/>
                    </a:cubicBezTo>
                    <a:cubicBezTo>
                      <a:pt x="36" y="96"/>
                      <a:pt x="107" y="143"/>
                      <a:pt x="167" y="203"/>
                    </a:cubicBezTo>
                    <a:cubicBezTo>
                      <a:pt x="226" y="262"/>
                      <a:pt x="286" y="298"/>
                      <a:pt x="357" y="346"/>
                    </a:cubicBezTo>
                    <a:cubicBezTo>
                      <a:pt x="370" y="359"/>
                      <a:pt x="380" y="364"/>
                      <a:pt x="387" y="364"/>
                    </a:cubicBezTo>
                    <a:cubicBezTo>
                      <a:pt x="398" y="364"/>
                      <a:pt x="400" y="349"/>
                      <a:pt x="393" y="334"/>
                    </a:cubicBezTo>
                    <a:cubicBezTo>
                      <a:pt x="345" y="262"/>
                      <a:pt x="286" y="203"/>
                      <a:pt x="214" y="143"/>
                    </a:cubicBezTo>
                    <a:cubicBezTo>
                      <a:pt x="155" y="96"/>
                      <a:pt x="95" y="24"/>
                      <a:pt x="1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3"/>
              <p:cNvSpPr/>
              <p:nvPr/>
            </p:nvSpPr>
            <p:spPr>
              <a:xfrm>
                <a:off x="3183725" y="3356200"/>
                <a:ext cx="11625" cy="11925"/>
              </a:xfrm>
              <a:custGeom>
                <a:rect b="b" l="l" r="r" t="t"/>
                <a:pathLst>
                  <a:path extrusionOk="0" h="477" w="465">
                    <a:moveTo>
                      <a:pt x="36" y="0"/>
                    </a:moveTo>
                    <a:cubicBezTo>
                      <a:pt x="24" y="0"/>
                      <a:pt x="0" y="0"/>
                      <a:pt x="0" y="24"/>
                    </a:cubicBezTo>
                    <a:cubicBezTo>
                      <a:pt x="0" y="108"/>
                      <a:pt x="107" y="179"/>
                      <a:pt x="167" y="262"/>
                    </a:cubicBezTo>
                    <a:cubicBezTo>
                      <a:pt x="238" y="334"/>
                      <a:pt x="334" y="417"/>
                      <a:pt x="417" y="477"/>
                    </a:cubicBezTo>
                    <a:cubicBezTo>
                      <a:pt x="441" y="477"/>
                      <a:pt x="465" y="465"/>
                      <a:pt x="453" y="441"/>
                    </a:cubicBezTo>
                    <a:cubicBezTo>
                      <a:pt x="393" y="346"/>
                      <a:pt x="322" y="274"/>
                      <a:pt x="238" y="203"/>
                    </a:cubicBezTo>
                    <a:cubicBezTo>
                      <a:pt x="179" y="143"/>
                      <a:pt x="119" y="12"/>
                      <a:pt x="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3"/>
              <p:cNvSpPr/>
              <p:nvPr/>
            </p:nvSpPr>
            <p:spPr>
              <a:xfrm>
                <a:off x="3174900" y="3358500"/>
                <a:ext cx="12625" cy="13450"/>
              </a:xfrm>
              <a:custGeom>
                <a:rect b="b" l="l" r="r" t="t"/>
                <a:pathLst>
                  <a:path extrusionOk="0" h="538" w="505">
                    <a:moveTo>
                      <a:pt x="24" y="0"/>
                    </a:moveTo>
                    <a:cubicBezTo>
                      <a:pt x="12" y="0"/>
                      <a:pt x="1" y="16"/>
                      <a:pt x="20" y="16"/>
                    </a:cubicBezTo>
                    <a:cubicBezTo>
                      <a:pt x="115" y="206"/>
                      <a:pt x="294" y="385"/>
                      <a:pt x="449" y="528"/>
                    </a:cubicBezTo>
                    <a:cubicBezTo>
                      <a:pt x="455" y="534"/>
                      <a:pt x="463" y="537"/>
                      <a:pt x="471" y="537"/>
                    </a:cubicBezTo>
                    <a:cubicBezTo>
                      <a:pt x="489" y="537"/>
                      <a:pt x="505" y="521"/>
                      <a:pt x="496" y="504"/>
                    </a:cubicBezTo>
                    <a:cubicBezTo>
                      <a:pt x="377" y="325"/>
                      <a:pt x="222" y="135"/>
                      <a:pt x="32" y="4"/>
                    </a:cubicBezTo>
                    <a:cubicBezTo>
                      <a:pt x="29" y="1"/>
                      <a:pt x="27" y="0"/>
                      <a:pt x="2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3"/>
              <p:cNvSpPr/>
              <p:nvPr/>
            </p:nvSpPr>
            <p:spPr>
              <a:xfrm>
                <a:off x="3166525" y="3359575"/>
                <a:ext cx="12750" cy="16975"/>
              </a:xfrm>
              <a:custGeom>
                <a:rect b="b" l="l" r="r" t="t"/>
                <a:pathLst>
                  <a:path extrusionOk="0" h="679" w="510">
                    <a:moveTo>
                      <a:pt x="23" y="0"/>
                    </a:moveTo>
                    <a:cubicBezTo>
                      <a:pt x="12" y="0"/>
                      <a:pt x="1" y="23"/>
                      <a:pt x="10" y="32"/>
                    </a:cubicBezTo>
                    <a:cubicBezTo>
                      <a:pt x="33" y="163"/>
                      <a:pt x="141" y="282"/>
                      <a:pt x="224" y="389"/>
                    </a:cubicBezTo>
                    <a:cubicBezTo>
                      <a:pt x="307" y="496"/>
                      <a:pt x="391" y="604"/>
                      <a:pt x="498" y="675"/>
                    </a:cubicBezTo>
                    <a:cubicBezTo>
                      <a:pt x="498" y="677"/>
                      <a:pt x="498" y="678"/>
                      <a:pt x="499" y="678"/>
                    </a:cubicBezTo>
                    <a:cubicBezTo>
                      <a:pt x="502" y="678"/>
                      <a:pt x="510" y="659"/>
                      <a:pt x="510" y="639"/>
                    </a:cubicBezTo>
                    <a:cubicBezTo>
                      <a:pt x="450" y="508"/>
                      <a:pt x="355" y="401"/>
                      <a:pt x="260" y="282"/>
                    </a:cubicBezTo>
                    <a:cubicBezTo>
                      <a:pt x="188" y="199"/>
                      <a:pt x="141" y="80"/>
                      <a:pt x="33" y="8"/>
                    </a:cubicBezTo>
                    <a:cubicBezTo>
                      <a:pt x="31" y="3"/>
                      <a:pt x="27" y="0"/>
                      <a:pt x="2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3"/>
              <p:cNvSpPr/>
              <p:nvPr/>
            </p:nvSpPr>
            <p:spPr>
              <a:xfrm>
                <a:off x="3159025" y="3365725"/>
                <a:ext cx="12800" cy="16700"/>
              </a:xfrm>
              <a:custGeom>
                <a:rect b="b" l="l" r="r" t="t"/>
                <a:pathLst>
                  <a:path extrusionOk="0" h="668" w="512">
                    <a:moveTo>
                      <a:pt x="12" y="0"/>
                    </a:moveTo>
                    <a:cubicBezTo>
                      <a:pt x="0" y="0"/>
                      <a:pt x="0" y="0"/>
                      <a:pt x="0" y="12"/>
                    </a:cubicBezTo>
                    <a:cubicBezTo>
                      <a:pt x="60" y="143"/>
                      <a:pt x="143" y="250"/>
                      <a:pt x="238" y="369"/>
                    </a:cubicBezTo>
                    <a:cubicBezTo>
                      <a:pt x="310" y="477"/>
                      <a:pt x="381" y="572"/>
                      <a:pt x="476" y="667"/>
                    </a:cubicBezTo>
                    <a:cubicBezTo>
                      <a:pt x="488" y="655"/>
                      <a:pt x="512" y="655"/>
                      <a:pt x="500" y="631"/>
                    </a:cubicBezTo>
                    <a:cubicBezTo>
                      <a:pt x="441" y="500"/>
                      <a:pt x="357" y="381"/>
                      <a:pt x="274" y="274"/>
                    </a:cubicBezTo>
                    <a:cubicBezTo>
                      <a:pt x="202" y="179"/>
                      <a:pt x="119" y="72"/>
                      <a:pt x="1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3"/>
              <p:cNvSpPr/>
              <p:nvPr/>
            </p:nvSpPr>
            <p:spPr>
              <a:xfrm>
                <a:off x="3149200" y="3366200"/>
                <a:ext cx="16000" cy="20925"/>
              </a:xfrm>
              <a:custGeom>
                <a:rect b="b" l="l" r="r" t="t"/>
                <a:pathLst>
                  <a:path extrusionOk="0" h="837" w="640">
                    <a:moveTo>
                      <a:pt x="18" y="0"/>
                    </a:moveTo>
                    <a:cubicBezTo>
                      <a:pt x="6" y="0"/>
                      <a:pt x="0" y="9"/>
                      <a:pt x="0" y="17"/>
                    </a:cubicBezTo>
                    <a:cubicBezTo>
                      <a:pt x="12" y="160"/>
                      <a:pt x="107" y="279"/>
                      <a:pt x="179" y="374"/>
                    </a:cubicBezTo>
                    <a:cubicBezTo>
                      <a:pt x="298" y="529"/>
                      <a:pt x="429" y="696"/>
                      <a:pt x="584" y="827"/>
                    </a:cubicBezTo>
                    <a:cubicBezTo>
                      <a:pt x="590" y="833"/>
                      <a:pt x="598" y="836"/>
                      <a:pt x="605" y="836"/>
                    </a:cubicBezTo>
                    <a:cubicBezTo>
                      <a:pt x="624" y="836"/>
                      <a:pt x="640" y="817"/>
                      <a:pt x="631" y="791"/>
                    </a:cubicBezTo>
                    <a:cubicBezTo>
                      <a:pt x="536" y="648"/>
                      <a:pt x="417" y="529"/>
                      <a:pt x="310" y="398"/>
                    </a:cubicBezTo>
                    <a:cubicBezTo>
                      <a:pt x="214" y="279"/>
                      <a:pt x="131" y="124"/>
                      <a:pt x="36" y="5"/>
                    </a:cubicBezTo>
                    <a:cubicBezTo>
                      <a:pt x="29" y="2"/>
                      <a:pt x="23" y="0"/>
                      <a:pt x="1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3"/>
              <p:cNvSpPr/>
              <p:nvPr/>
            </p:nvSpPr>
            <p:spPr>
              <a:xfrm>
                <a:off x="3138475" y="3368100"/>
                <a:ext cx="19075" cy="24850"/>
              </a:xfrm>
              <a:custGeom>
                <a:rect b="b" l="l" r="r" t="t"/>
                <a:pathLst>
                  <a:path extrusionOk="0" h="994" w="763">
                    <a:moveTo>
                      <a:pt x="24" y="1"/>
                    </a:moveTo>
                    <a:cubicBezTo>
                      <a:pt x="12" y="1"/>
                      <a:pt x="1" y="24"/>
                      <a:pt x="12" y="36"/>
                    </a:cubicBezTo>
                    <a:cubicBezTo>
                      <a:pt x="143" y="179"/>
                      <a:pt x="239" y="394"/>
                      <a:pt x="358" y="560"/>
                    </a:cubicBezTo>
                    <a:cubicBezTo>
                      <a:pt x="465" y="715"/>
                      <a:pt x="584" y="870"/>
                      <a:pt x="739" y="989"/>
                    </a:cubicBezTo>
                    <a:cubicBezTo>
                      <a:pt x="739" y="992"/>
                      <a:pt x="741" y="994"/>
                      <a:pt x="744" y="994"/>
                    </a:cubicBezTo>
                    <a:cubicBezTo>
                      <a:pt x="751" y="994"/>
                      <a:pt x="763" y="985"/>
                      <a:pt x="763" y="977"/>
                    </a:cubicBezTo>
                    <a:cubicBezTo>
                      <a:pt x="643" y="763"/>
                      <a:pt x="477" y="572"/>
                      <a:pt x="346" y="358"/>
                    </a:cubicBezTo>
                    <a:cubicBezTo>
                      <a:pt x="251" y="227"/>
                      <a:pt x="191" y="60"/>
                      <a:pt x="2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3"/>
              <p:cNvSpPr/>
              <p:nvPr/>
            </p:nvSpPr>
            <p:spPr>
              <a:xfrm>
                <a:off x="3130725" y="3373625"/>
                <a:ext cx="18500" cy="24975"/>
              </a:xfrm>
              <a:custGeom>
                <a:rect b="b" l="l" r="r" t="t"/>
                <a:pathLst>
                  <a:path extrusionOk="0" h="999" w="740">
                    <a:moveTo>
                      <a:pt x="15" y="1"/>
                    </a:moveTo>
                    <a:cubicBezTo>
                      <a:pt x="7" y="1"/>
                      <a:pt x="1" y="9"/>
                      <a:pt x="1" y="18"/>
                    </a:cubicBezTo>
                    <a:cubicBezTo>
                      <a:pt x="72" y="220"/>
                      <a:pt x="203" y="363"/>
                      <a:pt x="322" y="530"/>
                    </a:cubicBezTo>
                    <a:cubicBezTo>
                      <a:pt x="441" y="696"/>
                      <a:pt x="561" y="875"/>
                      <a:pt x="727" y="994"/>
                    </a:cubicBezTo>
                    <a:cubicBezTo>
                      <a:pt x="727" y="997"/>
                      <a:pt x="728" y="999"/>
                      <a:pt x="729" y="999"/>
                    </a:cubicBezTo>
                    <a:cubicBezTo>
                      <a:pt x="733" y="999"/>
                      <a:pt x="739" y="988"/>
                      <a:pt x="739" y="970"/>
                    </a:cubicBezTo>
                    <a:cubicBezTo>
                      <a:pt x="656" y="780"/>
                      <a:pt x="501" y="613"/>
                      <a:pt x="382" y="458"/>
                    </a:cubicBezTo>
                    <a:cubicBezTo>
                      <a:pt x="263" y="304"/>
                      <a:pt x="156" y="137"/>
                      <a:pt x="25" y="6"/>
                    </a:cubicBezTo>
                    <a:cubicBezTo>
                      <a:pt x="21" y="2"/>
                      <a:pt x="18" y="1"/>
                      <a:pt x="1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3"/>
              <p:cNvSpPr/>
              <p:nvPr/>
            </p:nvSpPr>
            <p:spPr>
              <a:xfrm>
                <a:off x="3117725" y="3378400"/>
                <a:ext cx="19525" cy="24150"/>
              </a:xfrm>
              <a:custGeom>
                <a:rect b="b" l="l" r="r" t="t"/>
                <a:pathLst>
                  <a:path extrusionOk="0" h="966" w="781">
                    <a:moveTo>
                      <a:pt x="26" y="1"/>
                    </a:moveTo>
                    <a:cubicBezTo>
                      <a:pt x="11" y="1"/>
                      <a:pt x="0" y="12"/>
                      <a:pt x="9" y="29"/>
                    </a:cubicBezTo>
                    <a:cubicBezTo>
                      <a:pt x="80" y="220"/>
                      <a:pt x="223" y="398"/>
                      <a:pt x="354" y="565"/>
                    </a:cubicBezTo>
                    <a:cubicBezTo>
                      <a:pt x="473" y="708"/>
                      <a:pt x="592" y="863"/>
                      <a:pt x="735" y="958"/>
                    </a:cubicBezTo>
                    <a:cubicBezTo>
                      <a:pt x="741" y="964"/>
                      <a:pt x="747" y="966"/>
                      <a:pt x="752" y="966"/>
                    </a:cubicBezTo>
                    <a:cubicBezTo>
                      <a:pt x="768" y="966"/>
                      <a:pt x="780" y="943"/>
                      <a:pt x="771" y="934"/>
                    </a:cubicBezTo>
                    <a:cubicBezTo>
                      <a:pt x="652" y="767"/>
                      <a:pt x="521" y="624"/>
                      <a:pt x="402" y="458"/>
                    </a:cubicBezTo>
                    <a:cubicBezTo>
                      <a:pt x="295" y="303"/>
                      <a:pt x="176" y="124"/>
                      <a:pt x="45" y="5"/>
                    </a:cubicBezTo>
                    <a:cubicBezTo>
                      <a:pt x="38" y="2"/>
                      <a:pt x="32" y="1"/>
                      <a:pt x="2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3"/>
              <p:cNvSpPr/>
              <p:nvPr/>
            </p:nvSpPr>
            <p:spPr>
              <a:xfrm>
                <a:off x="3109300" y="3383325"/>
                <a:ext cx="20275" cy="26625"/>
              </a:xfrm>
              <a:custGeom>
                <a:rect b="b" l="l" r="r" t="t"/>
                <a:pathLst>
                  <a:path extrusionOk="0" h="1065" w="811">
                    <a:moveTo>
                      <a:pt x="23" y="1"/>
                    </a:moveTo>
                    <a:cubicBezTo>
                      <a:pt x="12" y="1"/>
                      <a:pt x="1" y="14"/>
                      <a:pt x="1" y="23"/>
                    </a:cubicBezTo>
                    <a:cubicBezTo>
                      <a:pt x="84" y="213"/>
                      <a:pt x="227" y="380"/>
                      <a:pt x="346" y="523"/>
                    </a:cubicBezTo>
                    <a:cubicBezTo>
                      <a:pt x="477" y="701"/>
                      <a:pt x="596" y="904"/>
                      <a:pt x="763" y="1047"/>
                    </a:cubicBezTo>
                    <a:cubicBezTo>
                      <a:pt x="767" y="1060"/>
                      <a:pt x="775" y="1065"/>
                      <a:pt x="783" y="1065"/>
                    </a:cubicBezTo>
                    <a:cubicBezTo>
                      <a:pt x="796" y="1065"/>
                      <a:pt x="810" y="1050"/>
                      <a:pt x="810" y="1035"/>
                    </a:cubicBezTo>
                    <a:cubicBezTo>
                      <a:pt x="715" y="808"/>
                      <a:pt x="572" y="630"/>
                      <a:pt x="417" y="451"/>
                    </a:cubicBezTo>
                    <a:cubicBezTo>
                      <a:pt x="298" y="308"/>
                      <a:pt x="179" y="130"/>
                      <a:pt x="36" y="11"/>
                    </a:cubicBezTo>
                    <a:cubicBezTo>
                      <a:pt x="33" y="3"/>
                      <a:pt x="28" y="1"/>
                      <a:pt x="2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3"/>
              <p:cNvSpPr/>
              <p:nvPr/>
            </p:nvSpPr>
            <p:spPr>
              <a:xfrm>
                <a:off x="3097475" y="3385725"/>
                <a:ext cx="21900" cy="28350"/>
              </a:xfrm>
              <a:custGeom>
                <a:rect b="b" l="l" r="r" t="t"/>
                <a:pathLst>
                  <a:path extrusionOk="0" h="1134" w="876">
                    <a:moveTo>
                      <a:pt x="46" y="1"/>
                    </a:moveTo>
                    <a:cubicBezTo>
                      <a:pt x="24" y="1"/>
                      <a:pt x="1" y="23"/>
                      <a:pt x="9" y="58"/>
                    </a:cubicBezTo>
                    <a:cubicBezTo>
                      <a:pt x="105" y="272"/>
                      <a:pt x="283" y="462"/>
                      <a:pt x="414" y="641"/>
                    </a:cubicBezTo>
                    <a:cubicBezTo>
                      <a:pt x="533" y="820"/>
                      <a:pt x="676" y="974"/>
                      <a:pt x="819" y="1129"/>
                    </a:cubicBezTo>
                    <a:cubicBezTo>
                      <a:pt x="829" y="1132"/>
                      <a:pt x="837" y="1134"/>
                      <a:pt x="845" y="1134"/>
                    </a:cubicBezTo>
                    <a:cubicBezTo>
                      <a:pt x="865" y="1134"/>
                      <a:pt x="875" y="1123"/>
                      <a:pt x="867" y="1105"/>
                    </a:cubicBezTo>
                    <a:cubicBezTo>
                      <a:pt x="748" y="891"/>
                      <a:pt x="605" y="712"/>
                      <a:pt x="474" y="522"/>
                    </a:cubicBezTo>
                    <a:cubicBezTo>
                      <a:pt x="355" y="355"/>
                      <a:pt x="236" y="153"/>
                      <a:pt x="69" y="10"/>
                    </a:cubicBezTo>
                    <a:cubicBezTo>
                      <a:pt x="62" y="4"/>
                      <a:pt x="54" y="1"/>
                      <a:pt x="4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3"/>
              <p:cNvSpPr/>
              <p:nvPr/>
            </p:nvSpPr>
            <p:spPr>
              <a:xfrm>
                <a:off x="3086100" y="3386850"/>
                <a:ext cx="23625" cy="32925"/>
              </a:xfrm>
              <a:custGeom>
                <a:rect b="b" l="l" r="r" t="t"/>
                <a:pathLst>
                  <a:path extrusionOk="0" h="1317" w="945">
                    <a:moveTo>
                      <a:pt x="24" y="1"/>
                    </a:moveTo>
                    <a:cubicBezTo>
                      <a:pt x="12" y="1"/>
                      <a:pt x="0" y="1"/>
                      <a:pt x="12" y="13"/>
                    </a:cubicBezTo>
                    <a:cubicBezTo>
                      <a:pt x="119" y="251"/>
                      <a:pt x="274" y="477"/>
                      <a:pt x="429" y="679"/>
                    </a:cubicBezTo>
                    <a:cubicBezTo>
                      <a:pt x="560" y="906"/>
                      <a:pt x="714" y="1096"/>
                      <a:pt x="893" y="1299"/>
                    </a:cubicBezTo>
                    <a:cubicBezTo>
                      <a:pt x="897" y="1311"/>
                      <a:pt x="906" y="1316"/>
                      <a:pt x="914" y="1316"/>
                    </a:cubicBezTo>
                    <a:cubicBezTo>
                      <a:pt x="929" y="1316"/>
                      <a:pt x="944" y="1298"/>
                      <a:pt x="929" y="1275"/>
                    </a:cubicBezTo>
                    <a:cubicBezTo>
                      <a:pt x="774" y="1060"/>
                      <a:pt x="631" y="798"/>
                      <a:pt x="476" y="560"/>
                    </a:cubicBezTo>
                    <a:cubicBezTo>
                      <a:pt x="357" y="370"/>
                      <a:pt x="214" y="144"/>
                      <a:pt x="2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3"/>
              <p:cNvSpPr/>
              <p:nvPr/>
            </p:nvSpPr>
            <p:spPr>
              <a:xfrm>
                <a:off x="3074275" y="3387025"/>
                <a:ext cx="25225" cy="38875"/>
              </a:xfrm>
              <a:custGeom>
                <a:rect b="b" l="l" r="r" t="t"/>
                <a:pathLst>
                  <a:path extrusionOk="0" h="1555" w="1009">
                    <a:moveTo>
                      <a:pt x="20" y="1"/>
                    </a:moveTo>
                    <a:cubicBezTo>
                      <a:pt x="10" y="1"/>
                      <a:pt x="0" y="9"/>
                      <a:pt x="9" y="18"/>
                    </a:cubicBezTo>
                    <a:cubicBezTo>
                      <a:pt x="116" y="303"/>
                      <a:pt x="294" y="553"/>
                      <a:pt x="449" y="815"/>
                    </a:cubicBezTo>
                    <a:cubicBezTo>
                      <a:pt x="616" y="1065"/>
                      <a:pt x="783" y="1315"/>
                      <a:pt x="985" y="1542"/>
                    </a:cubicBezTo>
                    <a:cubicBezTo>
                      <a:pt x="985" y="1551"/>
                      <a:pt x="988" y="1555"/>
                      <a:pt x="993" y="1555"/>
                    </a:cubicBezTo>
                    <a:cubicBezTo>
                      <a:pt x="1000" y="1555"/>
                      <a:pt x="1009" y="1544"/>
                      <a:pt x="1009" y="1530"/>
                    </a:cubicBezTo>
                    <a:lnTo>
                      <a:pt x="509" y="720"/>
                    </a:lnTo>
                    <a:cubicBezTo>
                      <a:pt x="366" y="482"/>
                      <a:pt x="235" y="220"/>
                      <a:pt x="32" y="6"/>
                    </a:cubicBezTo>
                    <a:cubicBezTo>
                      <a:pt x="29" y="2"/>
                      <a:pt x="24" y="1"/>
                      <a:pt x="2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3"/>
              <p:cNvSpPr/>
              <p:nvPr/>
            </p:nvSpPr>
            <p:spPr>
              <a:xfrm>
                <a:off x="3290875" y="3523475"/>
                <a:ext cx="118800" cy="160175"/>
              </a:xfrm>
              <a:custGeom>
                <a:rect b="b" l="l" r="r" t="t"/>
                <a:pathLst>
                  <a:path extrusionOk="0" h="6407" w="4752">
                    <a:moveTo>
                      <a:pt x="4751" y="1"/>
                    </a:moveTo>
                    <a:lnTo>
                      <a:pt x="1" y="4620"/>
                    </a:lnTo>
                    <a:cubicBezTo>
                      <a:pt x="893" y="5358"/>
                      <a:pt x="2977" y="6406"/>
                      <a:pt x="2977" y="6406"/>
                    </a:cubicBezTo>
                    <a:lnTo>
                      <a:pt x="4751"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3"/>
              <p:cNvSpPr/>
              <p:nvPr/>
            </p:nvSpPr>
            <p:spPr>
              <a:xfrm>
                <a:off x="3284625" y="3509500"/>
                <a:ext cx="133375" cy="180700"/>
              </a:xfrm>
              <a:custGeom>
                <a:rect b="b" l="l" r="r" t="t"/>
                <a:pathLst>
                  <a:path extrusionOk="0" h="7228" w="5335">
                    <a:moveTo>
                      <a:pt x="4656" y="1119"/>
                    </a:moveTo>
                    <a:lnTo>
                      <a:pt x="3108" y="6715"/>
                    </a:lnTo>
                    <a:cubicBezTo>
                      <a:pt x="2620" y="6465"/>
                      <a:pt x="1286" y="5739"/>
                      <a:pt x="524" y="5167"/>
                    </a:cubicBezTo>
                    <a:lnTo>
                      <a:pt x="4656" y="1119"/>
                    </a:lnTo>
                    <a:close/>
                    <a:moveTo>
                      <a:pt x="5334" y="0"/>
                    </a:moveTo>
                    <a:lnTo>
                      <a:pt x="0" y="5215"/>
                    </a:lnTo>
                    <a:lnTo>
                      <a:pt x="155" y="5334"/>
                    </a:lnTo>
                    <a:cubicBezTo>
                      <a:pt x="1048" y="6060"/>
                      <a:pt x="3048" y="7084"/>
                      <a:pt x="3144" y="7132"/>
                    </a:cubicBezTo>
                    <a:lnTo>
                      <a:pt x="3334" y="7227"/>
                    </a:lnTo>
                    <a:lnTo>
                      <a:pt x="5334"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3"/>
              <p:cNvSpPr/>
              <p:nvPr/>
            </p:nvSpPr>
            <p:spPr>
              <a:xfrm>
                <a:off x="3387625" y="3543050"/>
                <a:ext cx="13100" cy="4575"/>
              </a:xfrm>
              <a:custGeom>
                <a:rect b="b" l="l" r="r" t="t"/>
                <a:pathLst>
                  <a:path extrusionOk="0" h="183" w="524">
                    <a:moveTo>
                      <a:pt x="61" y="0"/>
                    </a:moveTo>
                    <a:cubicBezTo>
                      <a:pt x="45" y="0"/>
                      <a:pt x="29" y="1"/>
                      <a:pt x="12" y="3"/>
                    </a:cubicBezTo>
                    <a:cubicBezTo>
                      <a:pt x="0" y="3"/>
                      <a:pt x="0" y="15"/>
                      <a:pt x="0" y="27"/>
                    </a:cubicBezTo>
                    <a:cubicBezTo>
                      <a:pt x="60" y="87"/>
                      <a:pt x="155" y="111"/>
                      <a:pt x="226" y="134"/>
                    </a:cubicBezTo>
                    <a:cubicBezTo>
                      <a:pt x="310" y="170"/>
                      <a:pt x="405" y="182"/>
                      <a:pt x="488" y="182"/>
                    </a:cubicBezTo>
                    <a:cubicBezTo>
                      <a:pt x="512" y="182"/>
                      <a:pt x="524" y="134"/>
                      <a:pt x="512" y="134"/>
                    </a:cubicBezTo>
                    <a:cubicBezTo>
                      <a:pt x="417" y="111"/>
                      <a:pt x="345" y="63"/>
                      <a:pt x="262" y="51"/>
                    </a:cubicBezTo>
                    <a:cubicBezTo>
                      <a:pt x="193" y="22"/>
                      <a:pt x="133" y="0"/>
                      <a:pt x="6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3"/>
              <p:cNvSpPr/>
              <p:nvPr/>
            </p:nvSpPr>
            <p:spPr>
              <a:xfrm>
                <a:off x="3381075" y="3549600"/>
                <a:ext cx="11925" cy="4575"/>
              </a:xfrm>
              <a:custGeom>
                <a:rect b="b" l="l" r="r" t="t"/>
                <a:pathLst>
                  <a:path extrusionOk="0" h="183" w="477">
                    <a:moveTo>
                      <a:pt x="52" y="0"/>
                    </a:moveTo>
                    <a:cubicBezTo>
                      <a:pt x="39" y="0"/>
                      <a:pt x="25" y="1"/>
                      <a:pt x="12" y="3"/>
                    </a:cubicBezTo>
                    <a:cubicBezTo>
                      <a:pt x="0" y="3"/>
                      <a:pt x="0" y="15"/>
                      <a:pt x="12" y="39"/>
                    </a:cubicBezTo>
                    <a:cubicBezTo>
                      <a:pt x="72" y="75"/>
                      <a:pt x="167" y="99"/>
                      <a:pt x="226" y="122"/>
                    </a:cubicBezTo>
                    <a:cubicBezTo>
                      <a:pt x="310" y="158"/>
                      <a:pt x="381" y="170"/>
                      <a:pt x="476" y="182"/>
                    </a:cubicBezTo>
                    <a:lnTo>
                      <a:pt x="476" y="146"/>
                    </a:lnTo>
                    <a:cubicBezTo>
                      <a:pt x="405" y="99"/>
                      <a:pt x="310" y="63"/>
                      <a:pt x="238" y="39"/>
                    </a:cubicBezTo>
                    <a:cubicBezTo>
                      <a:pt x="180" y="20"/>
                      <a:pt x="114" y="0"/>
                      <a:pt x="5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3"/>
              <p:cNvSpPr/>
              <p:nvPr/>
            </p:nvSpPr>
            <p:spPr>
              <a:xfrm>
                <a:off x="3375100" y="3555300"/>
                <a:ext cx="15525" cy="6300"/>
              </a:xfrm>
              <a:custGeom>
                <a:rect b="b" l="l" r="r" t="t"/>
                <a:pathLst>
                  <a:path extrusionOk="0" h="252" w="621">
                    <a:moveTo>
                      <a:pt x="47" y="0"/>
                    </a:moveTo>
                    <a:cubicBezTo>
                      <a:pt x="39" y="0"/>
                      <a:pt x="32" y="1"/>
                      <a:pt x="25" y="2"/>
                    </a:cubicBezTo>
                    <a:cubicBezTo>
                      <a:pt x="13" y="2"/>
                      <a:pt x="1" y="14"/>
                      <a:pt x="13" y="37"/>
                    </a:cubicBezTo>
                    <a:cubicBezTo>
                      <a:pt x="61" y="109"/>
                      <a:pt x="168" y="133"/>
                      <a:pt x="251" y="168"/>
                    </a:cubicBezTo>
                    <a:cubicBezTo>
                      <a:pt x="358" y="216"/>
                      <a:pt x="477" y="240"/>
                      <a:pt x="584" y="252"/>
                    </a:cubicBezTo>
                    <a:cubicBezTo>
                      <a:pt x="608" y="252"/>
                      <a:pt x="620" y="228"/>
                      <a:pt x="596" y="216"/>
                    </a:cubicBezTo>
                    <a:cubicBezTo>
                      <a:pt x="501" y="168"/>
                      <a:pt x="406" y="121"/>
                      <a:pt x="311" y="97"/>
                    </a:cubicBezTo>
                    <a:cubicBezTo>
                      <a:pt x="233" y="64"/>
                      <a:pt x="136" y="0"/>
                      <a:pt x="4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3"/>
              <p:cNvSpPr/>
              <p:nvPr/>
            </p:nvSpPr>
            <p:spPr>
              <a:xfrm>
                <a:off x="3368275" y="3560975"/>
                <a:ext cx="17175" cy="7525"/>
              </a:xfrm>
              <a:custGeom>
                <a:rect b="b" l="l" r="r" t="t"/>
                <a:pathLst>
                  <a:path extrusionOk="0" h="301" w="687">
                    <a:moveTo>
                      <a:pt x="36" y="1"/>
                    </a:moveTo>
                    <a:cubicBezTo>
                      <a:pt x="24" y="1"/>
                      <a:pt x="0" y="13"/>
                      <a:pt x="24" y="25"/>
                    </a:cubicBezTo>
                    <a:cubicBezTo>
                      <a:pt x="203" y="168"/>
                      <a:pt x="441" y="251"/>
                      <a:pt x="643" y="299"/>
                    </a:cubicBezTo>
                    <a:cubicBezTo>
                      <a:pt x="644" y="300"/>
                      <a:pt x="646" y="300"/>
                      <a:pt x="648" y="300"/>
                    </a:cubicBezTo>
                    <a:cubicBezTo>
                      <a:pt x="662" y="300"/>
                      <a:pt x="687" y="262"/>
                      <a:pt x="655" y="251"/>
                    </a:cubicBezTo>
                    <a:cubicBezTo>
                      <a:pt x="476" y="144"/>
                      <a:pt x="238" y="25"/>
                      <a:pt x="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3"/>
              <p:cNvSpPr/>
              <p:nvPr/>
            </p:nvSpPr>
            <p:spPr>
              <a:xfrm>
                <a:off x="3361425" y="3565750"/>
                <a:ext cx="18400" cy="9950"/>
              </a:xfrm>
              <a:custGeom>
                <a:rect b="b" l="l" r="r" t="t"/>
                <a:pathLst>
                  <a:path extrusionOk="0" h="398" w="736">
                    <a:moveTo>
                      <a:pt x="36" y="0"/>
                    </a:moveTo>
                    <a:cubicBezTo>
                      <a:pt x="24" y="0"/>
                      <a:pt x="0" y="12"/>
                      <a:pt x="12" y="36"/>
                    </a:cubicBezTo>
                    <a:cubicBezTo>
                      <a:pt x="84" y="131"/>
                      <a:pt x="215" y="179"/>
                      <a:pt x="322" y="238"/>
                    </a:cubicBezTo>
                    <a:cubicBezTo>
                      <a:pt x="441" y="298"/>
                      <a:pt x="572" y="369"/>
                      <a:pt x="715" y="393"/>
                    </a:cubicBezTo>
                    <a:cubicBezTo>
                      <a:pt x="718" y="396"/>
                      <a:pt x="721" y="398"/>
                      <a:pt x="724" y="398"/>
                    </a:cubicBezTo>
                    <a:cubicBezTo>
                      <a:pt x="731" y="398"/>
                      <a:pt x="735" y="387"/>
                      <a:pt x="727" y="369"/>
                    </a:cubicBezTo>
                    <a:cubicBezTo>
                      <a:pt x="619" y="298"/>
                      <a:pt x="488" y="238"/>
                      <a:pt x="369" y="167"/>
                    </a:cubicBezTo>
                    <a:cubicBezTo>
                      <a:pt x="262" y="108"/>
                      <a:pt x="155" y="12"/>
                      <a:pt x="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3"/>
              <p:cNvSpPr/>
              <p:nvPr/>
            </p:nvSpPr>
            <p:spPr>
              <a:xfrm>
                <a:off x="3356950" y="3574075"/>
                <a:ext cx="18475" cy="9850"/>
              </a:xfrm>
              <a:custGeom>
                <a:rect b="b" l="l" r="r" t="t"/>
                <a:pathLst>
                  <a:path extrusionOk="0" h="394" w="739">
                    <a:moveTo>
                      <a:pt x="13" y="1"/>
                    </a:moveTo>
                    <a:cubicBezTo>
                      <a:pt x="1" y="1"/>
                      <a:pt x="1" y="13"/>
                      <a:pt x="1" y="13"/>
                    </a:cubicBezTo>
                    <a:cubicBezTo>
                      <a:pt x="96" y="96"/>
                      <a:pt x="215" y="156"/>
                      <a:pt x="334" y="215"/>
                    </a:cubicBezTo>
                    <a:cubicBezTo>
                      <a:pt x="453" y="275"/>
                      <a:pt x="572" y="358"/>
                      <a:pt x="715" y="394"/>
                    </a:cubicBezTo>
                    <a:cubicBezTo>
                      <a:pt x="727" y="394"/>
                      <a:pt x="739" y="382"/>
                      <a:pt x="727" y="370"/>
                    </a:cubicBezTo>
                    <a:cubicBezTo>
                      <a:pt x="536" y="203"/>
                      <a:pt x="251" y="60"/>
                      <a:pt x="1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3"/>
              <p:cNvSpPr/>
              <p:nvPr/>
            </p:nvSpPr>
            <p:spPr>
              <a:xfrm>
                <a:off x="3348375" y="3579375"/>
                <a:ext cx="23475" cy="12600"/>
              </a:xfrm>
              <a:custGeom>
                <a:rect b="b" l="l" r="r" t="t"/>
                <a:pathLst>
                  <a:path extrusionOk="0" h="504" w="939">
                    <a:moveTo>
                      <a:pt x="36" y="1"/>
                    </a:moveTo>
                    <a:cubicBezTo>
                      <a:pt x="16" y="1"/>
                      <a:pt x="0" y="29"/>
                      <a:pt x="10" y="39"/>
                    </a:cubicBezTo>
                    <a:cubicBezTo>
                      <a:pt x="82" y="158"/>
                      <a:pt x="237" y="229"/>
                      <a:pt x="356" y="289"/>
                    </a:cubicBezTo>
                    <a:cubicBezTo>
                      <a:pt x="510" y="360"/>
                      <a:pt x="689" y="455"/>
                      <a:pt x="868" y="503"/>
                    </a:cubicBezTo>
                    <a:cubicBezTo>
                      <a:pt x="915" y="503"/>
                      <a:pt x="939" y="467"/>
                      <a:pt x="903" y="455"/>
                    </a:cubicBezTo>
                    <a:cubicBezTo>
                      <a:pt x="760" y="360"/>
                      <a:pt x="594" y="289"/>
                      <a:pt x="427" y="217"/>
                    </a:cubicBezTo>
                    <a:cubicBezTo>
                      <a:pt x="296" y="158"/>
                      <a:pt x="177" y="63"/>
                      <a:pt x="46" y="3"/>
                    </a:cubicBezTo>
                    <a:cubicBezTo>
                      <a:pt x="43" y="1"/>
                      <a:pt x="39" y="1"/>
                      <a:pt x="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3"/>
              <p:cNvSpPr/>
              <p:nvPr/>
            </p:nvSpPr>
            <p:spPr>
              <a:xfrm>
                <a:off x="3339700" y="3585975"/>
                <a:ext cx="27700" cy="14925"/>
              </a:xfrm>
              <a:custGeom>
                <a:rect b="b" l="l" r="r" t="t"/>
                <a:pathLst>
                  <a:path extrusionOk="0" h="597" w="1108">
                    <a:moveTo>
                      <a:pt x="12" y="1"/>
                    </a:moveTo>
                    <a:cubicBezTo>
                      <a:pt x="0" y="1"/>
                      <a:pt x="0" y="13"/>
                      <a:pt x="12" y="25"/>
                    </a:cubicBezTo>
                    <a:cubicBezTo>
                      <a:pt x="203" y="96"/>
                      <a:pt x="393" y="263"/>
                      <a:pt x="572" y="370"/>
                    </a:cubicBezTo>
                    <a:cubicBezTo>
                      <a:pt x="726" y="453"/>
                      <a:pt x="893" y="549"/>
                      <a:pt x="1072" y="596"/>
                    </a:cubicBezTo>
                    <a:cubicBezTo>
                      <a:pt x="1084" y="572"/>
                      <a:pt x="1107" y="561"/>
                      <a:pt x="1084" y="549"/>
                    </a:cubicBezTo>
                    <a:cubicBezTo>
                      <a:pt x="893" y="418"/>
                      <a:pt x="667" y="322"/>
                      <a:pt x="476" y="203"/>
                    </a:cubicBezTo>
                    <a:cubicBezTo>
                      <a:pt x="334" y="120"/>
                      <a:pt x="191" y="1"/>
                      <a:pt x="1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3"/>
              <p:cNvSpPr/>
              <p:nvPr/>
            </p:nvSpPr>
            <p:spPr>
              <a:xfrm>
                <a:off x="3334625" y="3594325"/>
                <a:ext cx="27700" cy="14600"/>
              </a:xfrm>
              <a:custGeom>
                <a:rect b="b" l="l" r="r" t="t"/>
                <a:pathLst>
                  <a:path extrusionOk="0" h="584" w="1108">
                    <a:moveTo>
                      <a:pt x="25" y="0"/>
                    </a:moveTo>
                    <a:cubicBezTo>
                      <a:pt x="13" y="0"/>
                      <a:pt x="1" y="24"/>
                      <a:pt x="13" y="36"/>
                    </a:cubicBezTo>
                    <a:cubicBezTo>
                      <a:pt x="156" y="167"/>
                      <a:pt x="346" y="262"/>
                      <a:pt x="513" y="346"/>
                    </a:cubicBezTo>
                    <a:cubicBezTo>
                      <a:pt x="691" y="441"/>
                      <a:pt x="870" y="536"/>
                      <a:pt x="1072" y="584"/>
                    </a:cubicBezTo>
                    <a:cubicBezTo>
                      <a:pt x="1096" y="584"/>
                      <a:pt x="1108" y="560"/>
                      <a:pt x="1096" y="560"/>
                    </a:cubicBezTo>
                    <a:cubicBezTo>
                      <a:pt x="953" y="441"/>
                      <a:pt x="751" y="346"/>
                      <a:pt x="572" y="262"/>
                    </a:cubicBezTo>
                    <a:cubicBezTo>
                      <a:pt x="394" y="167"/>
                      <a:pt x="215" y="48"/>
                      <a:pt x="2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3"/>
              <p:cNvSpPr/>
              <p:nvPr/>
            </p:nvSpPr>
            <p:spPr>
              <a:xfrm>
                <a:off x="3325100" y="3603850"/>
                <a:ext cx="28000" cy="13725"/>
              </a:xfrm>
              <a:custGeom>
                <a:rect b="b" l="l" r="r" t="t"/>
                <a:pathLst>
                  <a:path extrusionOk="0" h="549" w="1120">
                    <a:moveTo>
                      <a:pt x="36" y="0"/>
                    </a:moveTo>
                    <a:cubicBezTo>
                      <a:pt x="25" y="0"/>
                      <a:pt x="1" y="12"/>
                      <a:pt x="25" y="24"/>
                    </a:cubicBezTo>
                    <a:cubicBezTo>
                      <a:pt x="286" y="262"/>
                      <a:pt x="715" y="500"/>
                      <a:pt x="1072" y="548"/>
                    </a:cubicBezTo>
                    <a:cubicBezTo>
                      <a:pt x="1108" y="548"/>
                      <a:pt x="1120" y="512"/>
                      <a:pt x="1096" y="500"/>
                    </a:cubicBezTo>
                    <a:lnTo>
                      <a:pt x="560" y="238"/>
                    </a:lnTo>
                    <a:cubicBezTo>
                      <a:pt x="394" y="143"/>
                      <a:pt x="227" y="36"/>
                      <a:pt x="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3"/>
              <p:cNvSpPr/>
              <p:nvPr/>
            </p:nvSpPr>
            <p:spPr>
              <a:xfrm>
                <a:off x="3320050" y="3611875"/>
                <a:ext cx="29400" cy="15875"/>
              </a:xfrm>
              <a:custGeom>
                <a:rect b="b" l="l" r="r" t="t"/>
                <a:pathLst>
                  <a:path extrusionOk="0" h="635" w="1176">
                    <a:moveTo>
                      <a:pt x="24" y="1"/>
                    </a:moveTo>
                    <a:cubicBezTo>
                      <a:pt x="12" y="1"/>
                      <a:pt x="0" y="13"/>
                      <a:pt x="12" y="37"/>
                    </a:cubicBezTo>
                    <a:cubicBezTo>
                      <a:pt x="167" y="168"/>
                      <a:pt x="358" y="251"/>
                      <a:pt x="536" y="346"/>
                    </a:cubicBezTo>
                    <a:cubicBezTo>
                      <a:pt x="727" y="453"/>
                      <a:pt x="917" y="572"/>
                      <a:pt x="1131" y="632"/>
                    </a:cubicBezTo>
                    <a:cubicBezTo>
                      <a:pt x="1135" y="634"/>
                      <a:pt x="1138" y="634"/>
                      <a:pt x="1141" y="634"/>
                    </a:cubicBezTo>
                    <a:cubicBezTo>
                      <a:pt x="1161" y="634"/>
                      <a:pt x="1176" y="606"/>
                      <a:pt x="1155" y="596"/>
                    </a:cubicBezTo>
                    <a:cubicBezTo>
                      <a:pt x="1000" y="453"/>
                      <a:pt x="786" y="346"/>
                      <a:pt x="596" y="251"/>
                    </a:cubicBezTo>
                    <a:cubicBezTo>
                      <a:pt x="417" y="168"/>
                      <a:pt x="227" y="48"/>
                      <a:pt x="2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3"/>
              <p:cNvSpPr/>
              <p:nvPr/>
            </p:nvSpPr>
            <p:spPr>
              <a:xfrm>
                <a:off x="3309925" y="3618725"/>
                <a:ext cx="32050" cy="17050"/>
              </a:xfrm>
              <a:custGeom>
                <a:rect b="b" l="l" r="r" t="t"/>
                <a:pathLst>
                  <a:path extrusionOk="0" h="682" w="1282">
                    <a:moveTo>
                      <a:pt x="60" y="1"/>
                    </a:moveTo>
                    <a:cubicBezTo>
                      <a:pt x="36" y="1"/>
                      <a:pt x="1" y="24"/>
                      <a:pt x="36" y="60"/>
                    </a:cubicBezTo>
                    <a:cubicBezTo>
                      <a:pt x="215" y="191"/>
                      <a:pt x="417" y="298"/>
                      <a:pt x="608" y="394"/>
                    </a:cubicBezTo>
                    <a:cubicBezTo>
                      <a:pt x="798" y="501"/>
                      <a:pt x="1013" y="620"/>
                      <a:pt x="1227" y="679"/>
                    </a:cubicBezTo>
                    <a:cubicBezTo>
                      <a:pt x="1232" y="681"/>
                      <a:pt x="1236" y="682"/>
                      <a:pt x="1241" y="682"/>
                    </a:cubicBezTo>
                    <a:cubicBezTo>
                      <a:pt x="1268" y="682"/>
                      <a:pt x="1282" y="652"/>
                      <a:pt x="1251" y="632"/>
                    </a:cubicBezTo>
                    <a:cubicBezTo>
                      <a:pt x="1060" y="501"/>
                      <a:pt x="846" y="382"/>
                      <a:pt x="643" y="275"/>
                    </a:cubicBezTo>
                    <a:cubicBezTo>
                      <a:pt x="465" y="179"/>
                      <a:pt x="274" y="60"/>
                      <a:pt x="6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3"/>
              <p:cNvSpPr/>
              <p:nvPr/>
            </p:nvSpPr>
            <p:spPr>
              <a:xfrm>
                <a:off x="3300700" y="3625275"/>
                <a:ext cx="34850" cy="20575"/>
              </a:xfrm>
              <a:custGeom>
                <a:rect b="b" l="l" r="r" t="t"/>
                <a:pathLst>
                  <a:path extrusionOk="0" h="823" w="1394">
                    <a:moveTo>
                      <a:pt x="24" y="1"/>
                    </a:moveTo>
                    <a:cubicBezTo>
                      <a:pt x="12" y="1"/>
                      <a:pt x="0" y="13"/>
                      <a:pt x="12" y="36"/>
                    </a:cubicBezTo>
                    <a:cubicBezTo>
                      <a:pt x="203" y="215"/>
                      <a:pt x="465" y="334"/>
                      <a:pt x="679" y="465"/>
                    </a:cubicBezTo>
                    <a:cubicBezTo>
                      <a:pt x="905" y="596"/>
                      <a:pt x="1108" y="715"/>
                      <a:pt x="1358" y="822"/>
                    </a:cubicBezTo>
                    <a:cubicBezTo>
                      <a:pt x="1382" y="822"/>
                      <a:pt x="1393" y="775"/>
                      <a:pt x="1382" y="763"/>
                    </a:cubicBezTo>
                    <a:cubicBezTo>
                      <a:pt x="1143" y="632"/>
                      <a:pt x="917" y="477"/>
                      <a:pt x="703" y="346"/>
                    </a:cubicBezTo>
                    <a:cubicBezTo>
                      <a:pt x="489" y="215"/>
                      <a:pt x="262" y="48"/>
                      <a:pt x="2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3"/>
              <p:cNvSpPr/>
              <p:nvPr/>
            </p:nvSpPr>
            <p:spPr>
              <a:xfrm>
                <a:off x="3289375" y="3630625"/>
                <a:ext cx="39625" cy="24450"/>
              </a:xfrm>
              <a:custGeom>
                <a:rect b="b" l="l" r="r" t="t"/>
                <a:pathLst>
                  <a:path extrusionOk="0" h="978" w="1585">
                    <a:moveTo>
                      <a:pt x="37" y="1"/>
                    </a:moveTo>
                    <a:cubicBezTo>
                      <a:pt x="25" y="1"/>
                      <a:pt x="1" y="13"/>
                      <a:pt x="25" y="25"/>
                    </a:cubicBezTo>
                    <a:cubicBezTo>
                      <a:pt x="239" y="239"/>
                      <a:pt x="513" y="382"/>
                      <a:pt x="763" y="549"/>
                    </a:cubicBezTo>
                    <a:cubicBezTo>
                      <a:pt x="1013" y="715"/>
                      <a:pt x="1275" y="858"/>
                      <a:pt x="1549" y="977"/>
                    </a:cubicBezTo>
                    <a:cubicBezTo>
                      <a:pt x="1585" y="977"/>
                      <a:pt x="1585" y="953"/>
                      <a:pt x="1573" y="953"/>
                    </a:cubicBezTo>
                    <a:cubicBezTo>
                      <a:pt x="1299" y="775"/>
                      <a:pt x="1037" y="608"/>
                      <a:pt x="763" y="430"/>
                    </a:cubicBezTo>
                    <a:cubicBezTo>
                      <a:pt x="525" y="275"/>
                      <a:pt x="299" y="96"/>
                      <a:pt x="3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3"/>
              <p:cNvSpPr/>
              <p:nvPr/>
            </p:nvSpPr>
            <p:spPr>
              <a:xfrm>
                <a:off x="3509050" y="3594325"/>
                <a:ext cx="84575" cy="166125"/>
              </a:xfrm>
              <a:custGeom>
                <a:rect b="b" l="l" r="r" t="t"/>
                <a:pathLst>
                  <a:path extrusionOk="0" h="6645" w="3383">
                    <a:moveTo>
                      <a:pt x="2977" y="0"/>
                    </a:moveTo>
                    <a:lnTo>
                      <a:pt x="1" y="5930"/>
                    </a:lnTo>
                    <a:cubicBezTo>
                      <a:pt x="1065" y="6327"/>
                      <a:pt x="3300" y="6644"/>
                      <a:pt x="3380" y="6644"/>
                    </a:cubicBezTo>
                    <a:cubicBezTo>
                      <a:pt x="3381" y="6644"/>
                      <a:pt x="3382" y="6644"/>
                      <a:pt x="3382" y="6644"/>
                    </a:cubicBezTo>
                    <a:lnTo>
                      <a:pt x="2977"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3"/>
              <p:cNvSpPr/>
              <p:nvPr/>
            </p:nvSpPr>
            <p:spPr>
              <a:xfrm>
                <a:off x="3503100" y="3578550"/>
                <a:ext cx="95275" cy="186950"/>
              </a:xfrm>
              <a:custGeom>
                <a:rect b="b" l="l" r="r" t="t"/>
                <a:pathLst>
                  <a:path extrusionOk="0" h="7478" w="3811">
                    <a:moveTo>
                      <a:pt x="3084" y="1310"/>
                    </a:moveTo>
                    <a:lnTo>
                      <a:pt x="3442" y="7096"/>
                    </a:lnTo>
                    <a:cubicBezTo>
                      <a:pt x="2882" y="7001"/>
                      <a:pt x="1382" y="6763"/>
                      <a:pt x="477" y="6465"/>
                    </a:cubicBezTo>
                    <a:lnTo>
                      <a:pt x="3084" y="1310"/>
                    </a:lnTo>
                    <a:close/>
                    <a:moveTo>
                      <a:pt x="3346" y="0"/>
                    </a:moveTo>
                    <a:lnTo>
                      <a:pt x="1" y="6668"/>
                    </a:lnTo>
                    <a:lnTo>
                      <a:pt x="179" y="6727"/>
                    </a:lnTo>
                    <a:cubicBezTo>
                      <a:pt x="1263" y="7120"/>
                      <a:pt x="3513" y="7442"/>
                      <a:pt x="3596" y="7454"/>
                    </a:cubicBezTo>
                    <a:lnTo>
                      <a:pt x="3811" y="7477"/>
                    </a:lnTo>
                    <a:lnTo>
                      <a:pt x="3346"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3"/>
              <p:cNvSpPr/>
              <p:nvPr/>
            </p:nvSpPr>
            <p:spPr>
              <a:xfrm>
                <a:off x="3564425" y="3627950"/>
                <a:ext cx="13425" cy="2300"/>
              </a:xfrm>
              <a:custGeom>
                <a:rect b="b" l="l" r="r" t="t"/>
                <a:pathLst>
                  <a:path extrusionOk="0" h="92" w="537">
                    <a:moveTo>
                      <a:pt x="238" y="1"/>
                    </a:moveTo>
                    <a:cubicBezTo>
                      <a:pt x="167" y="1"/>
                      <a:pt x="72" y="1"/>
                      <a:pt x="12" y="48"/>
                    </a:cubicBezTo>
                    <a:cubicBezTo>
                      <a:pt x="0" y="48"/>
                      <a:pt x="0" y="60"/>
                      <a:pt x="12" y="72"/>
                    </a:cubicBezTo>
                    <a:cubicBezTo>
                      <a:pt x="48" y="88"/>
                      <a:pt x="84" y="92"/>
                      <a:pt x="118" y="92"/>
                    </a:cubicBezTo>
                    <a:cubicBezTo>
                      <a:pt x="165" y="92"/>
                      <a:pt x="210" y="84"/>
                      <a:pt x="250" y="84"/>
                    </a:cubicBezTo>
                    <a:cubicBezTo>
                      <a:pt x="346" y="84"/>
                      <a:pt x="417" y="84"/>
                      <a:pt x="512" y="60"/>
                    </a:cubicBezTo>
                    <a:cubicBezTo>
                      <a:pt x="536" y="48"/>
                      <a:pt x="536" y="13"/>
                      <a:pt x="512" y="13"/>
                    </a:cubicBezTo>
                    <a:cubicBezTo>
                      <a:pt x="417" y="1"/>
                      <a:pt x="334" y="1"/>
                      <a:pt x="23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3"/>
              <p:cNvSpPr/>
              <p:nvPr/>
            </p:nvSpPr>
            <p:spPr>
              <a:xfrm>
                <a:off x="3561450" y="3635075"/>
                <a:ext cx="16400" cy="3025"/>
              </a:xfrm>
              <a:custGeom>
                <a:rect b="b" l="l" r="r" t="t"/>
                <a:pathLst>
                  <a:path extrusionOk="0" h="121" w="656">
                    <a:moveTo>
                      <a:pt x="126" y="1"/>
                    </a:moveTo>
                    <a:cubicBezTo>
                      <a:pt x="88" y="1"/>
                      <a:pt x="50" y="6"/>
                      <a:pt x="12" y="25"/>
                    </a:cubicBezTo>
                    <a:cubicBezTo>
                      <a:pt x="0" y="25"/>
                      <a:pt x="0" y="61"/>
                      <a:pt x="12" y="61"/>
                    </a:cubicBezTo>
                    <a:cubicBezTo>
                      <a:pt x="96" y="121"/>
                      <a:pt x="203" y="97"/>
                      <a:pt x="298" y="121"/>
                    </a:cubicBezTo>
                    <a:cubicBezTo>
                      <a:pt x="405" y="121"/>
                      <a:pt x="524" y="121"/>
                      <a:pt x="631" y="85"/>
                    </a:cubicBezTo>
                    <a:cubicBezTo>
                      <a:pt x="655" y="85"/>
                      <a:pt x="655" y="37"/>
                      <a:pt x="631" y="37"/>
                    </a:cubicBezTo>
                    <a:cubicBezTo>
                      <a:pt x="524" y="25"/>
                      <a:pt x="405" y="25"/>
                      <a:pt x="298" y="13"/>
                    </a:cubicBezTo>
                    <a:cubicBezTo>
                      <a:pt x="241" y="13"/>
                      <a:pt x="184" y="1"/>
                      <a:pt x="12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3"/>
              <p:cNvSpPr/>
              <p:nvPr/>
            </p:nvSpPr>
            <p:spPr>
              <a:xfrm>
                <a:off x="3556675" y="3643000"/>
                <a:ext cx="18475" cy="3000"/>
              </a:xfrm>
              <a:custGeom>
                <a:rect b="b" l="l" r="r" t="t"/>
                <a:pathLst>
                  <a:path extrusionOk="0" h="120" w="739">
                    <a:moveTo>
                      <a:pt x="245" y="1"/>
                    </a:moveTo>
                    <a:cubicBezTo>
                      <a:pt x="166" y="1"/>
                      <a:pt x="88" y="6"/>
                      <a:pt x="13" y="18"/>
                    </a:cubicBezTo>
                    <a:cubicBezTo>
                      <a:pt x="1" y="18"/>
                      <a:pt x="1" y="54"/>
                      <a:pt x="13" y="54"/>
                    </a:cubicBezTo>
                    <a:cubicBezTo>
                      <a:pt x="165" y="104"/>
                      <a:pt x="335" y="119"/>
                      <a:pt x="493" y="119"/>
                    </a:cubicBezTo>
                    <a:cubicBezTo>
                      <a:pt x="558" y="119"/>
                      <a:pt x="621" y="117"/>
                      <a:pt x="679" y="113"/>
                    </a:cubicBezTo>
                    <a:cubicBezTo>
                      <a:pt x="727" y="101"/>
                      <a:pt x="739" y="54"/>
                      <a:pt x="703" y="54"/>
                    </a:cubicBezTo>
                    <a:cubicBezTo>
                      <a:pt x="560" y="22"/>
                      <a:pt x="402" y="1"/>
                      <a:pt x="24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3"/>
              <p:cNvSpPr/>
              <p:nvPr/>
            </p:nvSpPr>
            <p:spPr>
              <a:xfrm>
                <a:off x="3552225" y="3650225"/>
                <a:ext cx="19950" cy="4275"/>
              </a:xfrm>
              <a:custGeom>
                <a:rect b="b" l="l" r="r" t="t"/>
                <a:pathLst>
                  <a:path extrusionOk="0" h="171" w="798">
                    <a:moveTo>
                      <a:pt x="73" y="0"/>
                    </a:moveTo>
                    <a:cubicBezTo>
                      <a:pt x="57" y="0"/>
                      <a:pt x="40" y="1"/>
                      <a:pt x="24" y="3"/>
                    </a:cubicBezTo>
                    <a:cubicBezTo>
                      <a:pt x="0" y="3"/>
                      <a:pt x="0" y="27"/>
                      <a:pt x="12" y="50"/>
                    </a:cubicBezTo>
                    <a:cubicBezTo>
                      <a:pt x="155" y="131"/>
                      <a:pt x="392" y="171"/>
                      <a:pt x="596" y="171"/>
                    </a:cubicBezTo>
                    <a:cubicBezTo>
                      <a:pt x="665" y="171"/>
                      <a:pt x="729" y="166"/>
                      <a:pt x="786" y="158"/>
                    </a:cubicBezTo>
                    <a:cubicBezTo>
                      <a:pt x="798" y="146"/>
                      <a:pt x="798" y="134"/>
                      <a:pt x="786" y="122"/>
                    </a:cubicBezTo>
                    <a:cubicBezTo>
                      <a:pt x="655" y="74"/>
                      <a:pt x="524" y="62"/>
                      <a:pt x="381" y="50"/>
                    </a:cubicBezTo>
                    <a:cubicBezTo>
                      <a:pt x="278" y="30"/>
                      <a:pt x="176" y="0"/>
                      <a:pt x="7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3"/>
              <p:cNvSpPr/>
              <p:nvPr/>
            </p:nvSpPr>
            <p:spPr>
              <a:xfrm>
                <a:off x="3549825" y="3659375"/>
                <a:ext cx="20850" cy="3675"/>
              </a:xfrm>
              <a:custGeom>
                <a:rect b="b" l="l" r="r" t="t"/>
                <a:pathLst>
                  <a:path extrusionOk="0" h="147" w="834">
                    <a:moveTo>
                      <a:pt x="142" y="1"/>
                    </a:moveTo>
                    <a:cubicBezTo>
                      <a:pt x="102" y="1"/>
                      <a:pt x="63" y="2"/>
                      <a:pt x="25" y="6"/>
                    </a:cubicBezTo>
                    <a:cubicBezTo>
                      <a:pt x="1" y="6"/>
                      <a:pt x="1" y="18"/>
                      <a:pt x="25" y="18"/>
                    </a:cubicBezTo>
                    <a:cubicBezTo>
                      <a:pt x="263" y="113"/>
                      <a:pt x="572" y="137"/>
                      <a:pt x="822" y="137"/>
                    </a:cubicBezTo>
                    <a:cubicBezTo>
                      <a:pt x="826" y="144"/>
                      <a:pt x="829" y="147"/>
                      <a:pt x="830" y="147"/>
                    </a:cubicBezTo>
                    <a:cubicBezTo>
                      <a:pt x="833" y="147"/>
                      <a:pt x="831" y="133"/>
                      <a:pt x="822" y="125"/>
                    </a:cubicBezTo>
                    <a:cubicBezTo>
                      <a:pt x="620" y="54"/>
                      <a:pt x="367" y="1"/>
                      <a:pt x="14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3"/>
              <p:cNvSpPr/>
              <p:nvPr/>
            </p:nvSpPr>
            <p:spPr>
              <a:xfrm>
                <a:off x="3543575" y="3666950"/>
                <a:ext cx="26225" cy="4775"/>
              </a:xfrm>
              <a:custGeom>
                <a:rect b="b" l="l" r="r" t="t"/>
                <a:pathLst>
                  <a:path extrusionOk="0" h="191" w="1049">
                    <a:moveTo>
                      <a:pt x="49" y="0"/>
                    </a:moveTo>
                    <a:cubicBezTo>
                      <a:pt x="37" y="0"/>
                      <a:pt x="1" y="12"/>
                      <a:pt x="37" y="36"/>
                    </a:cubicBezTo>
                    <a:cubicBezTo>
                      <a:pt x="132" y="120"/>
                      <a:pt x="275" y="131"/>
                      <a:pt x="418" y="155"/>
                    </a:cubicBezTo>
                    <a:cubicBezTo>
                      <a:pt x="608" y="179"/>
                      <a:pt x="822" y="191"/>
                      <a:pt x="1013" y="191"/>
                    </a:cubicBezTo>
                    <a:cubicBezTo>
                      <a:pt x="1049" y="191"/>
                      <a:pt x="1049" y="155"/>
                      <a:pt x="1013" y="155"/>
                    </a:cubicBezTo>
                    <a:cubicBezTo>
                      <a:pt x="870" y="120"/>
                      <a:pt x="715" y="108"/>
                      <a:pt x="572" y="96"/>
                    </a:cubicBezTo>
                    <a:cubicBezTo>
                      <a:pt x="394" y="72"/>
                      <a:pt x="227" y="36"/>
                      <a:pt x="4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3"/>
              <p:cNvSpPr/>
              <p:nvPr/>
            </p:nvSpPr>
            <p:spPr>
              <a:xfrm>
                <a:off x="3537625" y="3675650"/>
                <a:ext cx="31000" cy="6025"/>
              </a:xfrm>
              <a:custGeom>
                <a:rect b="b" l="l" r="r" t="t"/>
                <a:pathLst>
                  <a:path extrusionOk="0" h="241" w="1240">
                    <a:moveTo>
                      <a:pt x="145" y="1"/>
                    </a:moveTo>
                    <a:cubicBezTo>
                      <a:pt x="101" y="1"/>
                      <a:pt x="57" y="7"/>
                      <a:pt x="13" y="22"/>
                    </a:cubicBezTo>
                    <a:cubicBezTo>
                      <a:pt x="1" y="22"/>
                      <a:pt x="1" y="57"/>
                      <a:pt x="13" y="57"/>
                    </a:cubicBezTo>
                    <a:cubicBezTo>
                      <a:pt x="239" y="69"/>
                      <a:pt x="465" y="176"/>
                      <a:pt x="691" y="200"/>
                    </a:cubicBezTo>
                    <a:cubicBezTo>
                      <a:pt x="825" y="227"/>
                      <a:pt x="946" y="240"/>
                      <a:pt x="1073" y="240"/>
                    </a:cubicBezTo>
                    <a:cubicBezTo>
                      <a:pt x="1116" y="240"/>
                      <a:pt x="1159" y="239"/>
                      <a:pt x="1203" y="236"/>
                    </a:cubicBezTo>
                    <a:cubicBezTo>
                      <a:pt x="1227" y="236"/>
                      <a:pt x="1239" y="200"/>
                      <a:pt x="1203" y="200"/>
                    </a:cubicBezTo>
                    <a:cubicBezTo>
                      <a:pt x="989" y="141"/>
                      <a:pt x="763" y="129"/>
                      <a:pt x="537" y="81"/>
                    </a:cubicBezTo>
                    <a:cubicBezTo>
                      <a:pt x="403" y="54"/>
                      <a:pt x="275" y="1"/>
                      <a:pt x="14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3"/>
              <p:cNvSpPr/>
              <p:nvPr/>
            </p:nvSpPr>
            <p:spPr>
              <a:xfrm>
                <a:off x="3535850" y="3685700"/>
                <a:ext cx="30375" cy="5300"/>
              </a:xfrm>
              <a:custGeom>
                <a:rect b="b" l="l" r="r" t="t"/>
                <a:pathLst>
                  <a:path extrusionOk="0" h="212" w="1215">
                    <a:moveTo>
                      <a:pt x="12" y="1"/>
                    </a:moveTo>
                    <a:cubicBezTo>
                      <a:pt x="0" y="1"/>
                      <a:pt x="0" y="24"/>
                      <a:pt x="12" y="24"/>
                    </a:cubicBezTo>
                    <a:cubicBezTo>
                      <a:pt x="293" y="135"/>
                      <a:pt x="692" y="211"/>
                      <a:pt x="1025" y="211"/>
                    </a:cubicBezTo>
                    <a:cubicBezTo>
                      <a:pt x="1087" y="211"/>
                      <a:pt x="1147" y="209"/>
                      <a:pt x="1203" y="203"/>
                    </a:cubicBezTo>
                    <a:cubicBezTo>
                      <a:pt x="1215" y="203"/>
                      <a:pt x="1215" y="191"/>
                      <a:pt x="1203" y="179"/>
                    </a:cubicBezTo>
                    <a:cubicBezTo>
                      <a:pt x="1000" y="96"/>
                      <a:pt x="786" y="84"/>
                      <a:pt x="584" y="60"/>
                    </a:cubicBezTo>
                    <a:cubicBezTo>
                      <a:pt x="393" y="24"/>
                      <a:pt x="203" y="1"/>
                      <a:pt x="1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3"/>
              <p:cNvSpPr/>
              <p:nvPr/>
            </p:nvSpPr>
            <p:spPr>
              <a:xfrm>
                <a:off x="3529900" y="3697450"/>
                <a:ext cx="30375" cy="5250"/>
              </a:xfrm>
              <a:custGeom>
                <a:rect b="b" l="l" r="r" t="t"/>
                <a:pathLst>
                  <a:path extrusionOk="0" h="210" w="1215">
                    <a:moveTo>
                      <a:pt x="136" y="0"/>
                    </a:moveTo>
                    <a:cubicBezTo>
                      <a:pt x="99" y="0"/>
                      <a:pt x="62" y="2"/>
                      <a:pt x="24" y="7"/>
                    </a:cubicBezTo>
                    <a:cubicBezTo>
                      <a:pt x="12" y="7"/>
                      <a:pt x="0" y="31"/>
                      <a:pt x="24" y="31"/>
                    </a:cubicBezTo>
                    <a:cubicBezTo>
                      <a:pt x="288" y="131"/>
                      <a:pt x="621" y="210"/>
                      <a:pt x="928" y="210"/>
                    </a:cubicBezTo>
                    <a:cubicBezTo>
                      <a:pt x="1023" y="210"/>
                      <a:pt x="1116" y="202"/>
                      <a:pt x="1203" y="185"/>
                    </a:cubicBezTo>
                    <a:cubicBezTo>
                      <a:pt x="1204" y="187"/>
                      <a:pt x="1205" y="187"/>
                      <a:pt x="1206" y="187"/>
                    </a:cubicBezTo>
                    <a:cubicBezTo>
                      <a:pt x="1214" y="187"/>
                      <a:pt x="1212" y="150"/>
                      <a:pt x="1191" y="150"/>
                    </a:cubicBezTo>
                    <a:cubicBezTo>
                      <a:pt x="1000" y="126"/>
                      <a:pt x="786" y="102"/>
                      <a:pt x="596" y="66"/>
                    </a:cubicBezTo>
                    <a:cubicBezTo>
                      <a:pt x="450" y="37"/>
                      <a:pt x="297" y="0"/>
                      <a:pt x="1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3"/>
              <p:cNvSpPr/>
              <p:nvPr/>
            </p:nvSpPr>
            <p:spPr>
              <a:xfrm>
                <a:off x="3527225" y="3707050"/>
                <a:ext cx="32750" cy="6050"/>
              </a:xfrm>
              <a:custGeom>
                <a:rect b="b" l="l" r="r" t="t"/>
                <a:pathLst>
                  <a:path extrusionOk="0" h="242" w="1310">
                    <a:moveTo>
                      <a:pt x="137" y="1"/>
                    </a:moveTo>
                    <a:cubicBezTo>
                      <a:pt x="103" y="1"/>
                      <a:pt x="70" y="2"/>
                      <a:pt x="36" y="4"/>
                    </a:cubicBezTo>
                    <a:cubicBezTo>
                      <a:pt x="12" y="4"/>
                      <a:pt x="0" y="40"/>
                      <a:pt x="12" y="40"/>
                    </a:cubicBezTo>
                    <a:cubicBezTo>
                      <a:pt x="214" y="111"/>
                      <a:pt x="417" y="135"/>
                      <a:pt x="607" y="171"/>
                    </a:cubicBezTo>
                    <a:cubicBezTo>
                      <a:pt x="834" y="194"/>
                      <a:pt x="1060" y="242"/>
                      <a:pt x="1286" y="242"/>
                    </a:cubicBezTo>
                    <a:cubicBezTo>
                      <a:pt x="1310" y="242"/>
                      <a:pt x="1310" y="218"/>
                      <a:pt x="1298" y="194"/>
                    </a:cubicBezTo>
                    <a:cubicBezTo>
                      <a:pt x="1084" y="111"/>
                      <a:pt x="845" y="75"/>
                      <a:pt x="607" y="51"/>
                    </a:cubicBezTo>
                    <a:cubicBezTo>
                      <a:pt x="451" y="22"/>
                      <a:pt x="294" y="1"/>
                      <a:pt x="13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3"/>
              <p:cNvSpPr/>
              <p:nvPr/>
            </p:nvSpPr>
            <p:spPr>
              <a:xfrm>
                <a:off x="3520975" y="3716325"/>
                <a:ext cx="34850" cy="6900"/>
              </a:xfrm>
              <a:custGeom>
                <a:rect b="b" l="l" r="r" t="t"/>
                <a:pathLst>
                  <a:path extrusionOk="0" h="276" w="1394">
                    <a:moveTo>
                      <a:pt x="93" y="0"/>
                    </a:moveTo>
                    <a:cubicBezTo>
                      <a:pt x="74" y="0"/>
                      <a:pt x="55" y="1"/>
                      <a:pt x="36" y="2"/>
                    </a:cubicBezTo>
                    <a:cubicBezTo>
                      <a:pt x="0" y="2"/>
                      <a:pt x="0" y="61"/>
                      <a:pt x="24" y="61"/>
                    </a:cubicBezTo>
                    <a:cubicBezTo>
                      <a:pt x="250" y="145"/>
                      <a:pt x="500" y="157"/>
                      <a:pt x="726" y="192"/>
                    </a:cubicBezTo>
                    <a:cubicBezTo>
                      <a:pt x="929" y="228"/>
                      <a:pt x="1143" y="276"/>
                      <a:pt x="1357" y="276"/>
                    </a:cubicBezTo>
                    <a:cubicBezTo>
                      <a:pt x="1393" y="276"/>
                      <a:pt x="1393" y="240"/>
                      <a:pt x="1369" y="228"/>
                    </a:cubicBezTo>
                    <a:cubicBezTo>
                      <a:pt x="1143" y="169"/>
                      <a:pt x="905" y="121"/>
                      <a:pt x="667" y="85"/>
                    </a:cubicBezTo>
                    <a:cubicBezTo>
                      <a:pt x="482" y="53"/>
                      <a:pt x="288" y="0"/>
                      <a:pt x="9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3"/>
              <p:cNvSpPr/>
              <p:nvPr/>
            </p:nvSpPr>
            <p:spPr>
              <a:xfrm>
                <a:off x="3513825" y="3725950"/>
                <a:ext cx="39000" cy="8900"/>
              </a:xfrm>
              <a:custGeom>
                <a:rect b="b" l="l" r="r" t="t"/>
                <a:pathLst>
                  <a:path extrusionOk="0" h="356" w="1560">
                    <a:moveTo>
                      <a:pt x="164" y="1"/>
                    </a:moveTo>
                    <a:cubicBezTo>
                      <a:pt x="113" y="1"/>
                      <a:pt x="62" y="4"/>
                      <a:pt x="12" y="10"/>
                    </a:cubicBezTo>
                    <a:cubicBezTo>
                      <a:pt x="0" y="10"/>
                      <a:pt x="0" y="22"/>
                      <a:pt x="12" y="34"/>
                    </a:cubicBezTo>
                    <a:cubicBezTo>
                      <a:pt x="274" y="141"/>
                      <a:pt x="572" y="177"/>
                      <a:pt x="834" y="248"/>
                    </a:cubicBezTo>
                    <a:cubicBezTo>
                      <a:pt x="1072" y="307"/>
                      <a:pt x="1298" y="331"/>
                      <a:pt x="1536" y="355"/>
                    </a:cubicBezTo>
                    <a:cubicBezTo>
                      <a:pt x="1560" y="331"/>
                      <a:pt x="1560" y="296"/>
                      <a:pt x="1536" y="296"/>
                    </a:cubicBezTo>
                    <a:cubicBezTo>
                      <a:pt x="1110" y="210"/>
                      <a:pt x="607" y="1"/>
                      <a:pt x="16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3"/>
              <p:cNvSpPr/>
              <p:nvPr/>
            </p:nvSpPr>
            <p:spPr>
              <a:xfrm>
                <a:off x="3504900" y="3734825"/>
                <a:ext cx="44950" cy="10725"/>
              </a:xfrm>
              <a:custGeom>
                <a:rect b="b" l="l" r="r" t="t"/>
                <a:pathLst>
                  <a:path extrusionOk="0" h="429" w="1798">
                    <a:moveTo>
                      <a:pt x="36" y="0"/>
                    </a:moveTo>
                    <a:cubicBezTo>
                      <a:pt x="12" y="0"/>
                      <a:pt x="0" y="24"/>
                      <a:pt x="12" y="24"/>
                    </a:cubicBezTo>
                    <a:cubicBezTo>
                      <a:pt x="536" y="262"/>
                      <a:pt x="1203" y="393"/>
                      <a:pt x="1774" y="429"/>
                    </a:cubicBezTo>
                    <a:cubicBezTo>
                      <a:pt x="1798" y="429"/>
                      <a:pt x="1798" y="393"/>
                      <a:pt x="1786" y="393"/>
                    </a:cubicBezTo>
                    <a:cubicBezTo>
                      <a:pt x="1238" y="238"/>
                      <a:pt x="607" y="24"/>
                      <a:pt x="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3"/>
              <p:cNvSpPr/>
              <p:nvPr/>
            </p:nvSpPr>
            <p:spPr>
              <a:xfrm>
                <a:off x="3215575" y="2532875"/>
                <a:ext cx="499475" cy="498300"/>
              </a:xfrm>
              <a:custGeom>
                <a:rect b="b" l="l" r="r" t="t"/>
                <a:pathLst>
                  <a:path extrusionOk="0" h="19932" w="19979">
                    <a:moveTo>
                      <a:pt x="0" y="1"/>
                    </a:moveTo>
                    <a:lnTo>
                      <a:pt x="15121" y="19932"/>
                    </a:lnTo>
                    <a:lnTo>
                      <a:pt x="19979" y="19765"/>
                    </a:lnTo>
                    <a:lnTo>
                      <a:pt x="19884" y="14645"/>
                    </a:lnTo>
                    <a:lnTo>
                      <a:pt x="0"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3"/>
              <p:cNvSpPr/>
              <p:nvPr/>
            </p:nvSpPr>
            <p:spPr>
              <a:xfrm>
                <a:off x="3211400" y="2528125"/>
                <a:ext cx="509325" cy="508700"/>
              </a:xfrm>
              <a:custGeom>
                <a:rect b="b" l="l" r="r" t="t"/>
                <a:pathLst>
                  <a:path extrusionOk="0" h="20348" w="20373">
                    <a:moveTo>
                      <a:pt x="1251" y="1250"/>
                    </a:moveTo>
                    <a:lnTo>
                      <a:pt x="19836" y="14943"/>
                    </a:lnTo>
                    <a:lnTo>
                      <a:pt x="19932" y="19753"/>
                    </a:lnTo>
                    <a:lnTo>
                      <a:pt x="15383" y="19896"/>
                    </a:lnTo>
                    <a:lnTo>
                      <a:pt x="1251" y="1250"/>
                    </a:lnTo>
                    <a:close/>
                    <a:moveTo>
                      <a:pt x="298" y="0"/>
                    </a:moveTo>
                    <a:lnTo>
                      <a:pt x="1" y="310"/>
                    </a:lnTo>
                    <a:lnTo>
                      <a:pt x="15181" y="20348"/>
                    </a:lnTo>
                    <a:lnTo>
                      <a:pt x="20372" y="20169"/>
                    </a:lnTo>
                    <a:lnTo>
                      <a:pt x="20265" y="14716"/>
                    </a:lnTo>
                    <a:lnTo>
                      <a:pt x="298"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3"/>
              <p:cNvSpPr/>
              <p:nvPr/>
            </p:nvSpPr>
            <p:spPr>
              <a:xfrm>
                <a:off x="3648075" y="2992950"/>
                <a:ext cx="53000" cy="52825"/>
              </a:xfrm>
              <a:custGeom>
                <a:rect b="b" l="l" r="r" t="t"/>
                <a:pathLst>
                  <a:path extrusionOk="0" h="2113" w="2120">
                    <a:moveTo>
                      <a:pt x="2089" y="0"/>
                    </a:moveTo>
                    <a:cubicBezTo>
                      <a:pt x="2086" y="0"/>
                      <a:pt x="2084" y="2"/>
                      <a:pt x="2084" y="5"/>
                    </a:cubicBezTo>
                    <a:cubicBezTo>
                      <a:pt x="1369" y="660"/>
                      <a:pt x="691" y="1374"/>
                      <a:pt x="24" y="2088"/>
                    </a:cubicBezTo>
                    <a:cubicBezTo>
                      <a:pt x="0" y="2112"/>
                      <a:pt x="24" y="2112"/>
                      <a:pt x="36" y="2112"/>
                    </a:cubicBezTo>
                    <a:cubicBezTo>
                      <a:pt x="738" y="1434"/>
                      <a:pt x="1453" y="755"/>
                      <a:pt x="2119" y="41"/>
                    </a:cubicBezTo>
                    <a:cubicBezTo>
                      <a:pt x="2119" y="14"/>
                      <a:pt x="2099" y="0"/>
                      <a:pt x="208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3"/>
              <p:cNvSpPr/>
              <p:nvPr/>
            </p:nvSpPr>
            <p:spPr>
              <a:xfrm>
                <a:off x="3632875" y="2973700"/>
                <a:ext cx="56250" cy="56300"/>
              </a:xfrm>
              <a:custGeom>
                <a:rect b="b" l="l" r="r" t="t"/>
                <a:pathLst>
                  <a:path extrusionOk="0" h="2252" w="2250">
                    <a:moveTo>
                      <a:pt x="2239" y="1"/>
                    </a:moveTo>
                    <a:cubicBezTo>
                      <a:pt x="2243" y="5"/>
                      <a:pt x="2246" y="6"/>
                      <a:pt x="2247" y="6"/>
                    </a:cubicBezTo>
                    <a:cubicBezTo>
                      <a:pt x="2250" y="6"/>
                      <a:pt x="2247" y="1"/>
                      <a:pt x="2239" y="1"/>
                    </a:cubicBezTo>
                    <a:close/>
                    <a:moveTo>
                      <a:pt x="2239" y="1"/>
                    </a:moveTo>
                    <a:cubicBezTo>
                      <a:pt x="1465" y="703"/>
                      <a:pt x="727" y="1477"/>
                      <a:pt x="1" y="2239"/>
                    </a:cubicBezTo>
                    <a:cubicBezTo>
                      <a:pt x="1" y="2239"/>
                      <a:pt x="1" y="2251"/>
                      <a:pt x="13" y="2251"/>
                    </a:cubicBezTo>
                    <a:cubicBezTo>
                      <a:pt x="775" y="1525"/>
                      <a:pt x="1549" y="799"/>
                      <a:pt x="223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3"/>
              <p:cNvSpPr/>
              <p:nvPr/>
            </p:nvSpPr>
            <p:spPr>
              <a:xfrm>
                <a:off x="3610050" y="2967350"/>
                <a:ext cx="55000" cy="55025"/>
              </a:xfrm>
              <a:custGeom>
                <a:rect b="b" l="l" r="r" t="t"/>
                <a:pathLst>
                  <a:path extrusionOk="0" h="2201" w="2200">
                    <a:moveTo>
                      <a:pt x="2175" y="0"/>
                    </a:moveTo>
                    <a:cubicBezTo>
                      <a:pt x="2171" y="0"/>
                      <a:pt x="2167" y="2"/>
                      <a:pt x="2164" y="5"/>
                    </a:cubicBezTo>
                    <a:cubicBezTo>
                      <a:pt x="1438" y="719"/>
                      <a:pt x="711" y="1434"/>
                      <a:pt x="9" y="2184"/>
                    </a:cubicBezTo>
                    <a:cubicBezTo>
                      <a:pt x="0" y="2192"/>
                      <a:pt x="4" y="2201"/>
                      <a:pt x="11" y="2201"/>
                    </a:cubicBezTo>
                    <a:cubicBezTo>
                      <a:pt x="14" y="2201"/>
                      <a:pt x="17" y="2199"/>
                      <a:pt x="21" y="2196"/>
                    </a:cubicBezTo>
                    <a:cubicBezTo>
                      <a:pt x="771" y="1493"/>
                      <a:pt x="1485" y="767"/>
                      <a:pt x="2200" y="41"/>
                    </a:cubicBezTo>
                    <a:cubicBezTo>
                      <a:pt x="2200" y="14"/>
                      <a:pt x="2186" y="0"/>
                      <a:pt x="217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3"/>
              <p:cNvSpPr/>
              <p:nvPr/>
            </p:nvSpPr>
            <p:spPr>
              <a:xfrm>
                <a:off x="3587225" y="2951275"/>
                <a:ext cx="63175" cy="62900"/>
              </a:xfrm>
              <a:custGeom>
                <a:rect b="b" l="l" r="r" t="t"/>
                <a:pathLst>
                  <a:path extrusionOk="0" h="2516" w="2527">
                    <a:moveTo>
                      <a:pt x="2510" y="0"/>
                    </a:moveTo>
                    <a:cubicBezTo>
                      <a:pt x="2505" y="0"/>
                      <a:pt x="2500" y="2"/>
                      <a:pt x="2494" y="5"/>
                    </a:cubicBezTo>
                    <a:cubicBezTo>
                      <a:pt x="1660" y="826"/>
                      <a:pt x="803" y="1636"/>
                      <a:pt x="17" y="2493"/>
                    </a:cubicBezTo>
                    <a:cubicBezTo>
                      <a:pt x="1" y="2502"/>
                      <a:pt x="7" y="2515"/>
                      <a:pt x="16" y="2515"/>
                    </a:cubicBezTo>
                    <a:cubicBezTo>
                      <a:pt x="20" y="2515"/>
                      <a:pt x="25" y="2513"/>
                      <a:pt x="29" y="2505"/>
                    </a:cubicBezTo>
                    <a:cubicBezTo>
                      <a:pt x="886" y="1719"/>
                      <a:pt x="1696" y="862"/>
                      <a:pt x="2517" y="29"/>
                    </a:cubicBezTo>
                    <a:cubicBezTo>
                      <a:pt x="2526" y="11"/>
                      <a:pt x="2522" y="0"/>
                      <a:pt x="251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3"/>
              <p:cNvSpPr/>
              <p:nvPr/>
            </p:nvSpPr>
            <p:spPr>
              <a:xfrm>
                <a:off x="3577825" y="2940850"/>
                <a:ext cx="52400" cy="52825"/>
              </a:xfrm>
              <a:custGeom>
                <a:rect b="b" l="l" r="r" t="t"/>
                <a:pathLst>
                  <a:path extrusionOk="0" h="2113" w="2096">
                    <a:moveTo>
                      <a:pt x="2081" y="1"/>
                    </a:moveTo>
                    <a:cubicBezTo>
                      <a:pt x="2078" y="1"/>
                      <a:pt x="2075" y="2"/>
                      <a:pt x="2072" y="5"/>
                    </a:cubicBezTo>
                    <a:cubicBezTo>
                      <a:pt x="1369" y="696"/>
                      <a:pt x="667" y="1374"/>
                      <a:pt x="0" y="2089"/>
                    </a:cubicBezTo>
                    <a:cubicBezTo>
                      <a:pt x="0" y="2113"/>
                      <a:pt x="0" y="2113"/>
                      <a:pt x="12" y="2113"/>
                    </a:cubicBezTo>
                    <a:cubicBezTo>
                      <a:pt x="726" y="1434"/>
                      <a:pt x="1405" y="720"/>
                      <a:pt x="2096" y="41"/>
                    </a:cubicBezTo>
                    <a:cubicBezTo>
                      <a:pt x="2096" y="14"/>
                      <a:pt x="2089" y="1"/>
                      <a:pt x="208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3"/>
              <p:cNvSpPr/>
              <p:nvPr/>
            </p:nvSpPr>
            <p:spPr>
              <a:xfrm>
                <a:off x="3564425" y="2924300"/>
                <a:ext cx="51450" cy="50925"/>
              </a:xfrm>
              <a:custGeom>
                <a:rect b="b" l="l" r="r" t="t"/>
                <a:pathLst>
                  <a:path extrusionOk="0" h="2037" w="2058">
                    <a:moveTo>
                      <a:pt x="2036" y="0"/>
                    </a:moveTo>
                    <a:cubicBezTo>
                      <a:pt x="2044" y="4"/>
                      <a:pt x="2050" y="6"/>
                      <a:pt x="2052" y="6"/>
                    </a:cubicBezTo>
                    <a:cubicBezTo>
                      <a:pt x="2057" y="6"/>
                      <a:pt x="2052" y="0"/>
                      <a:pt x="2036" y="0"/>
                    </a:cubicBezTo>
                    <a:close/>
                    <a:moveTo>
                      <a:pt x="2036" y="0"/>
                    </a:moveTo>
                    <a:cubicBezTo>
                      <a:pt x="1322" y="643"/>
                      <a:pt x="643" y="1322"/>
                      <a:pt x="0" y="2025"/>
                    </a:cubicBezTo>
                    <a:cubicBezTo>
                      <a:pt x="0" y="2036"/>
                      <a:pt x="0" y="2036"/>
                      <a:pt x="12" y="2036"/>
                    </a:cubicBezTo>
                    <a:cubicBezTo>
                      <a:pt x="715" y="1393"/>
                      <a:pt x="1417" y="727"/>
                      <a:pt x="20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3"/>
              <p:cNvSpPr/>
              <p:nvPr/>
            </p:nvSpPr>
            <p:spPr>
              <a:xfrm>
                <a:off x="3550000" y="2910775"/>
                <a:ext cx="48875" cy="49075"/>
              </a:xfrm>
              <a:custGeom>
                <a:rect b="b" l="l" r="r" t="t"/>
                <a:pathLst>
                  <a:path extrusionOk="0" h="1963" w="1955">
                    <a:moveTo>
                      <a:pt x="1949" y="0"/>
                    </a:moveTo>
                    <a:cubicBezTo>
                      <a:pt x="1948" y="0"/>
                      <a:pt x="1947" y="2"/>
                      <a:pt x="1947" y="6"/>
                    </a:cubicBezTo>
                    <a:cubicBezTo>
                      <a:pt x="1955" y="6"/>
                      <a:pt x="1952" y="0"/>
                      <a:pt x="1949" y="0"/>
                    </a:cubicBezTo>
                    <a:close/>
                    <a:moveTo>
                      <a:pt x="1947" y="6"/>
                    </a:moveTo>
                    <a:lnTo>
                      <a:pt x="1947" y="6"/>
                    </a:lnTo>
                    <a:cubicBezTo>
                      <a:pt x="1244" y="565"/>
                      <a:pt x="625" y="1268"/>
                      <a:pt x="18" y="1934"/>
                    </a:cubicBezTo>
                    <a:cubicBezTo>
                      <a:pt x="0" y="1952"/>
                      <a:pt x="8" y="1963"/>
                      <a:pt x="19" y="1963"/>
                    </a:cubicBezTo>
                    <a:cubicBezTo>
                      <a:pt x="22" y="1963"/>
                      <a:pt x="26" y="1961"/>
                      <a:pt x="30" y="1958"/>
                    </a:cubicBezTo>
                    <a:cubicBezTo>
                      <a:pt x="685" y="1327"/>
                      <a:pt x="1387" y="708"/>
                      <a:pt x="1947" y="6"/>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3"/>
              <p:cNvSpPr/>
              <p:nvPr/>
            </p:nvSpPr>
            <p:spPr>
              <a:xfrm>
                <a:off x="3536475" y="2895650"/>
                <a:ext cx="46975" cy="46000"/>
              </a:xfrm>
              <a:custGeom>
                <a:rect b="b" l="l" r="r" t="t"/>
                <a:pathLst>
                  <a:path extrusionOk="0" h="1840" w="1879">
                    <a:moveTo>
                      <a:pt x="1849" y="0"/>
                    </a:moveTo>
                    <a:cubicBezTo>
                      <a:pt x="1845" y="0"/>
                      <a:pt x="1839" y="1"/>
                      <a:pt x="1833" y="3"/>
                    </a:cubicBezTo>
                    <a:cubicBezTo>
                      <a:pt x="1487" y="206"/>
                      <a:pt x="1226" y="551"/>
                      <a:pt x="940" y="825"/>
                    </a:cubicBezTo>
                    <a:cubicBezTo>
                      <a:pt x="630" y="1135"/>
                      <a:pt x="309" y="1456"/>
                      <a:pt x="11" y="1801"/>
                    </a:cubicBezTo>
                    <a:cubicBezTo>
                      <a:pt x="1" y="1812"/>
                      <a:pt x="26" y="1839"/>
                      <a:pt x="41" y="1839"/>
                    </a:cubicBezTo>
                    <a:cubicBezTo>
                      <a:pt x="43" y="1839"/>
                      <a:pt x="45" y="1839"/>
                      <a:pt x="47" y="1837"/>
                    </a:cubicBezTo>
                    <a:cubicBezTo>
                      <a:pt x="380" y="1539"/>
                      <a:pt x="714" y="1242"/>
                      <a:pt x="1035" y="920"/>
                    </a:cubicBezTo>
                    <a:cubicBezTo>
                      <a:pt x="1309" y="646"/>
                      <a:pt x="1654" y="373"/>
                      <a:pt x="1868" y="51"/>
                    </a:cubicBezTo>
                    <a:cubicBezTo>
                      <a:pt x="1878" y="22"/>
                      <a:pt x="1872" y="0"/>
                      <a:pt x="184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3"/>
              <p:cNvSpPr/>
              <p:nvPr/>
            </p:nvSpPr>
            <p:spPr>
              <a:xfrm>
                <a:off x="3523200" y="2878400"/>
                <a:ext cx="46775" cy="46000"/>
              </a:xfrm>
              <a:custGeom>
                <a:rect b="b" l="l" r="r" t="t"/>
                <a:pathLst>
                  <a:path extrusionOk="0" h="1840" w="1871">
                    <a:moveTo>
                      <a:pt x="1826" y="1"/>
                    </a:moveTo>
                    <a:cubicBezTo>
                      <a:pt x="1823" y="1"/>
                      <a:pt x="1819" y="1"/>
                      <a:pt x="1816" y="3"/>
                    </a:cubicBezTo>
                    <a:cubicBezTo>
                      <a:pt x="1483" y="229"/>
                      <a:pt x="1221" y="562"/>
                      <a:pt x="935" y="836"/>
                    </a:cubicBezTo>
                    <a:cubicBezTo>
                      <a:pt x="625" y="1158"/>
                      <a:pt x="328" y="1467"/>
                      <a:pt x="30" y="1789"/>
                    </a:cubicBezTo>
                    <a:cubicBezTo>
                      <a:pt x="1" y="1818"/>
                      <a:pt x="28" y="1840"/>
                      <a:pt x="58" y="1840"/>
                    </a:cubicBezTo>
                    <a:cubicBezTo>
                      <a:pt x="65" y="1840"/>
                      <a:pt x="71" y="1839"/>
                      <a:pt x="78" y="1836"/>
                    </a:cubicBezTo>
                    <a:cubicBezTo>
                      <a:pt x="399" y="1539"/>
                      <a:pt x="709" y="1241"/>
                      <a:pt x="1030" y="932"/>
                    </a:cubicBezTo>
                    <a:cubicBezTo>
                      <a:pt x="1304" y="646"/>
                      <a:pt x="1626" y="372"/>
                      <a:pt x="1840" y="51"/>
                    </a:cubicBezTo>
                    <a:cubicBezTo>
                      <a:pt x="1871" y="30"/>
                      <a:pt x="1848" y="1"/>
                      <a:pt x="182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3"/>
              <p:cNvSpPr/>
              <p:nvPr/>
            </p:nvSpPr>
            <p:spPr>
              <a:xfrm>
                <a:off x="3510900" y="2862675"/>
                <a:ext cx="44475" cy="44575"/>
              </a:xfrm>
              <a:custGeom>
                <a:rect b="b" l="l" r="r" t="t"/>
                <a:pathLst>
                  <a:path extrusionOk="0" h="1783" w="1779">
                    <a:moveTo>
                      <a:pt x="1728" y="0"/>
                    </a:moveTo>
                    <a:cubicBezTo>
                      <a:pt x="1719" y="0"/>
                      <a:pt x="1710" y="4"/>
                      <a:pt x="1701" y="13"/>
                    </a:cubicBezTo>
                    <a:cubicBezTo>
                      <a:pt x="1106" y="560"/>
                      <a:pt x="534" y="1108"/>
                      <a:pt x="10" y="1739"/>
                    </a:cubicBezTo>
                    <a:cubicBezTo>
                      <a:pt x="1" y="1757"/>
                      <a:pt x="20" y="1783"/>
                      <a:pt x="40" y="1783"/>
                    </a:cubicBezTo>
                    <a:cubicBezTo>
                      <a:pt x="46" y="1783"/>
                      <a:pt x="52" y="1780"/>
                      <a:pt x="58" y="1775"/>
                    </a:cubicBezTo>
                    <a:cubicBezTo>
                      <a:pt x="665" y="1263"/>
                      <a:pt x="1225" y="668"/>
                      <a:pt x="1760" y="72"/>
                    </a:cubicBezTo>
                    <a:cubicBezTo>
                      <a:pt x="1778" y="36"/>
                      <a:pt x="1756" y="0"/>
                      <a:pt x="172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3"/>
              <p:cNvSpPr/>
              <p:nvPr/>
            </p:nvSpPr>
            <p:spPr>
              <a:xfrm>
                <a:off x="3495725" y="2846000"/>
                <a:ext cx="45875" cy="43875"/>
              </a:xfrm>
              <a:custGeom>
                <a:rect b="b" l="l" r="r" t="t"/>
                <a:pathLst>
                  <a:path extrusionOk="0" h="1755" w="1835">
                    <a:moveTo>
                      <a:pt x="1783" y="0"/>
                    </a:moveTo>
                    <a:cubicBezTo>
                      <a:pt x="1772" y="0"/>
                      <a:pt x="1760" y="4"/>
                      <a:pt x="1748" y="13"/>
                    </a:cubicBezTo>
                    <a:cubicBezTo>
                      <a:pt x="1427" y="287"/>
                      <a:pt x="1117" y="573"/>
                      <a:pt x="820" y="870"/>
                    </a:cubicBezTo>
                    <a:cubicBezTo>
                      <a:pt x="534" y="1132"/>
                      <a:pt x="224" y="1394"/>
                      <a:pt x="10" y="1704"/>
                    </a:cubicBezTo>
                    <a:cubicBezTo>
                      <a:pt x="0" y="1733"/>
                      <a:pt x="15" y="1754"/>
                      <a:pt x="40" y="1754"/>
                    </a:cubicBezTo>
                    <a:cubicBezTo>
                      <a:pt x="45" y="1754"/>
                      <a:pt x="51" y="1753"/>
                      <a:pt x="58" y="1751"/>
                    </a:cubicBezTo>
                    <a:cubicBezTo>
                      <a:pt x="367" y="1537"/>
                      <a:pt x="641" y="1227"/>
                      <a:pt x="915" y="977"/>
                    </a:cubicBezTo>
                    <a:cubicBezTo>
                      <a:pt x="1236" y="680"/>
                      <a:pt x="1534" y="382"/>
                      <a:pt x="1808" y="61"/>
                    </a:cubicBezTo>
                    <a:cubicBezTo>
                      <a:pt x="1835" y="34"/>
                      <a:pt x="1814" y="0"/>
                      <a:pt x="178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3"/>
              <p:cNvSpPr/>
              <p:nvPr/>
            </p:nvSpPr>
            <p:spPr>
              <a:xfrm>
                <a:off x="3483800" y="2833075"/>
                <a:ext cx="39850" cy="38625"/>
              </a:xfrm>
              <a:custGeom>
                <a:rect b="b" l="l" r="r" t="t"/>
                <a:pathLst>
                  <a:path extrusionOk="0" h="1545" w="1594">
                    <a:moveTo>
                      <a:pt x="1536" y="1"/>
                    </a:moveTo>
                    <a:cubicBezTo>
                      <a:pt x="1524" y="1"/>
                      <a:pt x="1511" y="6"/>
                      <a:pt x="1499" y="18"/>
                    </a:cubicBezTo>
                    <a:cubicBezTo>
                      <a:pt x="963" y="482"/>
                      <a:pt x="475" y="971"/>
                      <a:pt x="11" y="1506"/>
                    </a:cubicBezTo>
                    <a:cubicBezTo>
                      <a:pt x="0" y="1517"/>
                      <a:pt x="17" y="1544"/>
                      <a:pt x="37" y="1544"/>
                    </a:cubicBezTo>
                    <a:cubicBezTo>
                      <a:pt x="40" y="1544"/>
                      <a:pt x="43" y="1544"/>
                      <a:pt x="46" y="1542"/>
                    </a:cubicBezTo>
                    <a:cubicBezTo>
                      <a:pt x="582" y="1078"/>
                      <a:pt x="1094" y="613"/>
                      <a:pt x="1558" y="78"/>
                    </a:cubicBezTo>
                    <a:cubicBezTo>
                      <a:pt x="1594" y="42"/>
                      <a:pt x="1570" y="1"/>
                      <a:pt x="15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3"/>
              <p:cNvSpPr/>
              <p:nvPr/>
            </p:nvSpPr>
            <p:spPr>
              <a:xfrm>
                <a:off x="3471075" y="2808025"/>
                <a:ext cx="46750" cy="46125"/>
              </a:xfrm>
              <a:custGeom>
                <a:rect b="b" l="l" r="r" t="t"/>
                <a:pathLst>
                  <a:path extrusionOk="0" h="1845" w="1870">
                    <a:moveTo>
                      <a:pt x="1812" y="0"/>
                    </a:moveTo>
                    <a:cubicBezTo>
                      <a:pt x="1803" y="0"/>
                      <a:pt x="1792" y="3"/>
                      <a:pt x="1782" y="8"/>
                    </a:cubicBezTo>
                    <a:cubicBezTo>
                      <a:pt x="1460" y="258"/>
                      <a:pt x="1175" y="591"/>
                      <a:pt x="877" y="877"/>
                    </a:cubicBezTo>
                    <a:cubicBezTo>
                      <a:pt x="579" y="1175"/>
                      <a:pt x="282" y="1472"/>
                      <a:pt x="20" y="1794"/>
                    </a:cubicBezTo>
                    <a:cubicBezTo>
                      <a:pt x="0" y="1823"/>
                      <a:pt x="21" y="1845"/>
                      <a:pt x="42" y="1845"/>
                    </a:cubicBezTo>
                    <a:cubicBezTo>
                      <a:pt x="47" y="1845"/>
                      <a:pt x="51" y="1844"/>
                      <a:pt x="55" y="1842"/>
                    </a:cubicBezTo>
                    <a:cubicBezTo>
                      <a:pt x="389" y="1568"/>
                      <a:pt x="686" y="1270"/>
                      <a:pt x="984" y="972"/>
                    </a:cubicBezTo>
                    <a:cubicBezTo>
                      <a:pt x="1282" y="675"/>
                      <a:pt x="1591" y="401"/>
                      <a:pt x="1841" y="68"/>
                    </a:cubicBezTo>
                    <a:cubicBezTo>
                      <a:pt x="1869" y="30"/>
                      <a:pt x="1846" y="0"/>
                      <a:pt x="181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3"/>
              <p:cNvSpPr/>
              <p:nvPr/>
            </p:nvSpPr>
            <p:spPr>
              <a:xfrm>
                <a:off x="3457725" y="2800025"/>
                <a:ext cx="37500" cy="37025"/>
              </a:xfrm>
              <a:custGeom>
                <a:rect b="b" l="l" r="r" t="t"/>
                <a:pathLst>
                  <a:path extrusionOk="0" h="1481" w="1500">
                    <a:moveTo>
                      <a:pt x="1452" y="1"/>
                    </a:moveTo>
                    <a:cubicBezTo>
                      <a:pt x="1442" y="1"/>
                      <a:pt x="1432" y="6"/>
                      <a:pt x="1423" y="18"/>
                    </a:cubicBezTo>
                    <a:cubicBezTo>
                      <a:pt x="935" y="459"/>
                      <a:pt x="411" y="923"/>
                      <a:pt x="18" y="1447"/>
                    </a:cubicBezTo>
                    <a:cubicBezTo>
                      <a:pt x="1" y="1464"/>
                      <a:pt x="14" y="1481"/>
                      <a:pt x="27" y="1481"/>
                    </a:cubicBezTo>
                    <a:cubicBezTo>
                      <a:pt x="33" y="1481"/>
                      <a:pt x="38" y="1478"/>
                      <a:pt x="42" y="1471"/>
                    </a:cubicBezTo>
                    <a:cubicBezTo>
                      <a:pt x="566" y="1054"/>
                      <a:pt x="1042" y="566"/>
                      <a:pt x="1482" y="78"/>
                    </a:cubicBezTo>
                    <a:cubicBezTo>
                      <a:pt x="1500" y="43"/>
                      <a:pt x="1478" y="1"/>
                      <a:pt x="145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3"/>
              <p:cNvSpPr/>
              <p:nvPr/>
            </p:nvSpPr>
            <p:spPr>
              <a:xfrm>
                <a:off x="3431475" y="2771150"/>
                <a:ext cx="31425" cy="31500"/>
              </a:xfrm>
              <a:custGeom>
                <a:rect b="b" l="l" r="r" t="t"/>
                <a:pathLst>
                  <a:path extrusionOk="0" h="1260" w="1257">
                    <a:moveTo>
                      <a:pt x="1202" y="0"/>
                    </a:moveTo>
                    <a:cubicBezTo>
                      <a:pt x="1197" y="0"/>
                      <a:pt x="1191" y="2"/>
                      <a:pt x="1187" y="7"/>
                    </a:cubicBezTo>
                    <a:cubicBezTo>
                      <a:pt x="746" y="340"/>
                      <a:pt x="365" y="781"/>
                      <a:pt x="20" y="1221"/>
                    </a:cubicBezTo>
                    <a:cubicBezTo>
                      <a:pt x="1" y="1241"/>
                      <a:pt x="21" y="1260"/>
                      <a:pt x="48" y="1260"/>
                    </a:cubicBezTo>
                    <a:cubicBezTo>
                      <a:pt x="55" y="1260"/>
                      <a:pt x="61" y="1259"/>
                      <a:pt x="68" y="1257"/>
                    </a:cubicBezTo>
                    <a:cubicBezTo>
                      <a:pt x="496" y="923"/>
                      <a:pt x="913" y="495"/>
                      <a:pt x="1246" y="66"/>
                    </a:cubicBezTo>
                    <a:cubicBezTo>
                      <a:pt x="1256" y="37"/>
                      <a:pt x="1226" y="0"/>
                      <a:pt x="120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3"/>
              <p:cNvSpPr/>
              <p:nvPr/>
            </p:nvSpPr>
            <p:spPr>
              <a:xfrm>
                <a:off x="3444075" y="2786950"/>
                <a:ext cx="33450" cy="32500"/>
              </a:xfrm>
              <a:custGeom>
                <a:rect b="b" l="l" r="r" t="t"/>
                <a:pathLst>
                  <a:path extrusionOk="0" h="1300" w="1338">
                    <a:moveTo>
                      <a:pt x="1280" y="0"/>
                    </a:moveTo>
                    <a:cubicBezTo>
                      <a:pt x="1268" y="0"/>
                      <a:pt x="1255" y="5"/>
                      <a:pt x="1242" y="18"/>
                    </a:cubicBezTo>
                    <a:cubicBezTo>
                      <a:pt x="802" y="375"/>
                      <a:pt x="397" y="827"/>
                      <a:pt x="28" y="1256"/>
                    </a:cubicBezTo>
                    <a:cubicBezTo>
                      <a:pt x="1" y="1274"/>
                      <a:pt x="22" y="1299"/>
                      <a:pt x="45" y="1299"/>
                    </a:cubicBezTo>
                    <a:cubicBezTo>
                      <a:pt x="51" y="1299"/>
                      <a:pt x="58" y="1297"/>
                      <a:pt x="64" y="1292"/>
                    </a:cubicBezTo>
                    <a:cubicBezTo>
                      <a:pt x="492" y="922"/>
                      <a:pt x="945" y="518"/>
                      <a:pt x="1302" y="77"/>
                    </a:cubicBezTo>
                    <a:cubicBezTo>
                      <a:pt x="1337" y="42"/>
                      <a:pt x="1314" y="0"/>
                      <a:pt x="128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3"/>
              <p:cNvSpPr/>
              <p:nvPr/>
            </p:nvSpPr>
            <p:spPr>
              <a:xfrm>
                <a:off x="3417575" y="2756850"/>
                <a:ext cx="28950" cy="28375"/>
              </a:xfrm>
              <a:custGeom>
                <a:rect b="b" l="l" r="r" t="t"/>
                <a:pathLst>
                  <a:path extrusionOk="0" h="1135" w="1158">
                    <a:moveTo>
                      <a:pt x="1104" y="1"/>
                    </a:moveTo>
                    <a:cubicBezTo>
                      <a:pt x="1098" y="1"/>
                      <a:pt x="1093" y="3"/>
                      <a:pt x="1088" y="7"/>
                    </a:cubicBezTo>
                    <a:cubicBezTo>
                      <a:pt x="683" y="305"/>
                      <a:pt x="338" y="698"/>
                      <a:pt x="28" y="1091"/>
                    </a:cubicBezTo>
                    <a:cubicBezTo>
                      <a:pt x="1" y="1109"/>
                      <a:pt x="23" y="1134"/>
                      <a:pt x="45" y="1134"/>
                    </a:cubicBezTo>
                    <a:cubicBezTo>
                      <a:pt x="52" y="1134"/>
                      <a:pt x="59" y="1132"/>
                      <a:pt x="64" y="1126"/>
                    </a:cubicBezTo>
                    <a:cubicBezTo>
                      <a:pt x="457" y="817"/>
                      <a:pt x="862" y="460"/>
                      <a:pt x="1148" y="55"/>
                    </a:cubicBezTo>
                    <a:cubicBezTo>
                      <a:pt x="1157" y="36"/>
                      <a:pt x="1128" y="1"/>
                      <a:pt x="110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3"/>
              <p:cNvSpPr/>
              <p:nvPr/>
            </p:nvSpPr>
            <p:spPr>
              <a:xfrm>
                <a:off x="3405250" y="2741825"/>
                <a:ext cx="25400" cy="25525"/>
              </a:xfrm>
              <a:custGeom>
                <a:rect b="b" l="l" r="r" t="t"/>
                <a:pathLst>
                  <a:path extrusionOk="0" h="1021" w="1016">
                    <a:moveTo>
                      <a:pt x="971" y="0"/>
                    </a:moveTo>
                    <a:cubicBezTo>
                      <a:pt x="961" y="0"/>
                      <a:pt x="950" y="4"/>
                      <a:pt x="938" y="13"/>
                    </a:cubicBezTo>
                    <a:cubicBezTo>
                      <a:pt x="593" y="275"/>
                      <a:pt x="271" y="620"/>
                      <a:pt x="9" y="977"/>
                    </a:cubicBezTo>
                    <a:cubicBezTo>
                      <a:pt x="0" y="996"/>
                      <a:pt x="19" y="1021"/>
                      <a:pt x="39" y="1021"/>
                    </a:cubicBezTo>
                    <a:cubicBezTo>
                      <a:pt x="45" y="1021"/>
                      <a:pt x="52" y="1018"/>
                      <a:pt x="57" y="1013"/>
                    </a:cubicBezTo>
                    <a:cubicBezTo>
                      <a:pt x="414" y="763"/>
                      <a:pt x="724" y="406"/>
                      <a:pt x="998" y="60"/>
                    </a:cubicBezTo>
                    <a:cubicBezTo>
                      <a:pt x="1015" y="34"/>
                      <a:pt x="1000" y="0"/>
                      <a:pt x="97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3"/>
              <p:cNvSpPr/>
              <p:nvPr/>
            </p:nvSpPr>
            <p:spPr>
              <a:xfrm>
                <a:off x="3391300" y="2723300"/>
                <a:ext cx="27250" cy="26975"/>
              </a:xfrm>
              <a:custGeom>
                <a:rect b="b" l="l" r="r" t="t"/>
                <a:pathLst>
                  <a:path extrusionOk="0" h="1079" w="1090">
                    <a:moveTo>
                      <a:pt x="1049" y="1"/>
                    </a:moveTo>
                    <a:cubicBezTo>
                      <a:pt x="1044" y="1"/>
                      <a:pt x="1038" y="2"/>
                      <a:pt x="1032" y="4"/>
                    </a:cubicBezTo>
                    <a:cubicBezTo>
                      <a:pt x="829" y="111"/>
                      <a:pt x="675" y="301"/>
                      <a:pt x="508" y="468"/>
                    </a:cubicBezTo>
                    <a:cubicBezTo>
                      <a:pt x="329" y="647"/>
                      <a:pt x="175" y="825"/>
                      <a:pt x="20" y="1028"/>
                    </a:cubicBezTo>
                    <a:cubicBezTo>
                      <a:pt x="0" y="1057"/>
                      <a:pt x="21" y="1078"/>
                      <a:pt x="49" y="1078"/>
                    </a:cubicBezTo>
                    <a:cubicBezTo>
                      <a:pt x="55" y="1078"/>
                      <a:pt x="61" y="1077"/>
                      <a:pt x="67" y="1075"/>
                    </a:cubicBezTo>
                    <a:cubicBezTo>
                      <a:pt x="258" y="932"/>
                      <a:pt x="436" y="754"/>
                      <a:pt x="615" y="575"/>
                    </a:cubicBezTo>
                    <a:cubicBezTo>
                      <a:pt x="782" y="409"/>
                      <a:pt x="960" y="242"/>
                      <a:pt x="1079" y="51"/>
                    </a:cubicBezTo>
                    <a:cubicBezTo>
                      <a:pt x="1089" y="22"/>
                      <a:pt x="1075" y="1"/>
                      <a:pt x="104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3"/>
              <p:cNvSpPr/>
              <p:nvPr/>
            </p:nvSpPr>
            <p:spPr>
              <a:xfrm>
                <a:off x="3378800" y="2706925"/>
                <a:ext cx="25200" cy="25500"/>
              </a:xfrm>
              <a:custGeom>
                <a:rect b="b" l="l" r="r" t="t"/>
                <a:pathLst>
                  <a:path extrusionOk="0" h="1020" w="1008">
                    <a:moveTo>
                      <a:pt x="980" y="1"/>
                    </a:moveTo>
                    <a:cubicBezTo>
                      <a:pt x="977" y="1"/>
                      <a:pt x="974" y="2"/>
                      <a:pt x="972" y="4"/>
                    </a:cubicBezTo>
                    <a:cubicBezTo>
                      <a:pt x="770" y="111"/>
                      <a:pt x="615" y="302"/>
                      <a:pt x="460" y="468"/>
                    </a:cubicBezTo>
                    <a:cubicBezTo>
                      <a:pt x="317" y="635"/>
                      <a:pt x="151" y="790"/>
                      <a:pt x="20" y="968"/>
                    </a:cubicBezTo>
                    <a:cubicBezTo>
                      <a:pt x="0" y="998"/>
                      <a:pt x="21" y="1019"/>
                      <a:pt x="42" y="1019"/>
                    </a:cubicBezTo>
                    <a:cubicBezTo>
                      <a:pt x="47" y="1019"/>
                      <a:pt x="51" y="1018"/>
                      <a:pt x="55" y="1016"/>
                    </a:cubicBezTo>
                    <a:cubicBezTo>
                      <a:pt x="234" y="885"/>
                      <a:pt x="401" y="718"/>
                      <a:pt x="567" y="552"/>
                    </a:cubicBezTo>
                    <a:cubicBezTo>
                      <a:pt x="710" y="409"/>
                      <a:pt x="913" y="242"/>
                      <a:pt x="1008" y="40"/>
                    </a:cubicBezTo>
                    <a:cubicBezTo>
                      <a:pt x="1008" y="20"/>
                      <a:pt x="992" y="1"/>
                      <a:pt x="98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3"/>
              <p:cNvSpPr/>
              <p:nvPr/>
            </p:nvSpPr>
            <p:spPr>
              <a:xfrm>
                <a:off x="3363725" y="2690900"/>
                <a:ext cx="25975" cy="25675"/>
              </a:xfrm>
              <a:custGeom>
                <a:rect b="b" l="l" r="r" t="t"/>
                <a:pathLst>
                  <a:path extrusionOk="0" h="1027" w="1039">
                    <a:moveTo>
                      <a:pt x="968" y="0"/>
                    </a:moveTo>
                    <a:cubicBezTo>
                      <a:pt x="964" y="0"/>
                      <a:pt x="960" y="1"/>
                      <a:pt x="956" y="2"/>
                    </a:cubicBezTo>
                    <a:cubicBezTo>
                      <a:pt x="766" y="109"/>
                      <a:pt x="623" y="288"/>
                      <a:pt x="480" y="443"/>
                    </a:cubicBezTo>
                    <a:cubicBezTo>
                      <a:pt x="325" y="597"/>
                      <a:pt x="158" y="776"/>
                      <a:pt x="27" y="978"/>
                    </a:cubicBezTo>
                    <a:cubicBezTo>
                      <a:pt x="1" y="996"/>
                      <a:pt x="20" y="1027"/>
                      <a:pt x="42" y="1027"/>
                    </a:cubicBezTo>
                    <a:cubicBezTo>
                      <a:pt x="49" y="1027"/>
                      <a:pt x="57" y="1023"/>
                      <a:pt x="63" y="1014"/>
                    </a:cubicBezTo>
                    <a:cubicBezTo>
                      <a:pt x="254" y="871"/>
                      <a:pt x="420" y="716"/>
                      <a:pt x="599" y="562"/>
                    </a:cubicBezTo>
                    <a:cubicBezTo>
                      <a:pt x="754" y="407"/>
                      <a:pt x="932" y="264"/>
                      <a:pt x="1027" y="85"/>
                    </a:cubicBezTo>
                    <a:cubicBezTo>
                      <a:pt x="1038" y="43"/>
                      <a:pt x="1001" y="0"/>
                      <a:pt x="96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3"/>
              <p:cNvSpPr/>
              <p:nvPr/>
            </p:nvSpPr>
            <p:spPr>
              <a:xfrm>
                <a:off x="3351650" y="2672700"/>
                <a:ext cx="25525" cy="25175"/>
              </a:xfrm>
              <a:custGeom>
                <a:rect b="b" l="l" r="r" t="t"/>
                <a:pathLst>
                  <a:path extrusionOk="0" h="1007" w="1021">
                    <a:moveTo>
                      <a:pt x="980" y="1"/>
                    </a:moveTo>
                    <a:cubicBezTo>
                      <a:pt x="975" y="1"/>
                      <a:pt x="969" y="2"/>
                      <a:pt x="963" y="4"/>
                    </a:cubicBezTo>
                    <a:cubicBezTo>
                      <a:pt x="784" y="111"/>
                      <a:pt x="629" y="289"/>
                      <a:pt x="475" y="432"/>
                    </a:cubicBezTo>
                    <a:cubicBezTo>
                      <a:pt x="308" y="599"/>
                      <a:pt x="153" y="778"/>
                      <a:pt x="10" y="956"/>
                    </a:cubicBezTo>
                    <a:cubicBezTo>
                      <a:pt x="0" y="986"/>
                      <a:pt x="23" y="1007"/>
                      <a:pt x="44" y="1007"/>
                    </a:cubicBezTo>
                    <a:cubicBezTo>
                      <a:pt x="49" y="1007"/>
                      <a:pt x="54" y="1006"/>
                      <a:pt x="58" y="1004"/>
                    </a:cubicBezTo>
                    <a:cubicBezTo>
                      <a:pt x="237" y="849"/>
                      <a:pt x="415" y="706"/>
                      <a:pt x="582" y="539"/>
                    </a:cubicBezTo>
                    <a:cubicBezTo>
                      <a:pt x="725" y="397"/>
                      <a:pt x="903" y="242"/>
                      <a:pt x="1010" y="63"/>
                    </a:cubicBezTo>
                    <a:cubicBezTo>
                      <a:pt x="1020" y="24"/>
                      <a:pt x="1006" y="1"/>
                      <a:pt x="98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3"/>
              <p:cNvSpPr/>
              <p:nvPr/>
            </p:nvSpPr>
            <p:spPr>
              <a:xfrm>
                <a:off x="3338625" y="2660075"/>
                <a:ext cx="20450" cy="20250"/>
              </a:xfrm>
              <a:custGeom>
                <a:rect b="b" l="l" r="r" t="t"/>
                <a:pathLst>
                  <a:path extrusionOk="0" h="810" w="818">
                    <a:moveTo>
                      <a:pt x="781" y="1"/>
                    </a:moveTo>
                    <a:cubicBezTo>
                      <a:pt x="774" y="1"/>
                      <a:pt x="766" y="3"/>
                      <a:pt x="758" y="9"/>
                    </a:cubicBezTo>
                    <a:cubicBezTo>
                      <a:pt x="591" y="92"/>
                      <a:pt x="472" y="247"/>
                      <a:pt x="353" y="354"/>
                    </a:cubicBezTo>
                    <a:cubicBezTo>
                      <a:pt x="222" y="497"/>
                      <a:pt x="115" y="628"/>
                      <a:pt x="19" y="783"/>
                    </a:cubicBezTo>
                    <a:cubicBezTo>
                      <a:pt x="0" y="792"/>
                      <a:pt x="20" y="810"/>
                      <a:pt x="34" y="810"/>
                    </a:cubicBezTo>
                    <a:cubicBezTo>
                      <a:pt x="38" y="810"/>
                      <a:pt x="41" y="809"/>
                      <a:pt x="43" y="806"/>
                    </a:cubicBezTo>
                    <a:cubicBezTo>
                      <a:pt x="198" y="699"/>
                      <a:pt x="329" y="580"/>
                      <a:pt x="460" y="449"/>
                    </a:cubicBezTo>
                    <a:cubicBezTo>
                      <a:pt x="579" y="318"/>
                      <a:pt x="734" y="199"/>
                      <a:pt x="817" y="32"/>
                    </a:cubicBezTo>
                    <a:cubicBezTo>
                      <a:pt x="817" y="23"/>
                      <a:pt x="803" y="1"/>
                      <a:pt x="78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3"/>
              <p:cNvSpPr/>
              <p:nvPr/>
            </p:nvSpPr>
            <p:spPr>
              <a:xfrm>
                <a:off x="3324900" y="2648100"/>
                <a:ext cx="15525" cy="15425"/>
              </a:xfrm>
              <a:custGeom>
                <a:rect b="b" l="l" r="r" t="t"/>
                <a:pathLst>
                  <a:path extrusionOk="0" h="617" w="621">
                    <a:moveTo>
                      <a:pt x="568" y="0"/>
                    </a:moveTo>
                    <a:cubicBezTo>
                      <a:pt x="561" y="0"/>
                      <a:pt x="552" y="4"/>
                      <a:pt x="545" y="11"/>
                    </a:cubicBezTo>
                    <a:cubicBezTo>
                      <a:pt x="342" y="154"/>
                      <a:pt x="175" y="369"/>
                      <a:pt x="9" y="571"/>
                    </a:cubicBezTo>
                    <a:cubicBezTo>
                      <a:pt x="0" y="597"/>
                      <a:pt x="16" y="616"/>
                      <a:pt x="30" y="616"/>
                    </a:cubicBezTo>
                    <a:cubicBezTo>
                      <a:pt x="36" y="616"/>
                      <a:pt x="41" y="613"/>
                      <a:pt x="44" y="607"/>
                    </a:cubicBezTo>
                    <a:cubicBezTo>
                      <a:pt x="235" y="452"/>
                      <a:pt x="461" y="273"/>
                      <a:pt x="592" y="71"/>
                    </a:cubicBezTo>
                    <a:cubicBezTo>
                      <a:pt x="620" y="43"/>
                      <a:pt x="597" y="0"/>
                      <a:pt x="56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3"/>
              <p:cNvSpPr/>
              <p:nvPr/>
            </p:nvSpPr>
            <p:spPr>
              <a:xfrm>
                <a:off x="3310850" y="2634050"/>
                <a:ext cx="12750" cy="12925"/>
              </a:xfrm>
              <a:custGeom>
                <a:rect b="b" l="l" r="r" t="t"/>
                <a:pathLst>
                  <a:path extrusionOk="0" h="517" w="510">
                    <a:moveTo>
                      <a:pt x="451" y="0"/>
                    </a:moveTo>
                    <a:cubicBezTo>
                      <a:pt x="447" y="0"/>
                      <a:pt x="444" y="1"/>
                      <a:pt x="440" y="2"/>
                    </a:cubicBezTo>
                    <a:cubicBezTo>
                      <a:pt x="261" y="121"/>
                      <a:pt x="106" y="288"/>
                      <a:pt x="11" y="466"/>
                    </a:cubicBezTo>
                    <a:cubicBezTo>
                      <a:pt x="1" y="487"/>
                      <a:pt x="17" y="516"/>
                      <a:pt x="45" y="516"/>
                    </a:cubicBezTo>
                    <a:cubicBezTo>
                      <a:pt x="49" y="516"/>
                      <a:pt x="54" y="515"/>
                      <a:pt x="59" y="514"/>
                    </a:cubicBezTo>
                    <a:cubicBezTo>
                      <a:pt x="237" y="407"/>
                      <a:pt x="392" y="240"/>
                      <a:pt x="499" y="61"/>
                    </a:cubicBezTo>
                    <a:cubicBezTo>
                      <a:pt x="510" y="40"/>
                      <a:pt x="483" y="0"/>
                      <a:pt x="45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3"/>
              <p:cNvSpPr/>
              <p:nvPr/>
            </p:nvSpPr>
            <p:spPr>
              <a:xfrm>
                <a:off x="3297750" y="2616150"/>
                <a:ext cx="13350" cy="12950"/>
              </a:xfrm>
              <a:custGeom>
                <a:rect b="b" l="l" r="r" t="t"/>
                <a:pathLst>
                  <a:path extrusionOk="0" h="518" w="534">
                    <a:moveTo>
                      <a:pt x="478" y="0"/>
                    </a:moveTo>
                    <a:cubicBezTo>
                      <a:pt x="473" y="0"/>
                      <a:pt x="468" y="1"/>
                      <a:pt x="464" y="4"/>
                    </a:cubicBezTo>
                    <a:cubicBezTo>
                      <a:pt x="357" y="39"/>
                      <a:pt x="285" y="123"/>
                      <a:pt x="202" y="218"/>
                    </a:cubicBezTo>
                    <a:cubicBezTo>
                      <a:pt x="130" y="301"/>
                      <a:pt x="71" y="373"/>
                      <a:pt x="11" y="468"/>
                    </a:cubicBezTo>
                    <a:cubicBezTo>
                      <a:pt x="1" y="488"/>
                      <a:pt x="17" y="518"/>
                      <a:pt x="45" y="518"/>
                    </a:cubicBezTo>
                    <a:cubicBezTo>
                      <a:pt x="49" y="518"/>
                      <a:pt x="54" y="517"/>
                      <a:pt x="59" y="515"/>
                    </a:cubicBezTo>
                    <a:cubicBezTo>
                      <a:pt x="142" y="456"/>
                      <a:pt x="237" y="373"/>
                      <a:pt x="309" y="301"/>
                    </a:cubicBezTo>
                    <a:cubicBezTo>
                      <a:pt x="380" y="230"/>
                      <a:pt x="476" y="158"/>
                      <a:pt x="523" y="51"/>
                    </a:cubicBezTo>
                    <a:cubicBezTo>
                      <a:pt x="533" y="22"/>
                      <a:pt x="503" y="0"/>
                      <a:pt x="47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3"/>
              <p:cNvSpPr/>
              <p:nvPr/>
            </p:nvSpPr>
            <p:spPr>
              <a:xfrm>
                <a:off x="3283175" y="2601150"/>
                <a:ext cx="12050" cy="11575"/>
              </a:xfrm>
              <a:custGeom>
                <a:rect b="b" l="l" r="r" t="t"/>
                <a:pathLst>
                  <a:path extrusionOk="0" h="463" w="482">
                    <a:moveTo>
                      <a:pt x="433" y="1"/>
                    </a:moveTo>
                    <a:cubicBezTo>
                      <a:pt x="424" y="1"/>
                      <a:pt x="414" y="3"/>
                      <a:pt x="404" y="8"/>
                    </a:cubicBezTo>
                    <a:cubicBezTo>
                      <a:pt x="249" y="127"/>
                      <a:pt x="130" y="246"/>
                      <a:pt x="11" y="413"/>
                    </a:cubicBezTo>
                    <a:cubicBezTo>
                      <a:pt x="1" y="434"/>
                      <a:pt x="26" y="463"/>
                      <a:pt x="48" y="463"/>
                    </a:cubicBezTo>
                    <a:cubicBezTo>
                      <a:pt x="52" y="463"/>
                      <a:pt x="55" y="462"/>
                      <a:pt x="58" y="461"/>
                    </a:cubicBezTo>
                    <a:cubicBezTo>
                      <a:pt x="213" y="342"/>
                      <a:pt x="344" y="223"/>
                      <a:pt x="463" y="68"/>
                    </a:cubicBezTo>
                    <a:cubicBezTo>
                      <a:pt x="482" y="31"/>
                      <a:pt x="464" y="1"/>
                      <a:pt x="43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3"/>
              <p:cNvSpPr/>
              <p:nvPr/>
            </p:nvSpPr>
            <p:spPr>
              <a:xfrm>
                <a:off x="3716525" y="3025500"/>
                <a:ext cx="499800" cy="498300"/>
              </a:xfrm>
              <a:custGeom>
                <a:rect b="b" l="l" r="r" t="t"/>
                <a:pathLst>
                  <a:path extrusionOk="0" h="19932" w="19992">
                    <a:moveTo>
                      <a:pt x="4870" y="1"/>
                    </a:moveTo>
                    <a:lnTo>
                      <a:pt x="0" y="155"/>
                    </a:lnTo>
                    <a:lnTo>
                      <a:pt x="108" y="5275"/>
                    </a:lnTo>
                    <a:lnTo>
                      <a:pt x="19991" y="19932"/>
                    </a:lnTo>
                    <a:lnTo>
                      <a:pt x="4870"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3"/>
              <p:cNvSpPr/>
              <p:nvPr/>
            </p:nvSpPr>
            <p:spPr>
              <a:xfrm>
                <a:off x="3710875" y="3019850"/>
                <a:ext cx="509600" cy="508425"/>
              </a:xfrm>
              <a:custGeom>
                <a:rect b="b" l="l" r="r" t="t"/>
                <a:pathLst>
                  <a:path extrusionOk="0" h="20337" w="20384">
                    <a:moveTo>
                      <a:pt x="5013" y="441"/>
                    </a:moveTo>
                    <a:lnTo>
                      <a:pt x="19145" y="19086"/>
                    </a:lnTo>
                    <a:lnTo>
                      <a:pt x="560" y="5394"/>
                    </a:lnTo>
                    <a:lnTo>
                      <a:pt x="465" y="584"/>
                    </a:lnTo>
                    <a:lnTo>
                      <a:pt x="5013" y="441"/>
                    </a:lnTo>
                    <a:close/>
                    <a:moveTo>
                      <a:pt x="5203" y="0"/>
                    </a:moveTo>
                    <a:lnTo>
                      <a:pt x="0" y="167"/>
                    </a:lnTo>
                    <a:lnTo>
                      <a:pt x="107" y="5620"/>
                    </a:lnTo>
                    <a:lnTo>
                      <a:pt x="20086" y="20336"/>
                    </a:lnTo>
                    <a:lnTo>
                      <a:pt x="20384" y="20027"/>
                    </a:lnTo>
                    <a:lnTo>
                      <a:pt x="5203" y="0"/>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3"/>
              <p:cNvSpPr/>
              <p:nvPr/>
            </p:nvSpPr>
            <p:spPr>
              <a:xfrm>
                <a:off x="3731100" y="3010925"/>
                <a:ext cx="53025" cy="52650"/>
              </a:xfrm>
              <a:custGeom>
                <a:rect b="b" l="l" r="r" t="t"/>
                <a:pathLst>
                  <a:path extrusionOk="0" h="2106" w="2121">
                    <a:moveTo>
                      <a:pt x="2084" y="0"/>
                    </a:moveTo>
                    <a:cubicBezTo>
                      <a:pt x="1382" y="667"/>
                      <a:pt x="668" y="1357"/>
                      <a:pt x="1" y="2072"/>
                    </a:cubicBezTo>
                    <a:cubicBezTo>
                      <a:pt x="1" y="2089"/>
                      <a:pt x="7" y="2106"/>
                      <a:pt x="19" y="2106"/>
                    </a:cubicBezTo>
                    <a:cubicBezTo>
                      <a:pt x="24" y="2106"/>
                      <a:pt x="30" y="2103"/>
                      <a:pt x="37" y="2096"/>
                    </a:cubicBezTo>
                    <a:cubicBezTo>
                      <a:pt x="751" y="1453"/>
                      <a:pt x="1430" y="726"/>
                      <a:pt x="2096" y="12"/>
                    </a:cubicBezTo>
                    <a:cubicBezTo>
                      <a:pt x="2120" y="0"/>
                      <a:pt x="2096" y="0"/>
                      <a:pt x="208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3"/>
              <p:cNvSpPr/>
              <p:nvPr/>
            </p:nvSpPr>
            <p:spPr>
              <a:xfrm>
                <a:off x="3742825" y="3026100"/>
                <a:ext cx="56175" cy="56550"/>
              </a:xfrm>
              <a:custGeom>
                <a:rect b="b" l="l" r="r" t="t"/>
                <a:pathLst>
                  <a:path extrusionOk="0" h="2262" w="2247">
                    <a:moveTo>
                      <a:pt x="2223" y="0"/>
                    </a:moveTo>
                    <a:cubicBezTo>
                      <a:pt x="1473" y="739"/>
                      <a:pt x="711" y="1465"/>
                      <a:pt x="8" y="2251"/>
                    </a:cubicBezTo>
                    <a:cubicBezTo>
                      <a:pt x="782" y="1548"/>
                      <a:pt x="1508" y="786"/>
                      <a:pt x="2246" y="24"/>
                    </a:cubicBezTo>
                    <a:cubicBezTo>
                      <a:pt x="2246" y="24"/>
                      <a:pt x="2246" y="0"/>
                      <a:pt x="2223" y="0"/>
                    </a:cubicBezTo>
                    <a:close/>
                    <a:moveTo>
                      <a:pt x="8" y="2251"/>
                    </a:moveTo>
                    <a:cubicBezTo>
                      <a:pt x="0" y="2251"/>
                      <a:pt x="3" y="2261"/>
                      <a:pt x="5" y="2261"/>
                    </a:cubicBezTo>
                    <a:cubicBezTo>
                      <a:pt x="7" y="2261"/>
                      <a:pt x="8" y="2259"/>
                      <a:pt x="8" y="225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3"/>
              <p:cNvSpPr/>
              <p:nvPr/>
            </p:nvSpPr>
            <p:spPr>
              <a:xfrm>
                <a:off x="3766825" y="3034300"/>
                <a:ext cx="55000" cy="54925"/>
              </a:xfrm>
              <a:custGeom>
                <a:rect b="b" l="l" r="r" t="t"/>
                <a:pathLst>
                  <a:path extrusionOk="0" h="2197" w="2200">
                    <a:moveTo>
                      <a:pt x="2189" y="1"/>
                    </a:moveTo>
                    <a:cubicBezTo>
                      <a:pt x="2186" y="1"/>
                      <a:pt x="2183" y="2"/>
                      <a:pt x="2179" y="6"/>
                    </a:cubicBezTo>
                    <a:cubicBezTo>
                      <a:pt x="1429" y="708"/>
                      <a:pt x="715" y="1435"/>
                      <a:pt x="1" y="2161"/>
                    </a:cubicBezTo>
                    <a:cubicBezTo>
                      <a:pt x="1" y="2185"/>
                      <a:pt x="13" y="2196"/>
                      <a:pt x="36" y="2196"/>
                    </a:cubicBezTo>
                    <a:cubicBezTo>
                      <a:pt x="763" y="1482"/>
                      <a:pt x="1489" y="768"/>
                      <a:pt x="2191" y="18"/>
                    </a:cubicBezTo>
                    <a:cubicBezTo>
                      <a:pt x="2200" y="9"/>
                      <a:pt x="2196" y="1"/>
                      <a:pt x="218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3"/>
              <p:cNvSpPr/>
              <p:nvPr/>
            </p:nvSpPr>
            <p:spPr>
              <a:xfrm>
                <a:off x="3781450" y="3042350"/>
                <a:ext cx="63000" cy="63000"/>
              </a:xfrm>
              <a:custGeom>
                <a:rect b="b" l="l" r="r" t="t"/>
                <a:pathLst>
                  <a:path extrusionOk="0" h="2520" w="2520">
                    <a:moveTo>
                      <a:pt x="2508" y="1"/>
                    </a:moveTo>
                    <a:cubicBezTo>
                      <a:pt x="2506" y="1"/>
                      <a:pt x="2503" y="2"/>
                      <a:pt x="2499" y="5"/>
                    </a:cubicBezTo>
                    <a:cubicBezTo>
                      <a:pt x="1630" y="803"/>
                      <a:pt x="832" y="1660"/>
                      <a:pt x="11" y="2494"/>
                    </a:cubicBezTo>
                    <a:cubicBezTo>
                      <a:pt x="1" y="2494"/>
                      <a:pt x="8" y="2520"/>
                      <a:pt x="18" y="2520"/>
                    </a:cubicBezTo>
                    <a:cubicBezTo>
                      <a:pt x="19" y="2520"/>
                      <a:pt x="21" y="2519"/>
                      <a:pt x="23" y="2517"/>
                    </a:cubicBezTo>
                    <a:cubicBezTo>
                      <a:pt x="856" y="1696"/>
                      <a:pt x="1725" y="886"/>
                      <a:pt x="2511" y="29"/>
                    </a:cubicBezTo>
                    <a:cubicBezTo>
                      <a:pt x="2520" y="12"/>
                      <a:pt x="2516" y="1"/>
                      <a:pt x="250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3"/>
              <p:cNvSpPr/>
              <p:nvPr/>
            </p:nvSpPr>
            <p:spPr>
              <a:xfrm>
                <a:off x="3801350" y="3063000"/>
                <a:ext cx="52725" cy="52675"/>
              </a:xfrm>
              <a:custGeom>
                <a:rect b="b" l="l" r="r" t="t"/>
                <a:pathLst>
                  <a:path extrusionOk="0" h="2107" w="2109">
                    <a:moveTo>
                      <a:pt x="2084" y="1"/>
                    </a:moveTo>
                    <a:cubicBezTo>
                      <a:pt x="1370" y="668"/>
                      <a:pt x="703" y="1382"/>
                      <a:pt x="1" y="2072"/>
                    </a:cubicBezTo>
                    <a:cubicBezTo>
                      <a:pt x="1" y="2089"/>
                      <a:pt x="19" y="2106"/>
                      <a:pt x="29" y="2106"/>
                    </a:cubicBezTo>
                    <a:cubicBezTo>
                      <a:pt x="33" y="2106"/>
                      <a:pt x="36" y="2103"/>
                      <a:pt x="36" y="2096"/>
                    </a:cubicBezTo>
                    <a:cubicBezTo>
                      <a:pt x="739" y="1418"/>
                      <a:pt x="1429" y="727"/>
                      <a:pt x="2108" y="13"/>
                    </a:cubicBezTo>
                    <a:cubicBezTo>
                      <a:pt x="2108" y="1"/>
                      <a:pt x="2108" y="1"/>
                      <a:pt x="208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3"/>
              <p:cNvSpPr/>
              <p:nvPr/>
            </p:nvSpPr>
            <p:spPr>
              <a:xfrm>
                <a:off x="3815975" y="3080875"/>
                <a:ext cx="51475" cy="51350"/>
              </a:xfrm>
              <a:custGeom>
                <a:rect b="b" l="l" r="r" t="t"/>
                <a:pathLst>
                  <a:path extrusionOk="0" h="2054" w="2059">
                    <a:moveTo>
                      <a:pt x="2035" y="0"/>
                    </a:moveTo>
                    <a:cubicBezTo>
                      <a:pt x="1345" y="655"/>
                      <a:pt x="642" y="1334"/>
                      <a:pt x="11" y="2048"/>
                    </a:cubicBezTo>
                    <a:cubicBezTo>
                      <a:pt x="725" y="1405"/>
                      <a:pt x="1416" y="714"/>
                      <a:pt x="2059" y="24"/>
                    </a:cubicBezTo>
                    <a:cubicBezTo>
                      <a:pt x="2059" y="0"/>
                      <a:pt x="2059" y="0"/>
                      <a:pt x="2035" y="0"/>
                    </a:cubicBezTo>
                    <a:close/>
                    <a:moveTo>
                      <a:pt x="11" y="2048"/>
                    </a:moveTo>
                    <a:cubicBezTo>
                      <a:pt x="3" y="2048"/>
                      <a:pt x="0" y="2053"/>
                      <a:pt x="3" y="2053"/>
                    </a:cubicBezTo>
                    <a:cubicBezTo>
                      <a:pt x="4" y="2053"/>
                      <a:pt x="7" y="2052"/>
                      <a:pt x="11" y="2048"/>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3"/>
              <p:cNvSpPr/>
              <p:nvPr/>
            </p:nvSpPr>
            <p:spPr>
              <a:xfrm>
                <a:off x="3833200" y="3096825"/>
                <a:ext cx="48450" cy="48950"/>
              </a:xfrm>
              <a:custGeom>
                <a:rect b="b" l="l" r="r" t="t"/>
                <a:pathLst>
                  <a:path extrusionOk="0" h="1958" w="1938">
                    <a:moveTo>
                      <a:pt x="1927" y="0"/>
                    </a:moveTo>
                    <a:cubicBezTo>
                      <a:pt x="1925" y="0"/>
                      <a:pt x="1921" y="2"/>
                      <a:pt x="1918" y="5"/>
                    </a:cubicBezTo>
                    <a:cubicBezTo>
                      <a:pt x="1263" y="636"/>
                      <a:pt x="560" y="1255"/>
                      <a:pt x="1" y="1958"/>
                    </a:cubicBezTo>
                    <a:cubicBezTo>
                      <a:pt x="691" y="1386"/>
                      <a:pt x="1322" y="696"/>
                      <a:pt x="1930" y="17"/>
                    </a:cubicBezTo>
                    <a:cubicBezTo>
                      <a:pt x="1938" y="9"/>
                      <a:pt x="1934" y="0"/>
                      <a:pt x="192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3"/>
              <p:cNvSpPr/>
              <p:nvPr/>
            </p:nvSpPr>
            <p:spPr>
              <a:xfrm>
                <a:off x="3848450" y="3115025"/>
                <a:ext cx="46625" cy="46000"/>
              </a:xfrm>
              <a:custGeom>
                <a:rect b="b" l="l" r="r" t="t"/>
                <a:pathLst>
                  <a:path extrusionOk="0" h="1840" w="1865">
                    <a:moveTo>
                      <a:pt x="1839" y="0"/>
                    </a:moveTo>
                    <a:cubicBezTo>
                      <a:pt x="1836" y="0"/>
                      <a:pt x="1834" y="1"/>
                      <a:pt x="1831" y="3"/>
                    </a:cubicBezTo>
                    <a:cubicBezTo>
                      <a:pt x="1498" y="301"/>
                      <a:pt x="1153" y="599"/>
                      <a:pt x="843" y="908"/>
                    </a:cubicBezTo>
                    <a:cubicBezTo>
                      <a:pt x="558" y="1194"/>
                      <a:pt x="224" y="1468"/>
                      <a:pt x="10" y="1789"/>
                    </a:cubicBezTo>
                    <a:cubicBezTo>
                      <a:pt x="0" y="1819"/>
                      <a:pt x="6" y="1840"/>
                      <a:pt x="29" y="1840"/>
                    </a:cubicBezTo>
                    <a:cubicBezTo>
                      <a:pt x="34" y="1840"/>
                      <a:pt x="39" y="1839"/>
                      <a:pt x="46" y="1837"/>
                    </a:cubicBezTo>
                    <a:cubicBezTo>
                      <a:pt x="379" y="1634"/>
                      <a:pt x="653" y="1289"/>
                      <a:pt x="939" y="1015"/>
                    </a:cubicBezTo>
                    <a:cubicBezTo>
                      <a:pt x="1248" y="706"/>
                      <a:pt x="1558" y="384"/>
                      <a:pt x="1855" y="39"/>
                    </a:cubicBezTo>
                    <a:cubicBezTo>
                      <a:pt x="1865" y="20"/>
                      <a:pt x="1851" y="0"/>
                      <a:pt x="183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3"/>
              <p:cNvSpPr/>
              <p:nvPr/>
            </p:nvSpPr>
            <p:spPr>
              <a:xfrm>
                <a:off x="3861925" y="3131875"/>
                <a:ext cx="46475" cy="45950"/>
              </a:xfrm>
              <a:custGeom>
                <a:rect b="b" l="l" r="r" t="t"/>
                <a:pathLst>
                  <a:path extrusionOk="0" h="1838" w="1859">
                    <a:moveTo>
                      <a:pt x="1817" y="0"/>
                    </a:moveTo>
                    <a:cubicBezTo>
                      <a:pt x="1809" y="0"/>
                      <a:pt x="1801" y="2"/>
                      <a:pt x="1793" y="8"/>
                    </a:cubicBezTo>
                    <a:cubicBezTo>
                      <a:pt x="1471" y="306"/>
                      <a:pt x="1150" y="603"/>
                      <a:pt x="840" y="913"/>
                    </a:cubicBezTo>
                    <a:cubicBezTo>
                      <a:pt x="554" y="1199"/>
                      <a:pt x="245" y="1461"/>
                      <a:pt x="19" y="1794"/>
                    </a:cubicBezTo>
                    <a:cubicBezTo>
                      <a:pt x="0" y="1812"/>
                      <a:pt x="10" y="1838"/>
                      <a:pt x="32" y="1838"/>
                    </a:cubicBezTo>
                    <a:cubicBezTo>
                      <a:pt x="38" y="1838"/>
                      <a:pt x="46" y="1835"/>
                      <a:pt x="54" y="1830"/>
                    </a:cubicBezTo>
                    <a:cubicBezTo>
                      <a:pt x="376" y="1615"/>
                      <a:pt x="650" y="1282"/>
                      <a:pt x="935" y="996"/>
                    </a:cubicBezTo>
                    <a:cubicBezTo>
                      <a:pt x="1245" y="687"/>
                      <a:pt x="1543" y="377"/>
                      <a:pt x="1840" y="44"/>
                    </a:cubicBezTo>
                    <a:cubicBezTo>
                      <a:pt x="1858" y="25"/>
                      <a:pt x="1842" y="0"/>
                      <a:pt x="181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3"/>
              <p:cNvSpPr/>
              <p:nvPr/>
            </p:nvSpPr>
            <p:spPr>
              <a:xfrm>
                <a:off x="3876500" y="3149250"/>
                <a:ext cx="44425" cy="44775"/>
              </a:xfrm>
              <a:custGeom>
                <a:rect b="b" l="l" r="r" t="t"/>
                <a:pathLst>
                  <a:path extrusionOk="0" h="1791" w="1777">
                    <a:moveTo>
                      <a:pt x="1735" y="0"/>
                    </a:moveTo>
                    <a:cubicBezTo>
                      <a:pt x="1730" y="0"/>
                      <a:pt x="1726" y="1"/>
                      <a:pt x="1722" y="4"/>
                    </a:cubicBezTo>
                    <a:cubicBezTo>
                      <a:pt x="1102" y="527"/>
                      <a:pt x="555" y="1123"/>
                      <a:pt x="19" y="1718"/>
                    </a:cubicBezTo>
                    <a:cubicBezTo>
                      <a:pt x="1" y="1754"/>
                      <a:pt x="31" y="1790"/>
                      <a:pt x="56" y="1790"/>
                    </a:cubicBezTo>
                    <a:cubicBezTo>
                      <a:pt x="65" y="1790"/>
                      <a:pt x="73" y="1786"/>
                      <a:pt x="78" y="1778"/>
                    </a:cubicBezTo>
                    <a:cubicBezTo>
                      <a:pt x="674" y="1230"/>
                      <a:pt x="1245" y="682"/>
                      <a:pt x="1757" y="51"/>
                    </a:cubicBezTo>
                    <a:cubicBezTo>
                      <a:pt x="1777" y="22"/>
                      <a:pt x="1756" y="0"/>
                      <a:pt x="173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3"/>
              <p:cNvSpPr/>
              <p:nvPr/>
            </p:nvSpPr>
            <p:spPr>
              <a:xfrm>
                <a:off x="3890425" y="3166800"/>
                <a:ext cx="45750" cy="43875"/>
              </a:xfrm>
              <a:custGeom>
                <a:rect b="b" l="l" r="r" t="t"/>
                <a:pathLst>
                  <a:path extrusionOk="0" h="1755" w="1830">
                    <a:moveTo>
                      <a:pt x="1785" y="1"/>
                    </a:moveTo>
                    <a:cubicBezTo>
                      <a:pt x="1781" y="1"/>
                      <a:pt x="1776" y="2"/>
                      <a:pt x="1772" y="4"/>
                    </a:cubicBezTo>
                    <a:cubicBezTo>
                      <a:pt x="1462" y="218"/>
                      <a:pt x="1188" y="528"/>
                      <a:pt x="903" y="778"/>
                    </a:cubicBezTo>
                    <a:cubicBezTo>
                      <a:pt x="593" y="1076"/>
                      <a:pt x="295" y="1373"/>
                      <a:pt x="10" y="1683"/>
                    </a:cubicBezTo>
                    <a:cubicBezTo>
                      <a:pt x="1" y="1719"/>
                      <a:pt x="26" y="1755"/>
                      <a:pt x="49" y="1755"/>
                    </a:cubicBezTo>
                    <a:cubicBezTo>
                      <a:pt x="56" y="1755"/>
                      <a:pt x="63" y="1751"/>
                      <a:pt x="69" y="1742"/>
                    </a:cubicBezTo>
                    <a:cubicBezTo>
                      <a:pt x="403" y="1468"/>
                      <a:pt x="712" y="1183"/>
                      <a:pt x="1010" y="885"/>
                    </a:cubicBezTo>
                    <a:cubicBezTo>
                      <a:pt x="1295" y="611"/>
                      <a:pt x="1605" y="361"/>
                      <a:pt x="1819" y="52"/>
                    </a:cubicBezTo>
                    <a:cubicBezTo>
                      <a:pt x="1829" y="22"/>
                      <a:pt x="1807" y="1"/>
                      <a:pt x="178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3"/>
              <p:cNvSpPr/>
              <p:nvPr/>
            </p:nvSpPr>
            <p:spPr>
              <a:xfrm>
                <a:off x="3908375" y="3184975"/>
                <a:ext cx="39700" cy="38625"/>
              </a:xfrm>
              <a:custGeom>
                <a:rect b="b" l="l" r="r" t="t"/>
                <a:pathLst>
                  <a:path extrusionOk="0" h="1545" w="1588">
                    <a:moveTo>
                      <a:pt x="1548" y="1"/>
                    </a:moveTo>
                    <a:cubicBezTo>
                      <a:pt x="1546" y="1"/>
                      <a:pt x="1544" y="2"/>
                      <a:pt x="1542" y="3"/>
                    </a:cubicBezTo>
                    <a:cubicBezTo>
                      <a:pt x="1006" y="468"/>
                      <a:pt x="482" y="932"/>
                      <a:pt x="18" y="1468"/>
                    </a:cubicBezTo>
                    <a:cubicBezTo>
                      <a:pt x="0" y="1503"/>
                      <a:pt x="22" y="1545"/>
                      <a:pt x="53" y="1545"/>
                    </a:cubicBezTo>
                    <a:cubicBezTo>
                      <a:pt x="65" y="1545"/>
                      <a:pt x="77" y="1540"/>
                      <a:pt x="89" y="1527"/>
                    </a:cubicBezTo>
                    <a:cubicBezTo>
                      <a:pt x="625" y="1063"/>
                      <a:pt x="1113" y="575"/>
                      <a:pt x="1578" y="39"/>
                    </a:cubicBezTo>
                    <a:cubicBezTo>
                      <a:pt x="1588" y="29"/>
                      <a:pt x="1563" y="1"/>
                      <a:pt x="154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3"/>
              <p:cNvSpPr/>
              <p:nvPr/>
            </p:nvSpPr>
            <p:spPr>
              <a:xfrm>
                <a:off x="3914000" y="3202525"/>
                <a:ext cx="46575" cy="46125"/>
              </a:xfrm>
              <a:custGeom>
                <a:rect b="b" l="l" r="r" t="t"/>
                <a:pathLst>
                  <a:path extrusionOk="0" h="1845" w="1863">
                    <a:moveTo>
                      <a:pt x="1823" y="1"/>
                    </a:moveTo>
                    <a:cubicBezTo>
                      <a:pt x="1817" y="1"/>
                      <a:pt x="1811" y="2"/>
                      <a:pt x="1805" y="4"/>
                    </a:cubicBezTo>
                    <a:cubicBezTo>
                      <a:pt x="1484" y="278"/>
                      <a:pt x="1186" y="575"/>
                      <a:pt x="888" y="873"/>
                    </a:cubicBezTo>
                    <a:cubicBezTo>
                      <a:pt x="591" y="1171"/>
                      <a:pt x="281" y="1444"/>
                      <a:pt x="19" y="1778"/>
                    </a:cubicBezTo>
                    <a:cubicBezTo>
                      <a:pt x="1" y="1815"/>
                      <a:pt x="25" y="1845"/>
                      <a:pt x="54" y="1845"/>
                    </a:cubicBezTo>
                    <a:cubicBezTo>
                      <a:pt x="62" y="1845"/>
                      <a:pt x="71" y="1843"/>
                      <a:pt x="79" y="1837"/>
                    </a:cubicBezTo>
                    <a:cubicBezTo>
                      <a:pt x="412" y="1575"/>
                      <a:pt x="698" y="1254"/>
                      <a:pt x="995" y="968"/>
                    </a:cubicBezTo>
                    <a:cubicBezTo>
                      <a:pt x="1293" y="671"/>
                      <a:pt x="1591" y="373"/>
                      <a:pt x="1853" y="51"/>
                    </a:cubicBezTo>
                    <a:cubicBezTo>
                      <a:pt x="1862" y="22"/>
                      <a:pt x="1848" y="1"/>
                      <a:pt x="182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3"/>
              <p:cNvSpPr/>
              <p:nvPr/>
            </p:nvSpPr>
            <p:spPr>
              <a:xfrm>
                <a:off x="3936550" y="3219450"/>
                <a:ext cx="37400" cy="36950"/>
              </a:xfrm>
              <a:custGeom>
                <a:rect b="b" l="l" r="r" t="t"/>
                <a:pathLst>
                  <a:path extrusionOk="0" h="1478" w="1496">
                    <a:moveTo>
                      <a:pt x="1473" y="1"/>
                    </a:moveTo>
                    <a:cubicBezTo>
                      <a:pt x="1469" y="1"/>
                      <a:pt x="1466" y="2"/>
                      <a:pt x="1463" y="5"/>
                    </a:cubicBezTo>
                    <a:cubicBezTo>
                      <a:pt x="939" y="422"/>
                      <a:pt x="463" y="922"/>
                      <a:pt x="10" y="1410"/>
                    </a:cubicBezTo>
                    <a:cubicBezTo>
                      <a:pt x="1" y="1448"/>
                      <a:pt x="28" y="1477"/>
                      <a:pt x="51" y="1477"/>
                    </a:cubicBezTo>
                    <a:cubicBezTo>
                      <a:pt x="58" y="1477"/>
                      <a:pt x="64" y="1475"/>
                      <a:pt x="70" y="1470"/>
                    </a:cubicBezTo>
                    <a:cubicBezTo>
                      <a:pt x="570" y="1029"/>
                      <a:pt x="1082" y="565"/>
                      <a:pt x="1486" y="41"/>
                    </a:cubicBezTo>
                    <a:cubicBezTo>
                      <a:pt x="1495" y="14"/>
                      <a:pt x="1484" y="1"/>
                      <a:pt x="147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3"/>
              <p:cNvSpPr/>
              <p:nvPr/>
            </p:nvSpPr>
            <p:spPr>
              <a:xfrm>
                <a:off x="3969275" y="3253900"/>
                <a:ext cx="31400" cy="31525"/>
              </a:xfrm>
              <a:custGeom>
                <a:rect b="b" l="l" r="r" t="t"/>
                <a:pathLst>
                  <a:path extrusionOk="0" h="1261" w="1256">
                    <a:moveTo>
                      <a:pt x="1209" y="1"/>
                    </a:moveTo>
                    <a:cubicBezTo>
                      <a:pt x="1202" y="1"/>
                      <a:pt x="1195" y="3"/>
                      <a:pt x="1189" y="9"/>
                    </a:cubicBezTo>
                    <a:cubicBezTo>
                      <a:pt x="761" y="342"/>
                      <a:pt x="344" y="759"/>
                      <a:pt x="11" y="1199"/>
                    </a:cubicBezTo>
                    <a:cubicBezTo>
                      <a:pt x="0" y="1220"/>
                      <a:pt x="37" y="1261"/>
                      <a:pt x="62" y="1261"/>
                    </a:cubicBezTo>
                    <a:cubicBezTo>
                      <a:pt x="65" y="1261"/>
                      <a:pt x="68" y="1260"/>
                      <a:pt x="70" y="1259"/>
                    </a:cubicBezTo>
                    <a:cubicBezTo>
                      <a:pt x="511" y="925"/>
                      <a:pt x="892" y="473"/>
                      <a:pt x="1237" y="44"/>
                    </a:cubicBezTo>
                    <a:cubicBezTo>
                      <a:pt x="1255" y="26"/>
                      <a:pt x="1232" y="1"/>
                      <a:pt x="120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3"/>
              <p:cNvSpPr/>
              <p:nvPr/>
            </p:nvSpPr>
            <p:spPr>
              <a:xfrm>
                <a:off x="3954325" y="3237075"/>
                <a:ext cx="33575" cy="32425"/>
              </a:xfrm>
              <a:custGeom>
                <a:rect b="b" l="l" r="r" t="t"/>
                <a:pathLst>
                  <a:path extrusionOk="0" h="1297" w="1343">
                    <a:moveTo>
                      <a:pt x="1279" y="1"/>
                    </a:moveTo>
                    <a:cubicBezTo>
                      <a:pt x="1274" y="1"/>
                      <a:pt x="1268" y="1"/>
                      <a:pt x="1264" y="3"/>
                    </a:cubicBezTo>
                    <a:cubicBezTo>
                      <a:pt x="835" y="384"/>
                      <a:pt x="394" y="777"/>
                      <a:pt x="37" y="1229"/>
                    </a:cubicBezTo>
                    <a:cubicBezTo>
                      <a:pt x="0" y="1266"/>
                      <a:pt x="28" y="1296"/>
                      <a:pt x="65" y="1296"/>
                    </a:cubicBezTo>
                    <a:cubicBezTo>
                      <a:pt x="75" y="1296"/>
                      <a:pt x="86" y="1294"/>
                      <a:pt x="97" y="1289"/>
                    </a:cubicBezTo>
                    <a:cubicBezTo>
                      <a:pt x="537" y="932"/>
                      <a:pt x="942" y="479"/>
                      <a:pt x="1311" y="51"/>
                    </a:cubicBezTo>
                    <a:cubicBezTo>
                      <a:pt x="1342" y="30"/>
                      <a:pt x="1311" y="1"/>
                      <a:pt x="127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3"/>
              <p:cNvSpPr/>
              <p:nvPr/>
            </p:nvSpPr>
            <p:spPr>
              <a:xfrm>
                <a:off x="3985375" y="3271000"/>
                <a:ext cx="28725" cy="28675"/>
              </a:xfrm>
              <a:custGeom>
                <a:rect b="b" l="l" r="r" t="t"/>
                <a:pathLst>
                  <a:path extrusionOk="0" h="1147" w="1149">
                    <a:moveTo>
                      <a:pt x="1100" y="0"/>
                    </a:moveTo>
                    <a:cubicBezTo>
                      <a:pt x="1094" y="0"/>
                      <a:pt x="1088" y="1"/>
                      <a:pt x="1081" y="3"/>
                    </a:cubicBezTo>
                    <a:cubicBezTo>
                      <a:pt x="700" y="313"/>
                      <a:pt x="295" y="670"/>
                      <a:pt x="10" y="1075"/>
                    </a:cubicBezTo>
                    <a:cubicBezTo>
                      <a:pt x="1" y="1111"/>
                      <a:pt x="26" y="1147"/>
                      <a:pt x="49" y="1147"/>
                    </a:cubicBezTo>
                    <a:cubicBezTo>
                      <a:pt x="56" y="1147"/>
                      <a:pt x="63" y="1143"/>
                      <a:pt x="69" y="1134"/>
                    </a:cubicBezTo>
                    <a:cubicBezTo>
                      <a:pt x="474" y="837"/>
                      <a:pt x="819" y="432"/>
                      <a:pt x="1129" y="51"/>
                    </a:cubicBezTo>
                    <a:cubicBezTo>
                      <a:pt x="1148" y="21"/>
                      <a:pt x="1128" y="0"/>
                      <a:pt x="110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3"/>
              <p:cNvSpPr/>
              <p:nvPr/>
            </p:nvSpPr>
            <p:spPr>
              <a:xfrm>
                <a:off x="4000975" y="3289150"/>
                <a:ext cx="25625" cy="25675"/>
              </a:xfrm>
              <a:custGeom>
                <a:rect b="b" l="l" r="r" t="t"/>
                <a:pathLst>
                  <a:path extrusionOk="0" h="1027" w="1025">
                    <a:moveTo>
                      <a:pt x="983" y="0"/>
                    </a:moveTo>
                    <a:cubicBezTo>
                      <a:pt x="978" y="0"/>
                      <a:pt x="973" y="1"/>
                      <a:pt x="969" y="3"/>
                    </a:cubicBezTo>
                    <a:cubicBezTo>
                      <a:pt x="612" y="265"/>
                      <a:pt x="291" y="623"/>
                      <a:pt x="29" y="956"/>
                    </a:cubicBezTo>
                    <a:cubicBezTo>
                      <a:pt x="1" y="984"/>
                      <a:pt x="24" y="1027"/>
                      <a:pt x="58" y="1027"/>
                    </a:cubicBezTo>
                    <a:cubicBezTo>
                      <a:pt x="68" y="1027"/>
                      <a:pt x="78" y="1023"/>
                      <a:pt x="88" y="1016"/>
                    </a:cubicBezTo>
                    <a:cubicBezTo>
                      <a:pt x="433" y="754"/>
                      <a:pt x="755" y="408"/>
                      <a:pt x="1005" y="51"/>
                    </a:cubicBezTo>
                    <a:cubicBezTo>
                      <a:pt x="1025" y="22"/>
                      <a:pt x="1004" y="0"/>
                      <a:pt x="98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3"/>
              <p:cNvSpPr/>
              <p:nvPr/>
            </p:nvSpPr>
            <p:spPr>
              <a:xfrm>
                <a:off x="4013350" y="3306400"/>
                <a:ext cx="27250" cy="26975"/>
              </a:xfrm>
              <a:custGeom>
                <a:rect b="b" l="l" r="r" t="t"/>
                <a:pathLst>
                  <a:path extrusionOk="0" h="1079" w="1090">
                    <a:moveTo>
                      <a:pt x="1036" y="1"/>
                    </a:moveTo>
                    <a:cubicBezTo>
                      <a:pt x="1031" y="1"/>
                      <a:pt x="1026" y="2"/>
                      <a:pt x="1022" y="4"/>
                    </a:cubicBezTo>
                    <a:cubicBezTo>
                      <a:pt x="831" y="147"/>
                      <a:pt x="653" y="326"/>
                      <a:pt x="474" y="504"/>
                    </a:cubicBezTo>
                    <a:cubicBezTo>
                      <a:pt x="308" y="671"/>
                      <a:pt x="129" y="837"/>
                      <a:pt x="10" y="1028"/>
                    </a:cubicBezTo>
                    <a:cubicBezTo>
                      <a:pt x="0" y="1057"/>
                      <a:pt x="14" y="1079"/>
                      <a:pt x="40" y="1079"/>
                    </a:cubicBezTo>
                    <a:cubicBezTo>
                      <a:pt x="45" y="1079"/>
                      <a:pt x="51" y="1078"/>
                      <a:pt x="58" y="1076"/>
                    </a:cubicBezTo>
                    <a:cubicBezTo>
                      <a:pt x="260" y="968"/>
                      <a:pt x="415" y="778"/>
                      <a:pt x="569" y="611"/>
                    </a:cubicBezTo>
                    <a:cubicBezTo>
                      <a:pt x="748" y="433"/>
                      <a:pt x="915" y="254"/>
                      <a:pt x="1070" y="52"/>
                    </a:cubicBezTo>
                    <a:cubicBezTo>
                      <a:pt x="1089" y="22"/>
                      <a:pt x="1060" y="1"/>
                      <a:pt x="10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3"/>
              <p:cNvSpPr/>
              <p:nvPr/>
            </p:nvSpPr>
            <p:spPr>
              <a:xfrm>
                <a:off x="4027575" y="3324275"/>
                <a:ext cx="25275" cy="25400"/>
              </a:xfrm>
              <a:custGeom>
                <a:rect b="b" l="l" r="r" t="t"/>
                <a:pathLst>
                  <a:path extrusionOk="0" h="1016" w="1011">
                    <a:moveTo>
                      <a:pt x="971" y="0"/>
                    </a:moveTo>
                    <a:cubicBezTo>
                      <a:pt x="965" y="0"/>
                      <a:pt x="959" y="1"/>
                      <a:pt x="953" y="3"/>
                    </a:cubicBezTo>
                    <a:cubicBezTo>
                      <a:pt x="774" y="134"/>
                      <a:pt x="608" y="301"/>
                      <a:pt x="453" y="468"/>
                    </a:cubicBezTo>
                    <a:cubicBezTo>
                      <a:pt x="298" y="611"/>
                      <a:pt x="108" y="777"/>
                      <a:pt x="0" y="980"/>
                    </a:cubicBezTo>
                    <a:cubicBezTo>
                      <a:pt x="0" y="1004"/>
                      <a:pt x="36" y="1015"/>
                      <a:pt x="48" y="1015"/>
                    </a:cubicBezTo>
                    <a:cubicBezTo>
                      <a:pt x="239" y="908"/>
                      <a:pt x="405" y="718"/>
                      <a:pt x="560" y="551"/>
                    </a:cubicBezTo>
                    <a:cubicBezTo>
                      <a:pt x="703" y="384"/>
                      <a:pt x="870" y="230"/>
                      <a:pt x="1001" y="51"/>
                    </a:cubicBezTo>
                    <a:cubicBezTo>
                      <a:pt x="1010" y="22"/>
                      <a:pt x="996" y="0"/>
                      <a:pt x="97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3"/>
              <p:cNvSpPr/>
              <p:nvPr/>
            </p:nvSpPr>
            <p:spPr>
              <a:xfrm>
                <a:off x="4042150" y="3339675"/>
                <a:ext cx="25825" cy="25775"/>
              </a:xfrm>
              <a:custGeom>
                <a:rect b="b" l="l" r="r" t="t"/>
                <a:pathLst>
                  <a:path extrusionOk="0" h="1031" w="1033">
                    <a:moveTo>
                      <a:pt x="985" y="0"/>
                    </a:moveTo>
                    <a:cubicBezTo>
                      <a:pt x="979" y="0"/>
                      <a:pt x="972" y="2"/>
                      <a:pt x="965" y="7"/>
                    </a:cubicBezTo>
                    <a:cubicBezTo>
                      <a:pt x="775" y="161"/>
                      <a:pt x="608" y="304"/>
                      <a:pt x="430" y="471"/>
                    </a:cubicBezTo>
                    <a:cubicBezTo>
                      <a:pt x="287" y="626"/>
                      <a:pt x="108" y="769"/>
                      <a:pt x="1" y="947"/>
                    </a:cubicBezTo>
                    <a:cubicBezTo>
                      <a:pt x="1" y="992"/>
                      <a:pt x="28" y="1031"/>
                      <a:pt x="52" y="1031"/>
                    </a:cubicBezTo>
                    <a:cubicBezTo>
                      <a:pt x="60" y="1031"/>
                      <a:pt x="67" y="1027"/>
                      <a:pt x="72" y="1019"/>
                    </a:cubicBezTo>
                    <a:cubicBezTo>
                      <a:pt x="275" y="923"/>
                      <a:pt x="418" y="745"/>
                      <a:pt x="549" y="590"/>
                    </a:cubicBezTo>
                    <a:cubicBezTo>
                      <a:pt x="715" y="423"/>
                      <a:pt x="882" y="245"/>
                      <a:pt x="1013" y="54"/>
                    </a:cubicBezTo>
                    <a:cubicBezTo>
                      <a:pt x="1032" y="35"/>
                      <a:pt x="1012" y="0"/>
                      <a:pt x="98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3"/>
              <p:cNvSpPr/>
              <p:nvPr/>
            </p:nvSpPr>
            <p:spPr>
              <a:xfrm>
                <a:off x="4055000" y="3358800"/>
                <a:ext cx="25725" cy="25175"/>
              </a:xfrm>
              <a:custGeom>
                <a:rect b="b" l="l" r="r" t="t"/>
                <a:pathLst>
                  <a:path extrusionOk="0" h="1007" w="1029">
                    <a:moveTo>
                      <a:pt x="978" y="0"/>
                    </a:moveTo>
                    <a:cubicBezTo>
                      <a:pt x="972" y="0"/>
                      <a:pt x="967" y="1"/>
                      <a:pt x="963" y="4"/>
                    </a:cubicBezTo>
                    <a:cubicBezTo>
                      <a:pt x="785" y="158"/>
                      <a:pt x="606" y="301"/>
                      <a:pt x="439" y="468"/>
                    </a:cubicBezTo>
                    <a:cubicBezTo>
                      <a:pt x="297" y="611"/>
                      <a:pt x="106" y="766"/>
                      <a:pt x="11" y="944"/>
                    </a:cubicBezTo>
                    <a:cubicBezTo>
                      <a:pt x="1" y="984"/>
                      <a:pt x="16" y="1007"/>
                      <a:pt x="41" y="1007"/>
                    </a:cubicBezTo>
                    <a:cubicBezTo>
                      <a:pt x="46" y="1007"/>
                      <a:pt x="52" y="1006"/>
                      <a:pt x="58" y="1004"/>
                    </a:cubicBezTo>
                    <a:cubicBezTo>
                      <a:pt x="237" y="897"/>
                      <a:pt x="392" y="718"/>
                      <a:pt x="547" y="575"/>
                    </a:cubicBezTo>
                    <a:cubicBezTo>
                      <a:pt x="701" y="408"/>
                      <a:pt x="868" y="230"/>
                      <a:pt x="999" y="51"/>
                    </a:cubicBezTo>
                    <a:cubicBezTo>
                      <a:pt x="1028" y="22"/>
                      <a:pt x="1001" y="0"/>
                      <a:pt x="97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3"/>
              <p:cNvSpPr/>
              <p:nvPr/>
            </p:nvSpPr>
            <p:spPr>
              <a:xfrm>
                <a:off x="4072675" y="3375950"/>
                <a:ext cx="20625" cy="20475"/>
              </a:xfrm>
              <a:custGeom>
                <a:rect b="b" l="l" r="r" t="t"/>
                <a:pathLst>
                  <a:path extrusionOk="0" h="819" w="825">
                    <a:moveTo>
                      <a:pt x="802" y="0"/>
                    </a:moveTo>
                    <a:cubicBezTo>
                      <a:pt x="798" y="0"/>
                      <a:pt x="795" y="2"/>
                      <a:pt x="792" y="8"/>
                    </a:cubicBezTo>
                    <a:cubicBezTo>
                      <a:pt x="637" y="103"/>
                      <a:pt x="506" y="222"/>
                      <a:pt x="375" y="365"/>
                    </a:cubicBezTo>
                    <a:cubicBezTo>
                      <a:pt x="256" y="496"/>
                      <a:pt x="101" y="615"/>
                      <a:pt x="18" y="782"/>
                    </a:cubicBezTo>
                    <a:cubicBezTo>
                      <a:pt x="1" y="791"/>
                      <a:pt x="22" y="819"/>
                      <a:pt x="48" y="819"/>
                    </a:cubicBezTo>
                    <a:cubicBezTo>
                      <a:pt x="58" y="819"/>
                      <a:pt x="68" y="815"/>
                      <a:pt x="78" y="806"/>
                    </a:cubicBezTo>
                    <a:cubicBezTo>
                      <a:pt x="232" y="722"/>
                      <a:pt x="363" y="568"/>
                      <a:pt x="482" y="449"/>
                    </a:cubicBezTo>
                    <a:cubicBezTo>
                      <a:pt x="613" y="318"/>
                      <a:pt x="709" y="187"/>
                      <a:pt x="816" y="32"/>
                    </a:cubicBezTo>
                    <a:cubicBezTo>
                      <a:pt x="825" y="23"/>
                      <a:pt x="813" y="0"/>
                      <a:pt x="80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3"/>
              <p:cNvSpPr/>
              <p:nvPr/>
            </p:nvSpPr>
            <p:spPr>
              <a:xfrm>
                <a:off x="4091500" y="3393175"/>
                <a:ext cx="15800" cy="15300"/>
              </a:xfrm>
              <a:custGeom>
                <a:rect b="b" l="l" r="r" t="t"/>
                <a:pathLst>
                  <a:path extrusionOk="0" h="612" w="632">
                    <a:moveTo>
                      <a:pt x="601" y="0"/>
                    </a:moveTo>
                    <a:cubicBezTo>
                      <a:pt x="595" y="0"/>
                      <a:pt x="590" y="3"/>
                      <a:pt x="587" y="10"/>
                    </a:cubicBezTo>
                    <a:cubicBezTo>
                      <a:pt x="396" y="164"/>
                      <a:pt x="170" y="343"/>
                      <a:pt x="39" y="545"/>
                    </a:cubicBezTo>
                    <a:cubicBezTo>
                      <a:pt x="0" y="574"/>
                      <a:pt x="25" y="611"/>
                      <a:pt x="61" y="611"/>
                    </a:cubicBezTo>
                    <a:cubicBezTo>
                      <a:pt x="69" y="611"/>
                      <a:pt x="78" y="609"/>
                      <a:pt x="87" y="605"/>
                    </a:cubicBezTo>
                    <a:cubicBezTo>
                      <a:pt x="289" y="462"/>
                      <a:pt x="456" y="248"/>
                      <a:pt x="622" y="45"/>
                    </a:cubicBezTo>
                    <a:cubicBezTo>
                      <a:pt x="631" y="20"/>
                      <a:pt x="615" y="0"/>
                      <a:pt x="60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3"/>
              <p:cNvSpPr/>
              <p:nvPr/>
            </p:nvSpPr>
            <p:spPr>
              <a:xfrm>
                <a:off x="4108050" y="3409400"/>
                <a:ext cx="12950" cy="13050"/>
              </a:xfrm>
              <a:custGeom>
                <a:rect b="b" l="l" r="r" t="t"/>
                <a:pathLst>
                  <a:path extrusionOk="0" h="522" w="518">
                    <a:moveTo>
                      <a:pt x="478" y="1"/>
                    </a:moveTo>
                    <a:cubicBezTo>
                      <a:pt x="473" y="1"/>
                      <a:pt x="467" y="1"/>
                      <a:pt x="461" y="4"/>
                    </a:cubicBezTo>
                    <a:cubicBezTo>
                      <a:pt x="282" y="111"/>
                      <a:pt x="115" y="277"/>
                      <a:pt x="20" y="456"/>
                    </a:cubicBezTo>
                    <a:cubicBezTo>
                      <a:pt x="1" y="485"/>
                      <a:pt x="28" y="522"/>
                      <a:pt x="52" y="522"/>
                    </a:cubicBezTo>
                    <a:cubicBezTo>
                      <a:pt x="58" y="522"/>
                      <a:pt x="63" y="520"/>
                      <a:pt x="68" y="516"/>
                    </a:cubicBezTo>
                    <a:cubicBezTo>
                      <a:pt x="258" y="397"/>
                      <a:pt x="401" y="230"/>
                      <a:pt x="508" y="51"/>
                    </a:cubicBezTo>
                    <a:cubicBezTo>
                      <a:pt x="518" y="22"/>
                      <a:pt x="504" y="1"/>
                      <a:pt x="47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3"/>
              <p:cNvSpPr/>
              <p:nvPr/>
            </p:nvSpPr>
            <p:spPr>
              <a:xfrm>
                <a:off x="4121050" y="3427575"/>
                <a:ext cx="13075" cy="12875"/>
              </a:xfrm>
              <a:custGeom>
                <a:rect b="b" l="l" r="r" t="t"/>
                <a:pathLst>
                  <a:path extrusionOk="0" h="515" w="523">
                    <a:moveTo>
                      <a:pt x="475" y="1"/>
                    </a:moveTo>
                    <a:cubicBezTo>
                      <a:pt x="471" y="1"/>
                      <a:pt x="468" y="1"/>
                      <a:pt x="464" y="3"/>
                    </a:cubicBezTo>
                    <a:cubicBezTo>
                      <a:pt x="369" y="62"/>
                      <a:pt x="286" y="146"/>
                      <a:pt x="214" y="217"/>
                    </a:cubicBezTo>
                    <a:cubicBezTo>
                      <a:pt x="131" y="289"/>
                      <a:pt x="48" y="360"/>
                      <a:pt x="0" y="467"/>
                    </a:cubicBezTo>
                    <a:cubicBezTo>
                      <a:pt x="0" y="479"/>
                      <a:pt x="36" y="515"/>
                      <a:pt x="60" y="515"/>
                    </a:cubicBezTo>
                    <a:cubicBezTo>
                      <a:pt x="167" y="479"/>
                      <a:pt x="238" y="396"/>
                      <a:pt x="310" y="301"/>
                    </a:cubicBezTo>
                    <a:cubicBezTo>
                      <a:pt x="393" y="217"/>
                      <a:pt x="452" y="146"/>
                      <a:pt x="512" y="51"/>
                    </a:cubicBezTo>
                    <a:cubicBezTo>
                      <a:pt x="522" y="30"/>
                      <a:pt x="497" y="1"/>
                      <a:pt x="47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3"/>
              <p:cNvSpPr/>
              <p:nvPr/>
            </p:nvSpPr>
            <p:spPr>
              <a:xfrm>
                <a:off x="4136375" y="3443625"/>
                <a:ext cx="12025" cy="11575"/>
              </a:xfrm>
              <a:custGeom>
                <a:rect b="b" l="l" r="r" t="t"/>
                <a:pathLst>
                  <a:path extrusionOk="0" h="463" w="481">
                    <a:moveTo>
                      <a:pt x="441" y="1"/>
                    </a:moveTo>
                    <a:cubicBezTo>
                      <a:pt x="435" y="1"/>
                      <a:pt x="429" y="2"/>
                      <a:pt x="423" y="4"/>
                    </a:cubicBezTo>
                    <a:cubicBezTo>
                      <a:pt x="280" y="123"/>
                      <a:pt x="149" y="242"/>
                      <a:pt x="30" y="397"/>
                    </a:cubicBezTo>
                    <a:cubicBezTo>
                      <a:pt x="1" y="426"/>
                      <a:pt x="27" y="463"/>
                      <a:pt x="63" y="463"/>
                    </a:cubicBezTo>
                    <a:cubicBezTo>
                      <a:pt x="72" y="463"/>
                      <a:pt x="81" y="461"/>
                      <a:pt x="90" y="456"/>
                    </a:cubicBezTo>
                    <a:cubicBezTo>
                      <a:pt x="232" y="337"/>
                      <a:pt x="351" y="218"/>
                      <a:pt x="471" y="51"/>
                    </a:cubicBezTo>
                    <a:cubicBezTo>
                      <a:pt x="480" y="22"/>
                      <a:pt x="466" y="1"/>
                      <a:pt x="44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3"/>
              <p:cNvSpPr/>
              <p:nvPr/>
            </p:nvSpPr>
            <p:spPr>
              <a:xfrm>
                <a:off x="3222125" y="3034125"/>
                <a:ext cx="498300" cy="499800"/>
              </a:xfrm>
              <a:custGeom>
                <a:rect b="b" l="l" r="r" t="t"/>
                <a:pathLst>
                  <a:path extrusionOk="0" h="19992" w="19932">
                    <a:moveTo>
                      <a:pt x="19765" y="1"/>
                    </a:moveTo>
                    <a:lnTo>
                      <a:pt x="14645" y="108"/>
                    </a:lnTo>
                    <a:lnTo>
                      <a:pt x="0" y="19991"/>
                    </a:lnTo>
                    <a:lnTo>
                      <a:pt x="19931" y="4870"/>
                    </a:lnTo>
                    <a:lnTo>
                      <a:pt x="19765"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3"/>
              <p:cNvSpPr/>
              <p:nvPr/>
            </p:nvSpPr>
            <p:spPr>
              <a:xfrm>
                <a:off x="3217350" y="3028775"/>
                <a:ext cx="508125" cy="509600"/>
              </a:xfrm>
              <a:custGeom>
                <a:rect b="b" l="l" r="r" t="t"/>
                <a:pathLst>
                  <a:path extrusionOk="0" h="20384" w="20325">
                    <a:moveTo>
                      <a:pt x="19765" y="453"/>
                    </a:moveTo>
                    <a:lnTo>
                      <a:pt x="19908" y="4989"/>
                    </a:lnTo>
                    <a:lnTo>
                      <a:pt x="1263" y="19134"/>
                    </a:lnTo>
                    <a:lnTo>
                      <a:pt x="1263" y="19134"/>
                    </a:lnTo>
                    <a:lnTo>
                      <a:pt x="14955" y="536"/>
                    </a:lnTo>
                    <a:lnTo>
                      <a:pt x="19765" y="453"/>
                    </a:lnTo>
                    <a:close/>
                    <a:moveTo>
                      <a:pt x="20170" y="1"/>
                    </a:moveTo>
                    <a:lnTo>
                      <a:pt x="14717" y="108"/>
                    </a:lnTo>
                    <a:lnTo>
                      <a:pt x="1" y="20086"/>
                    </a:lnTo>
                    <a:lnTo>
                      <a:pt x="310" y="20384"/>
                    </a:lnTo>
                    <a:lnTo>
                      <a:pt x="20241" y="5275"/>
                    </a:lnTo>
                    <a:lnTo>
                      <a:pt x="20325" y="5204"/>
                    </a:lnTo>
                    <a:lnTo>
                      <a:pt x="20170"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3"/>
              <p:cNvSpPr/>
              <p:nvPr/>
            </p:nvSpPr>
            <p:spPr>
              <a:xfrm>
                <a:off x="3682000" y="3048125"/>
                <a:ext cx="53000" cy="52675"/>
              </a:xfrm>
              <a:custGeom>
                <a:rect b="b" l="l" r="r" t="t"/>
                <a:pathLst>
                  <a:path extrusionOk="0" h="2107" w="2120">
                    <a:moveTo>
                      <a:pt x="48" y="0"/>
                    </a:moveTo>
                    <a:cubicBezTo>
                      <a:pt x="12" y="0"/>
                      <a:pt x="0" y="36"/>
                      <a:pt x="12" y="36"/>
                    </a:cubicBezTo>
                    <a:cubicBezTo>
                      <a:pt x="667" y="751"/>
                      <a:pt x="1381" y="1429"/>
                      <a:pt x="2096" y="2096"/>
                    </a:cubicBezTo>
                    <a:cubicBezTo>
                      <a:pt x="2103" y="2103"/>
                      <a:pt x="2108" y="2106"/>
                      <a:pt x="2112" y="2106"/>
                    </a:cubicBezTo>
                    <a:cubicBezTo>
                      <a:pt x="2120" y="2106"/>
                      <a:pt x="2120" y="2092"/>
                      <a:pt x="2120" y="2084"/>
                    </a:cubicBezTo>
                    <a:cubicBezTo>
                      <a:pt x="1441" y="1382"/>
                      <a:pt x="762" y="667"/>
                      <a:pt x="4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3"/>
              <p:cNvSpPr/>
              <p:nvPr/>
            </p:nvSpPr>
            <p:spPr>
              <a:xfrm>
                <a:off x="3662950" y="3060625"/>
                <a:ext cx="56275" cy="55675"/>
              </a:xfrm>
              <a:custGeom>
                <a:rect b="b" l="l" r="r" t="t"/>
                <a:pathLst>
                  <a:path extrusionOk="0" h="2227" w="2251">
                    <a:moveTo>
                      <a:pt x="0" y="1"/>
                    </a:moveTo>
                    <a:lnTo>
                      <a:pt x="0" y="1"/>
                    </a:lnTo>
                    <a:cubicBezTo>
                      <a:pt x="703" y="774"/>
                      <a:pt x="1477" y="1501"/>
                      <a:pt x="2239" y="2227"/>
                    </a:cubicBezTo>
                    <a:cubicBezTo>
                      <a:pt x="2239" y="2227"/>
                      <a:pt x="2251" y="2227"/>
                      <a:pt x="2251" y="2215"/>
                    </a:cubicBezTo>
                    <a:cubicBezTo>
                      <a:pt x="1524" y="1453"/>
                      <a:pt x="798" y="691"/>
                      <a:pt x="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3"/>
              <p:cNvSpPr/>
              <p:nvPr/>
            </p:nvSpPr>
            <p:spPr>
              <a:xfrm>
                <a:off x="3656400" y="3084450"/>
                <a:ext cx="55300" cy="54750"/>
              </a:xfrm>
              <a:custGeom>
                <a:rect b="b" l="l" r="r" t="t"/>
                <a:pathLst>
                  <a:path extrusionOk="0" h="2190" w="2212">
                    <a:moveTo>
                      <a:pt x="48" y="0"/>
                    </a:moveTo>
                    <a:cubicBezTo>
                      <a:pt x="12" y="0"/>
                      <a:pt x="0" y="12"/>
                      <a:pt x="12" y="24"/>
                    </a:cubicBezTo>
                    <a:cubicBezTo>
                      <a:pt x="727" y="750"/>
                      <a:pt x="1441" y="1488"/>
                      <a:pt x="2191" y="2179"/>
                    </a:cubicBezTo>
                    <a:cubicBezTo>
                      <a:pt x="2195" y="2186"/>
                      <a:pt x="2199" y="2189"/>
                      <a:pt x="2201" y="2189"/>
                    </a:cubicBezTo>
                    <a:cubicBezTo>
                      <a:pt x="2208" y="2189"/>
                      <a:pt x="2211" y="2175"/>
                      <a:pt x="2203" y="2167"/>
                    </a:cubicBezTo>
                    <a:cubicBezTo>
                      <a:pt x="1501" y="1429"/>
                      <a:pt x="774" y="714"/>
                      <a:pt x="4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3"/>
              <p:cNvSpPr/>
              <p:nvPr/>
            </p:nvSpPr>
            <p:spPr>
              <a:xfrm>
                <a:off x="3640425" y="3099075"/>
                <a:ext cx="63175" cy="62900"/>
              </a:xfrm>
              <a:custGeom>
                <a:rect b="b" l="l" r="r" t="t"/>
                <a:pathLst>
                  <a:path extrusionOk="0" h="2516" w="2527">
                    <a:moveTo>
                      <a:pt x="14" y="0"/>
                    </a:moveTo>
                    <a:cubicBezTo>
                      <a:pt x="3" y="0"/>
                      <a:pt x="0" y="14"/>
                      <a:pt x="8" y="22"/>
                    </a:cubicBezTo>
                    <a:cubicBezTo>
                      <a:pt x="830" y="856"/>
                      <a:pt x="1640" y="1713"/>
                      <a:pt x="2497" y="2511"/>
                    </a:cubicBezTo>
                    <a:cubicBezTo>
                      <a:pt x="2500" y="2514"/>
                      <a:pt x="2504" y="2515"/>
                      <a:pt x="2508" y="2515"/>
                    </a:cubicBezTo>
                    <a:cubicBezTo>
                      <a:pt x="2518" y="2515"/>
                      <a:pt x="2526" y="2504"/>
                      <a:pt x="2509" y="2487"/>
                    </a:cubicBezTo>
                    <a:cubicBezTo>
                      <a:pt x="1723" y="1630"/>
                      <a:pt x="866" y="820"/>
                      <a:pt x="32" y="10"/>
                    </a:cubicBezTo>
                    <a:cubicBezTo>
                      <a:pt x="25" y="3"/>
                      <a:pt x="19" y="0"/>
                      <a:pt x="1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3"/>
              <p:cNvSpPr/>
              <p:nvPr/>
            </p:nvSpPr>
            <p:spPr>
              <a:xfrm>
                <a:off x="3629900" y="3118975"/>
                <a:ext cx="53025" cy="52400"/>
              </a:xfrm>
              <a:custGeom>
                <a:rect b="b" l="l" r="r" t="t"/>
                <a:pathLst>
                  <a:path extrusionOk="0" h="2096" w="2121">
                    <a:moveTo>
                      <a:pt x="48" y="0"/>
                    </a:moveTo>
                    <a:cubicBezTo>
                      <a:pt x="13" y="0"/>
                      <a:pt x="1" y="12"/>
                      <a:pt x="13" y="24"/>
                    </a:cubicBezTo>
                    <a:cubicBezTo>
                      <a:pt x="703" y="726"/>
                      <a:pt x="1382" y="1429"/>
                      <a:pt x="2096" y="2096"/>
                    </a:cubicBezTo>
                    <a:cubicBezTo>
                      <a:pt x="2120" y="2096"/>
                      <a:pt x="2120" y="2096"/>
                      <a:pt x="2120" y="2084"/>
                    </a:cubicBezTo>
                    <a:cubicBezTo>
                      <a:pt x="1441" y="1369"/>
                      <a:pt x="727" y="703"/>
                      <a:pt x="4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3"/>
              <p:cNvSpPr/>
              <p:nvPr/>
            </p:nvSpPr>
            <p:spPr>
              <a:xfrm>
                <a:off x="3613525" y="3133625"/>
                <a:ext cx="50925" cy="51150"/>
              </a:xfrm>
              <a:custGeom>
                <a:rect b="b" l="l" r="r" t="t"/>
                <a:pathLst>
                  <a:path extrusionOk="0" h="2046" w="2037">
                    <a:moveTo>
                      <a:pt x="5" y="1"/>
                    </a:moveTo>
                    <a:lnTo>
                      <a:pt x="5" y="1"/>
                    </a:lnTo>
                    <a:cubicBezTo>
                      <a:pt x="4" y="1"/>
                      <a:pt x="1" y="3"/>
                      <a:pt x="1" y="9"/>
                    </a:cubicBezTo>
                    <a:cubicBezTo>
                      <a:pt x="7" y="3"/>
                      <a:pt x="7" y="1"/>
                      <a:pt x="5" y="1"/>
                    </a:cubicBezTo>
                    <a:close/>
                    <a:moveTo>
                      <a:pt x="1" y="9"/>
                    </a:moveTo>
                    <a:lnTo>
                      <a:pt x="1" y="9"/>
                    </a:lnTo>
                    <a:cubicBezTo>
                      <a:pt x="644" y="724"/>
                      <a:pt x="1322" y="1402"/>
                      <a:pt x="2025" y="2045"/>
                    </a:cubicBezTo>
                    <a:cubicBezTo>
                      <a:pt x="2037" y="2045"/>
                      <a:pt x="2037" y="2045"/>
                      <a:pt x="2037" y="2033"/>
                    </a:cubicBezTo>
                    <a:cubicBezTo>
                      <a:pt x="1406" y="1331"/>
                      <a:pt x="727" y="629"/>
                      <a:pt x="1" y="9"/>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3"/>
              <p:cNvSpPr/>
              <p:nvPr/>
            </p:nvSpPr>
            <p:spPr>
              <a:xfrm>
                <a:off x="3599950" y="3150375"/>
                <a:ext cx="49250" cy="48800"/>
              </a:xfrm>
              <a:custGeom>
                <a:rect b="b" l="l" r="r" t="t"/>
                <a:pathLst>
                  <a:path extrusionOk="0" h="1952" w="1970">
                    <a:moveTo>
                      <a:pt x="5" y="1"/>
                    </a:moveTo>
                    <a:cubicBezTo>
                      <a:pt x="3" y="1"/>
                      <a:pt x="0" y="6"/>
                      <a:pt x="8" y="6"/>
                    </a:cubicBezTo>
                    <a:cubicBezTo>
                      <a:pt x="8" y="2"/>
                      <a:pt x="7" y="1"/>
                      <a:pt x="5" y="1"/>
                    </a:cubicBezTo>
                    <a:close/>
                    <a:moveTo>
                      <a:pt x="8" y="6"/>
                    </a:moveTo>
                    <a:cubicBezTo>
                      <a:pt x="580" y="709"/>
                      <a:pt x="1270" y="1328"/>
                      <a:pt x="1949" y="1947"/>
                    </a:cubicBezTo>
                    <a:cubicBezTo>
                      <a:pt x="1952" y="1950"/>
                      <a:pt x="1955" y="1952"/>
                      <a:pt x="1958" y="1952"/>
                    </a:cubicBezTo>
                    <a:cubicBezTo>
                      <a:pt x="1965" y="1952"/>
                      <a:pt x="1969" y="1941"/>
                      <a:pt x="1961" y="1923"/>
                    </a:cubicBezTo>
                    <a:cubicBezTo>
                      <a:pt x="1330" y="1268"/>
                      <a:pt x="711" y="578"/>
                      <a:pt x="8" y="6"/>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3"/>
              <p:cNvSpPr/>
              <p:nvPr/>
            </p:nvSpPr>
            <p:spPr>
              <a:xfrm>
                <a:off x="3584750" y="3166050"/>
                <a:ext cx="46325" cy="46475"/>
              </a:xfrm>
              <a:custGeom>
                <a:rect b="b" l="l" r="r" t="t"/>
                <a:pathLst>
                  <a:path extrusionOk="0" h="1859" w="1853">
                    <a:moveTo>
                      <a:pt x="29" y="0"/>
                    </a:moveTo>
                    <a:cubicBezTo>
                      <a:pt x="10" y="0"/>
                      <a:pt x="0" y="17"/>
                      <a:pt x="9" y="34"/>
                    </a:cubicBezTo>
                    <a:cubicBezTo>
                      <a:pt x="211" y="379"/>
                      <a:pt x="557" y="641"/>
                      <a:pt x="830" y="927"/>
                    </a:cubicBezTo>
                    <a:cubicBezTo>
                      <a:pt x="1140" y="1237"/>
                      <a:pt x="1461" y="1558"/>
                      <a:pt x="1807" y="1856"/>
                    </a:cubicBezTo>
                    <a:cubicBezTo>
                      <a:pt x="1808" y="1857"/>
                      <a:pt x="1811" y="1858"/>
                      <a:pt x="1813" y="1858"/>
                    </a:cubicBezTo>
                    <a:cubicBezTo>
                      <a:pt x="1828" y="1858"/>
                      <a:pt x="1853" y="1830"/>
                      <a:pt x="1842" y="1820"/>
                    </a:cubicBezTo>
                    <a:cubicBezTo>
                      <a:pt x="1545" y="1498"/>
                      <a:pt x="1247" y="1153"/>
                      <a:pt x="926" y="844"/>
                    </a:cubicBezTo>
                    <a:cubicBezTo>
                      <a:pt x="652" y="558"/>
                      <a:pt x="378" y="213"/>
                      <a:pt x="57" y="10"/>
                    </a:cubicBezTo>
                    <a:cubicBezTo>
                      <a:pt x="46" y="3"/>
                      <a:pt x="37" y="0"/>
                      <a:pt x="2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3"/>
              <p:cNvSpPr/>
              <p:nvPr/>
            </p:nvSpPr>
            <p:spPr>
              <a:xfrm>
                <a:off x="3567500" y="3179600"/>
                <a:ext cx="46275" cy="45975"/>
              </a:xfrm>
              <a:custGeom>
                <a:rect b="b" l="l" r="r" t="t"/>
                <a:pathLst>
                  <a:path extrusionOk="0" h="1839" w="1851">
                    <a:moveTo>
                      <a:pt x="33" y="1"/>
                    </a:moveTo>
                    <a:cubicBezTo>
                      <a:pt x="15" y="1"/>
                      <a:pt x="0" y="23"/>
                      <a:pt x="8" y="40"/>
                    </a:cubicBezTo>
                    <a:cubicBezTo>
                      <a:pt x="235" y="373"/>
                      <a:pt x="568" y="635"/>
                      <a:pt x="842" y="921"/>
                    </a:cubicBezTo>
                    <a:cubicBezTo>
                      <a:pt x="1163" y="1230"/>
                      <a:pt x="1473" y="1528"/>
                      <a:pt x="1794" y="1826"/>
                    </a:cubicBezTo>
                    <a:cubicBezTo>
                      <a:pt x="1803" y="1835"/>
                      <a:pt x="1812" y="1838"/>
                      <a:pt x="1819" y="1838"/>
                    </a:cubicBezTo>
                    <a:cubicBezTo>
                      <a:pt x="1840" y="1838"/>
                      <a:pt x="1851" y="1808"/>
                      <a:pt x="1842" y="1790"/>
                    </a:cubicBezTo>
                    <a:cubicBezTo>
                      <a:pt x="1544" y="1457"/>
                      <a:pt x="1247" y="1147"/>
                      <a:pt x="937" y="837"/>
                    </a:cubicBezTo>
                    <a:cubicBezTo>
                      <a:pt x="651" y="552"/>
                      <a:pt x="377" y="242"/>
                      <a:pt x="56" y="16"/>
                    </a:cubicBezTo>
                    <a:cubicBezTo>
                      <a:pt x="49" y="5"/>
                      <a:pt x="40" y="1"/>
                      <a:pt x="3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3"/>
              <p:cNvSpPr/>
              <p:nvPr/>
            </p:nvSpPr>
            <p:spPr>
              <a:xfrm>
                <a:off x="3551550" y="3194250"/>
                <a:ext cx="45300" cy="43850"/>
              </a:xfrm>
              <a:custGeom>
                <a:rect b="b" l="l" r="r" t="t"/>
                <a:pathLst>
                  <a:path extrusionOk="0" h="1754" w="1812">
                    <a:moveTo>
                      <a:pt x="53" y="1"/>
                    </a:moveTo>
                    <a:cubicBezTo>
                      <a:pt x="21" y="1"/>
                      <a:pt x="0" y="37"/>
                      <a:pt x="27" y="73"/>
                    </a:cubicBezTo>
                    <a:cubicBezTo>
                      <a:pt x="575" y="668"/>
                      <a:pt x="1123" y="1228"/>
                      <a:pt x="1754" y="1752"/>
                    </a:cubicBezTo>
                    <a:cubicBezTo>
                      <a:pt x="1757" y="1753"/>
                      <a:pt x="1760" y="1754"/>
                      <a:pt x="1764" y="1754"/>
                    </a:cubicBezTo>
                    <a:cubicBezTo>
                      <a:pt x="1786" y="1754"/>
                      <a:pt x="1812" y="1725"/>
                      <a:pt x="1801" y="1704"/>
                    </a:cubicBezTo>
                    <a:cubicBezTo>
                      <a:pt x="1277" y="1097"/>
                      <a:pt x="682" y="549"/>
                      <a:pt x="87" y="13"/>
                    </a:cubicBezTo>
                    <a:cubicBezTo>
                      <a:pt x="75" y="5"/>
                      <a:pt x="63" y="1"/>
                      <a:pt x="5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3"/>
              <p:cNvSpPr/>
              <p:nvPr/>
            </p:nvSpPr>
            <p:spPr>
              <a:xfrm>
                <a:off x="3534875" y="3207950"/>
                <a:ext cx="44400" cy="45350"/>
              </a:xfrm>
              <a:custGeom>
                <a:rect b="b" l="l" r="r" t="t"/>
                <a:pathLst>
                  <a:path extrusionOk="0" h="1814" w="1776">
                    <a:moveTo>
                      <a:pt x="48" y="1"/>
                    </a:moveTo>
                    <a:cubicBezTo>
                      <a:pt x="21" y="1"/>
                      <a:pt x="0" y="37"/>
                      <a:pt x="27" y="73"/>
                    </a:cubicBezTo>
                    <a:cubicBezTo>
                      <a:pt x="301" y="394"/>
                      <a:pt x="587" y="715"/>
                      <a:pt x="885" y="1013"/>
                    </a:cubicBezTo>
                    <a:cubicBezTo>
                      <a:pt x="1159" y="1287"/>
                      <a:pt x="1409" y="1608"/>
                      <a:pt x="1718" y="1811"/>
                    </a:cubicBezTo>
                    <a:cubicBezTo>
                      <a:pt x="1724" y="1813"/>
                      <a:pt x="1730" y="1814"/>
                      <a:pt x="1736" y="1814"/>
                    </a:cubicBezTo>
                    <a:cubicBezTo>
                      <a:pt x="1761" y="1814"/>
                      <a:pt x="1776" y="1793"/>
                      <a:pt x="1766" y="1763"/>
                    </a:cubicBezTo>
                    <a:cubicBezTo>
                      <a:pt x="1551" y="1454"/>
                      <a:pt x="1242" y="1192"/>
                      <a:pt x="992" y="906"/>
                    </a:cubicBezTo>
                    <a:cubicBezTo>
                      <a:pt x="694" y="596"/>
                      <a:pt x="397" y="299"/>
                      <a:pt x="75" y="13"/>
                    </a:cubicBezTo>
                    <a:cubicBezTo>
                      <a:pt x="66" y="4"/>
                      <a:pt x="57" y="1"/>
                      <a:pt x="4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3"/>
              <p:cNvSpPr/>
              <p:nvPr/>
            </p:nvSpPr>
            <p:spPr>
              <a:xfrm>
                <a:off x="3521875" y="3225975"/>
                <a:ext cx="39250" cy="39250"/>
              </a:xfrm>
              <a:custGeom>
                <a:rect b="b" l="l" r="r" t="t"/>
                <a:pathLst>
                  <a:path extrusionOk="0" h="1570" w="1570">
                    <a:moveTo>
                      <a:pt x="58" y="1"/>
                    </a:moveTo>
                    <a:cubicBezTo>
                      <a:pt x="24" y="1"/>
                      <a:pt x="0" y="43"/>
                      <a:pt x="35" y="78"/>
                    </a:cubicBezTo>
                    <a:cubicBezTo>
                      <a:pt x="500" y="614"/>
                      <a:pt x="988" y="1102"/>
                      <a:pt x="1524" y="1566"/>
                    </a:cubicBezTo>
                    <a:cubicBezTo>
                      <a:pt x="1526" y="1568"/>
                      <a:pt x="1529" y="1569"/>
                      <a:pt x="1532" y="1569"/>
                    </a:cubicBezTo>
                    <a:cubicBezTo>
                      <a:pt x="1547" y="1569"/>
                      <a:pt x="1569" y="1550"/>
                      <a:pt x="1559" y="1530"/>
                    </a:cubicBezTo>
                    <a:cubicBezTo>
                      <a:pt x="1095" y="995"/>
                      <a:pt x="631" y="483"/>
                      <a:pt x="95" y="18"/>
                    </a:cubicBezTo>
                    <a:cubicBezTo>
                      <a:pt x="83" y="6"/>
                      <a:pt x="69" y="1"/>
                      <a:pt x="5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3"/>
              <p:cNvSpPr/>
              <p:nvPr/>
            </p:nvSpPr>
            <p:spPr>
              <a:xfrm>
                <a:off x="3497000" y="3231775"/>
                <a:ext cx="46575" cy="46225"/>
              </a:xfrm>
              <a:custGeom>
                <a:rect b="b" l="l" r="r" t="t"/>
                <a:pathLst>
                  <a:path extrusionOk="0" h="1849" w="1863">
                    <a:moveTo>
                      <a:pt x="46" y="0"/>
                    </a:moveTo>
                    <a:cubicBezTo>
                      <a:pt x="16" y="0"/>
                      <a:pt x="0" y="36"/>
                      <a:pt x="18" y="72"/>
                    </a:cubicBezTo>
                    <a:cubicBezTo>
                      <a:pt x="268" y="393"/>
                      <a:pt x="602" y="679"/>
                      <a:pt x="888" y="977"/>
                    </a:cubicBezTo>
                    <a:cubicBezTo>
                      <a:pt x="1185" y="1275"/>
                      <a:pt x="1483" y="1572"/>
                      <a:pt x="1804" y="1846"/>
                    </a:cubicBezTo>
                    <a:cubicBezTo>
                      <a:pt x="1809" y="1848"/>
                      <a:pt x="1814" y="1848"/>
                      <a:pt x="1818" y="1848"/>
                    </a:cubicBezTo>
                    <a:cubicBezTo>
                      <a:pt x="1846" y="1848"/>
                      <a:pt x="1862" y="1819"/>
                      <a:pt x="1852" y="1798"/>
                    </a:cubicBezTo>
                    <a:cubicBezTo>
                      <a:pt x="1578" y="1465"/>
                      <a:pt x="1281" y="1167"/>
                      <a:pt x="983" y="870"/>
                    </a:cubicBezTo>
                    <a:cubicBezTo>
                      <a:pt x="685" y="572"/>
                      <a:pt x="411" y="263"/>
                      <a:pt x="78" y="12"/>
                    </a:cubicBezTo>
                    <a:cubicBezTo>
                      <a:pt x="66" y="4"/>
                      <a:pt x="55" y="0"/>
                      <a:pt x="4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3"/>
              <p:cNvSpPr/>
              <p:nvPr/>
            </p:nvSpPr>
            <p:spPr>
              <a:xfrm>
                <a:off x="3488675" y="3254350"/>
                <a:ext cx="37875" cy="37050"/>
              </a:xfrm>
              <a:custGeom>
                <a:rect b="b" l="l" r="r" t="t"/>
                <a:pathLst>
                  <a:path extrusionOk="0" h="1482" w="1515">
                    <a:moveTo>
                      <a:pt x="82" y="0"/>
                    </a:moveTo>
                    <a:cubicBezTo>
                      <a:pt x="40" y="0"/>
                      <a:pt x="1" y="31"/>
                      <a:pt x="42" y="62"/>
                    </a:cubicBezTo>
                    <a:cubicBezTo>
                      <a:pt x="482" y="550"/>
                      <a:pt x="947" y="1074"/>
                      <a:pt x="1471" y="1479"/>
                    </a:cubicBezTo>
                    <a:cubicBezTo>
                      <a:pt x="1474" y="1480"/>
                      <a:pt x="1477" y="1481"/>
                      <a:pt x="1480" y="1481"/>
                    </a:cubicBezTo>
                    <a:cubicBezTo>
                      <a:pt x="1500" y="1481"/>
                      <a:pt x="1515" y="1453"/>
                      <a:pt x="1494" y="1443"/>
                    </a:cubicBezTo>
                    <a:cubicBezTo>
                      <a:pt x="1078" y="919"/>
                      <a:pt x="590" y="443"/>
                      <a:pt x="101" y="2"/>
                    </a:cubicBezTo>
                    <a:cubicBezTo>
                      <a:pt x="95" y="1"/>
                      <a:pt x="88" y="0"/>
                      <a:pt x="8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3"/>
              <p:cNvSpPr/>
              <p:nvPr/>
            </p:nvSpPr>
            <p:spPr>
              <a:xfrm>
                <a:off x="3460050" y="3286675"/>
                <a:ext cx="32225" cy="30875"/>
              </a:xfrm>
              <a:custGeom>
                <a:rect b="b" l="l" r="r" t="t"/>
                <a:pathLst>
                  <a:path extrusionOk="0" h="1235" w="1289">
                    <a:moveTo>
                      <a:pt x="59" y="1"/>
                    </a:moveTo>
                    <a:cubicBezTo>
                      <a:pt x="29" y="1"/>
                      <a:pt x="1" y="38"/>
                      <a:pt x="20" y="67"/>
                    </a:cubicBezTo>
                    <a:cubicBezTo>
                      <a:pt x="353" y="495"/>
                      <a:pt x="794" y="876"/>
                      <a:pt x="1235" y="1222"/>
                    </a:cubicBezTo>
                    <a:cubicBezTo>
                      <a:pt x="1240" y="1231"/>
                      <a:pt x="1247" y="1234"/>
                      <a:pt x="1253" y="1234"/>
                    </a:cubicBezTo>
                    <a:cubicBezTo>
                      <a:pt x="1272" y="1234"/>
                      <a:pt x="1288" y="1201"/>
                      <a:pt x="1270" y="1174"/>
                    </a:cubicBezTo>
                    <a:cubicBezTo>
                      <a:pt x="937" y="745"/>
                      <a:pt x="520" y="329"/>
                      <a:pt x="80" y="7"/>
                    </a:cubicBezTo>
                    <a:cubicBezTo>
                      <a:pt x="73" y="3"/>
                      <a:pt x="66" y="1"/>
                      <a:pt x="5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3"/>
              <p:cNvSpPr/>
              <p:nvPr/>
            </p:nvSpPr>
            <p:spPr>
              <a:xfrm>
                <a:off x="3476175" y="3272125"/>
                <a:ext cx="32800" cy="32775"/>
              </a:xfrm>
              <a:custGeom>
                <a:rect b="b" l="l" r="r" t="t"/>
                <a:pathLst>
                  <a:path extrusionOk="0" h="1311" w="1312">
                    <a:moveTo>
                      <a:pt x="44" y="0"/>
                    </a:moveTo>
                    <a:cubicBezTo>
                      <a:pt x="15" y="0"/>
                      <a:pt x="0" y="42"/>
                      <a:pt x="18" y="77"/>
                    </a:cubicBezTo>
                    <a:cubicBezTo>
                      <a:pt x="375" y="530"/>
                      <a:pt x="828" y="923"/>
                      <a:pt x="1256" y="1304"/>
                    </a:cubicBezTo>
                    <a:cubicBezTo>
                      <a:pt x="1261" y="1308"/>
                      <a:pt x="1266" y="1310"/>
                      <a:pt x="1271" y="1310"/>
                    </a:cubicBezTo>
                    <a:cubicBezTo>
                      <a:pt x="1292" y="1310"/>
                      <a:pt x="1311" y="1275"/>
                      <a:pt x="1292" y="1256"/>
                    </a:cubicBezTo>
                    <a:cubicBezTo>
                      <a:pt x="923" y="827"/>
                      <a:pt x="518" y="375"/>
                      <a:pt x="78" y="18"/>
                    </a:cubicBezTo>
                    <a:cubicBezTo>
                      <a:pt x="65" y="5"/>
                      <a:pt x="54" y="0"/>
                      <a:pt x="4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3"/>
              <p:cNvSpPr/>
              <p:nvPr/>
            </p:nvSpPr>
            <p:spPr>
              <a:xfrm>
                <a:off x="3445775" y="3303050"/>
                <a:ext cx="29000" cy="28200"/>
              </a:xfrm>
              <a:custGeom>
                <a:rect b="b" l="l" r="r" t="t"/>
                <a:pathLst>
                  <a:path extrusionOk="0" h="1128" w="1160">
                    <a:moveTo>
                      <a:pt x="52" y="1"/>
                    </a:moveTo>
                    <a:cubicBezTo>
                      <a:pt x="28" y="1"/>
                      <a:pt x="0" y="38"/>
                      <a:pt x="20" y="67"/>
                    </a:cubicBezTo>
                    <a:cubicBezTo>
                      <a:pt x="317" y="460"/>
                      <a:pt x="710" y="805"/>
                      <a:pt x="1103" y="1114"/>
                    </a:cubicBezTo>
                    <a:cubicBezTo>
                      <a:pt x="1109" y="1124"/>
                      <a:pt x="1116" y="1127"/>
                      <a:pt x="1123" y="1127"/>
                    </a:cubicBezTo>
                    <a:cubicBezTo>
                      <a:pt x="1142" y="1127"/>
                      <a:pt x="1160" y="1096"/>
                      <a:pt x="1151" y="1079"/>
                    </a:cubicBezTo>
                    <a:cubicBezTo>
                      <a:pt x="829" y="686"/>
                      <a:pt x="472" y="281"/>
                      <a:pt x="67" y="7"/>
                    </a:cubicBezTo>
                    <a:cubicBezTo>
                      <a:pt x="63" y="3"/>
                      <a:pt x="57" y="1"/>
                      <a:pt x="5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3"/>
              <p:cNvSpPr/>
              <p:nvPr/>
            </p:nvSpPr>
            <p:spPr>
              <a:xfrm>
                <a:off x="3430650" y="3318825"/>
                <a:ext cx="26300" cy="24975"/>
              </a:xfrm>
              <a:custGeom>
                <a:rect b="b" l="l" r="r" t="t"/>
                <a:pathLst>
                  <a:path extrusionOk="0" h="999" w="1052">
                    <a:moveTo>
                      <a:pt x="63" y="1"/>
                    </a:moveTo>
                    <a:cubicBezTo>
                      <a:pt x="26" y="1"/>
                      <a:pt x="0" y="38"/>
                      <a:pt x="29" y="67"/>
                    </a:cubicBezTo>
                    <a:cubicBezTo>
                      <a:pt x="291" y="412"/>
                      <a:pt x="636" y="745"/>
                      <a:pt x="994" y="995"/>
                    </a:cubicBezTo>
                    <a:cubicBezTo>
                      <a:pt x="998" y="997"/>
                      <a:pt x="1002" y="998"/>
                      <a:pt x="1007" y="998"/>
                    </a:cubicBezTo>
                    <a:cubicBezTo>
                      <a:pt x="1029" y="998"/>
                      <a:pt x="1051" y="977"/>
                      <a:pt x="1041" y="948"/>
                    </a:cubicBezTo>
                    <a:cubicBezTo>
                      <a:pt x="779" y="591"/>
                      <a:pt x="422" y="281"/>
                      <a:pt x="89" y="7"/>
                    </a:cubicBezTo>
                    <a:cubicBezTo>
                      <a:pt x="80" y="3"/>
                      <a:pt x="71" y="1"/>
                      <a:pt x="6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3"/>
              <p:cNvSpPr/>
              <p:nvPr/>
            </p:nvSpPr>
            <p:spPr>
              <a:xfrm>
                <a:off x="3412350" y="3330825"/>
                <a:ext cx="27300" cy="26900"/>
              </a:xfrm>
              <a:custGeom>
                <a:rect b="b" l="l" r="r" t="t"/>
                <a:pathLst>
                  <a:path extrusionOk="0" h="1076" w="1092">
                    <a:moveTo>
                      <a:pt x="45" y="1"/>
                    </a:moveTo>
                    <a:cubicBezTo>
                      <a:pt x="17" y="1"/>
                      <a:pt x="1" y="30"/>
                      <a:pt x="11" y="51"/>
                    </a:cubicBezTo>
                    <a:cubicBezTo>
                      <a:pt x="118" y="265"/>
                      <a:pt x="309" y="408"/>
                      <a:pt x="476" y="575"/>
                    </a:cubicBezTo>
                    <a:cubicBezTo>
                      <a:pt x="654" y="753"/>
                      <a:pt x="833" y="920"/>
                      <a:pt x="1035" y="1063"/>
                    </a:cubicBezTo>
                    <a:cubicBezTo>
                      <a:pt x="1044" y="1072"/>
                      <a:pt x="1052" y="1076"/>
                      <a:pt x="1059" y="1076"/>
                    </a:cubicBezTo>
                    <a:cubicBezTo>
                      <a:pt x="1080" y="1076"/>
                      <a:pt x="1092" y="1042"/>
                      <a:pt x="1083" y="1015"/>
                    </a:cubicBezTo>
                    <a:cubicBezTo>
                      <a:pt x="940" y="825"/>
                      <a:pt x="761" y="646"/>
                      <a:pt x="583" y="468"/>
                    </a:cubicBezTo>
                    <a:cubicBezTo>
                      <a:pt x="416" y="301"/>
                      <a:pt x="249" y="122"/>
                      <a:pt x="59" y="3"/>
                    </a:cubicBezTo>
                    <a:cubicBezTo>
                      <a:pt x="54" y="2"/>
                      <a:pt x="49" y="1"/>
                      <a:pt x="4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3"/>
              <p:cNvSpPr/>
              <p:nvPr/>
            </p:nvSpPr>
            <p:spPr>
              <a:xfrm>
                <a:off x="3395950" y="3345175"/>
                <a:ext cx="25875" cy="25100"/>
              </a:xfrm>
              <a:custGeom>
                <a:rect b="b" l="l" r="r" t="t"/>
                <a:pathLst>
                  <a:path extrusionOk="0" h="1004" w="1035">
                    <a:moveTo>
                      <a:pt x="36" y="1"/>
                    </a:moveTo>
                    <a:cubicBezTo>
                      <a:pt x="24" y="1"/>
                      <a:pt x="0" y="25"/>
                      <a:pt x="12" y="48"/>
                    </a:cubicBezTo>
                    <a:cubicBezTo>
                      <a:pt x="119" y="239"/>
                      <a:pt x="310" y="406"/>
                      <a:pt x="477" y="549"/>
                    </a:cubicBezTo>
                    <a:cubicBezTo>
                      <a:pt x="643" y="703"/>
                      <a:pt x="798" y="858"/>
                      <a:pt x="977" y="1001"/>
                    </a:cubicBezTo>
                    <a:cubicBezTo>
                      <a:pt x="982" y="1003"/>
                      <a:pt x="986" y="1003"/>
                      <a:pt x="991" y="1003"/>
                    </a:cubicBezTo>
                    <a:cubicBezTo>
                      <a:pt x="1018" y="1003"/>
                      <a:pt x="1035" y="974"/>
                      <a:pt x="1024" y="953"/>
                    </a:cubicBezTo>
                    <a:cubicBezTo>
                      <a:pt x="893" y="775"/>
                      <a:pt x="727" y="608"/>
                      <a:pt x="560" y="441"/>
                    </a:cubicBezTo>
                    <a:cubicBezTo>
                      <a:pt x="417" y="299"/>
                      <a:pt x="250" y="108"/>
                      <a:pt x="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3"/>
              <p:cNvSpPr/>
              <p:nvPr/>
            </p:nvSpPr>
            <p:spPr>
              <a:xfrm>
                <a:off x="3379875" y="3359775"/>
                <a:ext cx="26350" cy="25475"/>
              </a:xfrm>
              <a:custGeom>
                <a:rect b="b" l="l" r="r" t="t"/>
                <a:pathLst>
                  <a:path extrusionOk="0" h="1019" w="1054">
                    <a:moveTo>
                      <a:pt x="84" y="0"/>
                    </a:moveTo>
                    <a:cubicBezTo>
                      <a:pt x="48" y="0"/>
                      <a:pt x="0" y="36"/>
                      <a:pt x="12" y="72"/>
                    </a:cubicBezTo>
                    <a:cubicBezTo>
                      <a:pt x="120" y="262"/>
                      <a:pt x="298" y="417"/>
                      <a:pt x="453" y="548"/>
                    </a:cubicBezTo>
                    <a:cubicBezTo>
                      <a:pt x="608" y="715"/>
                      <a:pt x="786" y="869"/>
                      <a:pt x="989" y="1012"/>
                    </a:cubicBezTo>
                    <a:cubicBezTo>
                      <a:pt x="993" y="1017"/>
                      <a:pt x="999" y="1019"/>
                      <a:pt x="1004" y="1019"/>
                    </a:cubicBezTo>
                    <a:cubicBezTo>
                      <a:pt x="1028" y="1019"/>
                      <a:pt x="1053" y="984"/>
                      <a:pt x="1024" y="965"/>
                    </a:cubicBezTo>
                    <a:cubicBezTo>
                      <a:pt x="882" y="774"/>
                      <a:pt x="727" y="607"/>
                      <a:pt x="572" y="429"/>
                    </a:cubicBezTo>
                    <a:cubicBezTo>
                      <a:pt x="417" y="274"/>
                      <a:pt x="274" y="96"/>
                      <a:pt x="8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3"/>
              <p:cNvSpPr/>
              <p:nvPr/>
            </p:nvSpPr>
            <p:spPr>
              <a:xfrm>
                <a:off x="3361750" y="3372225"/>
                <a:ext cx="25550" cy="25150"/>
              </a:xfrm>
              <a:custGeom>
                <a:rect b="b" l="l" r="r" t="t"/>
                <a:pathLst>
                  <a:path extrusionOk="0" h="1006" w="1022">
                    <a:moveTo>
                      <a:pt x="56" y="0"/>
                    </a:moveTo>
                    <a:cubicBezTo>
                      <a:pt x="18" y="0"/>
                      <a:pt x="1" y="39"/>
                      <a:pt x="11" y="50"/>
                    </a:cubicBezTo>
                    <a:cubicBezTo>
                      <a:pt x="118" y="229"/>
                      <a:pt x="297" y="395"/>
                      <a:pt x="440" y="538"/>
                    </a:cubicBezTo>
                    <a:cubicBezTo>
                      <a:pt x="606" y="705"/>
                      <a:pt x="785" y="871"/>
                      <a:pt x="964" y="1002"/>
                    </a:cubicBezTo>
                    <a:cubicBezTo>
                      <a:pt x="970" y="1005"/>
                      <a:pt x="976" y="1006"/>
                      <a:pt x="981" y="1006"/>
                    </a:cubicBezTo>
                    <a:cubicBezTo>
                      <a:pt x="1007" y="1006"/>
                      <a:pt x="1021" y="984"/>
                      <a:pt x="1011" y="955"/>
                    </a:cubicBezTo>
                    <a:cubicBezTo>
                      <a:pt x="856" y="776"/>
                      <a:pt x="714" y="598"/>
                      <a:pt x="547" y="431"/>
                    </a:cubicBezTo>
                    <a:cubicBezTo>
                      <a:pt x="404" y="288"/>
                      <a:pt x="249" y="109"/>
                      <a:pt x="71" y="2"/>
                    </a:cubicBezTo>
                    <a:cubicBezTo>
                      <a:pt x="65" y="1"/>
                      <a:pt x="60" y="0"/>
                      <a:pt x="5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3"/>
              <p:cNvSpPr/>
              <p:nvPr/>
            </p:nvSpPr>
            <p:spPr>
              <a:xfrm>
                <a:off x="3348925" y="3390125"/>
                <a:ext cx="20800" cy="20325"/>
              </a:xfrm>
              <a:custGeom>
                <a:rect b="b" l="l" r="r" t="t"/>
                <a:pathLst>
                  <a:path extrusionOk="0" h="813" w="832">
                    <a:moveTo>
                      <a:pt x="48" y="1"/>
                    </a:moveTo>
                    <a:cubicBezTo>
                      <a:pt x="36" y="1"/>
                      <a:pt x="0" y="36"/>
                      <a:pt x="24" y="60"/>
                    </a:cubicBezTo>
                    <a:cubicBezTo>
                      <a:pt x="107" y="227"/>
                      <a:pt x="262" y="346"/>
                      <a:pt x="381" y="465"/>
                    </a:cubicBezTo>
                    <a:cubicBezTo>
                      <a:pt x="512" y="596"/>
                      <a:pt x="643" y="703"/>
                      <a:pt x="798" y="810"/>
                    </a:cubicBezTo>
                    <a:cubicBezTo>
                      <a:pt x="800" y="812"/>
                      <a:pt x="802" y="813"/>
                      <a:pt x="803" y="813"/>
                    </a:cubicBezTo>
                    <a:cubicBezTo>
                      <a:pt x="816" y="813"/>
                      <a:pt x="832" y="785"/>
                      <a:pt x="822" y="775"/>
                    </a:cubicBezTo>
                    <a:cubicBezTo>
                      <a:pt x="715" y="632"/>
                      <a:pt x="596" y="489"/>
                      <a:pt x="465" y="358"/>
                    </a:cubicBezTo>
                    <a:cubicBezTo>
                      <a:pt x="334" y="239"/>
                      <a:pt x="215" y="96"/>
                      <a:pt x="4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3"/>
              <p:cNvSpPr/>
              <p:nvPr/>
            </p:nvSpPr>
            <p:spPr>
              <a:xfrm>
                <a:off x="3336925" y="3409275"/>
                <a:ext cx="16075" cy="14900"/>
              </a:xfrm>
              <a:custGeom>
                <a:rect b="b" l="l" r="r" t="t"/>
                <a:pathLst>
                  <a:path extrusionOk="0" h="596" w="643">
                    <a:moveTo>
                      <a:pt x="61" y="1"/>
                    </a:moveTo>
                    <a:cubicBezTo>
                      <a:pt x="30" y="1"/>
                      <a:pt x="0" y="29"/>
                      <a:pt x="28" y="56"/>
                    </a:cubicBezTo>
                    <a:cubicBezTo>
                      <a:pt x="171" y="259"/>
                      <a:pt x="385" y="425"/>
                      <a:pt x="587" y="592"/>
                    </a:cubicBezTo>
                    <a:cubicBezTo>
                      <a:pt x="594" y="594"/>
                      <a:pt x="600" y="595"/>
                      <a:pt x="606" y="595"/>
                    </a:cubicBezTo>
                    <a:cubicBezTo>
                      <a:pt x="630" y="595"/>
                      <a:pt x="643" y="576"/>
                      <a:pt x="623" y="556"/>
                    </a:cubicBezTo>
                    <a:cubicBezTo>
                      <a:pt x="468" y="366"/>
                      <a:pt x="290" y="140"/>
                      <a:pt x="87" y="9"/>
                    </a:cubicBezTo>
                    <a:cubicBezTo>
                      <a:pt x="79" y="3"/>
                      <a:pt x="70" y="1"/>
                      <a:pt x="6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3"/>
              <p:cNvSpPr/>
              <p:nvPr/>
            </p:nvSpPr>
            <p:spPr>
              <a:xfrm>
                <a:off x="3323050" y="3425800"/>
                <a:ext cx="13325" cy="12475"/>
              </a:xfrm>
              <a:custGeom>
                <a:rect b="b" l="l" r="r" t="t"/>
                <a:pathLst>
                  <a:path extrusionOk="0" h="499" w="533">
                    <a:moveTo>
                      <a:pt x="62" y="1"/>
                    </a:moveTo>
                    <a:cubicBezTo>
                      <a:pt x="37" y="1"/>
                      <a:pt x="1" y="41"/>
                      <a:pt x="11" y="62"/>
                    </a:cubicBezTo>
                    <a:cubicBezTo>
                      <a:pt x="130" y="241"/>
                      <a:pt x="297" y="395"/>
                      <a:pt x="476" y="491"/>
                    </a:cubicBezTo>
                    <a:cubicBezTo>
                      <a:pt x="481" y="496"/>
                      <a:pt x="487" y="498"/>
                      <a:pt x="493" y="498"/>
                    </a:cubicBezTo>
                    <a:cubicBezTo>
                      <a:pt x="513" y="498"/>
                      <a:pt x="532" y="473"/>
                      <a:pt x="523" y="455"/>
                    </a:cubicBezTo>
                    <a:cubicBezTo>
                      <a:pt x="416" y="276"/>
                      <a:pt x="249" y="110"/>
                      <a:pt x="71" y="2"/>
                    </a:cubicBezTo>
                    <a:cubicBezTo>
                      <a:pt x="68" y="1"/>
                      <a:pt x="65" y="1"/>
                      <a:pt x="6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3"/>
              <p:cNvSpPr/>
              <p:nvPr/>
            </p:nvSpPr>
            <p:spPr>
              <a:xfrm>
                <a:off x="3305175" y="3438650"/>
                <a:ext cx="13350" cy="12600"/>
              </a:xfrm>
              <a:custGeom>
                <a:rect b="b" l="l" r="r" t="t"/>
                <a:pathLst>
                  <a:path extrusionOk="0" h="504" w="534">
                    <a:moveTo>
                      <a:pt x="60" y="0"/>
                    </a:moveTo>
                    <a:cubicBezTo>
                      <a:pt x="24" y="0"/>
                      <a:pt x="0" y="24"/>
                      <a:pt x="12" y="60"/>
                    </a:cubicBezTo>
                    <a:cubicBezTo>
                      <a:pt x="48" y="155"/>
                      <a:pt x="131" y="239"/>
                      <a:pt x="226" y="310"/>
                    </a:cubicBezTo>
                    <a:cubicBezTo>
                      <a:pt x="310" y="381"/>
                      <a:pt x="381" y="441"/>
                      <a:pt x="476" y="500"/>
                    </a:cubicBezTo>
                    <a:cubicBezTo>
                      <a:pt x="480" y="503"/>
                      <a:pt x="485" y="504"/>
                      <a:pt x="490" y="504"/>
                    </a:cubicBezTo>
                    <a:cubicBezTo>
                      <a:pt x="511" y="504"/>
                      <a:pt x="534" y="482"/>
                      <a:pt x="524" y="453"/>
                    </a:cubicBezTo>
                    <a:cubicBezTo>
                      <a:pt x="464" y="370"/>
                      <a:pt x="381" y="274"/>
                      <a:pt x="310" y="203"/>
                    </a:cubicBezTo>
                    <a:cubicBezTo>
                      <a:pt x="238" y="131"/>
                      <a:pt x="167" y="36"/>
                      <a:pt x="6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3"/>
              <p:cNvSpPr/>
              <p:nvPr/>
            </p:nvSpPr>
            <p:spPr>
              <a:xfrm>
                <a:off x="3290150" y="3454275"/>
                <a:ext cx="12300" cy="11550"/>
              </a:xfrm>
              <a:custGeom>
                <a:rect b="b" l="l" r="r" t="t"/>
                <a:pathLst>
                  <a:path extrusionOk="0" h="462" w="492">
                    <a:moveTo>
                      <a:pt x="67" y="0"/>
                    </a:moveTo>
                    <a:cubicBezTo>
                      <a:pt x="34" y="0"/>
                      <a:pt x="0" y="37"/>
                      <a:pt x="30" y="66"/>
                    </a:cubicBezTo>
                    <a:cubicBezTo>
                      <a:pt x="149" y="221"/>
                      <a:pt x="268" y="340"/>
                      <a:pt x="434" y="459"/>
                    </a:cubicBezTo>
                    <a:cubicBezTo>
                      <a:pt x="441" y="461"/>
                      <a:pt x="447" y="462"/>
                      <a:pt x="452" y="462"/>
                    </a:cubicBezTo>
                    <a:cubicBezTo>
                      <a:pt x="477" y="462"/>
                      <a:pt x="492" y="441"/>
                      <a:pt x="482" y="411"/>
                    </a:cubicBezTo>
                    <a:cubicBezTo>
                      <a:pt x="363" y="268"/>
                      <a:pt x="244" y="126"/>
                      <a:pt x="89" y="6"/>
                    </a:cubicBezTo>
                    <a:cubicBezTo>
                      <a:pt x="82" y="2"/>
                      <a:pt x="75" y="0"/>
                      <a:pt x="6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3"/>
              <p:cNvSpPr/>
              <p:nvPr/>
            </p:nvSpPr>
            <p:spPr>
              <a:xfrm>
                <a:off x="3599550" y="2109025"/>
                <a:ext cx="232200" cy="919175"/>
              </a:xfrm>
              <a:custGeom>
                <a:rect b="b" l="l" r="r" t="t"/>
                <a:pathLst>
                  <a:path extrusionOk="0" h="36767" w="9288">
                    <a:moveTo>
                      <a:pt x="4441" y="0"/>
                    </a:moveTo>
                    <a:lnTo>
                      <a:pt x="0" y="32409"/>
                    </a:lnTo>
                    <a:lnTo>
                      <a:pt x="4644" y="36767"/>
                    </a:lnTo>
                    <a:lnTo>
                      <a:pt x="9287" y="31921"/>
                    </a:lnTo>
                    <a:lnTo>
                      <a:pt x="4441"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3"/>
              <p:cNvSpPr/>
              <p:nvPr/>
            </p:nvSpPr>
            <p:spPr>
              <a:xfrm>
                <a:off x="3592100" y="2108125"/>
                <a:ext cx="247075" cy="930200"/>
              </a:xfrm>
              <a:custGeom>
                <a:rect b="b" l="l" r="r" t="t"/>
                <a:pathLst>
                  <a:path extrusionOk="0" h="37208" w="9883">
                    <a:moveTo>
                      <a:pt x="4763" y="2037"/>
                    </a:moveTo>
                    <a:lnTo>
                      <a:pt x="9264" y="31874"/>
                    </a:lnTo>
                    <a:lnTo>
                      <a:pt x="4918" y="36398"/>
                    </a:lnTo>
                    <a:lnTo>
                      <a:pt x="596" y="32338"/>
                    </a:lnTo>
                    <a:lnTo>
                      <a:pt x="4763" y="2037"/>
                    </a:lnTo>
                    <a:close/>
                    <a:moveTo>
                      <a:pt x="4465" y="1"/>
                    </a:moveTo>
                    <a:lnTo>
                      <a:pt x="13" y="32397"/>
                    </a:lnTo>
                    <a:lnTo>
                      <a:pt x="1" y="32540"/>
                    </a:lnTo>
                    <a:lnTo>
                      <a:pt x="4954" y="37208"/>
                    </a:lnTo>
                    <a:lnTo>
                      <a:pt x="9883" y="32064"/>
                    </a:lnTo>
                    <a:lnTo>
                      <a:pt x="5025"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3"/>
              <p:cNvSpPr/>
              <p:nvPr/>
            </p:nvSpPr>
            <p:spPr>
              <a:xfrm>
                <a:off x="3635850" y="2978875"/>
                <a:ext cx="99450" cy="8325"/>
              </a:xfrm>
              <a:custGeom>
                <a:rect b="b" l="l" r="r" t="t"/>
                <a:pathLst>
                  <a:path extrusionOk="0" h="333" w="3978">
                    <a:moveTo>
                      <a:pt x="2318" y="0"/>
                    </a:moveTo>
                    <a:cubicBezTo>
                      <a:pt x="1560" y="0"/>
                      <a:pt x="798" y="58"/>
                      <a:pt x="60" y="127"/>
                    </a:cubicBezTo>
                    <a:cubicBezTo>
                      <a:pt x="1" y="127"/>
                      <a:pt x="1" y="211"/>
                      <a:pt x="60" y="211"/>
                    </a:cubicBezTo>
                    <a:cubicBezTo>
                      <a:pt x="791" y="280"/>
                      <a:pt x="1546" y="333"/>
                      <a:pt x="2297" y="333"/>
                    </a:cubicBezTo>
                    <a:cubicBezTo>
                      <a:pt x="2843" y="333"/>
                      <a:pt x="3387" y="305"/>
                      <a:pt x="3918" y="234"/>
                    </a:cubicBezTo>
                    <a:cubicBezTo>
                      <a:pt x="3978" y="234"/>
                      <a:pt x="3978" y="103"/>
                      <a:pt x="3918" y="103"/>
                    </a:cubicBezTo>
                    <a:cubicBezTo>
                      <a:pt x="3394" y="29"/>
                      <a:pt x="2857" y="0"/>
                      <a:pt x="231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3"/>
              <p:cNvSpPr/>
              <p:nvPr/>
            </p:nvSpPr>
            <p:spPr>
              <a:xfrm>
                <a:off x="3636150" y="2950575"/>
                <a:ext cx="105700" cy="8325"/>
              </a:xfrm>
              <a:custGeom>
                <a:rect b="b" l="l" r="r" t="t"/>
                <a:pathLst>
                  <a:path extrusionOk="0" h="333" w="4228">
                    <a:moveTo>
                      <a:pt x="2411" y="1"/>
                    </a:moveTo>
                    <a:cubicBezTo>
                      <a:pt x="1610" y="1"/>
                      <a:pt x="798" y="61"/>
                      <a:pt x="48" y="128"/>
                    </a:cubicBezTo>
                    <a:cubicBezTo>
                      <a:pt x="1" y="128"/>
                      <a:pt x="1" y="200"/>
                      <a:pt x="48" y="200"/>
                    </a:cubicBezTo>
                    <a:cubicBezTo>
                      <a:pt x="805" y="268"/>
                      <a:pt x="1617" y="332"/>
                      <a:pt x="2423" y="332"/>
                    </a:cubicBezTo>
                    <a:cubicBezTo>
                      <a:pt x="3024" y="332"/>
                      <a:pt x="3622" y="296"/>
                      <a:pt x="4192" y="200"/>
                    </a:cubicBezTo>
                    <a:cubicBezTo>
                      <a:pt x="4227" y="200"/>
                      <a:pt x="4227" y="140"/>
                      <a:pt x="4192" y="128"/>
                    </a:cubicBezTo>
                    <a:cubicBezTo>
                      <a:pt x="3625" y="35"/>
                      <a:pt x="3021" y="1"/>
                      <a:pt x="241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3"/>
              <p:cNvSpPr/>
              <p:nvPr/>
            </p:nvSpPr>
            <p:spPr>
              <a:xfrm>
                <a:off x="3621875" y="2922875"/>
                <a:ext cx="104200" cy="6925"/>
              </a:xfrm>
              <a:custGeom>
                <a:rect b="b" l="l" r="r" t="t"/>
                <a:pathLst>
                  <a:path extrusionOk="0" h="277" w="4168">
                    <a:moveTo>
                      <a:pt x="2067" y="1"/>
                    </a:moveTo>
                    <a:cubicBezTo>
                      <a:pt x="1399" y="1"/>
                      <a:pt x="732" y="28"/>
                      <a:pt x="72" y="93"/>
                    </a:cubicBezTo>
                    <a:cubicBezTo>
                      <a:pt x="0" y="93"/>
                      <a:pt x="0" y="188"/>
                      <a:pt x="72" y="188"/>
                    </a:cubicBezTo>
                    <a:cubicBezTo>
                      <a:pt x="752" y="250"/>
                      <a:pt x="1439" y="276"/>
                      <a:pt x="2127" y="276"/>
                    </a:cubicBezTo>
                    <a:cubicBezTo>
                      <a:pt x="2775" y="276"/>
                      <a:pt x="3425" y="253"/>
                      <a:pt x="4072" y="212"/>
                    </a:cubicBezTo>
                    <a:cubicBezTo>
                      <a:pt x="4167" y="212"/>
                      <a:pt x="4167" y="93"/>
                      <a:pt x="4072" y="69"/>
                    </a:cubicBezTo>
                    <a:cubicBezTo>
                      <a:pt x="3405" y="28"/>
                      <a:pt x="2736" y="1"/>
                      <a:pt x="206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3"/>
              <p:cNvSpPr/>
              <p:nvPr/>
            </p:nvSpPr>
            <p:spPr>
              <a:xfrm>
                <a:off x="3608475" y="2893625"/>
                <a:ext cx="119075" cy="8500"/>
              </a:xfrm>
              <a:custGeom>
                <a:rect b="b" l="l" r="r" t="t"/>
                <a:pathLst>
                  <a:path extrusionOk="0" h="340" w="4763">
                    <a:moveTo>
                      <a:pt x="1785" y="1"/>
                    </a:moveTo>
                    <a:cubicBezTo>
                      <a:pt x="1203" y="1"/>
                      <a:pt x="625" y="28"/>
                      <a:pt x="60" y="108"/>
                    </a:cubicBezTo>
                    <a:cubicBezTo>
                      <a:pt x="0" y="132"/>
                      <a:pt x="0" y="227"/>
                      <a:pt x="60" y="227"/>
                    </a:cubicBezTo>
                    <a:cubicBezTo>
                      <a:pt x="621" y="312"/>
                      <a:pt x="1196" y="340"/>
                      <a:pt x="1774" y="340"/>
                    </a:cubicBezTo>
                    <a:cubicBezTo>
                      <a:pt x="2742" y="340"/>
                      <a:pt x="3721" y="262"/>
                      <a:pt x="4668" y="239"/>
                    </a:cubicBezTo>
                    <a:cubicBezTo>
                      <a:pt x="4763" y="239"/>
                      <a:pt x="4763" y="108"/>
                      <a:pt x="4668" y="96"/>
                    </a:cubicBezTo>
                    <a:cubicBezTo>
                      <a:pt x="3725" y="74"/>
                      <a:pt x="2750" y="1"/>
                      <a:pt x="178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3"/>
              <p:cNvSpPr/>
              <p:nvPr/>
            </p:nvSpPr>
            <p:spPr>
              <a:xfrm>
                <a:off x="3618900" y="2866450"/>
                <a:ext cx="99125" cy="6450"/>
              </a:xfrm>
              <a:custGeom>
                <a:rect b="b" l="l" r="r" t="t"/>
                <a:pathLst>
                  <a:path extrusionOk="0" h="258" w="3965">
                    <a:moveTo>
                      <a:pt x="1577" y="1"/>
                    </a:moveTo>
                    <a:cubicBezTo>
                      <a:pt x="1068" y="1"/>
                      <a:pt x="560" y="22"/>
                      <a:pt x="60" y="88"/>
                    </a:cubicBezTo>
                    <a:cubicBezTo>
                      <a:pt x="0" y="88"/>
                      <a:pt x="0" y="159"/>
                      <a:pt x="60" y="171"/>
                    </a:cubicBezTo>
                    <a:cubicBezTo>
                      <a:pt x="552" y="236"/>
                      <a:pt x="1049" y="258"/>
                      <a:pt x="1548" y="258"/>
                    </a:cubicBezTo>
                    <a:cubicBezTo>
                      <a:pt x="2330" y="258"/>
                      <a:pt x="3116" y="205"/>
                      <a:pt x="3894" y="183"/>
                    </a:cubicBezTo>
                    <a:cubicBezTo>
                      <a:pt x="3899" y="185"/>
                      <a:pt x="3904" y="186"/>
                      <a:pt x="3909" y="186"/>
                    </a:cubicBezTo>
                    <a:cubicBezTo>
                      <a:pt x="3965" y="186"/>
                      <a:pt x="3959" y="64"/>
                      <a:pt x="3894" y="64"/>
                    </a:cubicBezTo>
                    <a:cubicBezTo>
                      <a:pt x="3132" y="50"/>
                      <a:pt x="2353" y="1"/>
                      <a:pt x="157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3"/>
              <p:cNvSpPr/>
              <p:nvPr/>
            </p:nvSpPr>
            <p:spPr>
              <a:xfrm>
                <a:off x="3623350" y="2836300"/>
                <a:ext cx="95875" cy="9800"/>
              </a:xfrm>
              <a:custGeom>
                <a:rect b="b" l="l" r="r" t="t"/>
                <a:pathLst>
                  <a:path extrusionOk="0" h="392" w="3835">
                    <a:moveTo>
                      <a:pt x="1902" y="1"/>
                    </a:moveTo>
                    <a:cubicBezTo>
                      <a:pt x="1259" y="1"/>
                      <a:pt x="617" y="51"/>
                      <a:pt x="37" y="139"/>
                    </a:cubicBezTo>
                    <a:cubicBezTo>
                      <a:pt x="1" y="139"/>
                      <a:pt x="1" y="211"/>
                      <a:pt x="37" y="234"/>
                    </a:cubicBezTo>
                    <a:cubicBezTo>
                      <a:pt x="667" y="330"/>
                      <a:pt x="1370" y="391"/>
                      <a:pt x="2067" y="391"/>
                    </a:cubicBezTo>
                    <a:cubicBezTo>
                      <a:pt x="2673" y="391"/>
                      <a:pt x="3275" y="345"/>
                      <a:pt x="3823" y="234"/>
                    </a:cubicBezTo>
                    <a:cubicBezTo>
                      <a:pt x="3835" y="234"/>
                      <a:pt x="3835" y="187"/>
                      <a:pt x="3823" y="175"/>
                    </a:cubicBezTo>
                    <a:cubicBezTo>
                      <a:pt x="3225" y="54"/>
                      <a:pt x="2563" y="1"/>
                      <a:pt x="190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3"/>
              <p:cNvSpPr/>
              <p:nvPr/>
            </p:nvSpPr>
            <p:spPr>
              <a:xfrm>
                <a:off x="3624250" y="2809400"/>
                <a:ext cx="92000" cy="7700"/>
              </a:xfrm>
              <a:custGeom>
                <a:rect b="b" l="l" r="r" t="t"/>
                <a:pathLst>
                  <a:path extrusionOk="0" h="308" w="3680">
                    <a:moveTo>
                      <a:pt x="2584" y="0"/>
                    </a:moveTo>
                    <a:cubicBezTo>
                      <a:pt x="2447" y="0"/>
                      <a:pt x="2311" y="2"/>
                      <a:pt x="2178" y="2"/>
                    </a:cubicBezTo>
                    <a:cubicBezTo>
                      <a:pt x="2118" y="2"/>
                      <a:pt x="2059" y="2"/>
                      <a:pt x="2001" y="1"/>
                    </a:cubicBezTo>
                    <a:cubicBezTo>
                      <a:pt x="1358" y="1"/>
                      <a:pt x="715" y="13"/>
                      <a:pt x="84" y="84"/>
                    </a:cubicBezTo>
                    <a:cubicBezTo>
                      <a:pt x="1" y="108"/>
                      <a:pt x="1" y="203"/>
                      <a:pt x="84" y="203"/>
                    </a:cubicBezTo>
                    <a:cubicBezTo>
                      <a:pt x="715" y="286"/>
                      <a:pt x="1358" y="298"/>
                      <a:pt x="2001" y="298"/>
                    </a:cubicBezTo>
                    <a:cubicBezTo>
                      <a:pt x="2211" y="298"/>
                      <a:pt x="2427" y="307"/>
                      <a:pt x="2643" y="307"/>
                    </a:cubicBezTo>
                    <a:cubicBezTo>
                      <a:pt x="2988" y="307"/>
                      <a:pt x="3333" y="285"/>
                      <a:pt x="3656" y="167"/>
                    </a:cubicBezTo>
                    <a:cubicBezTo>
                      <a:pt x="3680" y="167"/>
                      <a:pt x="3680" y="132"/>
                      <a:pt x="3656" y="132"/>
                    </a:cubicBezTo>
                    <a:cubicBezTo>
                      <a:pt x="3316" y="16"/>
                      <a:pt x="2947" y="0"/>
                      <a:pt x="258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3"/>
              <p:cNvSpPr/>
              <p:nvPr/>
            </p:nvSpPr>
            <p:spPr>
              <a:xfrm>
                <a:off x="3629600" y="2779200"/>
                <a:ext cx="86350" cy="10350"/>
              </a:xfrm>
              <a:custGeom>
                <a:rect b="b" l="l" r="r" t="t"/>
                <a:pathLst>
                  <a:path extrusionOk="0" h="414" w="3454">
                    <a:moveTo>
                      <a:pt x="2084" y="1"/>
                    </a:moveTo>
                    <a:cubicBezTo>
                      <a:pt x="1388" y="1"/>
                      <a:pt x="667" y="92"/>
                      <a:pt x="60" y="149"/>
                    </a:cubicBezTo>
                    <a:cubicBezTo>
                      <a:pt x="1" y="149"/>
                      <a:pt x="1" y="244"/>
                      <a:pt x="60" y="244"/>
                    </a:cubicBezTo>
                    <a:cubicBezTo>
                      <a:pt x="713" y="297"/>
                      <a:pt x="1487" y="413"/>
                      <a:pt x="2221" y="413"/>
                    </a:cubicBezTo>
                    <a:cubicBezTo>
                      <a:pt x="2639" y="413"/>
                      <a:pt x="3044" y="376"/>
                      <a:pt x="3406" y="268"/>
                    </a:cubicBezTo>
                    <a:cubicBezTo>
                      <a:pt x="3454" y="256"/>
                      <a:pt x="3454" y="185"/>
                      <a:pt x="3406" y="161"/>
                    </a:cubicBezTo>
                    <a:cubicBezTo>
                      <a:pt x="3005" y="42"/>
                      <a:pt x="2550" y="1"/>
                      <a:pt x="208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3"/>
              <p:cNvSpPr/>
              <p:nvPr/>
            </p:nvSpPr>
            <p:spPr>
              <a:xfrm>
                <a:off x="3632875" y="2752700"/>
                <a:ext cx="86350" cy="7900"/>
              </a:xfrm>
              <a:custGeom>
                <a:rect b="b" l="l" r="r" t="t"/>
                <a:pathLst>
                  <a:path extrusionOk="0" h="316" w="3454">
                    <a:moveTo>
                      <a:pt x="2559" y="0"/>
                    </a:moveTo>
                    <a:cubicBezTo>
                      <a:pt x="2320" y="0"/>
                      <a:pt x="2079" y="13"/>
                      <a:pt x="1846" y="18"/>
                    </a:cubicBezTo>
                    <a:cubicBezTo>
                      <a:pt x="1251" y="18"/>
                      <a:pt x="668" y="30"/>
                      <a:pt x="96" y="90"/>
                    </a:cubicBezTo>
                    <a:cubicBezTo>
                      <a:pt x="13" y="114"/>
                      <a:pt x="1" y="209"/>
                      <a:pt x="96" y="221"/>
                    </a:cubicBezTo>
                    <a:cubicBezTo>
                      <a:pt x="668" y="280"/>
                      <a:pt x="1251" y="304"/>
                      <a:pt x="1846" y="304"/>
                    </a:cubicBezTo>
                    <a:cubicBezTo>
                      <a:pt x="2069" y="304"/>
                      <a:pt x="2298" y="315"/>
                      <a:pt x="2526" y="315"/>
                    </a:cubicBezTo>
                    <a:cubicBezTo>
                      <a:pt x="2823" y="315"/>
                      <a:pt x="3118" y="296"/>
                      <a:pt x="3394" y="209"/>
                    </a:cubicBezTo>
                    <a:cubicBezTo>
                      <a:pt x="3454" y="185"/>
                      <a:pt x="3454" y="114"/>
                      <a:pt x="3394" y="90"/>
                    </a:cubicBezTo>
                    <a:cubicBezTo>
                      <a:pt x="3128" y="18"/>
                      <a:pt x="2845" y="0"/>
                      <a:pt x="255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3"/>
              <p:cNvSpPr/>
              <p:nvPr/>
            </p:nvSpPr>
            <p:spPr>
              <a:xfrm>
                <a:off x="3637050" y="2724650"/>
                <a:ext cx="83675" cy="7675"/>
              </a:xfrm>
              <a:custGeom>
                <a:rect b="b" l="l" r="r" t="t"/>
                <a:pathLst>
                  <a:path extrusionOk="0" h="307" w="3347">
                    <a:moveTo>
                      <a:pt x="1644" y="0"/>
                    </a:moveTo>
                    <a:cubicBezTo>
                      <a:pt x="1117" y="0"/>
                      <a:pt x="590" y="27"/>
                      <a:pt x="60" y="105"/>
                    </a:cubicBezTo>
                    <a:cubicBezTo>
                      <a:pt x="0" y="116"/>
                      <a:pt x="0" y="200"/>
                      <a:pt x="60" y="224"/>
                    </a:cubicBezTo>
                    <a:cubicBezTo>
                      <a:pt x="508" y="284"/>
                      <a:pt x="954" y="306"/>
                      <a:pt x="1399" y="306"/>
                    </a:cubicBezTo>
                    <a:cubicBezTo>
                      <a:pt x="2007" y="306"/>
                      <a:pt x="2615" y="265"/>
                      <a:pt x="3227" y="224"/>
                    </a:cubicBezTo>
                    <a:cubicBezTo>
                      <a:pt x="3346" y="200"/>
                      <a:pt x="3346" y="57"/>
                      <a:pt x="3227" y="57"/>
                    </a:cubicBezTo>
                    <a:cubicBezTo>
                      <a:pt x="2697" y="27"/>
                      <a:pt x="2170" y="0"/>
                      <a:pt x="164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3"/>
              <p:cNvSpPr/>
              <p:nvPr/>
            </p:nvSpPr>
            <p:spPr>
              <a:xfrm>
                <a:off x="3638825" y="2694500"/>
                <a:ext cx="84575" cy="8250"/>
              </a:xfrm>
              <a:custGeom>
                <a:rect b="b" l="l" r="r" t="t"/>
                <a:pathLst>
                  <a:path extrusionOk="0" h="330" w="3383">
                    <a:moveTo>
                      <a:pt x="828" y="1"/>
                    </a:moveTo>
                    <a:cubicBezTo>
                      <a:pt x="575" y="1"/>
                      <a:pt x="322" y="19"/>
                      <a:pt x="72" y="84"/>
                    </a:cubicBezTo>
                    <a:cubicBezTo>
                      <a:pt x="1" y="96"/>
                      <a:pt x="1" y="203"/>
                      <a:pt x="72" y="215"/>
                    </a:cubicBezTo>
                    <a:cubicBezTo>
                      <a:pt x="367" y="311"/>
                      <a:pt x="680" y="329"/>
                      <a:pt x="997" y="329"/>
                    </a:cubicBezTo>
                    <a:cubicBezTo>
                      <a:pt x="1193" y="329"/>
                      <a:pt x="1389" y="322"/>
                      <a:pt x="1584" y="322"/>
                    </a:cubicBezTo>
                    <a:cubicBezTo>
                      <a:pt x="1744" y="322"/>
                      <a:pt x="1905" y="323"/>
                      <a:pt x="2066" y="323"/>
                    </a:cubicBezTo>
                    <a:cubicBezTo>
                      <a:pt x="2470" y="323"/>
                      <a:pt x="2875" y="317"/>
                      <a:pt x="3275" y="275"/>
                    </a:cubicBezTo>
                    <a:cubicBezTo>
                      <a:pt x="3382" y="263"/>
                      <a:pt x="3382" y="144"/>
                      <a:pt x="3275" y="132"/>
                    </a:cubicBezTo>
                    <a:cubicBezTo>
                      <a:pt x="2716" y="72"/>
                      <a:pt x="2144" y="37"/>
                      <a:pt x="1584" y="25"/>
                    </a:cubicBezTo>
                    <a:cubicBezTo>
                      <a:pt x="1334" y="19"/>
                      <a:pt x="1081" y="1"/>
                      <a:pt x="82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3"/>
              <p:cNvSpPr/>
              <p:nvPr/>
            </p:nvSpPr>
            <p:spPr>
              <a:xfrm>
                <a:off x="3645075" y="2666750"/>
                <a:ext cx="73550" cy="7800"/>
              </a:xfrm>
              <a:custGeom>
                <a:rect b="b" l="l" r="r" t="t"/>
                <a:pathLst>
                  <a:path extrusionOk="0" h="312" w="2942">
                    <a:moveTo>
                      <a:pt x="1618" y="1"/>
                    </a:moveTo>
                    <a:cubicBezTo>
                      <a:pt x="1101" y="1"/>
                      <a:pt x="585" y="38"/>
                      <a:pt x="60" y="99"/>
                    </a:cubicBezTo>
                    <a:cubicBezTo>
                      <a:pt x="1" y="99"/>
                      <a:pt x="1" y="182"/>
                      <a:pt x="60" y="182"/>
                    </a:cubicBezTo>
                    <a:cubicBezTo>
                      <a:pt x="659" y="252"/>
                      <a:pt x="1257" y="312"/>
                      <a:pt x="1859" y="312"/>
                    </a:cubicBezTo>
                    <a:cubicBezTo>
                      <a:pt x="2179" y="312"/>
                      <a:pt x="2500" y="295"/>
                      <a:pt x="2823" y="254"/>
                    </a:cubicBezTo>
                    <a:cubicBezTo>
                      <a:pt x="2942" y="254"/>
                      <a:pt x="2942" y="99"/>
                      <a:pt x="2823" y="75"/>
                    </a:cubicBezTo>
                    <a:cubicBezTo>
                      <a:pt x="2418" y="23"/>
                      <a:pt x="2018" y="1"/>
                      <a:pt x="161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3"/>
              <p:cNvSpPr/>
              <p:nvPr/>
            </p:nvSpPr>
            <p:spPr>
              <a:xfrm>
                <a:off x="3649550" y="2637825"/>
                <a:ext cx="86950" cy="9900"/>
              </a:xfrm>
              <a:custGeom>
                <a:rect b="b" l="l" r="r" t="t"/>
                <a:pathLst>
                  <a:path extrusionOk="0" h="396" w="3478">
                    <a:moveTo>
                      <a:pt x="1820" y="1"/>
                    </a:moveTo>
                    <a:cubicBezTo>
                      <a:pt x="1215" y="1"/>
                      <a:pt x="605" y="49"/>
                      <a:pt x="60" y="137"/>
                    </a:cubicBezTo>
                    <a:cubicBezTo>
                      <a:pt x="1" y="149"/>
                      <a:pt x="1" y="244"/>
                      <a:pt x="60" y="256"/>
                    </a:cubicBezTo>
                    <a:cubicBezTo>
                      <a:pt x="595" y="348"/>
                      <a:pt x="1194" y="396"/>
                      <a:pt x="1789" y="396"/>
                    </a:cubicBezTo>
                    <a:cubicBezTo>
                      <a:pt x="2346" y="396"/>
                      <a:pt x="2899" y="354"/>
                      <a:pt x="3394" y="268"/>
                    </a:cubicBezTo>
                    <a:cubicBezTo>
                      <a:pt x="3477" y="256"/>
                      <a:pt x="3477" y="137"/>
                      <a:pt x="3394" y="125"/>
                    </a:cubicBezTo>
                    <a:cubicBezTo>
                      <a:pt x="2908" y="40"/>
                      <a:pt x="2366" y="1"/>
                      <a:pt x="182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3"/>
              <p:cNvSpPr/>
              <p:nvPr/>
            </p:nvSpPr>
            <p:spPr>
              <a:xfrm>
                <a:off x="3653125" y="2610325"/>
                <a:ext cx="69975" cy="8350"/>
              </a:xfrm>
              <a:custGeom>
                <a:rect b="b" l="l" r="r" t="t"/>
                <a:pathLst>
                  <a:path extrusionOk="0" h="334" w="2799">
                    <a:moveTo>
                      <a:pt x="1249" y="1"/>
                    </a:moveTo>
                    <a:cubicBezTo>
                      <a:pt x="838" y="1"/>
                      <a:pt x="427" y="30"/>
                      <a:pt x="36" y="106"/>
                    </a:cubicBezTo>
                    <a:cubicBezTo>
                      <a:pt x="0" y="117"/>
                      <a:pt x="0" y="189"/>
                      <a:pt x="36" y="213"/>
                    </a:cubicBezTo>
                    <a:cubicBezTo>
                      <a:pt x="456" y="300"/>
                      <a:pt x="892" y="333"/>
                      <a:pt x="1330" y="333"/>
                    </a:cubicBezTo>
                    <a:cubicBezTo>
                      <a:pt x="1788" y="333"/>
                      <a:pt x="2247" y="297"/>
                      <a:pt x="2691" y="248"/>
                    </a:cubicBezTo>
                    <a:cubicBezTo>
                      <a:pt x="2798" y="237"/>
                      <a:pt x="2798" y="106"/>
                      <a:pt x="2691" y="94"/>
                    </a:cubicBezTo>
                    <a:cubicBezTo>
                      <a:pt x="2231" y="42"/>
                      <a:pt x="1740" y="1"/>
                      <a:pt x="124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3"/>
              <p:cNvSpPr/>
              <p:nvPr/>
            </p:nvSpPr>
            <p:spPr>
              <a:xfrm>
                <a:off x="3660575" y="2553800"/>
                <a:ext cx="58650" cy="8950"/>
              </a:xfrm>
              <a:custGeom>
                <a:rect b="b" l="l" r="r" t="t"/>
                <a:pathLst>
                  <a:path extrusionOk="0" h="358" w="2346">
                    <a:moveTo>
                      <a:pt x="1345" y="0"/>
                    </a:moveTo>
                    <a:cubicBezTo>
                      <a:pt x="905" y="0"/>
                      <a:pt x="460" y="52"/>
                      <a:pt x="60" y="128"/>
                    </a:cubicBezTo>
                    <a:cubicBezTo>
                      <a:pt x="0" y="152"/>
                      <a:pt x="0" y="235"/>
                      <a:pt x="60" y="247"/>
                    </a:cubicBezTo>
                    <a:cubicBezTo>
                      <a:pt x="405" y="319"/>
                      <a:pt x="783" y="357"/>
                      <a:pt x="1162" y="357"/>
                    </a:cubicBezTo>
                    <a:cubicBezTo>
                      <a:pt x="1542" y="357"/>
                      <a:pt x="1923" y="319"/>
                      <a:pt x="2274" y="235"/>
                    </a:cubicBezTo>
                    <a:cubicBezTo>
                      <a:pt x="2346" y="223"/>
                      <a:pt x="2346" y="104"/>
                      <a:pt x="2274" y="92"/>
                    </a:cubicBezTo>
                    <a:cubicBezTo>
                      <a:pt x="1979" y="27"/>
                      <a:pt x="1663" y="0"/>
                      <a:pt x="134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3"/>
              <p:cNvSpPr/>
              <p:nvPr/>
            </p:nvSpPr>
            <p:spPr>
              <a:xfrm>
                <a:off x="3656700" y="2582000"/>
                <a:ext cx="61925" cy="8375"/>
              </a:xfrm>
              <a:custGeom>
                <a:rect b="b" l="l" r="r" t="t"/>
                <a:pathLst>
                  <a:path extrusionOk="0" h="335" w="2477">
                    <a:moveTo>
                      <a:pt x="1480" y="0"/>
                    </a:moveTo>
                    <a:cubicBezTo>
                      <a:pt x="1009" y="0"/>
                      <a:pt x="536" y="49"/>
                      <a:pt x="72" y="107"/>
                    </a:cubicBezTo>
                    <a:cubicBezTo>
                      <a:pt x="0" y="119"/>
                      <a:pt x="0" y="203"/>
                      <a:pt x="72" y="227"/>
                    </a:cubicBezTo>
                    <a:cubicBezTo>
                      <a:pt x="513" y="289"/>
                      <a:pt x="963" y="335"/>
                      <a:pt x="1411" y="335"/>
                    </a:cubicBezTo>
                    <a:cubicBezTo>
                      <a:pt x="1736" y="335"/>
                      <a:pt x="2061" y="310"/>
                      <a:pt x="2382" y="250"/>
                    </a:cubicBezTo>
                    <a:cubicBezTo>
                      <a:pt x="2477" y="238"/>
                      <a:pt x="2477" y="96"/>
                      <a:pt x="2382" y="72"/>
                    </a:cubicBezTo>
                    <a:cubicBezTo>
                      <a:pt x="2084" y="21"/>
                      <a:pt x="1782" y="0"/>
                      <a:pt x="148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3"/>
              <p:cNvSpPr/>
              <p:nvPr/>
            </p:nvSpPr>
            <p:spPr>
              <a:xfrm>
                <a:off x="3663850" y="2525100"/>
                <a:ext cx="53600" cy="8800"/>
              </a:xfrm>
              <a:custGeom>
                <a:rect b="b" l="l" r="r" t="t"/>
                <a:pathLst>
                  <a:path extrusionOk="0" h="352" w="2144">
                    <a:moveTo>
                      <a:pt x="1286" y="0"/>
                    </a:moveTo>
                    <a:cubicBezTo>
                      <a:pt x="872" y="0"/>
                      <a:pt x="448" y="56"/>
                      <a:pt x="60" y="121"/>
                    </a:cubicBezTo>
                    <a:cubicBezTo>
                      <a:pt x="0" y="133"/>
                      <a:pt x="0" y="228"/>
                      <a:pt x="60" y="240"/>
                    </a:cubicBezTo>
                    <a:cubicBezTo>
                      <a:pt x="414" y="302"/>
                      <a:pt x="815" y="351"/>
                      <a:pt x="1211" y="351"/>
                    </a:cubicBezTo>
                    <a:cubicBezTo>
                      <a:pt x="1508" y="351"/>
                      <a:pt x="1802" y="324"/>
                      <a:pt x="2072" y="252"/>
                    </a:cubicBezTo>
                    <a:cubicBezTo>
                      <a:pt x="2143" y="240"/>
                      <a:pt x="2143" y="121"/>
                      <a:pt x="2072" y="86"/>
                    </a:cubicBezTo>
                    <a:cubicBezTo>
                      <a:pt x="1822" y="24"/>
                      <a:pt x="1556" y="0"/>
                      <a:pt x="128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3"/>
              <p:cNvSpPr/>
              <p:nvPr/>
            </p:nvSpPr>
            <p:spPr>
              <a:xfrm>
                <a:off x="3668600" y="2497050"/>
                <a:ext cx="48550" cy="9375"/>
              </a:xfrm>
              <a:custGeom>
                <a:rect b="b" l="l" r="r" t="t"/>
                <a:pathLst>
                  <a:path extrusionOk="0" h="375" w="1942">
                    <a:moveTo>
                      <a:pt x="1087" y="0"/>
                    </a:moveTo>
                    <a:cubicBezTo>
                      <a:pt x="742" y="0"/>
                      <a:pt x="390" y="43"/>
                      <a:pt x="72" y="124"/>
                    </a:cubicBezTo>
                    <a:cubicBezTo>
                      <a:pt x="1" y="136"/>
                      <a:pt x="1" y="243"/>
                      <a:pt x="72" y="279"/>
                    </a:cubicBezTo>
                    <a:cubicBezTo>
                      <a:pt x="329" y="344"/>
                      <a:pt x="608" y="375"/>
                      <a:pt x="888" y="375"/>
                    </a:cubicBezTo>
                    <a:cubicBezTo>
                      <a:pt x="1218" y="375"/>
                      <a:pt x="1550" y="332"/>
                      <a:pt x="1846" y="255"/>
                    </a:cubicBezTo>
                    <a:cubicBezTo>
                      <a:pt x="1941" y="231"/>
                      <a:pt x="1941" y="100"/>
                      <a:pt x="1846" y="76"/>
                    </a:cubicBezTo>
                    <a:cubicBezTo>
                      <a:pt x="1609" y="25"/>
                      <a:pt x="1350" y="0"/>
                      <a:pt x="108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3"/>
              <p:cNvSpPr/>
              <p:nvPr/>
            </p:nvSpPr>
            <p:spPr>
              <a:xfrm>
                <a:off x="3671875" y="2469075"/>
                <a:ext cx="50625" cy="7800"/>
              </a:xfrm>
              <a:custGeom>
                <a:rect b="b" l="l" r="r" t="t"/>
                <a:pathLst>
                  <a:path extrusionOk="0" h="312" w="2025">
                    <a:moveTo>
                      <a:pt x="1394" y="0"/>
                    </a:moveTo>
                    <a:cubicBezTo>
                      <a:pt x="1282" y="0"/>
                      <a:pt x="1169" y="5"/>
                      <a:pt x="1060" y="5"/>
                    </a:cubicBezTo>
                    <a:cubicBezTo>
                      <a:pt x="715" y="5"/>
                      <a:pt x="393" y="41"/>
                      <a:pt x="60" y="112"/>
                    </a:cubicBezTo>
                    <a:cubicBezTo>
                      <a:pt x="1" y="124"/>
                      <a:pt x="1" y="219"/>
                      <a:pt x="60" y="231"/>
                    </a:cubicBezTo>
                    <a:cubicBezTo>
                      <a:pt x="310" y="285"/>
                      <a:pt x="553" y="311"/>
                      <a:pt x="805" y="311"/>
                    </a:cubicBezTo>
                    <a:cubicBezTo>
                      <a:pt x="889" y="311"/>
                      <a:pt x="974" y="308"/>
                      <a:pt x="1060" y="302"/>
                    </a:cubicBezTo>
                    <a:cubicBezTo>
                      <a:pt x="1169" y="302"/>
                      <a:pt x="1282" y="307"/>
                      <a:pt x="1394" y="307"/>
                    </a:cubicBezTo>
                    <a:cubicBezTo>
                      <a:pt x="1599" y="307"/>
                      <a:pt x="1804" y="292"/>
                      <a:pt x="1989" y="207"/>
                    </a:cubicBezTo>
                    <a:cubicBezTo>
                      <a:pt x="2025" y="183"/>
                      <a:pt x="2025" y="112"/>
                      <a:pt x="1989" y="100"/>
                    </a:cubicBezTo>
                    <a:cubicBezTo>
                      <a:pt x="1804" y="15"/>
                      <a:pt x="1599" y="0"/>
                      <a:pt x="139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3"/>
              <p:cNvSpPr/>
              <p:nvPr/>
            </p:nvSpPr>
            <p:spPr>
              <a:xfrm>
                <a:off x="3676350" y="2440725"/>
                <a:ext cx="48225" cy="7700"/>
              </a:xfrm>
              <a:custGeom>
                <a:rect b="b" l="l" r="r" t="t"/>
                <a:pathLst>
                  <a:path extrusionOk="0" h="308" w="1929">
                    <a:moveTo>
                      <a:pt x="1280" y="1"/>
                    </a:moveTo>
                    <a:cubicBezTo>
                      <a:pt x="1189" y="1"/>
                      <a:pt x="1098" y="4"/>
                      <a:pt x="1012" y="8"/>
                    </a:cubicBezTo>
                    <a:cubicBezTo>
                      <a:pt x="703" y="32"/>
                      <a:pt x="381" y="32"/>
                      <a:pt x="83" y="103"/>
                    </a:cubicBezTo>
                    <a:cubicBezTo>
                      <a:pt x="0" y="115"/>
                      <a:pt x="0" y="222"/>
                      <a:pt x="83" y="234"/>
                    </a:cubicBezTo>
                    <a:cubicBezTo>
                      <a:pt x="393" y="305"/>
                      <a:pt x="703" y="305"/>
                      <a:pt x="1012" y="305"/>
                    </a:cubicBezTo>
                    <a:cubicBezTo>
                      <a:pt x="1094" y="305"/>
                      <a:pt x="1177" y="307"/>
                      <a:pt x="1262" y="307"/>
                    </a:cubicBezTo>
                    <a:cubicBezTo>
                      <a:pt x="1472" y="307"/>
                      <a:pt x="1686" y="295"/>
                      <a:pt x="1881" y="210"/>
                    </a:cubicBezTo>
                    <a:cubicBezTo>
                      <a:pt x="1929" y="174"/>
                      <a:pt x="1929" y="115"/>
                      <a:pt x="1881" y="103"/>
                    </a:cubicBezTo>
                    <a:cubicBezTo>
                      <a:pt x="1707" y="20"/>
                      <a:pt x="1491" y="1"/>
                      <a:pt x="128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3"/>
              <p:cNvSpPr/>
              <p:nvPr/>
            </p:nvSpPr>
            <p:spPr>
              <a:xfrm>
                <a:off x="3677525" y="2410850"/>
                <a:ext cx="47950" cy="10125"/>
              </a:xfrm>
              <a:custGeom>
                <a:rect b="b" l="l" r="r" t="t"/>
                <a:pathLst>
                  <a:path extrusionOk="0" h="405" w="1918">
                    <a:moveTo>
                      <a:pt x="1163" y="1"/>
                    </a:moveTo>
                    <a:cubicBezTo>
                      <a:pt x="784" y="1"/>
                      <a:pt x="386" y="74"/>
                      <a:pt x="60" y="131"/>
                    </a:cubicBezTo>
                    <a:cubicBezTo>
                      <a:pt x="1" y="155"/>
                      <a:pt x="1" y="250"/>
                      <a:pt x="60" y="274"/>
                    </a:cubicBezTo>
                    <a:cubicBezTo>
                      <a:pt x="379" y="331"/>
                      <a:pt x="779" y="404"/>
                      <a:pt x="1160" y="404"/>
                    </a:cubicBezTo>
                    <a:cubicBezTo>
                      <a:pt x="1419" y="404"/>
                      <a:pt x="1670" y="370"/>
                      <a:pt x="1882" y="274"/>
                    </a:cubicBezTo>
                    <a:cubicBezTo>
                      <a:pt x="1918" y="250"/>
                      <a:pt x="1918" y="167"/>
                      <a:pt x="1882" y="131"/>
                    </a:cubicBezTo>
                    <a:cubicBezTo>
                      <a:pt x="1670" y="35"/>
                      <a:pt x="1421" y="1"/>
                      <a:pt x="116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3"/>
              <p:cNvSpPr/>
              <p:nvPr/>
            </p:nvSpPr>
            <p:spPr>
              <a:xfrm>
                <a:off x="3683475" y="2382975"/>
                <a:ext cx="47650" cy="9200"/>
              </a:xfrm>
              <a:custGeom>
                <a:rect b="b" l="l" r="r" t="t"/>
                <a:pathLst>
                  <a:path extrusionOk="0" h="368" w="1906">
                    <a:moveTo>
                      <a:pt x="1113" y="0"/>
                    </a:moveTo>
                    <a:cubicBezTo>
                      <a:pt x="749" y="0"/>
                      <a:pt x="373" y="60"/>
                      <a:pt x="60" y="115"/>
                    </a:cubicBezTo>
                    <a:cubicBezTo>
                      <a:pt x="1" y="139"/>
                      <a:pt x="1" y="222"/>
                      <a:pt x="60" y="234"/>
                    </a:cubicBezTo>
                    <a:cubicBezTo>
                      <a:pt x="384" y="299"/>
                      <a:pt x="777" y="368"/>
                      <a:pt x="1153" y="368"/>
                    </a:cubicBezTo>
                    <a:cubicBezTo>
                      <a:pt x="1399" y="368"/>
                      <a:pt x="1639" y="338"/>
                      <a:pt x="1846" y="258"/>
                    </a:cubicBezTo>
                    <a:cubicBezTo>
                      <a:pt x="1906" y="234"/>
                      <a:pt x="1906" y="151"/>
                      <a:pt x="1846" y="115"/>
                    </a:cubicBezTo>
                    <a:cubicBezTo>
                      <a:pt x="1628" y="31"/>
                      <a:pt x="1374" y="0"/>
                      <a:pt x="111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3"/>
              <p:cNvSpPr/>
              <p:nvPr/>
            </p:nvSpPr>
            <p:spPr>
              <a:xfrm>
                <a:off x="3687350" y="2355575"/>
                <a:ext cx="38725" cy="7775"/>
              </a:xfrm>
              <a:custGeom>
                <a:rect b="b" l="l" r="r" t="t"/>
                <a:pathLst>
                  <a:path extrusionOk="0" h="311" w="1549">
                    <a:moveTo>
                      <a:pt x="1027" y="1"/>
                    </a:moveTo>
                    <a:cubicBezTo>
                      <a:pt x="947" y="1"/>
                      <a:pt x="866" y="5"/>
                      <a:pt x="786" y="9"/>
                    </a:cubicBezTo>
                    <a:cubicBezTo>
                      <a:pt x="536" y="9"/>
                      <a:pt x="274" y="20"/>
                      <a:pt x="36" y="116"/>
                    </a:cubicBezTo>
                    <a:cubicBezTo>
                      <a:pt x="1" y="128"/>
                      <a:pt x="1" y="199"/>
                      <a:pt x="36" y="223"/>
                    </a:cubicBezTo>
                    <a:cubicBezTo>
                      <a:pt x="225" y="289"/>
                      <a:pt x="429" y="310"/>
                      <a:pt x="630" y="310"/>
                    </a:cubicBezTo>
                    <a:cubicBezTo>
                      <a:pt x="682" y="310"/>
                      <a:pt x="735" y="309"/>
                      <a:pt x="786" y="306"/>
                    </a:cubicBezTo>
                    <a:cubicBezTo>
                      <a:pt x="834" y="306"/>
                      <a:pt x="882" y="307"/>
                      <a:pt x="930" y="307"/>
                    </a:cubicBezTo>
                    <a:cubicBezTo>
                      <a:pt x="1124" y="307"/>
                      <a:pt x="1320" y="299"/>
                      <a:pt x="1501" y="223"/>
                    </a:cubicBezTo>
                    <a:cubicBezTo>
                      <a:pt x="1548" y="187"/>
                      <a:pt x="1548" y="116"/>
                      <a:pt x="1501" y="80"/>
                    </a:cubicBezTo>
                    <a:cubicBezTo>
                      <a:pt x="1350" y="16"/>
                      <a:pt x="1189" y="1"/>
                      <a:pt x="102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3"/>
              <p:cNvSpPr/>
              <p:nvPr/>
            </p:nvSpPr>
            <p:spPr>
              <a:xfrm>
                <a:off x="3690625" y="2327475"/>
                <a:ext cx="29800" cy="7125"/>
              </a:xfrm>
              <a:custGeom>
                <a:rect b="b" l="l" r="r" t="t"/>
                <a:pathLst>
                  <a:path extrusionOk="0" h="285" w="1192">
                    <a:moveTo>
                      <a:pt x="767" y="1"/>
                    </a:moveTo>
                    <a:cubicBezTo>
                      <a:pt x="530" y="1"/>
                      <a:pt x="276" y="57"/>
                      <a:pt x="60" y="97"/>
                    </a:cubicBezTo>
                    <a:cubicBezTo>
                      <a:pt x="1" y="109"/>
                      <a:pt x="1" y="192"/>
                      <a:pt x="60" y="192"/>
                    </a:cubicBezTo>
                    <a:cubicBezTo>
                      <a:pt x="270" y="231"/>
                      <a:pt x="509" y="285"/>
                      <a:pt x="740" y="285"/>
                    </a:cubicBezTo>
                    <a:cubicBezTo>
                      <a:pt x="863" y="285"/>
                      <a:pt x="984" y="269"/>
                      <a:pt x="1096" y="228"/>
                    </a:cubicBezTo>
                    <a:cubicBezTo>
                      <a:pt x="1191" y="216"/>
                      <a:pt x="1191" y="73"/>
                      <a:pt x="1096" y="49"/>
                    </a:cubicBezTo>
                    <a:cubicBezTo>
                      <a:pt x="994" y="14"/>
                      <a:pt x="883" y="1"/>
                      <a:pt x="76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3"/>
              <p:cNvSpPr/>
              <p:nvPr/>
            </p:nvSpPr>
            <p:spPr>
              <a:xfrm>
                <a:off x="3692700" y="2298575"/>
                <a:ext cx="25050" cy="8050"/>
              </a:xfrm>
              <a:custGeom>
                <a:rect b="b" l="l" r="r" t="t"/>
                <a:pathLst>
                  <a:path extrusionOk="0" h="322" w="1002">
                    <a:moveTo>
                      <a:pt x="518" y="1"/>
                    </a:moveTo>
                    <a:cubicBezTo>
                      <a:pt x="358" y="1"/>
                      <a:pt x="196" y="34"/>
                      <a:pt x="49" y="98"/>
                    </a:cubicBezTo>
                    <a:cubicBezTo>
                      <a:pt x="1" y="122"/>
                      <a:pt x="1" y="205"/>
                      <a:pt x="49" y="217"/>
                    </a:cubicBezTo>
                    <a:cubicBezTo>
                      <a:pt x="203" y="284"/>
                      <a:pt x="373" y="321"/>
                      <a:pt x="541" y="321"/>
                    </a:cubicBezTo>
                    <a:cubicBezTo>
                      <a:pt x="671" y="321"/>
                      <a:pt x="799" y="299"/>
                      <a:pt x="918" y="253"/>
                    </a:cubicBezTo>
                    <a:cubicBezTo>
                      <a:pt x="1001" y="217"/>
                      <a:pt x="1001" y="98"/>
                      <a:pt x="918" y="74"/>
                    </a:cubicBezTo>
                    <a:cubicBezTo>
                      <a:pt x="792" y="25"/>
                      <a:pt x="655" y="1"/>
                      <a:pt x="51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3"/>
              <p:cNvSpPr/>
              <p:nvPr/>
            </p:nvSpPr>
            <p:spPr>
              <a:xfrm>
                <a:off x="3697775" y="2269875"/>
                <a:ext cx="24425" cy="8650"/>
              </a:xfrm>
              <a:custGeom>
                <a:rect b="b" l="l" r="r" t="t"/>
                <a:pathLst>
                  <a:path extrusionOk="0" h="346" w="977">
                    <a:moveTo>
                      <a:pt x="620" y="1"/>
                    </a:moveTo>
                    <a:cubicBezTo>
                      <a:pt x="422" y="1"/>
                      <a:pt x="204" y="64"/>
                      <a:pt x="60" y="115"/>
                    </a:cubicBezTo>
                    <a:cubicBezTo>
                      <a:pt x="0" y="139"/>
                      <a:pt x="0" y="222"/>
                      <a:pt x="60" y="234"/>
                    </a:cubicBezTo>
                    <a:cubicBezTo>
                      <a:pt x="201" y="283"/>
                      <a:pt x="414" y="345"/>
                      <a:pt x="608" y="345"/>
                    </a:cubicBezTo>
                    <a:cubicBezTo>
                      <a:pt x="741" y="345"/>
                      <a:pt x="866" y="316"/>
                      <a:pt x="953" y="234"/>
                    </a:cubicBezTo>
                    <a:cubicBezTo>
                      <a:pt x="977" y="210"/>
                      <a:pt x="977" y="150"/>
                      <a:pt x="953" y="103"/>
                    </a:cubicBezTo>
                    <a:cubicBezTo>
                      <a:pt x="868" y="28"/>
                      <a:pt x="749" y="1"/>
                      <a:pt x="62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3"/>
              <p:cNvSpPr/>
              <p:nvPr/>
            </p:nvSpPr>
            <p:spPr>
              <a:xfrm>
                <a:off x="3699550" y="2242875"/>
                <a:ext cx="22050" cy="5550"/>
              </a:xfrm>
              <a:custGeom>
                <a:rect b="b" l="l" r="r" t="t"/>
                <a:pathLst>
                  <a:path extrusionOk="0" h="222" w="882">
                    <a:moveTo>
                      <a:pt x="461" y="1"/>
                    </a:moveTo>
                    <a:cubicBezTo>
                      <a:pt x="328" y="1"/>
                      <a:pt x="198" y="19"/>
                      <a:pt x="60" y="52"/>
                    </a:cubicBezTo>
                    <a:cubicBezTo>
                      <a:pt x="1" y="64"/>
                      <a:pt x="1" y="159"/>
                      <a:pt x="60" y="171"/>
                    </a:cubicBezTo>
                    <a:cubicBezTo>
                      <a:pt x="204" y="204"/>
                      <a:pt x="337" y="222"/>
                      <a:pt x="470" y="222"/>
                    </a:cubicBezTo>
                    <a:cubicBezTo>
                      <a:pt x="578" y="222"/>
                      <a:pt x="686" y="210"/>
                      <a:pt x="799" y="183"/>
                    </a:cubicBezTo>
                    <a:cubicBezTo>
                      <a:pt x="882" y="183"/>
                      <a:pt x="882" y="52"/>
                      <a:pt x="799" y="40"/>
                    </a:cubicBezTo>
                    <a:cubicBezTo>
                      <a:pt x="681" y="13"/>
                      <a:pt x="570" y="1"/>
                      <a:pt x="46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3"/>
              <p:cNvSpPr/>
              <p:nvPr/>
            </p:nvSpPr>
            <p:spPr>
              <a:xfrm>
                <a:off x="2796475" y="2912100"/>
                <a:ext cx="919175" cy="232200"/>
              </a:xfrm>
              <a:custGeom>
                <a:rect b="b" l="l" r="r" t="t"/>
                <a:pathLst>
                  <a:path extrusionOk="0" h="9288" w="36767">
                    <a:moveTo>
                      <a:pt x="31921" y="0"/>
                    </a:moveTo>
                    <a:lnTo>
                      <a:pt x="0" y="4834"/>
                    </a:lnTo>
                    <a:lnTo>
                      <a:pt x="32397" y="9287"/>
                    </a:lnTo>
                    <a:lnTo>
                      <a:pt x="36767" y="4644"/>
                    </a:lnTo>
                    <a:lnTo>
                      <a:pt x="31921"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3"/>
              <p:cNvSpPr/>
              <p:nvPr/>
            </p:nvSpPr>
            <p:spPr>
              <a:xfrm>
                <a:off x="2795275" y="2904650"/>
                <a:ext cx="930200" cy="247075"/>
              </a:xfrm>
              <a:custGeom>
                <a:rect b="b" l="l" r="r" t="t"/>
                <a:pathLst>
                  <a:path extrusionOk="0" h="9883" w="37208">
                    <a:moveTo>
                      <a:pt x="31886" y="608"/>
                    </a:moveTo>
                    <a:lnTo>
                      <a:pt x="36410" y="4954"/>
                    </a:lnTo>
                    <a:lnTo>
                      <a:pt x="32350" y="9287"/>
                    </a:lnTo>
                    <a:lnTo>
                      <a:pt x="2048" y="5120"/>
                    </a:lnTo>
                    <a:lnTo>
                      <a:pt x="31886" y="608"/>
                    </a:lnTo>
                    <a:close/>
                    <a:moveTo>
                      <a:pt x="32076" y="1"/>
                    </a:moveTo>
                    <a:lnTo>
                      <a:pt x="1" y="4846"/>
                    </a:lnTo>
                    <a:lnTo>
                      <a:pt x="1" y="5418"/>
                    </a:lnTo>
                    <a:lnTo>
                      <a:pt x="32409" y="9871"/>
                    </a:lnTo>
                    <a:lnTo>
                      <a:pt x="32552" y="9883"/>
                    </a:lnTo>
                    <a:lnTo>
                      <a:pt x="37208" y="4942"/>
                    </a:lnTo>
                    <a:lnTo>
                      <a:pt x="32076"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3"/>
              <p:cNvSpPr/>
              <p:nvPr/>
            </p:nvSpPr>
            <p:spPr>
              <a:xfrm>
                <a:off x="3664425" y="3008900"/>
                <a:ext cx="11950" cy="98400"/>
              </a:xfrm>
              <a:custGeom>
                <a:rect b="b" l="l" r="r" t="t"/>
                <a:pathLst>
                  <a:path extrusionOk="0" h="3936" w="478">
                    <a:moveTo>
                      <a:pt x="239" y="1"/>
                    </a:moveTo>
                    <a:cubicBezTo>
                      <a:pt x="209" y="1"/>
                      <a:pt x="179" y="16"/>
                      <a:pt x="179" y="45"/>
                    </a:cubicBezTo>
                    <a:cubicBezTo>
                      <a:pt x="1" y="1308"/>
                      <a:pt x="84" y="2629"/>
                      <a:pt x="203" y="3891"/>
                    </a:cubicBezTo>
                    <a:cubicBezTo>
                      <a:pt x="203" y="3921"/>
                      <a:pt x="224" y="3936"/>
                      <a:pt x="245" y="3936"/>
                    </a:cubicBezTo>
                    <a:cubicBezTo>
                      <a:pt x="266" y="3936"/>
                      <a:pt x="287" y="3921"/>
                      <a:pt x="287" y="3891"/>
                    </a:cubicBezTo>
                    <a:cubicBezTo>
                      <a:pt x="406" y="2629"/>
                      <a:pt x="477" y="1308"/>
                      <a:pt x="299" y="45"/>
                    </a:cubicBezTo>
                    <a:cubicBezTo>
                      <a:pt x="299" y="16"/>
                      <a:pt x="269" y="1"/>
                      <a:pt x="23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3"/>
              <p:cNvSpPr/>
              <p:nvPr/>
            </p:nvSpPr>
            <p:spPr>
              <a:xfrm>
                <a:off x="3635850" y="3002200"/>
                <a:ext cx="12825" cy="104875"/>
              </a:xfrm>
              <a:custGeom>
                <a:rect b="b" l="l" r="r" t="t"/>
                <a:pathLst>
                  <a:path extrusionOk="0" h="4195" w="513">
                    <a:moveTo>
                      <a:pt x="251" y="1"/>
                    </a:moveTo>
                    <a:cubicBezTo>
                      <a:pt x="233" y="1"/>
                      <a:pt x="215" y="10"/>
                      <a:pt x="215" y="28"/>
                    </a:cubicBezTo>
                    <a:cubicBezTo>
                      <a:pt x="1" y="1337"/>
                      <a:pt x="96" y="2838"/>
                      <a:pt x="215" y="4159"/>
                    </a:cubicBezTo>
                    <a:cubicBezTo>
                      <a:pt x="215" y="4183"/>
                      <a:pt x="233" y="4195"/>
                      <a:pt x="251" y="4195"/>
                    </a:cubicBezTo>
                    <a:cubicBezTo>
                      <a:pt x="269" y="4195"/>
                      <a:pt x="287" y="4183"/>
                      <a:pt x="287" y="4159"/>
                    </a:cubicBezTo>
                    <a:cubicBezTo>
                      <a:pt x="406" y="2838"/>
                      <a:pt x="513" y="1349"/>
                      <a:pt x="287" y="28"/>
                    </a:cubicBezTo>
                    <a:cubicBezTo>
                      <a:pt x="287" y="10"/>
                      <a:pt x="269" y="1"/>
                      <a:pt x="25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3"/>
              <p:cNvSpPr/>
              <p:nvPr/>
            </p:nvSpPr>
            <p:spPr>
              <a:xfrm>
                <a:off x="3609375" y="3018275"/>
                <a:ext cx="8650" cy="103250"/>
              </a:xfrm>
              <a:custGeom>
                <a:rect b="b" l="l" r="r" t="t"/>
                <a:pathLst>
                  <a:path extrusionOk="0" h="4130" w="346">
                    <a:moveTo>
                      <a:pt x="177" y="1"/>
                    </a:moveTo>
                    <a:cubicBezTo>
                      <a:pt x="146" y="1"/>
                      <a:pt x="113" y="22"/>
                      <a:pt x="107" y="63"/>
                    </a:cubicBezTo>
                    <a:cubicBezTo>
                      <a:pt x="24" y="1409"/>
                      <a:pt x="0" y="2742"/>
                      <a:pt x="119" y="4076"/>
                    </a:cubicBezTo>
                    <a:cubicBezTo>
                      <a:pt x="119" y="4111"/>
                      <a:pt x="146" y="4129"/>
                      <a:pt x="173" y="4129"/>
                    </a:cubicBezTo>
                    <a:cubicBezTo>
                      <a:pt x="200" y="4129"/>
                      <a:pt x="226" y="4111"/>
                      <a:pt x="226" y="4076"/>
                    </a:cubicBezTo>
                    <a:cubicBezTo>
                      <a:pt x="345" y="2742"/>
                      <a:pt x="334" y="1409"/>
                      <a:pt x="238" y="63"/>
                    </a:cubicBezTo>
                    <a:cubicBezTo>
                      <a:pt x="238" y="22"/>
                      <a:pt x="209" y="1"/>
                      <a:pt x="17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3"/>
              <p:cNvSpPr/>
              <p:nvPr/>
            </p:nvSpPr>
            <p:spPr>
              <a:xfrm>
                <a:off x="3578125" y="3016875"/>
                <a:ext cx="14300" cy="118400"/>
              </a:xfrm>
              <a:custGeom>
                <a:rect b="b" l="l" r="r" t="t"/>
                <a:pathLst>
                  <a:path extrusionOk="0" h="4736" w="572">
                    <a:moveTo>
                      <a:pt x="290" y="0"/>
                    </a:moveTo>
                    <a:cubicBezTo>
                      <a:pt x="256" y="0"/>
                      <a:pt x="220" y="24"/>
                      <a:pt x="214" y="72"/>
                    </a:cubicBezTo>
                    <a:cubicBezTo>
                      <a:pt x="179" y="1596"/>
                      <a:pt x="0" y="3191"/>
                      <a:pt x="226" y="4691"/>
                    </a:cubicBezTo>
                    <a:cubicBezTo>
                      <a:pt x="232" y="4721"/>
                      <a:pt x="262" y="4736"/>
                      <a:pt x="290" y="4736"/>
                    </a:cubicBezTo>
                    <a:cubicBezTo>
                      <a:pt x="319" y="4736"/>
                      <a:pt x="345" y="4721"/>
                      <a:pt x="345" y="4691"/>
                    </a:cubicBezTo>
                    <a:cubicBezTo>
                      <a:pt x="572" y="3191"/>
                      <a:pt x="393" y="1596"/>
                      <a:pt x="357" y="72"/>
                    </a:cubicBezTo>
                    <a:cubicBezTo>
                      <a:pt x="357" y="24"/>
                      <a:pt x="324" y="0"/>
                      <a:pt x="29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3"/>
              <p:cNvSpPr/>
              <p:nvPr/>
            </p:nvSpPr>
            <p:spPr>
              <a:xfrm>
                <a:off x="3551925" y="3026100"/>
                <a:ext cx="10425" cy="98775"/>
              </a:xfrm>
              <a:custGeom>
                <a:rect b="b" l="l" r="r" t="t"/>
                <a:pathLst>
                  <a:path extrusionOk="0" h="3951" w="417">
                    <a:moveTo>
                      <a:pt x="207" y="0"/>
                    </a:moveTo>
                    <a:cubicBezTo>
                      <a:pt x="176" y="0"/>
                      <a:pt x="143" y="24"/>
                      <a:pt x="143" y="72"/>
                    </a:cubicBezTo>
                    <a:cubicBezTo>
                      <a:pt x="119" y="1334"/>
                      <a:pt x="0" y="2644"/>
                      <a:pt x="155" y="3906"/>
                    </a:cubicBezTo>
                    <a:cubicBezTo>
                      <a:pt x="155" y="3935"/>
                      <a:pt x="176" y="3950"/>
                      <a:pt x="198" y="3950"/>
                    </a:cubicBezTo>
                    <a:cubicBezTo>
                      <a:pt x="221" y="3950"/>
                      <a:pt x="244" y="3935"/>
                      <a:pt x="250" y="3906"/>
                    </a:cubicBezTo>
                    <a:cubicBezTo>
                      <a:pt x="417" y="2644"/>
                      <a:pt x="298" y="1346"/>
                      <a:pt x="262" y="72"/>
                    </a:cubicBezTo>
                    <a:cubicBezTo>
                      <a:pt x="268" y="24"/>
                      <a:pt x="238" y="0"/>
                      <a:pt x="20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3"/>
              <p:cNvSpPr/>
              <p:nvPr/>
            </p:nvSpPr>
            <p:spPr>
              <a:xfrm>
                <a:off x="3522150" y="3024525"/>
                <a:ext cx="13425" cy="95950"/>
              </a:xfrm>
              <a:custGeom>
                <a:rect b="b" l="l" r="r" t="t"/>
                <a:pathLst>
                  <a:path extrusionOk="0" h="3838" w="537">
                    <a:moveTo>
                      <a:pt x="269" y="1"/>
                    </a:moveTo>
                    <a:cubicBezTo>
                      <a:pt x="254" y="1"/>
                      <a:pt x="239" y="10"/>
                      <a:pt x="239" y="28"/>
                    </a:cubicBezTo>
                    <a:cubicBezTo>
                      <a:pt x="1" y="1206"/>
                      <a:pt x="24" y="2635"/>
                      <a:pt x="203" y="3802"/>
                    </a:cubicBezTo>
                    <a:cubicBezTo>
                      <a:pt x="203" y="3826"/>
                      <a:pt x="221" y="3838"/>
                      <a:pt x="242" y="3838"/>
                    </a:cubicBezTo>
                    <a:cubicBezTo>
                      <a:pt x="263" y="3838"/>
                      <a:pt x="286" y="3826"/>
                      <a:pt x="298" y="3802"/>
                    </a:cubicBezTo>
                    <a:cubicBezTo>
                      <a:pt x="477" y="2635"/>
                      <a:pt x="536" y="1206"/>
                      <a:pt x="298" y="28"/>
                    </a:cubicBezTo>
                    <a:cubicBezTo>
                      <a:pt x="298" y="10"/>
                      <a:pt x="283" y="1"/>
                      <a:pt x="26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3"/>
              <p:cNvSpPr/>
              <p:nvPr/>
            </p:nvSpPr>
            <p:spPr>
              <a:xfrm>
                <a:off x="3495375" y="3027500"/>
                <a:ext cx="9825" cy="91350"/>
              </a:xfrm>
              <a:custGeom>
                <a:rect b="b" l="l" r="r" t="t"/>
                <a:pathLst>
                  <a:path extrusionOk="0" h="3654" w="393">
                    <a:moveTo>
                      <a:pt x="200" y="1"/>
                    </a:moveTo>
                    <a:cubicBezTo>
                      <a:pt x="194" y="1"/>
                      <a:pt x="185" y="10"/>
                      <a:pt x="179" y="28"/>
                    </a:cubicBezTo>
                    <a:cubicBezTo>
                      <a:pt x="0" y="540"/>
                      <a:pt x="60" y="1135"/>
                      <a:pt x="36" y="1683"/>
                    </a:cubicBezTo>
                    <a:cubicBezTo>
                      <a:pt x="36" y="2314"/>
                      <a:pt x="60" y="2957"/>
                      <a:pt x="131" y="3600"/>
                    </a:cubicBezTo>
                    <a:cubicBezTo>
                      <a:pt x="137" y="3635"/>
                      <a:pt x="167" y="3653"/>
                      <a:pt x="195" y="3653"/>
                    </a:cubicBezTo>
                    <a:cubicBezTo>
                      <a:pt x="223" y="3653"/>
                      <a:pt x="250" y="3635"/>
                      <a:pt x="250" y="3600"/>
                    </a:cubicBezTo>
                    <a:cubicBezTo>
                      <a:pt x="322" y="2957"/>
                      <a:pt x="333" y="2314"/>
                      <a:pt x="333" y="1683"/>
                    </a:cubicBezTo>
                    <a:cubicBezTo>
                      <a:pt x="333" y="1123"/>
                      <a:pt x="393" y="540"/>
                      <a:pt x="203" y="28"/>
                    </a:cubicBezTo>
                    <a:cubicBezTo>
                      <a:pt x="208" y="10"/>
                      <a:pt x="205" y="1"/>
                      <a:pt x="20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3"/>
              <p:cNvSpPr/>
              <p:nvPr/>
            </p:nvSpPr>
            <p:spPr>
              <a:xfrm>
                <a:off x="3463225" y="3028100"/>
                <a:ext cx="17575" cy="85750"/>
              </a:xfrm>
              <a:custGeom>
                <a:rect b="b" l="l" r="r" t="t"/>
                <a:pathLst>
                  <a:path extrusionOk="0" h="3430" w="703">
                    <a:moveTo>
                      <a:pt x="351" y="1"/>
                    </a:moveTo>
                    <a:cubicBezTo>
                      <a:pt x="328" y="1"/>
                      <a:pt x="304" y="10"/>
                      <a:pt x="298" y="28"/>
                    </a:cubicBezTo>
                    <a:cubicBezTo>
                      <a:pt x="0" y="1028"/>
                      <a:pt x="191" y="2373"/>
                      <a:pt x="286" y="3385"/>
                    </a:cubicBezTo>
                    <a:cubicBezTo>
                      <a:pt x="286" y="3415"/>
                      <a:pt x="307" y="3430"/>
                      <a:pt x="328" y="3430"/>
                    </a:cubicBezTo>
                    <a:cubicBezTo>
                      <a:pt x="348" y="3430"/>
                      <a:pt x="369" y="3415"/>
                      <a:pt x="369" y="3385"/>
                    </a:cubicBezTo>
                    <a:cubicBezTo>
                      <a:pt x="465" y="2349"/>
                      <a:pt x="703" y="1028"/>
                      <a:pt x="405" y="28"/>
                    </a:cubicBezTo>
                    <a:cubicBezTo>
                      <a:pt x="399" y="10"/>
                      <a:pt x="375" y="1"/>
                      <a:pt x="35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3"/>
              <p:cNvSpPr/>
              <p:nvPr/>
            </p:nvSpPr>
            <p:spPr>
              <a:xfrm>
                <a:off x="3439100" y="3025125"/>
                <a:ext cx="10150" cy="84900"/>
              </a:xfrm>
              <a:custGeom>
                <a:rect b="b" l="l" r="r" t="t"/>
                <a:pathLst>
                  <a:path extrusionOk="0" h="3396" w="406">
                    <a:moveTo>
                      <a:pt x="187" y="1"/>
                    </a:moveTo>
                    <a:cubicBezTo>
                      <a:pt x="162" y="1"/>
                      <a:pt x="138" y="10"/>
                      <a:pt x="132" y="27"/>
                    </a:cubicBezTo>
                    <a:cubicBezTo>
                      <a:pt x="1" y="528"/>
                      <a:pt x="48" y="1075"/>
                      <a:pt x="60" y="1575"/>
                    </a:cubicBezTo>
                    <a:cubicBezTo>
                      <a:pt x="60" y="2171"/>
                      <a:pt x="72" y="2754"/>
                      <a:pt x="132" y="3337"/>
                    </a:cubicBezTo>
                    <a:cubicBezTo>
                      <a:pt x="138" y="3374"/>
                      <a:pt x="170" y="3396"/>
                      <a:pt x="201" y="3396"/>
                    </a:cubicBezTo>
                    <a:cubicBezTo>
                      <a:pt x="229" y="3396"/>
                      <a:pt x="257" y="3377"/>
                      <a:pt x="263" y="3337"/>
                    </a:cubicBezTo>
                    <a:cubicBezTo>
                      <a:pt x="322" y="2754"/>
                      <a:pt x="346" y="2171"/>
                      <a:pt x="346" y="1575"/>
                    </a:cubicBezTo>
                    <a:cubicBezTo>
                      <a:pt x="346" y="1075"/>
                      <a:pt x="406" y="528"/>
                      <a:pt x="251" y="27"/>
                    </a:cubicBezTo>
                    <a:cubicBezTo>
                      <a:pt x="239" y="10"/>
                      <a:pt x="212" y="1"/>
                      <a:pt x="18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3"/>
              <p:cNvSpPr/>
              <p:nvPr/>
            </p:nvSpPr>
            <p:spPr>
              <a:xfrm>
                <a:off x="3410825" y="3023575"/>
                <a:ext cx="10450" cy="82850"/>
              </a:xfrm>
              <a:custGeom>
                <a:rect b="b" l="l" r="r" t="t"/>
                <a:pathLst>
                  <a:path extrusionOk="0" h="3314" w="418">
                    <a:moveTo>
                      <a:pt x="181" y="0"/>
                    </a:moveTo>
                    <a:cubicBezTo>
                      <a:pt x="144" y="0"/>
                      <a:pt x="108" y="30"/>
                      <a:pt x="108" y="89"/>
                    </a:cubicBezTo>
                    <a:cubicBezTo>
                      <a:pt x="48" y="1149"/>
                      <a:pt x="1" y="2209"/>
                      <a:pt x="144" y="3268"/>
                    </a:cubicBezTo>
                    <a:cubicBezTo>
                      <a:pt x="156" y="3298"/>
                      <a:pt x="182" y="3313"/>
                      <a:pt x="208" y="3313"/>
                    </a:cubicBezTo>
                    <a:cubicBezTo>
                      <a:pt x="233" y="3313"/>
                      <a:pt x="257" y="3298"/>
                      <a:pt x="263" y="3268"/>
                    </a:cubicBezTo>
                    <a:cubicBezTo>
                      <a:pt x="417" y="2209"/>
                      <a:pt x="334" y="1149"/>
                      <a:pt x="263" y="89"/>
                    </a:cubicBezTo>
                    <a:cubicBezTo>
                      <a:pt x="257" y="30"/>
                      <a:pt x="218" y="0"/>
                      <a:pt x="18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3"/>
              <p:cNvSpPr/>
              <p:nvPr/>
            </p:nvSpPr>
            <p:spPr>
              <a:xfrm>
                <a:off x="3380475" y="3021025"/>
                <a:ext cx="10425" cy="83225"/>
              </a:xfrm>
              <a:custGeom>
                <a:rect b="b" l="l" r="r" t="t"/>
                <a:pathLst>
                  <a:path extrusionOk="0" h="3329" w="417">
                    <a:moveTo>
                      <a:pt x="262" y="1"/>
                    </a:moveTo>
                    <a:cubicBezTo>
                      <a:pt x="229" y="1"/>
                      <a:pt x="197" y="25"/>
                      <a:pt x="191" y="72"/>
                    </a:cubicBezTo>
                    <a:cubicBezTo>
                      <a:pt x="131" y="644"/>
                      <a:pt x="96" y="1204"/>
                      <a:pt x="84" y="1775"/>
                    </a:cubicBezTo>
                    <a:cubicBezTo>
                      <a:pt x="60" y="2263"/>
                      <a:pt x="0" y="2787"/>
                      <a:pt x="143" y="3275"/>
                    </a:cubicBezTo>
                    <a:cubicBezTo>
                      <a:pt x="149" y="3311"/>
                      <a:pt x="179" y="3329"/>
                      <a:pt x="209" y="3329"/>
                    </a:cubicBezTo>
                    <a:cubicBezTo>
                      <a:pt x="238" y="3329"/>
                      <a:pt x="268" y="3311"/>
                      <a:pt x="274" y="3275"/>
                    </a:cubicBezTo>
                    <a:cubicBezTo>
                      <a:pt x="417" y="2799"/>
                      <a:pt x="381" y="2275"/>
                      <a:pt x="381" y="1775"/>
                    </a:cubicBezTo>
                    <a:cubicBezTo>
                      <a:pt x="381" y="1204"/>
                      <a:pt x="393" y="644"/>
                      <a:pt x="334" y="72"/>
                    </a:cubicBezTo>
                    <a:cubicBezTo>
                      <a:pt x="328" y="25"/>
                      <a:pt x="295" y="1"/>
                      <a:pt x="26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3"/>
              <p:cNvSpPr/>
              <p:nvPr/>
            </p:nvSpPr>
            <p:spPr>
              <a:xfrm>
                <a:off x="3353075" y="3025950"/>
                <a:ext cx="10450" cy="72125"/>
              </a:xfrm>
              <a:custGeom>
                <a:rect b="b" l="l" r="r" t="t"/>
                <a:pathLst>
                  <a:path extrusionOk="0" h="2885" w="418">
                    <a:moveTo>
                      <a:pt x="214" y="0"/>
                    </a:moveTo>
                    <a:cubicBezTo>
                      <a:pt x="171" y="0"/>
                      <a:pt x="126" y="30"/>
                      <a:pt x="120" y="90"/>
                    </a:cubicBezTo>
                    <a:cubicBezTo>
                      <a:pt x="1" y="1007"/>
                      <a:pt x="37" y="1911"/>
                      <a:pt x="132" y="2840"/>
                    </a:cubicBezTo>
                    <a:cubicBezTo>
                      <a:pt x="132" y="2870"/>
                      <a:pt x="156" y="2885"/>
                      <a:pt x="180" y="2885"/>
                    </a:cubicBezTo>
                    <a:cubicBezTo>
                      <a:pt x="203" y="2885"/>
                      <a:pt x="227" y="2870"/>
                      <a:pt x="227" y="2840"/>
                    </a:cubicBezTo>
                    <a:cubicBezTo>
                      <a:pt x="334" y="1935"/>
                      <a:pt x="418" y="1007"/>
                      <a:pt x="299" y="90"/>
                    </a:cubicBezTo>
                    <a:cubicBezTo>
                      <a:pt x="299" y="30"/>
                      <a:pt x="257" y="0"/>
                      <a:pt x="21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3"/>
              <p:cNvSpPr/>
              <p:nvPr/>
            </p:nvSpPr>
            <p:spPr>
              <a:xfrm>
                <a:off x="3323625" y="3007800"/>
                <a:ext cx="12825" cy="85825"/>
              </a:xfrm>
              <a:custGeom>
                <a:rect b="b" l="l" r="r" t="t"/>
                <a:pathLst>
                  <a:path extrusionOk="0" h="3433" w="513">
                    <a:moveTo>
                      <a:pt x="261" y="0"/>
                    </a:moveTo>
                    <a:cubicBezTo>
                      <a:pt x="226" y="0"/>
                      <a:pt x="191" y="18"/>
                      <a:pt x="179" y="54"/>
                    </a:cubicBezTo>
                    <a:cubicBezTo>
                      <a:pt x="0" y="1078"/>
                      <a:pt x="36" y="2364"/>
                      <a:pt x="203" y="3387"/>
                    </a:cubicBezTo>
                    <a:cubicBezTo>
                      <a:pt x="209" y="3417"/>
                      <a:pt x="232" y="3432"/>
                      <a:pt x="258" y="3432"/>
                    </a:cubicBezTo>
                    <a:cubicBezTo>
                      <a:pt x="283" y="3432"/>
                      <a:pt x="310" y="3417"/>
                      <a:pt x="322" y="3387"/>
                    </a:cubicBezTo>
                    <a:cubicBezTo>
                      <a:pt x="500" y="2364"/>
                      <a:pt x="512" y="1078"/>
                      <a:pt x="334" y="54"/>
                    </a:cubicBezTo>
                    <a:cubicBezTo>
                      <a:pt x="328" y="18"/>
                      <a:pt x="295" y="0"/>
                      <a:pt x="26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3"/>
              <p:cNvSpPr/>
              <p:nvPr/>
            </p:nvSpPr>
            <p:spPr>
              <a:xfrm>
                <a:off x="3296225" y="3021400"/>
                <a:ext cx="11050" cy="69025"/>
              </a:xfrm>
              <a:custGeom>
                <a:rect b="b" l="l" r="r" t="t"/>
                <a:pathLst>
                  <a:path extrusionOk="0" h="2761" w="442">
                    <a:moveTo>
                      <a:pt x="232" y="1"/>
                    </a:moveTo>
                    <a:cubicBezTo>
                      <a:pt x="194" y="1"/>
                      <a:pt x="156" y="28"/>
                      <a:pt x="144" y="81"/>
                    </a:cubicBezTo>
                    <a:cubicBezTo>
                      <a:pt x="60" y="927"/>
                      <a:pt x="1" y="1879"/>
                      <a:pt x="168" y="2724"/>
                    </a:cubicBezTo>
                    <a:cubicBezTo>
                      <a:pt x="173" y="2748"/>
                      <a:pt x="194" y="2760"/>
                      <a:pt x="215" y="2760"/>
                    </a:cubicBezTo>
                    <a:cubicBezTo>
                      <a:pt x="236" y="2760"/>
                      <a:pt x="257" y="2748"/>
                      <a:pt x="263" y="2724"/>
                    </a:cubicBezTo>
                    <a:cubicBezTo>
                      <a:pt x="441" y="1879"/>
                      <a:pt x="406" y="938"/>
                      <a:pt x="310" y="81"/>
                    </a:cubicBezTo>
                    <a:cubicBezTo>
                      <a:pt x="304" y="28"/>
                      <a:pt x="269" y="1"/>
                      <a:pt x="23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3"/>
              <p:cNvSpPr/>
              <p:nvPr/>
            </p:nvSpPr>
            <p:spPr>
              <a:xfrm>
                <a:off x="3239675" y="3024750"/>
                <a:ext cx="11625" cy="58150"/>
              </a:xfrm>
              <a:custGeom>
                <a:rect b="b" l="l" r="r" t="t"/>
                <a:pathLst>
                  <a:path extrusionOk="0" h="2326" w="465">
                    <a:moveTo>
                      <a:pt x="225" y="1"/>
                    </a:moveTo>
                    <a:cubicBezTo>
                      <a:pt x="191" y="1"/>
                      <a:pt x="155" y="19"/>
                      <a:pt x="144" y="54"/>
                    </a:cubicBezTo>
                    <a:cubicBezTo>
                      <a:pt x="1" y="757"/>
                      <a:pt x="60" y="1578"/>
                      <a:pt x="191" y="2281"/>
                    </a:cubicBezTo>
                    <a:cubicBezTo>
                      <a:pt x="197" y="2311"/>
                      <a:pt x="224" y="2325"/>
                      <a:pt x="251" y="2325"/>
                    </a:cubicBezTo>
                    <a:cubicBezTo>
                      <a:pt x="277" y="2325"/>
                      <a:pt x="304" y="2311"/>
                      <a:pt x="310" y="2281"/>
                    </a:cubicBezTo>
                    <a:cubicBezTo>
                      <a:pt x="441" y="1578"/>
                      <a:pt x="465" y="757"/>
                      <a:pt x="298" y="54"/>
                    </a:cubicBezTo>
                    <a:cubicBezTo>
                      <a:pt x="292" y="19"/>
                      <a:pt x="260" y="1"/>
                      <a:pt x="22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3"/>
              <p:cNvSpPr/>
              <p:nvPr/>
            </p:nvSpPr>
            <p:spPr>
              <a:xfrm>
                <a:off x="3267950" y="3025725"/>
                <a:ext cx="11050" cy="60675"/>
              </a:xfrm>
              <a:custGeom>
                <a:rect b="b" l="l" r="r" t="t"/>
                <a:pathLst>
                  <a:path extrusionOk="0" h="2427" w="442">
                    <a:moveTo>
                      <a:pt x="221" y="0"/>
                    </a:moveTo>
                    <a:cubicBezTo>
                      <a:pt x="179" y="0"/>
                      <a:pt x="138" y="21"/>
                      <a:pt x="132" y="63"/>
                    </a:cubicBezTo>
                    <a:cubicBezTo>
                      <a:pt x="1" y="825"/>
                      <a:pt x="72" y="1611"/>
                      <a:pt x="167" y="2373"/>
                    </a:cubicBezTo>
                    <a:cubicBezTo>
                      <a:pt x="173" y="2409"/>
                      <a:pt x="197" y="2426"/>
                      <a:pt x="222" y="2426"/>
                    </a:cubicBezTo>
                    <a:cubicBezTo>
                      <a:pt x="248" y="2426"/>
                      <a:pt x="275" y="2409"/>
                      <a:pt x="286" y="2373"/>
                    </a:cubicBezTo>
                    <a:cubicBezTo>
                      <a:pt x="382" y="1611"/>
                      <a:pt x="441" y="825"/>
                      <a:pt x="310" y="63"/>
                    </a:cubicBezTo>
                    <a:cubicBezTo>
                      <a:pt x="304" y="21"/>
                      <a:pt x="263" y="0"/>
                      <a:pt x="22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3"/>
              <p:cNvSpPr/>
              <p:nvPr/>
            </p:nvSpPr>
            <p:spPr>
              <a:xfrm>
                <a:off x="3210500" y="3026625"/>
                <a:ext cx="12525" cy="52700"/>
              </a:xfrm>
              <a:custGeom>
                <a:rect b="b" l="l" r="r" t="t"/>
                <a:pathLst>
                  <a:path extrusionOk="0" h="2108" w="501">
                    <a:moveTo>
                      <a:pt x="260" y="0"/>
                    </a:moveTo>
                    <a:cubicBezTo>
                      <a:pt x="224" y="0"/>
                      <a:pt x="185" y="21"/>
                      <a:pt x="168" y="63"/>
                    </a:cubicBezTo>
                    <a:cubicBezTo>
                      <a:pt x="1" y="682"/>
                      <a:pt x="96" y="1432"/>
                      <a:pt x="203" y="2063"/>
                    </a:cubicBezTo>
                    <a:cubicBezTo>
                      <a:pt x="209" y="2093"/>
                      <a:pt x="233" y="2108"/>
                      <a:pt x="258" y="2108"/>
                    </a:cubicBezTo>
                    <a:cubicBezTo>
                      <a:pt x="284" y="2108"/>
                      <a:pt x="310" y="2093"/>
                      <a:pt x="322" y="2063"/>
                    </a:cubicBezTo>
                    <a:cubicBezTo>
                      <a:pt x="418" y="1444"/>
                      <a:pt x="501" y="682"/>
                      <a:pt x="334" y="63"/>
                    </a:cubicBezTo>
                    <a:cubicBezTo>
                      <a:pt x="328" y="21"/>
                      <a:pt x="295" y="0"/>
                      <a:pt x="26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3"/>
              <p:cNvSpPr/>
              <p:nvPr/>
            </p:nvSpPr>
            <p:spPr>
              <a:xfrm>
                <a:off x="3183425" y="3027225"/>
                <a:ext cx="11625" cy="47275"/>
              </a:xfrm>
              <a:custGeom>
                <a:rect b="b" l="l" r="r" t="t"/>
                <a:pathLst>
                  <a:path extrusionOk="0" h="1891" w="465">
                    <a:moveTo>
                      <a:pt x="204" y="0"/>
                    </a:moveTo>
                    <a:cubicBezTo>
                      <a:pt x="164" y="0"/>
                      <a:pt x="125" y="21"/>
                      <a:pt x="119" y="63"/>
                    </a:cubicBezTo>
                    <a:cubicBezTo>
                      <a:pt x="0" y="622"/>
                      <a:pt x="12" y="1289"/>
                      <a:pt x="167" y="1837"/>
                    </a:cubicBezTo>
                    <a:cubicBezTo>
                      <a:pt x="173" y="1872"/>
                      <a:pt x="203" y="1890"/>
                      <a:pt x="234" y="1890"/>
                    </a:cubicBezTo>
                    <a:cubicBezTo>
                      <a:pt x="265" y="1890"/>
                      <a:pt x="298" y="1872"/>
                      <a:pt x="310" y="1837"/>
                    </a:cubicBezTo>
                    <a:cubicBezTo>
                      <a:pt x="465" y="1289"/>
                      <a:pt x="429" y="610"/>
                      <a:pt x="298" y="63"/>
                    </a:cubicBezTo>
                    <a:cubicBezTo>
                      <a:pt x="286" y="21"/>
                      <a:pt x="244" y="0"/>
                      <a:pt x="20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3"/>
              <p:cNvSpPr/>
              <p:nvPr/>
            </p:nvSpPr>
            <p:spPr>
              <a:xfrm>
                <a:off x="3155450" y="3021325"/>
                <a:ext cx="9550" cy="49975"/>
              </a:xfrm>
              <a:custGeom>
                <a:rect b="b" l="l" r="r" t="t"/>
                <a:pathLst>
                  <a:path extrusionOk="0" h="1999" w="382">
                    <a:moveTo>
                      <a:pt x="186" y="1"/>
                    </a:moveTo>
                    <a:cubicBezTo>
                      <a:pt x="167" y="1"/>
                      <a:pt x="149" y="13"/>
                      <a:pt x="143" y="37"/>
                    </a:cubicBezTo>
                    <a:cubicBezTo>
                      <a:pt x="0" y="322"/>
                      <a:pt x="48" y="644"/>
                      <a:pt x="48" y="953"/>
                    </a:cubicBezTo>
                    <a:cubicBezTo>
                      <a:pt x="48" y="1299"/>
                      <a:pt x="84" y="1632"/>
                      <a:pt x="155" y="1954"/>
                    </a:cubicBezTo>
                    <a:cubicBezTo>
                      <a:pt x="161" y="1983"/>
                      <a:pt x="188" y="1998"/>
                      <a:pt x="214" y="1998"/>
                    </a:cubicBezTo>
                    <a:cubicBezTo>
                      <a:pt x="241" y="1998"/>
                      <a:pt x="268" y="1983"/>
                      <a:pt x="274" y="1954"/>
                    </a:cubicBezTo>
                    <a:cubicBezTo>
                      <a:pt x="345" y="1632"/>
                      <a:pt x="357" y="1299"/>
                      <a:pt x="345" y="953"/>
                    </a:cubicBezTo>
                    <a:cubicBezTo>
                      <a:pt x="345" y="644"/>
                      <a:pt x="381" y="322"/>
                      <a:pt x="238" y="37"/>
                    </a:cubicBezTo>
                    <a:cubicBezTo>
                      <a:pt x="226" y="13"/>
                      <a:pt x="206" y="1"/>
                      <a:pt x="18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3"/>
              <p:cNvSpPr/>
              <p:nvPr/>
            </p:nvSpPr>
            <p:spPr>
              <a:xfrm>
                <a:off x="3127750" y="3019550"/>
                <a:ext cx="8375" cy="47200"/>
              </a:xfrm>
              <a:custGeom>
                <a:rect b="b" l="l" r="r" t="t"/>
                <a:pathLst>
                  <a:path extrusionOk="0" h="1888" w="335">
                    <a:moveTo>
                      <a:pt x="163" y="0"/>
                    </a:moveTo>
                    <a:cubicBezTo>
                      <a:pt x="144" y="0"/>
                      <a:pt x="126" y="12"/>
                      <a:pt x="120" y="36"/>
                    </a:cubicBezTo>
                    <a:cubicBezTo>
                      <a:pt x="1" y="286"/>
                      <a:pt x="13" y="608"/>
                      <a:pt x="25" y="893"/>
                    </a:cubicBezTo>
                    <a:cubicBezTo>
                      <a:pt x="37" y="1203"/>
                      <a:pt x="37" y="1536"/>
                      <a:pt x="120" y="1834"/>
                    </a:cubicBezTo>
                    <a:cubicBezTo>
                      <a:pt x="126" y="1870"/>
                      <a:pt x="156" y="1888"/>
                      <a:pt x="185" y="1888"/>
                    </a:cubicBezTo>
                    <a:cubicBezTo>
                      <a:pt x="215" y="1888"/>
                      <a:pt x="245" y="1870"/>
                      <a:pt x="251" y="1834"/>
                    </a:cubicBezTo>
                    <a:cubicBezTo>
                      <a:pt x="322" y="1513"/>
                      <a:pt x="322" y="1203"/>
                      <a:pt x="322" y="893"/>
                    </a:cubicBezTo>
                    <a:cubicBezTo>
                      <a:pt x="322" y="608"/>
                      <a:pt x="334" y="298"/>
                      <a:pt x="215" y="36"/>
                    </a:cubicBezTo>
                    <a:cubicBezTo>
                      <a:pt x="203" y="12"/>
                      <a:pt x="182" y="0"/>
                      <a:pt x="16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3"/>
              <p:cNvSpPr/>
              <p:nvPr/>
            </p:nvSpPr>
            <p:spPr>
              <a:xfrm>
                <a:off x="3095625" y="3018425"/>
                <a:ext cx="15200" cy="47800"/>
              </a:xfrm>
              <a:custGeom>
                <a:rect b="b" l="l" r="r" t="t"/>
                <a:pathLst>
                  <a:path extrusionOk="0" h="1912" w="608">
                    <a:moveTo>
                      <a:pt x="313" y="1"/>
                    </a:moveTo>
                    <a:cubicBezTo>
                      <a:pt x="286" y="1"/>
                      <a:pt x="256" y="16"/>
                      <a:pt x="238" y="45"/>
                    </a:cubicBezTo>
                    <a:cubicBezTo>
                      <a:pt x="0" y="569"/>
                      <a:pt x="131" y="1308"/>
                      <a:pt x="238" y="1867"/>
                    </a:cubicBezTo>
                    <a:cubicBezTo>
                      <a:pt x="244" y="1897"/>
                      <a:pt x="274" y="1912"/>
                      <a:pt x="304" y="1912"/>
                    </a:cubicBezTo>
                    <a:cubicBezTo>
                      <a:pt x="333" y="1912"/>
                      <a:pt x="363" y="1897"/>
                      <a:pt x="369" y="1867"/>
                    </a:cubicBezTo>
                    <a:cubicBezTo>
                      <a:pt x="476" y="1331"/>
                      <a:pt x="607" y="569"/>
                      <a:pt x="369" y="45"/>
                    </a:cubicBezTo>
                    <a:cubicBezTo>
                      <a:pt x="363" y="16"/>
                      <a:pt x="339" y="1"/>
                      <a:pt x="31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3"/>
              <p:cNvSpPr/>
              <p:nvPr/>
            </p:nvSpPr>
            <p:spPr>
              <a:xfrm>
                <a:off x="3068225" y="3012775"/>
                <a:ext cx="13725" cy="46900"/>
              </a:xfrm>
              <a:custGeom>
                <a:rect b="b" l="l" r="r" t="t"/>
                <a:pathLst>
                  <a:path extrusionOk="0" h="1876" w="549">
                    <a:moveTo>
                      <a:pt x="277" y="1"/>
                    </a:moveTo>
                    <a:cubicBezTo>
                      <a:pt x="251" y="1"/>
                      <a:pt x="221" y="15"/>
                      <a:pt x="203" y="45"/>
                    </a:cubicBezTo>
                    <a:cubicBezTo>
                      <a:pt x="1" y="569"/>
                      <a:pt x="96" y="1295"/>
                      <a:pt x="203" y="1831"/>
                    </a:cubicBezTo>
                    <a:cubicBezTo>
                      <a:pt x="209" y="1861"/>
                      <a:pt x="236" y="1876"/>
                      <a:pt x="263" y="1876"/>
                    </a:cubicBezTo>
                    <a:cubicBezTo>
                      <a:pt x="289" y="1876"/>
                      <a:pt x="316" y="1861"/>
                      <a:pt x="322" y="1831"/>
                    </a:cubicBezTo>
                    <a:cubicBezTo>
                      <a:pt x="429" y="1295"/>
                      <a:pt x="548" y="569"/>
                      <a:pt x="334" y="45"/>
                    </a:cubicBezTo>
                    <a:cubicBezTo>
                      <a:pt x="328" y="15"/>
                      <a:pt x="304" y="1"/>
                      <a:pt x="27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3"/>
              <p:cNvSpPr/>
              <p:nvPr/>
            </p:nvSpPr>
            <p:spPr>
              <a:xfrm>
                <a:off x="3042325" y="3017975"/>
                <a:ext cx="8675" cy="38200"/>
              </a:xfrm>
              <a:custGeom>
                <a:rect b="b" l="l" r="r" t="t"/>
                <a:pathLst>
                  <a:path extrusionOk="0" h="1528" w="347">
                    <a:moveTo>
                      <a:pt x="178" y="1"/>
                    </a:moveTo>
                    <a:cubicBezTo>
                      <a:pt x="153" y="1"/>
                      <a:pt x="126" y="10"/>
                      <a:pt x="108" y="28"/>
                    </a:cubicBezTo>
                    <a:cubicBezTo>
                      <a:pt x="1" y="254"/>
                      <a:pt x="25" y="516"/>
                      <a:pt x="37" y="742"/>
                    </a:cubicBezTo>
                    <a:cubicBezTo>
                      <a:pt x="37" y="1004"/>
                      <a:pt x="48" y="1254"/>
                      <a:pt x="144" y="1492"/>
                    </a:cubicBezTo>
                    <a:cubicBezTo>
                      <a:pt x="150" y="1516"/>
                      <a:pt x="170" y="1528"/>
                      <a:pt x="191" y="1528"/>
                    </a:cubicBezTo>
                    <a:cubicBezTo>
                      <a:pt x="212" y="1528"/>
                      <a:pt x="233" y="1516"/>
                      <a:pt x="239" y="1492"/>
                    </a:cubicBezTo>
                    <a:cubicBezTo>
                      <a:pt x="334" y="1254"/>
                      <a:pt x="346" y="1004"/>
                      <a:pt x="334" y="742"/>
                    </a:cubicBezTo>
                    <a:cubicBezTo>
                      <a:pt x="334" y="504"/>
                      <a:pt x="346" y="254"/>
                      <a:pt x="239" y="28"/>
                    </a:cubicBezTo>
                    <a:cubicBezTo>
                      <a:pt x="227" y="10"/>
                      <a:pt x="203" y="1"/>
                      <a:pt x="178"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3"/>
              <p:cNvSpPr/>
              <p:nvPr/>
            </p:nvSpPr>
            <p:spPr>
              <a:xfrm>
                <a:off x="3013450" y="3024025"/>
                <a:ext cx="10150" cy="29100"/>
              </a:xfrm>
              <a:custGeom>
                <a:rect b="b" l="l" r="r" t="t"/>
                <a:pathLst>
                  <a:path extrusionOk="0" h="1164" w="406">
                    <a:moveTo>
                      <a:pt x="193" y="0"/>
                    </a:moveTo>
                    <a:cubicBezTo>
                      <a:pt x="156" y="0"/>
                      <a:pt x="120" y="24"/>
                      <a:pt x="108" y="71"/>
                    </a:cubicBezTo>
                    <a:cubicBezTo>
                      <a:pt x="1" y="393"/>
                      <a:pt x="84" y="786"/>
                      <a:pt x="144" y="1119"/>
                    </a:cubicBezTo>
                    <a:cubicBezTo>
                      <a:pt x="156" y="1149"/>
                      <a:pt x="182" y="1164"/>
                      <a:pt x="206" y="1164"/>
                    </a:cubicBezTo>
                    <a:cubicBezTo>
                      <a:pt x="230" y="1164"/>
                      <a:pt x="251" y="1149"/>
                      <a:pt x="251" y="1119"/>
                    </a:cubicBezTo>
                    <a:cubicBezTo>
                      <a:pt x="310" y="786"/>
                      <a:pt x="406" y="405"/>
                      <a:pt x="287" y="71"/>
                    </a:cubicBezTo>
                    <a:cubicBezTo>
                      <a:pt x="269" y="24"/>
                      <a:pt x="230" y="0"/>
                      <a:pt x="19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3"/>
              <p:cNvSpPr/>
              <p:nvPr/>
            </p:nvSpPr>
            <p:spPr>
              <a:xfrm>
                <a:off x="2985175" y="3026400"/>
                <a:ext cx="9550" cy="24125"/>
              </a:xfrm>
              <a:custGeom>
                <a:rect b="b" l="l" r="r" t="t"/>
                <a:pathLst>
                  <a:path extrusionOk="0" h="965" w="382">
                    <a:moveTo>
                      <a:pt x="193" y="0"/>
                    </a:moveTo>
                    <a:cubicBezTo>
                      <a:pt x="156" y="0"/>
                      <a:pt x="120" y="24"/>
                      <a:pt x="108" y="72"/>
                    </a:cubicBezTo>
                    <a:cubicBezTo>
                      <a:pt x="1" y="334"/>
                      <a:pt x="13" y="667"/>
                      <a:pt x="132" y="929"/>
                    </a:cubicBezTo>
                    <a:cubicBezTo>
                      <a:pt x="138" y="953"/>
                      <a:pt x="164" y="965"/>
                      <a:pt x="191" y="965"/>
                    </a:cubicBezTo>
                    <a:cubicBezTo>
                      <a:pt x="218" y="965"/>
                      <a:pt x="245" y="953"/>
                      <a:pt x="251" y="929"/>
                    </a:cubicBezTo>
                    <a:cubicBezTo>
                      <a:pt x="370" y="667"/>
                      <a:pt x="382" y="334"/>
                      <a:pt x="287" y="72"/>
                    </a:cubicBezTo>
                    <a:cubicBezTo>
                      <a:pt x="269" y="24"/>
                      <a:pt x="230" y="0"/>
                      <a:pt x="19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3"/>
              <p:cNvSpPr/>
              <p:nvPr/>
            </p:nvSpPr>
            <p:spPr>
              <a:xfrm>
                <a:off x="2955125" y="3021625"/>
                <a:ext cx="12825" cy="24375"/>
              </a:xfrm>
              <a:custGeom>
                <a:rect b="b" l="l" r="r" t="t"/>
                <a:pathLst>
                  <a:path extrusionOk="0" h="975" w="513">
                    <a:moveTo>
                      <a:pt x="265" y="1"/>
                    </a:moveTo>
                    <a:cubicBezTo>
                      <a:pt x="241" y="1"/>
                      <a:pt x="215" y="13"/>
                      <a:pt x="191" y="37"/>
                    </a:cubicBezTo>
                    <a:cubicBezTo>
                      <a:pt x="0" y="239"/>
                      <a:pt x="119" y="691"/>
                      <a:pt x="203" y="929"/>
                    </a:cubicBezTo>
                    <a:cubicBezTo>
                      <a:pt x="209" y="959"/>
                      <a:pt x="235" y="974"/>
                      <a:pt x="262" y="974"/>
                    </a:cubicBezTo>
                    <a:cubicBezTo>
                      <a:pt x="289" y="974"/>
                      <a:pt x="316" y="959"/>
                      <a:pt x="322" y="929"/>
                    </a:cubicBezTo>
                    <a:cubicBezTo>
                      <a:pt x="393" y="691"/>
                      <a:pt x="512" y="239"/>
                      <a:pt x="322" y="37"/>
                    </a:cubicBezTo>
                    <a:cubicBezTo>
                      <a:pt x="310" y="13"/>
                      <a:pt x="289" y="1"/>
                      <a:pt x="26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3"/>
              <p:cNvSpPr/>
              <p:nvPr/>
            </p:nvSpPr>
            <p:spPr>
              <a:xfrm>
                <a:off x="2929825" y="3022675"/>
                <a:ext cx="6575" cy="21225"/>
              </a:xfrm>
              <a:custGeom>
                <a:rect b="b" l="l" r="r" t="t"/>
                <a:pathLst>
                  <a:path extrusionOk="0" h="849" w="263">
                    <a:moveTo>
                      <a:pt x="136" y="0"/>
                    </a:moveTo>
                    <a:cubicBezTo>
                      <a:pt x="101" y="0"/>
                      <a:pt x="66" y="18"/>
                      <a:pt x="60" y="54"/>
                    </a:cubicBezTo>
                    <a:cubicBezTo>
                      <a:pt x="0" y="328"/>
                      <a:pt x="12" y="542"/>
                      <a:pt x="72" y="804"/>
                    </a:cubicBezTo>
                    <a:cubicBezTo>
                      <a:pt x="78" y="834"/>
                      <a:pt x="104" y="849"/>
                      <a:pt x="131" y="849"/>
                    </a:cubicBezTo>
                    <a:cubicBezTo>
                      <a:pt x="158" y="849"/>
                      <a:pt x="185" y="834"/>
                      <a:pt x="191" y="804"/>
                    </a:cubicBezTo>
                    <a:cubicBezTo>
                      <a:pt x="250" y="530"/>
                      <a:pt x="262" y="304"/>
                      <a:pt x="203" y="54"/>
                    </a:cubicBezTo>
                    <a:cubicBezTo>
                      <a:pt x="203" y="18"/>
                      <a:pt x="170" y="0"/>
                      <a:pt x="13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3"/>
              <p:cNvSpPr/>
              <p:nvPr/>
            </p:nvSpPr>
            <p:spPr>
              <a:xfrm>
                <a:off x="3599550" y="3028175"/>
                <a:ext cx="232200" cy="918900"/>
              </a:xfrm>
              <a:custGeom>
                <a:rect b="b" l="l" r="r" t="t"/>
                <a:pathLst>
                  <a:path extrusionOk="0" h="36756" w="9288">
                    <a:moveTo>
                      <a:pt x="4644" y="1"/>
                    </a:moveTo>
                    <a:lnTo>
                      <a:pt x="0" y="4835"/>
                    </a:lnTo>
                    <a:lnTo>
                      <a:pt x="4834" y="36755"/>
                    </a:lnTo>
                    <a:lnTo>
                      <a:pt x="9287" y="4358"/>
                    </a:lnTo>
                    <a:lnTo>
                      <a:pt x="4644" y="1"/>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3"/>
              <p:cNvSpPr/>
              <p:nvPr/>
            </p:nvSpPr>
            <p:spPr>
              <a:xfrm>
                <a:off x="3592100" y="3018050"/>
                <a:ext cx="247375" cy="930200"/>
              </a:xfrm>
              <a:custGeom>
                <a:rect b="b" l="l" r="r" t="t"/>
                <a:pathLst>
                  <a:path extrusionOk="0" h="37208" w="9895">
                    <a:moveTo>
                      <a:pt x="4954" y="811"/>
                    </a:moveTo>
                    <a:lnTo>
                      <a:pt x="9264" y="4871"/>
                    </a:lnTo>
                    <a:lnTo>
                      <a:pt x="5097" y="35172"/>
                    </a:lnTo>
                    <a:lnTo>
                      <a:pt x="596" y="5335"/>
                    </a:lnTo>
                    <a:lnTo>
                      <a:pt x="4954" y="811"/>
                    </a:lnTo>
                    <a:close/>
                    <a:moveTo>
                      <a:pt x="4942" y="1"/>
                    </a:moveTo>
                    <a:lnTo>
                      <a:pt x="1" y="5132"/>
                    </a:lnTo>
                    <a:lnTo>
                      <a:pt x="4846" y="37208"/>
                    </a:lnTo>
                    <a:lnTo>
                      <a:pt x="5430" y="37208"/>
                    </a:lnTo>
                    <a:lnTo>
                      <a:pt x="9883" y="4811"/>
                    </a:lnTo>
                    <a:lnTo>
                      <a:pt x="9895" y="4656"/>
                    </a:lnTo>
                    <a:lnTo>
                      <a:pt x="4942"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3"/>
              <p:cNvSpPr/>
              <p:nvPr/>
            </p:nvSpPr>
            <p:spPr>
              <a:xfrm>
                <a:off x="3695700" y="3068950"/>
                <a:ext cx="99425" cy="8375"/>
              </a:xfrm>
              <a:custGeom>
                <a:rect b="b" l="l" r="r" t="t"/>
                <a:pathLst>
                  <a:path extrusionOk="0" h="335" w="3977">
                    <a:moveTo>
                      <a:pt x="1733" y="0"/>
                    </a:moveTo>
                    <a:cubicBezTo>
                      <a:pt x="1172" y="0"/>
                      <a:pt x="611" y="31"/>
                      <a:pt x="60" y="108"/>
                    </a:cubicBezTo>
                    <a:cubicBezTo>
                      <a:pt x="0" y="108"/>
                      <a:pt x="0" y="227"/>
                      <a:pt x="60" y="227"/>
                    </a:cubicBezTo>
                    <a:cubicBezTo>
                      <a:pt x="611" y="304"/>
                      <a:pt x="1172" y="335"/>
                      <a:pt x="1733" y="335"/>
                    </a:cubicBezTo>
                    <a:cubicBezTo>
                      <a:pt x="2467" y="335"/>
                      <a:pt x="3202" y="283"/>
                      <a:pt x="3917" y="215"/>
                    </a:cubicBezTo>
                    <a:cubicBezTo>
                      <a:pt x="3977" y="215"/>
                      <a:pt x="3977" y="120"/>
                      <a:pt x="3917" y="120"/>
                    </a:cubicBezTo>
                    <a:cubicBezTo>
                      <a:pt x="3202" y="52"/>
                      <a:pt x="2467" y="0"/>
                      <a:pt x="173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3"/>
              <p:cNvSpPr/>
              <p:nvPr/>
            </p:nvSpPr>
            <p:spPr>
              <a:xfrm>
                <a:off x="3689425" y="3097425"/>
                <a:ext cx="105400" cy="8250"/>
              </a:xfrm>
              <a:custGeom>
                <a:rect b="b" l="l" r="r" t="t"/>
                <a:pathLst>
                  <a:path extrusionOk="0" h="330" w="4216">
                    <a:moveTo>
                      <a:pt x="1777" y="0"/>
                    </a:moveTo>
                    <a:cubicBezTo>
                      <a:pt x="1184" y="0"/>
                      <a:pt x="595" y="33"/>
                      <a:pt x="37" y="124"/>
                    </a:cubicBezTo>
                    <a:cubicBezTo>
                      <a:pt x="1" y="124"/>
                      <a:pt x="1" y="207"/>
                      <a:pt x="37" y="207"/>
                    </a:cubicBezTo>
                    <a:cubicBezTo>
                      <a:pt x="605" y="296"/>
                      <a:pt x="1215" y="330"/>
                      <a:pt x="1832" y="330"/>
                    </a:cubicBezTo>
                    <a:cubicBezTo>
                      <a:pt x="2623" y="330"/>
                      <a:pt x="3426" y="274"/>
                      <a:pt x="4168" y="207"/>
                    </a:cubicBezTo>
                    <a:cubicBezTo>
                      <a:pt x="4216" y="207"/>
                      <a:pt x="4216" y="124"/>
                      <a:pt x="4168" y="124"/>
                    </a:cubicBezTo>
                    <a:cubicBezTo>
                      <a:pt x="3405" y="62"/>
                      <a:pt x="2587" y="0"/>
                      <a:pt x="177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3"/>
              <p:cNvSpPr/>
              <p:nvPr/>
            </p:nvSpPr>
            <p:spPr>
              <a:xfrm>
                <a:off x="3705225" y="3126325"/>
                <a:ext cx="104200" cy="7025"/>
              </a:xfrm>
              <a:custGeom>
                <a:rect b="b" l="l" r="r" t="t"/>
                <a:pathLst>
                  <a:path extrusionOk="0" h="281" w="4168">
                    <a:moveTo>
                      <a:pt x="2093" y="1"/>
                    </a:moveTo>
                    <a:cubicBezTo>
                      <a:pt x="1426" y="1"/>
                      <a:pt x="756" y="28"/>
                      <a:pt x="83" y="75"/>
                    </a:cubicBezTo>
                    <a:cubicBezTo>
                      <a:pt x="0" y="75"/>
                      <a:pt x="0" y="206"/>
                      <a:pt x="83" y="206"/>
                    </a:cubicBezTo>
                    <a:cubicBezTo>
                      <a:pt x="756" y="254"/>
                      <a:pt x="1426" y="281"/>
                      <a:pt x="2093" y="281"/>
                    </a:cubicBezTo>
                    <a:cubicBezTo>
                      <a:pt x="2759" y="281"/>
                      <a:pt x="3423" y="254"/>
                      <a:pt x="4084" y="194"/>
                    </a:cubicBezTo>
                    <a:cubicBezTo>
                      <a:pt x="4167" y="194"/>
                      <a:pt x="4167" y="87"/>
                      <a:pt x="4084" y="87"/>
                    </a:cubicBezTo>
                    <a:cubicBezTo>
                      <a:pt x="3423" y="28"/>
                      <a:pt x="2759" y="1"/>
                      <a:pt x="209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3"/>
              <p:cNvSpPr/>
              <p:nvPr/>
            </p:nvSpPr>
            <p:spPr>
              <a:xfrm>
                <a:off x="3703725" y="3154150"/>
                <a:ext cx="119375" cy="8425"/>
              </a:xfrm>
              <a:custGeom>
                <a:rect b="b" l="l" r="r" t="t"/>
                <a:pathLst>
                  <a:path extrusionOk="0" h="337" w="4775">
                    <a:moveTo>
                      <a:pt x="3037" y="1"/>
                    </a:moveTo>
                    <a:cubicBezTo>
                      <a:pt x="2056" y="1"/>
                      <a:pt x="1062" y="78"/>
                      <a:pt x="96" y="93"/>
                    </a:cubicBezTo>
                    <a:cubicBezTo>
                      <a:pt x="0" y="93"/>
                      <a:pt x="0" y="236"/>
                      <a:pt x="96" y="236"/>
                    </a:cubicBezTo>
                    <a:cubicBezTo>
                      <a:pt x="1050" y="259"/>
                      <a:pt x="2032" y="337"/>
                      <a:pt x="3001" y="337"/>
                    </a:cubicBezTo>
                    <a:cubicBezTo>
                      <a:pt x="3580" y="337"/>
                      <a:pt x="4154" y="309"/>
                      <a:pt x="4715" y="224"/>
                    </a:cubicBezTo>
                    <a:cubicBezTo>
                      <a:pt x="4775" y="212"/>
                      <a:pt x="4775" y="105"/>
                      <a:pt x="4715" y="105"/>
                    </a:cubicBezTo>
                    <a:cubicBezTo>
                      <a:pt x="4166" y="27"/>
                      <a:pt x="3604" y="1"/>
                      <a:pt x="303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3"/>
              <p:cNvSpPr/>
              <p:nvPr/>
            </p:nvSpPr>
            <p:spPr>
              <a:xfrm>
                <a:off x="3712950" y="3183400"/>
                <a:ext cx="99150" cy="6500"/>
              </a:xfrm>
              <a:custGeom>
                <a:rect b="b" l="l" r="r" t="t"/>
                <a:pathLst>
                  <a:path extrusionOk="0" h="260" w="3966">
                    <a:moveTo>
                      <a:pt x="2458" y="0"/>
                    </a:moveTo>
                    <a:cubicBezTo>
                      <a:pt x="1661" y="0"/>
                      <a:pt x="862" y="52"/>
                      <a:pt x="72" y="66"/>
                    </a:cubicBezTo>
                    <a:cubicBezTo>
                      <a:pt x="1" y="66"/>
                      <a:pt x="1" y="185"/>
                      <a:pt x="72" y="185"/>
                    </a:cubicBezTo>
                    <a:cubicBezTo>
                      <a:pt x="842" y="207"/>
                      <a:pt x="1630" y="260"/>
                      <a:pt x="2417" y="260"/>
                    </a:cubicBezTo>
                    <a:cubicBezTo>
                      <a:pt x="2919" y="260"/>
                      <a:pt x="3421" y="238"/>
                      <a:pt x="3918" y="173"/>
                    </a:cubicBezTo>
                    <a:cubicBezTo>
                      <a:pt x="3965" y="173"/>
                      <a:pt x="3965" y="102"/>
                      <a:pt x="3918" y="78"/>
                    </a:cubicBezTo>
                    <a:cubicBezTo>
                      <a:pt x="3434" y="19"/>
                      <a:pt x="2946" y="0"/>
                      <a:pt x="245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3"/>
              <p:cNvSpPr/>
              <p:nvPr/>
            </p:nvSpPr>
            <p:spPr>
              <a:xfrm>
                <a:off x="3711750" y="3210300"/>
                <a:ext cx="96475" cy="9625"/>
              </a:xfrm>
              <a:custGeom>
                <a:rect b="b" l="l" r="r" t="t"/>
                <a:pathLst>
                  <a:path extrusionOk="0" h="385" w="3859">
                    <a:moveTo>
                      <a:pt x="1782" y="0"/>
                    </a:moveTo>
                    <a:cubicBezTo>
                      <a:pt x="1178" y="0"/>
                      <a:pt x="579" y="46"/>
                      <a:pt x="37" y="157"/>
                    </a:cubicBezTo>
                    <a:cubicBezTo>
                      <a:pt x="1" y="169"/>
                      <a:pt x="1" y="217"/>
                      <a:pt x="37" y="217"/>
                    </a:cubicBezTo>
                    <a:cubicBezTo>
                      <a:pt x="612" y="334"/>
                      <a:pt x="1250" y="385"/>
                      <a:pt x="1892" y="385"/>
                    </a:cubicBezTo>
                    <a:cubicBezTo>
                      <a:pt x="2551" y="385"/>
                      <a:pt x="3213" y="331"/>
                      <a:pt x="3811" y="240"/>
                    </a:cubicBezTo>
                    <a:cubicBezTo>
                      <a:pt x="3859" y="240"/>
                      <a:pt x="3859" y="169"/>
                      <a:pt x="3811" y="157"/>
                    </a:cubicBezTo>
                    <a:cubicBezTo>
                      <a:pt x="3180" y="62"/>
                      <a:pt x="2478" y="0"/>
                      <a:pt x="178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3"/>
              <p:cNvSpPr/>
              <p:nvPr/>
            </p:nvSpPr>
            <p:spPr>
              <a:xfrm>
                <a:off x="3714750" y="3239600"/>
                <a:ext cx="92000" cy="7700"/>
              </a:xfrm>
              <a:custGeom>
                <a:rect b="b" l="l" r="r" t="t"/>
                <a:pathLst>
                  <a:path extrusionOk="0" h="308" w="3680">
                    <a:moveTo>
                      <a:pt x="1037" y="0"/>
                    </a:moveTo>
                    <a:cubicBezTo>
                      <a:pt x="693" y="0"/>
                      <a:pt x="351" y="23"/>
                      <a:pt x="36" y="140"/>
                    </a:cubicBezTo>
                    <a:cubicBezTo>
                      <a:pt x="31" y="138"/>
                      <a:pt x="26" y="138"/>
                      <a:pt x="23" y="138"/>
                    </a:cubicBezTo>
                    <a:cubicBezTo>
                      <a:pt x="1" y="138"/>
                      <a:pt x="5" y="165"/>
                      <a:pt x="36" y="176"/>
                    </a:cubicBezTo>
                    <a:cubicBezTo>
                      <a:pt x="367" y="291"/>
                      <a:pt x="734" y="307"/>
                      <a:pt x="1096" y="307"/>
                    </a:cubicBezTo>
                    <a:cubicBezTo>
                      <a:pt x="1233" y="307"/>
                      <a:pt x="1368" y="305"/>
                      <a:pt x="1501" y="305"/>
                    </a:cubicBezTo>
                    <a:cubicBezTo>
                      <a:pt x="1561" y="305"/>
                      <a:pt x="1620" y="305"/>
                      <a:pt x="1679" y="307"/>
                    </a:cubicBezTo>
                    <a:cubicBezTo>
                      <a:pt x="2322" y="307"/>
                      <a:pt x="2965" y="295"/>
                      <a:pt x="3608" y="211"/>
                    </a:cubicBezTo>
                    <a:cubicBezTo>
                      <a:pt x="3679" y="200"/>
                      <a:pt x="3679" y="92"/>
                      <a:pt x="3608" y="92"/>
                    </a:cubicBezTo>
                    <a:cubicBezTo>
                      <a:pt x="2965" y="21"/>
                      <a:pt x="2322" y="9"/>
                      <a:pt x="1679" y="9"/>
                    </a:cubicBezTo>
                    <a:cubicBezTo>
                      <a:pt x="1468" y="9"/>
                      <a:pt x="1252" y="0"/>
                      <a:pt x="103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3"/>
              <p:cNvSpPr/>
              <p:nvPr/>
            </p:nvSpPr>
            <p:spPr>
              <a:xfrm>
                <a:off x="3715025" y="3266850"/>
                <a:ext cx="86350" cy="10050"/>
              </a:xfrm>
              <a:custGeom>
                <a:rect b="b" l="l" r="r" t="t"/>
                <a:pathLst>
                  <a:path extrusionOk="0" h="402" w="3454">
                    <a:moveTo>
                      <a:pt x="1233" y="0"/>
                    </a:moveTo>
                    <a:cubicBezTo>
                      <a:pt x="816" y="0"/>
                      <a:pt x="411" y="38"/>
                      <a:pt x="49" y="145"/>
                    </a:cubicBezTo>
                    <a:cubicBezTo>
                      <a:pt x="1" y="157"/>
                      <a:pt x="1" y="229"/>
                      <a:pt x="49" y="241"/>
                    </a:cubicBezTo>
                    <a:cubicBezTo>
                      <a:pt x="453" y="361"/>
                      <a:pt x="913" y="402"/>
                      <a:pt x="1383" y="402"/>
                    </a:cubicBezTo>
                    <a:cubicBezTo>
                      <a:pt x="2076" y="402"/>
                      <a:pt x="2792" y="314"/>
                      <a:pt x="3394" y="264"/>
                    </a:cubicBezTo>
                    <a:cubicBezTo>
                      <a:pt x="3454" y="264"/>
                      <a:pt x="3454" y="169"/>
                      <a:pt x="3394" y="169"/>
                    </a:cubicBezTo>
                    <a:cubicBezTo>
                      <a:pt x="2741" y="116"/>
                      <a:pt x="1968" y="0"/>
                      <a:pt x="123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3"/>
              <p:cNvSpPr/>
              <p:nvPr/>
            </p:nvSpPr>
            <p:spPr>
              <a:xfrm>
                <a:off x="3712050" y="3295775"/>
                <a:ext cx="86050" cy="7900"/>
              </a:xfrm>
              <a:custGeom>
                <a:rect b="b" l="l" r="r" t="t"/>
                <a:pathLst>
                  <a:path extrusionOk="0" h="316" w="3442">
                    <a:moveTo>
                      <a:pt x="890" y="0"/>
                    </a:moveTo>
                    <a:cubicBezTo>
                      <a:pt x="602" y="0"/>
                      <a:pt x="315" y="18"/>
                      <a:pt x="48" y="96"/>
                    </a:cubicBezTo>
                    <a:cubicBezTo>
                      <a:pt x="1" y="131"/>
                      <a:pt x="1" y="203"/>
                      <a:pt x="48" y="215"/>
                    </a:cubicBezTo>
                    <a:cubicBezTo>
                      <a:pt x="324" y="295"/>
                      <a:pt x="621" y="315"/>
                      <a:pt x="918" y="315"/>
                    </a:cubicBezTo>
                    <a:cubicBezTo>
                      <a:pt x="1149" y="315"/>
                      <a:pt x="1378" y="303"/>
                      <a:pt x="1596" y="298"/>
                    </a:cubicBezTo>
                    <a:cubicBezTo>
                      <a:pt x="2192" y="298"/>
                      <a:pt x="2775" y="274"/>
                      <a:pt x="3358" y="215"/>
                    </a:cubicBezTo>
                    <a:cubicBezTo>
                      <a:pt x="3430" y="203"/>
                      <a:pt x="3442" y="96"/>
                      <a:pt x="3358" y="84"/>
                    </a:cubicBezTo>
                    <a:cubicBezTo>
                      <a:pt x="2775" y="24"/>
                      <a:pt x="2192" y="12"/>
                      <a:pt x="1596" y="12"/>
                    </a:cubicBezTo>
                    <a:cubicBezTo>
                      <a:pt x="1369" y="12"/>
                      <a:pt x="1129" y="0"/>
                      <a:pt x="89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3"/>
              <p:cNvSpPr/>
              <p:nvPr/>
            </p:nvSpPr>
            <p:spPr>
              <a:xfrm>
                <a:off x="3710275" y="3324375"/>
                <a:ext cx="83675" cy="7650"/>
              </a:xfrm>
              <a:custGeom>
                <a:rect b="b" l="l" r="r" t="t"/>
                <a:pathLst>
                  <a:path extrusionOk="0" h="306" w="3347">
                    <a:moveTo>
                      <a:pt x="1953" y="0"/>
                    </a:moveTo>
                    <a:cubicBezTo>
                      <a:pt x="1343" y="0"/>
                      <a:pt x="731" y="42"/>
                      <a:pt x="119" y="83"/>
                    </a:cubicBezTo>
                    <a:cubicBezTo>
                      <a:pt x="0" y="83"/>
                      <a:pt x="0" y="238"/>
                      <a:pt x="119" y="249"/>
                    </a:cubicBezTo>
                    <a:cubicBezTo>
                      <a:pt x="649" y="279"/>
                      <a:pt x="1179" y="306"/>
                      <a:pt x="1707" y="306"/>
                    </a:cubicBezTo>
                    <a:cubicBezTo>
                      <a:pt x="2236" y="306"/>
                      <a:pt x="2763" y="279"/>
                      <a:pt x="3287" y="202"/>
                    </a:cubicBezTo>
                    <a:cubicBezTo>
                      <a:pt x="3346" y="190"/>
                      <a:pt x="3346" y="107"/>
                      <a:pt x="3287" y="83"/>
                    </a:cubicBezTo>
                    <a:cubicBezTo>
                      <a:pt x="2844" y="22"/>
                      <a:pt x="2399" y="0"/>
                      <a:pt x="195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3"/>
              <p:cNvSpPr/>
              <p:nvPr/>
            </p:nvSpPr>
            <p:spPr>
              <a:xfrm>
                <a:off x="3707600" y="3353625"/>
                <a:ext cx="84550" cy="8250"/>
              </a:xfrm>
              <a:custGeom>
                <a:rect b="b" l="l" r="r" t="t"/>
                <a:pathLst>
                  <a:path extrusionOk="0" h="330" w="3382">
                    <a:moveTo>
                      <a:pt x="2417" y="1"/>
                    </a:moveTo>
                    <a:cubicBezTo>
                      <a:pt x="2214" y="1"/>
                      <a:pt x="2010" y="8"/>
                      <a:pt x="1810" y="8"/>
                    </a:cubicBezTo>
                    <a:cubicBezTo>
                      <a:pt x="1556" y="8"/>
                      <a:pt x="1304" y="3"/>
                      <a:pt x="1053" y="3"/>
                    </a:cubicBezTo>
                    <a:cubicBezTo>
                      <a:pt x="739" y="3"/>
                      <a:pt x="425" y="11"/>
                      <a:pt x="107" y="44"/>
                    </a:cubicBezTo>
                    <a:cubicBezTo>
                      <a:pt x="0" y="68"/>
                      <a:pt x="0" y="187"/>
                      <a:pt x="107" y="199"/>
                    </a:cubicBezTo>
                    <a:cubicBezTo>
                      <a:pt x="679" y="258"/>
                      <a:pt x="1239" y="282"/>
                      <a:pt x="1810" y="306"/>
                    </a:cubicBezTo>
                    <a:cubicBezTo>
                      <a:pt x="2054" y="312"/>
                      <a:pt x="2307" y="330"/>
                      <a:pt x="2560" y="330"/>
                    </a:cubicBezTo>
                    <a:cubicBezTo>
                      <a:pt x="2813" y="330"/>
                      <a:pt x="3066" y="312"/>
                      <a:pt x="3310" y="246"/>
                    </a:cubicBezTo>
                    <a:cubicBezTo>
                      <a:pt x="3382" y="222"/>
                      <a:pt x="3382" y="127"/>
                      <a:pt x="3310" y="103"/>
                    </a:cubicBezTo>
                    <a:cubicBezTo>
                      <a:pt x="3024" y="18"/>
                      <a:pt x="2722" y="1"/>
                      <a:pt x="241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3"/>
              <p:cNvSpPr/>
              <p:nvPr/>
            </p:nvSpPr>
            <p:spPr>
              <a:xfrm>
                <a:off x="3712650" y="3381600"/>
                <a:ext cx="73250" cy="7850"/>
              </a:xfrm>
              <a:custGeom>
                <a:rect b="b" l="l" r="r" t="t"/>
                <a:pathLst>
                  <a:path extrusionOk="0" h="314" w="2930">
                    <a:moveTo>
                      <a:pt x="1027" y="1"/>
                    </a:moveTo>
                    <a:cubicBezTo>
                      <a:pt x="724" y="1"/>
                      <a:pt x="421" y="17"/>
                      <a:pt x="120" y="56"/>
                    </a:cubicBezTo>
                    <a:cubicBezTo>
                      <a:pt x="1" y="56"/>
                      <a:pt x="1" y="223"/>
                      <a:pt x="120" y="235"/>
                    </a:cubicBezTo>
                    <a:cubicBezTo>
                      <a:pt x="542" y="289"/>
                      <a:pt x="962" y="314"/>
                      <a:pt x="1383" y="314"/>
                    </a:cubicBezTo>
                    <a:cubicBezTo>
                      <a:pt x="1876" y="314"/>
                      <a:pt x="2369" y="280"/>
                      <a:pt x="2870" y="223"/>
                    </a:cubicBezTo>
                    <a:cubicBezTo>
                      <a:pt x="2930" y="223"/>
                      <a:pt x="2930" y="139"/>
                      <a:pt x="2870" y="139"/>
                    </a:cubicBezTo>
                    <a:cubicBezTo>
                      <a:pt x="2263" y="67"/>
                      <a:pt x="1645" y="1"/>
                      <a:pt x="102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3"/>
              <p:cNvSpPr/>
              <p:nvPr/>
            </p:nvSpPr>
            <p:spPr>
              <a:xfrm>
                <a:off x="3694800" y="3408650"/>
                <a:ext cx="86625" cy="9900"/>
              </a:xfrm>
              <a:custGeom>
                <a:rect b="b" l="l" r="r" t="t"/>
                <a:pathLst>
                  <a:path extrusionOk="0" h="396" w="3465">
                    <a:moveTo>
                      <a:pt x="1681" y="1"/>
                    </a:moveTo>
                    <a:cubicBezTo>
                      <a:pt x="1123" y="1"/>
                      <a:pt x="567" y="43"/>
                      <a:pt x="72" y="129"/>
                    </a:cubicBezTo>
                    <a:cubicBezTo>
                      <a:pt x="0" y="141"/>
                      <a:pt x="0" y="272"/>
                      <a:pt x="72" y="272"/>
                    </a:cubicBezTo>
                    <a:cubicBezTo>
                      <a:pt x="557" y="356"/>
                      <a:pt x="1102" y="396"/>
                      <a:pt x="1649" y="396"/>
                    </a:cubicBezTo>
                    <a:cubicBezTo>
                      <a:pt x="2256" y="396"/>
                      <a:pt x="2867" y="347"/>
                      <a:pt x="3405" y="260"/>
                    </a:cubicBezTo>
                    <a:cubicBezTo>
                      <a:pt x="3465" y="248"/>
                      <a:pt x="3465" y="153"/>
                      <a:pt x="3405" y="141"/>
                    </a:cubicBezTo>
                    <a:cubicBezTo>
                      <a:pt x="2876" y="48"/>
                      <a:pt x="2278" y="1"/>
                      <a:pt x="168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3"/>
              <p:cNvSpPr/>
              <p:nvPr/>
            </p:nvSpPr>
            <p:spPr>
              <a:xfrm>
                <a:off x="3708200" y="3437675"/>
                <a:ext cx="69675" cy="8375"/>
              </a:xfrm>
              <a:custGeom>
                <a:rect b="b" l="l" r="r" t="t"/>
                <a:pathLst>
                  <a:path extrusionOk="0" h="335" w="2787">
                    <a:moveTo>
                      <a:pt x="1427" y="1"/>
                    </a:moveTo>
                    <a:cubicBezTo>
                      <a:pt x="979" y="1"/>
                      <a:pt x="530" y="33"/>
                      <a:pt x="95" y="75"/>
                    </a:cubicBezTo>
                    <a:cubicBezTo>
                      <a:pt x="0" y="99"/>
                      <a:pt x="0" y="230"/>
                      <a:pt x="95" y="242"/>
                    </a:cubicBezTo>
                    <a:cubicBezTo>
                      <a:pt x="562" y="294"/>
                      <a:pt x="1056" y="335"/>
                      <a:pt x="1546" y="335"/>
                    </a:cubicBezTo>
                    <a:cubicBezTo>
                      <a:pt x="1957" y="335"/>
                      <a:pt x="2365" y="306"/>
                      <a:pt x="2750" y="230"/>
                    </a:cubicBezTo>
                    <a:cubicBezTo>
                      <a:pt x="2786" y="218"/>
                      <a:pt x="2786" y="135"/>
                      <a:pt x="2750" y="123"/>
                    </a:cubicBezTo>
                    <a:cubicBezTo>
                      <a:pt x="2322" y="33"/>
                      <a:pt x="1875" y="1"/>
                      <a:pt x="142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3"/>
              <p:cNvSpPr/>
              <p:nvPr/>
            </p:nvSpPr>
            <p:spPr>
              <a:xfrm>
                <a:off x="3711750" y="3493600"/>
                <a:ext cx="58975" cy="8975"/>
              </a:xfrm>
              <a:custGeom>
                <a:rect b="b" l="l" r="r" t="t"/>
                <a:pathLst>
                  <a:path extrusionOk="0" h="359" w="2359">
                    <a:moveTo>
                      <a:pt x="1209" y="1"/>
                    </a:moveTo>
                    <a:cubicBezTo>
                      <a:pt x="820" y="1"/>
                      <a:pt x="431" y="39"/>
                      <a:pt x="72" y="124"/>
                    </a:cubicBezTo>
                    <a:cubicBezTo>
                      <a:pt x="1" y="136"/>
                      <a:pt x="1" y="255"/>
                      <a:pt x="72" y="267"/>
                    </a:cubicBezTo>
                    <a:cubicBezTo>
                      <a:pt x="363" y="331"/>
                      <a:pt x="673" y="358"/>
                      <a:pt x="988" y="358"/>
                    </a:cubicBezTo>
                    <a:cubicBezTo>
                      <a:pt x="1434" y="358"/>
                      <a:pt x="1887" y="303"/>
                      <a:pt x="2299" y="219"/>
                    </a:cubicBezTo>
                    <a:cubicBezTo>
                      <a:pt x="2358" y="207"/>
                      <a:pt x="2358" y="124"/>
                      <a:pt x="2299" y="100"/>
                    </a:cubicBezTo>
                    <a:cubicBezTo>
                      <a:pt x="1955" y="36"/>
                      <a:pt x="1582" y="1"/>
                      <a:pt x="120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3"/>
              <p:cNvSpPr/>
              <p:nvPr/>
            </p:nvSpPr>
            <p:spPr>
              <a:xfrm>
                <a:off x="3712650" y="3465950"/>
                <a:ext cx="61650" cy="8300"/>
              </a:xfrm>
              <a:custGeom>
                <a:rect b="b" l="l" r="r" t="t"/>
                <a:pathLst>
                  <a:path extrusionOk="0" h="332" w="2466">
                    <a:moveTo>
                      <a:pt x="1019" y="0"/>
                    </a:moveTo>
                    <a:cubicBezTo>
                      <a:pt x="706" y="0"/>
                      <a:pt x="393" y="22"/>
                      <a:pt x="84" y="75"/>
                    </a:cubicBezTo>
                    <a:cubicBezTo>
                      <a:pt x="1" y="99"/>
                      <a:pt x="1" y="242"/>
                      <a:pt x="84" y="254"/>
                    </a:cubicBezTo>
                    <a:cubicBezTo>
                      <a:pt x="383" y="310"/>
                      <a:pt x="687" y="331"/>
                      <a:pt x="991" y="331"/>
                    </a:cubicBezTo>
                    <a:cubicBezTo>
                      <a:pt x="1460" y="331"/>
                      <a:pt x="1931" y="281"/>
                      <a:pt x="2394" y="230"/>
                    </a:cubicBezTo>
                    <a:cubicBezTo>
                      <a:pt x="2465" y="218"/>
                      <a:pt x="2465" y="123"/>
                      <a:pt x="2394" y="111"/>
                    </a:cubicBezTo>
                    <a:cubicBezTo>
                      <a:pt x="1941" y="47"/>
                      <a:pt x="1479" y="0"/>
                      <a:pt x="101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3"/>
              <p:cNvSpPr/>
              <p:nvPr/>
            </p:nvSpPr>
            <p:spPr>
              <a:xfrm>
                <a:off x="3713550" y="3522500"/>
                <a:ext cx="53600" cy="8725"/>
              </a:xfrm>
              <a:custGeom>
                <a:rect b="b" l="l" r="r" t="t"/>
                <a:pathLst>
                  <a:path extrusionOk="0" h="349" w="2144">
                    <a:moveTo>
                      <a:pt x="934" y="0"/>
                    </a:moveTo>
                    <a:cubicBezTo>
                      <a:pt x="640" y="0"/>
                      <a:pt x="349" y="28"/>
                      <a:pt x="84" y="99"/>
                    </a:cubicBezTo>
                    <a:cubicBezTo>
                      <a:pt x="0" y="111"/>
                      <a:pt x="0" y="242"/>
                      <a:pt x="84" y="254"/>
                    </a:cubicBezTo>
                    <a:cubicBezTo>
                      <a:pt x="337" y="322"/>
                      <a:pt x="612" y="349"/>
                      <a:pt x="892" y="349"/>
                    </a:cubicBezTo>
                    <a:cubicBezTo>
                      <a:pt x="1297" y="349"/>
                      <a:pt x="1711" y="294"/>
                      <a:pt x="2084" y="230"/>
                    </a:cubicBezTo>
                    <a:cubicBezTo>
                      <a:pt x="2144" y="206"/>
                      <a:pt x="2144" y="123"/>
                      <a:pt x="2084" y="111"/>
                    </a:cubicBezTo>
                    <a:cubicBezTo>
                      <a:pt x="1730" y="50"/>
                      <a:pt x="1329" y="0"/>
                      <a:pt x="934"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3"/>
              <p:cNvSpPr/>
              <p:nvPr/>
            </p:nvSpPr>
            <p:spPr>
              <a:xfrm>
                <a:off x="3714150" y="3550250"/>
                <a:ext cx="48225" cy="9400"/>
              </a:xfrm>
              <a:custGeom>
                <a:rect b="b" l="l" r="r" t="t"/>
                <a:pathLst>
                  <a:path extrusionOk="0" h="376" w="1929">
                    <a:moveTo>
                      <a:pt x="1042" y="1"/>
                    </a:moveTo>
                    <a:cubicBezTo>
                      <a:pt x="711" y="1"/>
                      <a:pt x="380" y="43"/>
                      <a:pt x="84" y="120"/>
                    </a:cubicBezTo>
                    <a:cubicBezTo>
                      <a:pt x="0" y="132"/>
                      <a:pt x="0" y="263"/>
                      <a:pt x="84" y="299"/>
                    </a:cubicBezTo>
                    <a:cubicBezTo>
                      <a:pt x="320" y="350"/>
                      <a:pt x="581" y="375"/>
                      <a:pt x="846" y="375"/>
                    </a:cubicBezTo>
                    <a:cubicBezTo>
                      <a:pt x="1193" y="375"/>
                      <a:pt x="1547" y="332"/>
                      <a:pt x="1858" y="251"/>
                    </a:cubicBezTo>
                    <a:cubicBezTo>
                      <a:pt x="1929" y="239"/>
                      <a:pt x="1929" y="132"/>
                      <a:pt x="1858" y="96"/>
                    </a:cubicBezTo>
                    <a:cubicBezTo>
                      <a:pt x="1601" y="31"/>
                      <a:pt x="1322" y="1"/>
                      <a:pt x="1042"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3"/>
              <p:cNvSpPr/>
              <p:nvPr/>
            </p:nvSpPr>
            <p:spPr>
              <a:xfrm>
                <a:off x="3708475" y="3579350"/>
                <a:ext cx="50650" cy="7775"/>
              </a:xfrm>
              <a:custGeom>
                <a:rect b="b" l="l" r="r" t="t"/>
                <a:pathLst>
                  <a:path extrusionOk="0" h="311" w="2026">
                    <a:moveTo>
                      <a:pt x="1177" y="0"/>
                    </a:moveTo>
                    <a:cubicBezTo>
                      <a:pt x="1107" y="0"/>
                      <a:pt x="1037" y="2"/>
                      <a:pt x="965" y="4"/>
                    </a:cubicBezTo>
                    <a:cubicBezTo>
                      <a:pt x="883" y="4"/>
                      <a:pt x="799" y="2"/>
                      <a:pt x="714" y="2"/>
                    </a:cubicBezTo>
                    <a:cubicBezTo>
                      <a:pt x="482" y="2"/>
                      <a:pt x="249" y="15"/>
                      <a:pt x="49" y="111"/>
                    </a:cubicBezTo>
                    <a:cubicBezTo>
                      <a:pt x="1" y="147"/>
                      <a:pt x="1" y="206"/>
                      <a:pt x="49" y="218"/>
                    </a:cubicBezTo>
                    <a:cubicBezTo>
                      <a:pt x="207" y="294"/>
                      <a:pt x="386" y="310"/>
                      <a:pt x="568" y="310"/>
                    </a:cubicBezTo>
                    <a:cubicBezTo>
                      <a:pt x="700" y="310"/>
                      <a:pt x="835" y="302"/>
                      <a:pt x="965" y="302"/>
                    </a:cubicBezTo>
                    <a:cubicBezTo>
                      <a:pt x="1311" y="302"/>
                      <a:pt x="1632" y="278"/>
                      <a:pt x="1966" y="206"/>
                    </a:cubicBezTo>
                    <a:cubicBezTo>
                      <a:pt x="2025" y="183"/>
                      <a:pt x="2025" y="99"/>
                      <a:pt x="1966" y="87"/>
                    </a:cubicBezTo>
                    <a:cubicBezTo>
                      <a:pt x="1701" y="21"/>
                      <a:pt x="1444" y="0"/>
                      <a:pt x="117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3"/>
              <p:cNvSpPr/>
              <p:nvPr/>
            </p:nvSpPr>
            <p:spPr>
              <a:xfrm>
                <a:off x="3706700" y="3607700"/>
                <a:ext cx="47950" cy="7875"/>
              </a:xfrm>
              <a:custGeom>
                <a:rect b="b" l="l" r="r" t="t"/>
                <a:pathLst>
                  <a:path extrusionOk="0" h="315" w="1918">
                    <a:moveTo>
                      <a:pt x="761" y="1"/>
                    </a:moveTo>
                    <a:cubicBezTo>
                      <a:pt x="517" y="1"/>
                      <a:pt x="264" y="9"/>
                      <a:pt x="36" y="108"/>
                    </a:cubicBezTo>
                    <a:cubicBezTo>
                      <a:pt x="1" y="144"/>
                      <a:pt x="1" y="204"/>
                      <a:pt x="36" y="215"/>
                    </a:cubicBezTo>
                    <a:cubicBezTo>
                      <a:pt x="204" y="292"/>
                      <a:pt x="397" y="314"/>
                      <a:pt x="589" y="314"/>
                    </a:cubicBezTo>
                    <a:cubicBezTo>
                      <a:pt x="696" y="314"/>
                      <a:pt x="803" y="307"/>
                      <a:pt x="905" y="299"/>
                    </a:cubicBezTo>
                    <a:cubicBezTo>
                      <a:pt x="1215" y="287"/>
                      <a:pt x="1536" y="287"/>
                      <a:pt x="1834" y="215"/>
                    </a:cubicBezTo>
                    <a:cubicBezTo>
                      <a:pt x="1917" y="204"/>
                      <a:pt x="1917" y="96"/>
                      <a:pt x="1834" y="84"/>
                    </a:cubicBezTo>
                    <a:cubicBezTo>
                      <a:pt x="1525" y="1"/>
                      <a:pt x="1215" y="1"/>
                      <a:pt x="905" y="1"/>
                    </a:cubicBezTo>
                    <a:cubicBezTo>
                      <a:pt x="858" y="1"/>
                      <a:pt x="810" y="1"/>
                      <a:pt x="76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3"/>
              <p:cNvSpPr/>
              <p:nvPr/>
            </p:nvSpPr>
            <p:spPr>
              <a:xfrm>
                <a:off x="3705500" y="3635325"/>
                <a:ext cx="47950" cy="10000"/>
              </a:xfrm>
              <a:custGeom>
                <a:rect b="b" l="l" r="r" t="t"/>
                <a:pathLst>
                  <a:path extrusionOk="0" h="400" w="1918">
                    <a:moveTo>
                      <a:pt x="779" y="1"/>
                    </a:moveTo>
                    <a:cubicBezTo>
                      <a:pt x="515" y="1"/>
                      <a:pt x="260" y="36"/>
                      <a:pt x="49" y="134"/>
                    </a:cubicBezTo>
                    <a:cubicBezTo>
                      <a:pt x="1" y="146"/>
                      <a:pt x="1" y="242"/>
                      <a:pt x="49" y="265"/>
                    </a:cubicBezTo>
                    <a:cubicBezTo>
                      <a:pt x="260" y="364"/>
                      <a:pt x="513" y="399"/>
                      <a:pt x="775" y="399"/>
                    </a:cubicBezTo>
                    <a:cubicBezTo>
                      <a:pt x="1146" y="399"/>
                      <a:pt x="1537" y="328"/>
                      <a:pt x="1858" y="265"/>
                    </a:cubicBezTo>
                    <a:cubicBezTo>
                      <a:pt x="1918" y="253"/>
                      <a:pt x="1918" y="146"/>
                      <a:pt x="1858" y="134"/>
                    </a:cubicBezTo>
                    <a:cubicBezTo>
                      <a:pt x="1544" y="72"/>
                      <a:pt x="1152" y="1"/>
                      <a:pt x="77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3"/>
              <p:cNvSpPr/>
              <p:nvPr/>
            </p:nvSpPr>
            <p:spPr>
              <a:xfrm>
                <a:off x="3699850" y="3664175"/>
                <a:ext cx="47650" cy="9175"/>
              </a:xfrm>
              <a:custGeom>
                <a:rect b="b" l="l" r="r" t="t"/>
                <a:pathLst>
                  <a:path extrusionOk="0" h="367" w="1906">
                    <a:moveTo>
                      <a:pt x="763" y="1"/>
                    </a:moveTo>
                    <a:cubicBezTo>
                      <a:pt x="513" y="1"/>
                      <a:pt x="270" y="30"/>
                      <a:pt x="60" y="111"/>
                    </a:cubicBezTo>
                    <a:cubicBezTo>
                      <a:pt x="1" y="147"/>
                      <a:pt x="1" y="219"/>
                      <a:pt x="60" y="242"/>
                    </a:cubicBezTo>
                    <a:cubicBezTo>
                      <a:pt x="282" y="333"/>
                      <a:pt x="539" y="366"/>
                      <a:pt x="803" y="366"/>
                    </a:cubicBezTo>
                    <a:cubicBezTo>
                      <a:pt x="1164" y="366"/>
                      <a:pt x="1537" y="304"/>
                      <a:pt x="1846" y="242"/>
                    </a:cubicBezTo>
                    <a:cubicBezTo>
                      <a:pt x="1906" y="231"/>
                      <a:pt x="1906" y="147"/>
                      <a:pt x="1846" y="123"/>
                    </a:cubicBezTo>
                    <a:cubicBezTo>
                      <a:pt x="1525" y="66"/>
                      <a:pt x="1136" y="1"/>
                      <a:pt x="76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3"/>
              <p:cNvSpPr/>
              <p:nvPr/>
            </p:nvSpPr>
            <p:spPr>
              <a:xfrm>
                <a:off x="3705225" y="3692750"/>
                <a:ext cx="38700" cy="8050"/>
              </a:xfrm>
              <a:custGeom>
                <a:rect b="b" l="l" r="r" t="t"/>
                <a:pathLst>
                  <a:path extrusionOk="0" h="322" w="1548">
                    <a:moveTo>
                      <a:pt x="906" y="1"/>
                    </a:moveTo>
                    <a:cubicBezTo>
                      <a:pt x="854" y="1"/>
                      <a:pt x="802" y="2"/>
                      <a:pt x="750" y="4"/>
                    </a:cubicBezTo>
                    <a:cubicBezTo>
                      <a:pt x="707" y="4"/>
                      <a:pt x="663" y="4"/>
                      <a:pt x="619" y="4"/>
                    </a:cubicBezTo>
                    <a:cubicBezTo>
                      <a:pt x="422" y="4"/>
                      <a:pt x="221" y="12"/>
                      <a:pt x="36" y="100"/>
                    </a:cubicBezTo>
                    <a:cubicBezTo>
                      <a:pt x="0" y="135"/>
                      <a:pt x="0" y="219"/>
                      <a:pt x="36" y="231"/>
                    </a:cubicBezTo>
                    <a:cubicBezTo>
                      <a:pt x="190" y="304"/>
                      <a:pt x="356" y="321"/>
                      <a:pt x="522" y="321"/>
                    </a:cubicBezTo>
                    <a:cubicBezTo>
                      <a:pt x="598" y="321"/>
                      <a:pt x="675" y="318"/>
                      <a:pt x="750" y="314"/>
                    </a:cubicBezTo>
                    <a:cubicBezTo>
                      <a:pt x="1012" y="314"/>
                      <a:pt x="1262" y="290"/>
                      <a:pt x="1500" y="207"/>
                    </a:cubicBezTo>
                    <a:cubicBezTo>
                      <a:pt x="1548" y="195"/>
                      <a:pt x="1548" y="111"/>
                      <a:pt x="1500" y="100"/>
                    </a:cubicBezTo>
                    <a:cubicBezTo>
                      <a:pt x="1310" y="23"/>
                      <a:pt x="1112" y="1"/>
                      <a:pt x="90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3"/>
              <p:cNvSpPr/>
              <p:nvPr/>
            </p:nvSpPr>
            <p:spPr>
              <a:xfrm>
                <a:off x="3710575" y="3721700"/>
                <a:ext cx="29775" cy="7200"/>
              </a:xfrm>
              <a:custGeom>
                <a:rect b="b" l="l" r="r" t="t"/>
                <a:pathLst>
                  <a:path extrusionOk="0" h="288" w="1191">
                    <a:moveTo>
                      <a:pt x="476" y="0"/>
                    </a:moveTo>
                    <a:cubicBezTo>
                      <a:pt x="344" y="0"/>
                      <a:pt x="215" y="17"/>
                      <a:pt x="96" y="61"/>
                    </a:cubicBezTo>
                    <a:cubicBezTo>
                      <a:pt x="0" y="85"/>
                      <a:pt x="0" y="204"/>
                      <a:pt x="96" y="239"/>
                    </a:cubicBezTo>
                    <a:cubicBezTo>
                      <a:pt x="197" y="275"/>
                      <a:pt x="309" y="288"/>
                      <a:pt x="425" y="288"/>
                    </a:cubicBezTo>
                    <a:cubicBezTo>
                      <a:pt x="662" y="288"/>
                      <a:pt x="915" y="232"/>
                      <a:pt x="1131" y="192"/>
                    </a:cubicBezTo>
                    <a:cubicBezTo>
                      <a:pt x="1191" y="180"/>
                      <a:pt x="1191" y="85"/>
                      <a:pt x="1131" y="85"/>
                    </a:cubicBezTo>
                    <a:cubicBezTo>
                      <a:pt x="929" y="47"/>
                      <a:pt x="699" y="0"/>
                      <a:pt x="476"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3"/>
              <p:cNvSpPr/>
              <p:nvPr/>
            </p:nvSpPr>
            <p:spPr>
              <a:xfrm>
                <a:off x="3713250" y="3749650"/>
                <a:ext cx="25025" cy="8025"/>
              </a:xfrm>
              <a:custGeom>
                <a:rect b="b" l="l" r="r" t="t"/>
                <a:pathLst>
                  <a:path extrusionOk="0" h="321" w="1001">
                    <a:moveTo>
                      <a:pt x="489" y="0"/>
                    </a:moveTo>
                    <a:cubicBezTo>
                      <a:pt x="352" y="0"/>
                      <a:pt x="216" y="24"/>
                      <a:pt x="96" y="74"/>
                    </a:cubicBezTo>
                    <a:cubicBezTo>
                      <a:pt x="0" y="98"/>
                      <a:pt x="0" y="217"/>
                      <a:pt x="96" y="252"/>
                    </a:cubicBezTo>
                    <a:cubicBezTo>
                      <a:pt x="210" y="299"/>
                      <a:pt x="337" y="321"/>
                      <a:pt x="466" y="321"/>
                    </a:cubicBezTo>
                    <a:cubicBezTo>
                      <a:pt x="634" y="321"/>
                      <a:pt x="805" y="284"/>
                      <a:pt x="953" y="217"/>
                    </a:cubicBezTo>
                    <a:cubicBezTo>
                      <a:pt x="1001" y="205"/>
                      <a:pt x="1001" y="110"/>
                      <a:pt x="953" y="98"/>
                    </a:cubicBezTo>
                    <a:cubicBezTo>
                      <a:pt x="812" y="33"/>
                      <a:pt x="650" y="0"/>
                      <a:pt x="489"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3"/>
              <p:cNvSpPr/>
              <p:nvPr/>
            </p:nvSpPr>
            <p:spPr>
              <a:xfrm>
                <a:off x="3708775" y="3777775"/>
                <a:ext cx="24750" cy="8725"/>
              </a:xfrm>
              <a:custGeom>
                <a:rect b="b" l="l" r="r" t="t"/>
                <a:pathLst>
                  <a:path extrusionOk="0" h="349" w="990">
                    <a:moveTo>
                      <a:pt x="370" y="1"/>
                    </a:moveTo>
                    <a:cubicBezTo>
                      <a:pt x="239" y="1"/>
                      <a:pt x="118" y="28"/>
                      <a:pt x="37" y="104"/>
                    </a:cubicBezTo>
                    <a:cubicBezTo>
                      <a:pt x="1" y="139"/>
                      <a:pt x="1" y="199"/>
                      <a:pt x="37" y="247"/>
                    </a:cubicBezTo>
                    <a:cubicBezTo>
                      <a:pt x="115" y="321"/>
                      <a:pt x="232" y="348"/>
                      <a:pt x="359" y="348"/>
                    </a:cubicBezTo>
                    <a:cubicBezTo>
                      <a:pt x="559" y="348"/>
                      <a:pt x="784" y="281"/>
                      <a:pt x="930" y="223"/>
                    </a:cubicBezTo>
                    <a:cubicBezTo>
                      <a:pt x="989" y="211"/>
                      <a:pt x="989" y="116"/>
                      <a:pt x="930" y="104"/>
                    </a:cubicBezTo>
                    <a:cubicBezTo>
                      <a:pt x="787" y="61"/>
                      <a:pt x="567" y="1"/>
                      <a:pt x="370"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3"/>
              <p:cNvSpPr/>
              <p:nvPr/>
            </p:nvSpPr>
            <p:spPr>
              <a:xfrm>
                <a:off x="3709675" y="3807775"/>
                <a:ext cx="21750" cy="5725"/>
              </a:xfrm>
              <a:custGeom>
                <a:rect b="b" l="l" r="r" t="t"/>
                <a:pathLst>
                  <a:path extrusionOk="0" h="229" w="870">
                    <a:moveTo>
                      <a:pt x="367" y="0"/>
                    </a:moveTo>
                    <a:cubicBezTo>
                      <a:pt x="270" y="0"/>
                      <a:pt x="173" y="11"/>
                      <a:pt x="72" y="35"/>
                    </a:cubicBezTo>
                    <a:cubicBezTo>
                      <a:pt x="1" y="35"/>
                      <a:pt x="1" y="178"/>
                      <a:pt x="72" y="190"/>
                    </a:cubicBezTo>
                    <a:cubicBezTo>
                      <a:pt x="190" y="216"/>
                      <a:pt x="301" y="229"/>
                      <a:pt x="410" y="229"/>
                    </a:cubicBezTo>
                    <a:cubicBezTo>
                      <a:pt x="543" y="229"/>
                      <a:pt x="673" y="210"/>
                      <a:pt x="810" y="178"/>
                    </a:cubicBezTo>
                    <a:cubicBezTo>
                      <a:pt x="870" y="154"/>
                      <a:pt x="870" y="71"/>
                      <a:pt x="810" y="59"/>
                    </a:cubicBezTo>
                    <a:cubicBezTo>
                      <a:pt x="654" y="23"/>
                      <a:pt x="511" y="0"/>
                      <a:pt x="36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3"/>
              <p:cNvSpPr/>
              <p:nvPr/>
            </p:nvSpPr>
            <p:spPr>
              <a:xfrm>
                <a:off x="3715625" y="2912100"/>
                <a:ext cx="918900" cy="232200"/>
              </a:xfrm>
              <a:custGeom>
                <a:rect b="b" l="l" r="r" t="t"/>
                <a:pathLst>
                  <a:path extrusionOk="0" h="9288" w="36756">
                    <a:moveTo>
                      <a:pt x="4358" y="0"/>
                    </a:moveTo>
                    <a:lnTo>
                      <a:pt x="1" y="4644"/>
                    </a:lnTo>
                    <a:lnTo>
                      <a:pt x="4835" y="9287"/>
                    </a:lnTo>
                    <a:lnTo>
                      <a:pt x="36755" y="4453"/>
                    </a:lnTo>
                    <a:lnTo>
                      <a:pt x="4358" y="0"/>
                    </a:lnTo>
                    <a:close/>
                  </a:path>
                </a:pathLst>
              </a:custGeom>
              <a:solidFill>
                <a:srgbClr val="DF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3"/>
              <p:cNvSpPr/>
              <p:nvPr/>
            </p:nvSpPr>
            <p:spPr>
              <a:xfrm>
                <a:off x="3705500" y="2904350"/>
                <a:ext cx="930200" cy="247375"/>
              </a:xfrm>
              <a:custGeom>
                <a:rect b="b" l="l" r="r" t="t"/>
                <a:pathLst>
                  <a:path extrusionOk="0" h="9895" w="37208">
                    <a:moveTo>
                      <a:pt x="4859" y="608"/>
                    </a:moveTo>
                    <a:lnTo>
                      <a:pt x="35160" y="4775"/>
                    </a:lnTo>
                    <a:lnTo>
                      <a:pt x="5323" y="9288"/>
                    </a:lnTo>
                    <a:lnTo>
                      <a:pt x="799" y="4942"/>
                    </a:lnTo>
                    <a:lnTo>
                      <a:pt x="4859" y="608"/>
                    </a:lnTo>
                    <a:close/>
                    <a:moveTo>
                      <a:pt x="4656" y="1"/>
                    </a:moveTo>
                    <a:lnTo>
                      <a:pt x="1" y="4954"/>
                    </a:lnTo>
                    <a:lnTo>
                      <a:pt x="5133" y="9895"/>
                    </a:lnTo>
                    <a:lnTo>
                      <a:pt x="37208" y="5025"/>
                    </a:lnTo>
                    <a:lnTo>
                      <a:pt x="37208" y="4466"/>
                    </a:lnTo>
                    <a:lnTo>
                      <a:pt x="4811" y="13"/>
                    </a:lnTo>
                    <a:lnTo>
                      <a:pt x="4656" y="1"/>
                    </a:ln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3"/>
              <p:cNvSpPr/>
              <p:nvPr/>
            </p:nvSpPr>
            <p:spPr>
              <a:xfrm>
                <a:off x="3754625" y="2948775"/>
                <a:ext cx="11925" cy="98700"/>
              </a:xfrm>
              <a:custGeom>
                <a:rect b="b" l="l" r="r" t="t"/>
                <a:pathLst>
                  <a:path extrusionOk="0" h="3948" w="477">
                    <a:moveTo>
                      <a:pt x="239" y="1"/>
                    </a:moveTo>
                    <a:cubicBezTo>
                      <a:pt x="215" y="1"/>
                      <a:pt x="191" y="16"/>
                      <a:pt x="191" y="45"/>
                    </a:cubicBezTo>
                    <a:cubicBezTo>
                      <a:pt x="72" y="1319"/>
                      <a:pt x="0" y="2641"/>
                      <a:pt x="179" y="3903"/>
                    </a:cubicBezTo>
                    <a:cubicBezTo>
                      <a:pt x="179" y="3933"/>
                      <a:pt x="209" y="3948"/>
                      <a:pt x="239" y="3948"/>
                    </a:cubicBezTo>
                    <a:cubicBezTo>
                      <a:pt x="268" y="3948"/>
                      <a:pt x="298" y="3933"/>
                      <a:pt x="298" y="3903"/>
                    </a:cubicBezTo>
                    <a:cubicBezTo>
                      <a:pt x="477" y="2641"/>
                      <a:pt x="405" y="1319"/>
                      <a:pt x="286" y="45"/>
                    </a:cubicBezTo>
                    <a:cubicBezTo>
                      <a:pt x="286" y="16"/>
                      <a:pt x="262" y="1"/>
                      <a:pt x="23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3"/>
              <p:cNvSpPr/>
              <p:nvPr/>
            </p:nvSpPr>
            <p:spPr>
              <a:xfrm>
                <a:off x="3782600" y="2949225"/>
                <a:ext cx="12525" cy="105175"/>
              </a:xfrm>
              <a:custGeom>
                <a:rect b="b" l="l" r="r" t="t"/>
                <a:pathLst>
                  <a:path extrusionOk="0" h="4207" w="501">
                    <a:moveTo>
                      <a:pt x="257" y="1"/>
                    </a:moveTo>
                    <a:cubicBezTo>
                      <a:pt x="236" y="1"/>
                      <a:pt x="215" y="10"/>
                      <a:pt x="215" y="27"/>
                    </a:cubicBezTo>
                    <a:cubicBezTo>
                      <a:pt x="96" y="1361"/>
                      <a:pt x="1" y="2849"/>
                      <a:pt x="215" y="4171"/>
                    </a:cubicBezTo>
                    <a:cubicBezTo>
                      <a:pt x="215" y="4195"/>
                      <a:pt x="236" y="4206"/>
                      <a:pt x="257" y="4206"/>
                    </a:cubicBezTo>
                    <a:cubicBezTo>
                      <a:pt x="277" y="4206"/>
                      <a:pt x="298" y="4195"/>
                      <a:pt x="298" y="4171"/>
                    </a:cubicBezTo>
                    <a:cubicBezTo>
                      <a:pt x="501" y="2861"/>
                      <a:pt x="417" y="1361"/>
                      <a:pt x="298" y="27"/>
                    </a:cubicBezTo>
                    <a:cubicBezTo>
                      <a:pt x="298" y="10"/>
                      <a:pt x="277" y="1"/>
                      <a:pt x="257"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3"/>
              <p:cNvSpPr/>
              <p:nvPr/>
            </p:nvSpPr>
            <p:spPr>
              <a:xfrm>
                <a:off x="3812975" y="2934875"/>
                <a:ext cx="8650" cy="103150"/>
              </a:xfrm>
              <a:custGeom>
                <a:rect b="b" l="l" r="r" t="t"/>
                <a:pathLst>
                  <a:path extrusionOk="0" h="4126" w="346">
                    <a:moveTo>
                      <a:pt x="173" y="0"/>
                    </a:moveTo>
                    <a:cubicBezTo>
                      <a:pt x="146" y="0"/>
                      <a:pt x="119" y="18"/>
                      <a:pt x="119" y="54"/>
                    </a:cubicBezTo>
                    <a:cubicBezTo>
                      <a:pt x="0" y="1375"/>
                      <a:pt x="12" y="2721"/>
                      <a:pt x="107" y="4054"/>
                    </a:cubicBezTo>
                    <a:cubicBezTo>
                      <a:pt x="107" y="4102"/>
                      <a:pt x="137" y="4126"/>
                      <a:pt x="168" y="4126"/>
                    </a:cubicBezTo>
                    <a:cubicBezTo>
                      <a:pt x="200" y="4126"/>
                      <a:pt x="232" y="4102"/>
                      <a:pt x="238" y="4054"/>
                    </a:cubicBezTo>
                    <a:cubicBezTo>
                      <a:pt x="333" y="2721"/>
                      <a:pt x="345" y="1375"/>
                      <a:pt x="226" y="54"/>
                    </a:cubicBezTo>
                    <a:cubicBezTo>
                      <a:pt x="226" y="18"/>
                      <a:pt x="200" y="0"/>
                      <a:pt x="17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3"/>
              <p:cNvSpPr/>
              <p:nvPr/>
            </p:nvSpPr>
            <p:spPr>
              <a:xfrm>
                <a:off x="3838575" y="2921400"/>
                <a:ext cx="14300" cy="118125"/>
              </a:xfrm>
              <a:custGeom>
                <a:rect b="b" l="l" r="r" t="t"/>
                <a:pathLst>
                  <a:path extrusionOk="0" h="4725" w="572">
                    <a:moveTo>
                      <a:pt x="281" y="0"/>
                    </a:moveTo>
                    <a:cubicBezTo>
                      <a:pt x="253" y="0"/>
                      <a:pt x="226" y="15"/>
                      <a:pt x="226" y="45"/>
                    </a:cubicBezTo>
                    <a:cubicBezTo>
                      <a:pt x="0" y="1545"/>
                      <a:pt x="179" y="3141"/>
                      <a:pt x="214" y="4653"/>
                    </a:cubicBezTo>
                    <a:cubicBezTo>
                      <a:pt x="214" y="4700"/>
                      <a:pt x="250" y="4724"/>
                      <a:pt x="286" y="4724"/>
                    </a:cubicBezTo>
                    <a:cubicBezTo>
                      <a:pt x="321" y="4724"/>
                      <a:pt x="357" y="4700"/>
                      <a:pt x="357" y="4653"/>
                    </a:cubicBezTo>
                    <a:cubicBezTo>
                      <a:pt x="393" y="3141"/>
                      <a:pt x="572" y="1545"/>
                      <a:pt x="345" y="45"/>
                    </a:cubicBezTo>
                    <a:cubicBezTo>
                      <a:pt x="339" y="15"/>
                      <a:pt x="310" y="0"/>
                      <a:pt x="28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3"/>
              <p:cNvSpPr/>
              <p:nvPr/>
            </p:nvSpPr>
            <p:spPr>
              <a:xfrm>
                <a:off x="3868925" y="2931825"/>
                <a:ext cx="10450" cy="98550"/>
              </a:xfrm>
              <a:custGeom>
                <a:rect b="b" l="l" r="r" t="t"/>
                <a:pathLst>
                  <a:path extrusionOk="0" h="3942" w="418">
                    <a:moveTo>
                      <a:pt x="212" y="0"/>
                    </a:moveTo>
                    <a:cubicBezTo>
                      <a:pt x="191" y="0"/>
                      <a:pt x="167" y="15"/>
                      <a:pt x="155" y="45"/>
                    </a:cubicBezTo>
                    <a:cubicBezTo>
                      <a:pt x="0" y="1307"/>
                      <a:pt x="120" y="2605"/>
                      <a:pt x="143" y="3879"/>
                    </a:cubicBezTo>
                    <a:cubicBezTo>
                      <a:pt x="143" y="3920"/>
                      <a:pt x="173" y="3941"/>
                      <a:pt x="203" y="3941"/>
                    </a:cubicBezTo>
                    <a:cubicBezTo>
                      <a:pt x="233" y="3941"/>
                      <a:pt x="262" y="3920"/>
                      <a:pt x="262" y="3879"/>
                    </a:cubicBezTo>
                    <a:cubicBezTo>
                      <a:pt x="298" y="2616"/>
                      <a:pt x="417" y="1307"/>
                      <a:pt x="250" y="45"/>
                    </a:cubicBezTo>
                    <a:cubicBezTo>
                      <a:pt x="250" y="15"/>
                      <a:pt x="233" y="0"/>
                      <a:pt x="21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3"/>
              <p:cNvSpPr/>
              <p:nvPr/>
            </p:nvSpPr>
            <p:spPr>
              <a:xfrm>
                <a:off x="3895725" y="2936200"/>
                <a:ext cx="13400" cy="95500"/>
              </a:xfrm>
              <a:custGeom>
                <a:rect b="b" l="l" r="r" t="t"/>
                <a:pathLst>
                  <a:path extrusionOk="0" h="3820" w="536">
                    <a:moveTo>
                      <a:pt x="284" y="1"/>
                    </a:moveTo>
                    <a:cubicBezTo>
                      <a:pt x="265" y="1"/>
                      <a:pt x="244" y="13"/>
                      <a:pt x="238" y="36"/>
                    </a:cubicBezTo>
                    <a:cubicBezTo>
                      <a:pt x="60" y="1203"/>
                      <a:pt x="0" y="2632"/>
                      <a:pt x="238" y="3811"/>
                    </a:cubicBezTo>
                    <a:cubicBezTo>
                      <a:pt x="238" y="3817"/>
                      <a:pt x="253" y="3820"/>
                      <a:pt x="268" y="3820"/>
                    </a:cubicBezTo>
                    <a:cubicBezTo>
                      <a:pt x="283" y="3820"/>
                      <a:pt x="298" y="3817"/>
                      <a:pt x="298" y="3811"/>
                    </a:cubicBezTo>
                    <a:cubicBezTo>
                      <a:pt x="536" y="2632"/>
                      <a:pt x="500" y="1203"/>
                      <a:pt x="321" y="36"/>
                    </a:cubicBezTo>
                    <a:cubicBezTo>
                      <a:pt x="321" y="13"/>
                      <a:pt x="304" y="1"/>
                      <a:pt x="28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3"/>
              <p:cNvSpPr/>
              <p:nvPr/>
            </p:nvSpPr>
            <p:spPr>
              <a:xfrm>
                <a:off x="3925775" y="2937325"/>
                <a:ext cx="10150" cy="91325"/>
              </a:xfrm>
              <a:custGeom>
                <a:rect b="b" l="l" r="r" t="t"/>
                <a:pathLst>
                  <a:path extrusionOk="0" h="3653" w="406">
                    <a:moveTo>
                      <a:pt x="198" y="0"/>
                    </a:moveTo>
                    <a:cubicBezTo>
                      <a:pt x="170" y="0"/>
                      <a:pt x="143" y="21"/>
                      <a:pt x="143" y="63"/>
                    </a:cubicBezTo>
                    <a:cubicBezTo>
                      <a:pt x="72" y="694"/>
                      <a:pt x="60" y="1337"/>
                      <a:pt x="60" y="1980"/>
                    </a:cubicBezTo>
                    <a:cubicBezTo>
                      <a:pt x="60" y="2527"/>
                      <a:pt x="1" y="3111"/>
                      <a:pt x="191" y="3635"/>
                    </a:cubicBezTo>
                    <a:cubicBezTo>
                      <a:pt x="185" y="3647"/>
                      <a:pt x="188" y="3653"/>
                      <a:pt x="196" y="3653"/>
                    </a:cubicBezTo>
                    <a:cubicBezTo>
                      <a:pt x="203" y="3653"/>
                      <a:pt x="215" y="3647"/>
                      <a:pt x="227" y="3635"/>
                    </a:cubicBezTo>
                    <a:cubicBezTo>
                      <a:pt x="405" y="3111"/>
                      <a:pt x="346" y="2516"/>
                      <a:pt x="358" y="1980"/>
                    </a:cubicBezTo>
                    <a:cubicBezTo>
                      <a:pt x="358" y="1337"/>
                      <a:pt x="346" y="694"/>
                      <a:pt x="262" y="63"/>
                    </a:cubicBezTo>
                    <a:cubicBezTo>
                      <a:pt x="257" y="21"/>
                      <a:pt x="227" y="0"/>
                      <a:pt x="19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3"/>
              <p:cNvSpPr/>
              <p:nvPr/>
            </p:nvSpPr>
            <p:spPr>
              <a:xfrm>
                <a:off x="3950175" y="2942525"/>
                <a:ext cx="17600" cy="85675"/>
              </a:xfrm>
              <a:custGeom>
                <a:rect b="b" l="l" r="r" t="t"/>
                <a:pathLst>
                  <a:path extrusionOk="0" h="3427" w="704">
                    <a:moveTo>
                      <a:pt x="376" y="1"/>
                    </a:moveTo>
                    <a:cubicBezTo>
                      <a:pt x="355" y="1"/>
                      <a:pt x="334" y="16"/>
                      <a:pt x="334" y="45"/>
                    </a:cubicBezTo>
                    <a:cubicBezTo>
                      <a:pt x="239" y="1069"/>
                      <a:pt x="1" y="2403"/>
                      <a:pt x="299" y="3391"/>
                    </a:cubicBezTo>
                    <a:cubicBezTo>
                      <a:pt x="310" y="3415"/>
                      <a:pt x="334" y="3427"/>
                      <a:pt x="357" y="3427"/>
                    </a:cubicBezTo>
                    <a:cubicBezTo>
                      <a:pt x="379" y="3427"/>
                      <a:pt x="400" y="3415"/>
                      <a:pt x="406" y="3391"/>
                    </a:cubicBezTo>
                    <a:cubicBezTo>
                      <a:pt x="703" y="2403"/>
                      <a:pt x="513" y="1057"/>
                      <a:pt x="418" y="45"/>
                    </a:cubicBezTo>
                    <a:cubicBezTo>
                      <a:pt x="418" y="16"/>
                      <a:pt x="397" y="1"/>
                      <a:pt x="37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3"/>
              <p:cNvSpPr/>
              <p:nvPr/>
            </p:nvSpPr>
            <p:spPr>
              <a:xfrm>
                <a:off x="3982025" y="2946250"/>
                <a:ext cx="9850" cy="85150"/>
              </a:xfrm>
              <a:custGeom>
                <a:rect b="b" l="l" r="r" t="t"/>
                <a:pathLst>
                  <a:path extrusionOk="0" h="3406" w="394">
                    <a:moveTo>
                      <a:pt x="191" y="0"/>
                    </a:moveTo>
                    <a:cubicBezTo>
                      <a:pt x="163" y="0"/>
                      <a:pt x="137" y="19"/>
                      <a:pt x="132" y="63"/>
                    </a:cubicBezTo>
                    <a:cubicBezTo>
                      <a:pt x="72" y="646"/>
                      <a:pt x="60" y="1218"/>
                      <a:pt x="60" y="1813"/>
                    </a:cubicBezTo>
                    <a:cubicBezTo>
                      <a:pt x="60" y="2325"/>
                      <a:pt x="1" y="2873"/>
                      <a:pt x="144" y="3361"/>
                    </a:cubicBezTo>
                    <a:cubicBezTo>
                      <a:pt x="162" y="3391"/>
                      <a:pt x="188" y="3406"/>
                      <a:pt x="212" y="3406"/>
                    </a:cubicBezTo>
                    <a:cubicBezTo>
                      <a:pt x="236" y="3406"/>
                      <a:pt x="257" y="3391"/>
                      <a:pt x="263" y="3361"/>
                    </a:cubicBezTo>
                    <a:cubicBezTo>
                      <a:pt x="394" y="2873"/>
                      <a:pt x="358" y="2325"/>
                      <a:pt x="334" y="1813"/>
                    </a:cubicBezTo>
                    <a:cubicBezTo>
                      <a:pt x="334" y="1218"/>
                      <a:pt x="322" y="646"/>
                      <a:pt x="263" y="63"/>
                    </a:cubicBezTo>
                    <a:cubicBezTo>
                      <a:pt x="256" y="25"/>
                      <a:pt x="223" y="0"/>
                      <a:pt x="191"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3"/>
              <p:cNvSpPr/>
              <p:nvPr/>
            </p:nvSpPr>
            <p:spPr>
              <a:xfrm>
                <a:off x="4010300" y="2949975"/>
                <a:ext cx="10450" cy="82550"/>
              </a:xfrm>
              <a:custGeom>
                <a:rect b="b" l="l" r="r" t="t"/>
                <a:pathLst>
                  <a:path extrusionOk="0" h="3302" w="418">
                    <a:moveTo>
                      <a:pt x="203" y="0"/>
                    </a:moveTo>
                    <a:cubicBezTo>
                      <a:pt x="177" y="0"/>
                      <a:pt x="150" y="15"/>
                      <a:pt x="144" y="45"/>
                    </a:cubicBezTo>
                    <a:cubicBezTo>
                      <a:pt x="1" y="1105"/>
                      <a:pt x="72" y="2164"/>
                      <a:pt x="144" y="3212"/>
                    </a:cubicBezTo>
                    <a:cubicBezTo>
                      <a:pt x="144" y="3272"/>
                      <a:pt x="182" y="3301"/>
                      <a:pt x="223" y="3301"/>
                    </a:cubicBezTo>
                    <a:cubicBezTo>
                      <a:pt x="263" y="3301"/>
                      <a:pt x="305" y="3272"/>
                      <a:pt x="310" y="3212"/>
                    </a:cubicBezTo>
                    <a:cubicBezTo>
                      <a:pt x="370" y="2152"/>
                      <a:pt x="418" y="1105"/>
                      <a:pt x="263" y="45"/>
                    </a:cubicBezTo>
                    <a:cubicBezTo>
                      <a:pt x="257" y="15"/>
                      <a:pt x="230" y="0"/>
                      <a:pt x="203"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3"/>
              <p:cNvSpPr/>
              <p:nvPr/>
            </p:nvSpPr>
            <p:spPr>
              <a:xfrm>
                <a:off x="4040075" y="2951900"/>
                <a:ext cx="10150" cy="83375"/>
              </a:xfrm>
              <a:custGeom>
                <a:rect b="b" l="l" r="r" t="t"/>
                <a:pathLst>
                  <a:path extrusionOk="0" h="3335" w="406">
                    <a:moveTo>
                      <a:pt x="209" y="1"/>
                    </a:moveTo>
                    <a:cubicBezTo>
                      <a:pt x="179" y="1"/>
                      <a:pt x="149" y="22"/>
                      <a:pt x="143" y="63"/>
                    </a:cubicBezTo>
                    <a:cubicBezTo>
                      <a:pt x="1" y="540"/>
                      <a:pt x="36" y="1051"/>
                      <a:pt x="36" y="1563"/>
                    </a:cubicBezTo>
                    <a:cubicBezTo>
                      <a:pt x="36" y="2123"/>
                      <a:pt x="24" y="2695"/>
                      <a:pt x="84" y="3254"/>
                    </a:cubicBezTo>
                    <a:cubicBezTo>
                      <a:pt x="90" y="3308"/>
                      <a:pt x="123" y="3334"/>
                      <a:pt x="157" y="3334"/>
                    </a:cubicBezTo>
                    <a:cubicBezTo>
                      <a:pt x="191" y="3334"/>
                      <a:pt x="227" y="3308"/>
                      <a:pt x="239" y="3254"/>
                    </a:cubicBezTo>
                    <a:cubicBezTo>
                      <a:pt x="298" y="2695"/>
                      <a:pt x="322" y="2123"/>
                      <a:pt x="334" y="1563"/>
                    </a:cubicBezTo>
                    <a:cubicBezTo>
                      <a:pt x="346" y="1075"/>
                      <a:pt x="405" y="551"/>
                      <a:pt x="274" y="63"/>
                    </a:cubicBezTo>
                    <a:cubicBezTo>
                      <a:pt x="268" y="22"/>
                      <a:pt x="239" y="1"/>
                      <a:pt x="20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3"/>
              <p:cNvSpPr/>
              <p:nvPr/>
            </p:nvSpPr>
            <p:spPr>
              <a:xfrm>
                <a:off x="4067450" y="2958225"/>
                <a:ext cx="10450" cy="72225"/>
              </a:xfrm>
              <a:custGeom>
                <a:rect b="b" l="l" r="r" t="t"/>
                <a:pathLst>
                  <a:path extrusionOk="0" h="2889" w="418">
                    <a:moveTo>
                      <a:pt x="239" y="1"/>
                    </a:moveTo>
                    <a:cubicBezTo>
                      <a:pt x="215" y="1"/>
                      <a:pt x="191" y="13"/>
                      <a:pt x="191" y="36"/>
                    </a:cubicBezTo>
                    <a:cubicBezTo>
                      <a:pt x="96" y="953"/>
                      <a:pt x="1" y="1870"/>
                      <a:pt x="120" y="2799"/>
                    </a:cubicBezTo>
                    <a:cubicBezTo>
                      <a:pt x="120" y="2858"/>
                      <a:pt x="162" y="2888"/>
                      <a:pt x="205" y="2888"/>
                    </a:cubicBezTo>
                    <a:cubicBezTo>
                      <a:pt x="248" y="2888"/>
                      <a:pt x="293" y="2858"/>
                      <a:pt x="299" y="2799"/>
                    </a:cubicBezTo>
                    <a:cubicBezTo>
                      <a:pt x="418" y="1870"/>
                      <a:pt x="394" y="965"/>
                      <a:pt x="287" y="36"/>
                    </a:cubicBezTo>
                    <a:cubicBezTo>
                      <a:pt x="287" y="13"/>
                      <a:pt x="263" y="1"/>
                      <a:pt x="239"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3"/>
              <p:cNvSpPr/>
              <p:nvPr/>
            </p:nvSpPr>
            <p:spPr>
              <a:xfrm>
                <a:off x="4094550" y="2962775"/>
                <a:ext cx="12825" cy="85825"/>
              </a:xfrm>
              <a:custGeom>
                <a:rect b="b" l="l" r="r" t="t"/>
                <a:pathLst>
                  <a:path extrusionOk="0" h="3433" w="513">
                    <a:moveTo>
                      <a:pt x="258" y="0"/>
                    </a:moveTo>
                    <a:cubicBezTo>
                      <a:pt x="233" y="0"/>
                      <a:pt x="209" y="15"/>
                      <a:pt x="203" y="45"/>
                    </a:cubicBezTo>
                    <a:cubicBezTo>
                      <a:pt x="24" y="1069"/>
                      <a:pt x="0" y="2343"/>
                      <a:pt x="179" y="3379"/>
                    </a:cubicBezTo>
                    <a:cubicBezTo>
                      <a:pt x="191" y="3414"/>
                      <a:pt x="224" y="3432"/>
                      <a:pt x="256" y="3432"/>
                    </a:cubicBezTo>
                    <a:cubicBezTo>
                      <a:pt x="289" y="3432"/>
                      <a:pt x="322" y="3414"/>
                      <a:pt x="334" y="3379"/>
                    </a:cubicBezTo>
                    <a:cubicBezTo>
                      <a:pt x="512" y="2343"/>
                      <a:pt x="477" y="1069"/>
                      <a:pt x="322" y="45"/>
                    </a:cubicBezTo>
                    <a:cubicBezTo>
                      <a:pt x="310" y="15"/>
                      <a:pt x="283" y="0"/>
                      <a:pt x="25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3"/>
              <p:cNvSpPr/>
              <p:nvPr/>
            </p:nvSpPr>
            <p:spPr>
              <a:xfrm>
                <a:off x="4123725" y="2965975"/>
                <a:ext cx="11025" cy="69000"/>
              </a:xfrm>
              <a:custGeom>
                <a:rect b="b" l="l" r="r" t="t"/>
                <a:pathLst>
                  <a:path extrusionOk="0" h="2760" w="441">
                    <a:moveTo>
                      <a:pt x="228" y="0"/>
                    </a:moveTo>
                    <a:cubicBezTo>
                      <a:pt x="206" y="0"/>
                      <a:pt x="185" y="12"/>
                      <a:pt x="179" y="36"/>
                    </a:cubicBezTo>
                    <a:cubicBezTo>
                      <a:pt x="0" y="881"/>
                      <a:pt x="36" y="1822"/>
                      <a:pt x="131" y="2679"/>
                    </a:cubicBezTo>
                    <a:cubicBezTo>
                      <a:pt x="137" y="2733"/>
                      <a:pt x="176" y="2760"/>
                      <a:pt x="215" y="2760"/>
                    </a:cubicBezTo>
                    <a:cubicBezTo>
                      <a:pt x="253" y="2760"/>
                      <a:pt x="292" y="2733"/>
                      <a:pt x="298" y="2679"/>
                    </a:cubicBezTo>
                    <a:cubicBezTo>
                      <a:pt x="381" y="1834"/>
                      <a:pt x="441" y="881"/>
                      <a:pt x="286" y="36"/>
                    </a:cubicBezTo>
                    <a:cubicBezTo>
                      <a:pt x="274" y="12"/>
                      <a:pt x="250" y="0"/>
                      <a:pt x="228"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3"/>
              <p:cNvSpPr/>
              <p:nvPr/>
            </p:nvSpPr>
            <p:spPr>
              <a:xfrm>
                <a:off x="4179975" y="2973475"/>
                <a:ext cx="11325" cy="57850"/>
              </a:xfrm>
              <a:custGeom>
                <a:rect b="b" l="l" r="r" t="t"/>
                <a:pathLst>
                  <a:path extrusionOk="0" h="2314" w="453">
                    <a:moveTo>
                      <a:pt x="203" y="1"/>
                    </a:moveTo>
                    <a:cubicBezTo>
                      <a:pt x="176" y="1"/>
                      <a:pt x="149" y="16"/>
                      <a:pt x="143" y="46"/>
                    </a:cubicBezTo>
                    <a:cubicBezTo>
                      <a:pt x="12" y="748"/>
                      <a:pt x="0" y="1558"/>
                      <a:pt x="155" y="2260"/>
                    </a:cubicBezTo>
                    <a:cubicBezTo>
                      <a:pt x="161" y="2296"/>
                      <a:pt x="197" y="2314"/>
                      <a:pt x="233" y="2314"/>
                    </a:cubicBezTo>
                    <a:cubicBezTo>
                      <a:pt x="268" y="2314"/>
                      <a:pt x="304" y="2296"/>
                      <a:pt x="310" y="2260"/>
                    </a:cubicBezTo>
                    <a:cubicBezTo>
                      <a:pt x="453" y="1558"/>
                      <a:pt x="393" y="736"/>
                      <a:pt x="262" y="46"/>
                    </a:cubicBezTo>
                    <a:cubicBezTo>
                      <a:pt x="256" y="16"/>
                      <a:pt x="230" y="1"/>
                      <a:pt x="203"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3"/>
              <p:cNvSpPr/>
              <p:nvPr/>
            </p:nvSpPr>
            <p:spPr>
              <a:xfrm>
                <a:off x="4152000" y="2969775"/>
                <a:ext cx="11025" cy="60800"/>
              </a:xfrm>
              <a:custGeom>
                <a:rect b="b" l="l" r="r" t="t"/>
                <a:pathLst>
                  <a:path extrusionOk="0" h="2432" w="441">
                    <a:moveTo>
                      <a:pt x="222" y="0"/>
                    </a:moveTo>
                    <a:cubicBezTo>
                      <a:pt x="197" y="0"/>
                      <a:pt x="173" y="21"/>
                      <a:pt x="167" y="63"/>
                    </a:cubicBezTo>
                    <a:cubicBezTo>
                      <a:pt x="60" y="813"/>
                      <a:pt x="0" y="1610"/>
                      <a:pt x="131" y="2361"/>
                    </a:cubicBezTo>
                    <a:cubicBezTo>
                      <a:pt x="137" y="2408"/>
                      <a:pt x="179" y="2432"/>
                      <a:pt x="221" y="2432"/>
                    </a:cubicBezTo>
                    <a:cubicBezTo>
                      <a:pt x="262" y="2432"/>
                      <a:pt x="304" y="2408"/>
                      <a:pt x="310" y="2361"/>
                    </a:cubicBezTo>
                    <a:cubicBezTo>
                      <a:pt x="441" y="1610"/>
                      <a:pt x="369" y="813"/>
                      <a:pt x="286" y="63"/>
                    </a:cubicBezTo>
                    <a:cubicBezTo>
                      <a:pt x="274" y="21"/>
                      <a:pt x="247" y="0"/>
                      <a:pt x="22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3"/>
              <p:cNvSpPr/>
              <p:nvPr/>
            </p:nvSpPr>
            <p:spPr>
              <a:xfrm>
                <a:off x="4208250" y="2976750"/>
                <a:ext cx="12225" cy="53025"/>
              </a:xfrm>
              <a:custGeom>
                <a:rect b="b" l="l" r="r" t="t"/>
                <a:pathLst>
                  <a:path extrusionOk="0" h="2121" w="489">
                    <a:moveTo>
                      <a:pt x="234" y="1"/>
                    </a:moveTo>
                    <a:cubicBezTo>
                      <a:pt x="209" y="1"/>
                      <a:pt x="185" y="16"/>
                      <a:pt x="179" y="46"/>
                    </a:cubicBezTo>
                    <a:cubicBezTo>
                      <a:pt x="72" y="677"/>
                      <a:pt x="1" y="1427"/>
                      <a:pt x="155" y="2058"/>
                    </a:cubicBezTo>
                    <a:cubicBezTo>
                      <a:pt x="167" y="2099"/>
                      <a:pt x="203" y="2120"/>
                      <a:pt x="239" y="2120"/>
                    </a:cubicBezTo>
                    <a:cubicBezTo>
                      <a:pt x="274" y="2120"/>
                      <a:pt x="310" y="2099"/>
                      <a:pt x="322" y="2058"/>
                    </a:cubicBezTo>
                    <a:cubicBezTo>
                      <a:pt x="489" y="1427"/>
                      <a:pt x="393" y="689"/>
                      <a:pt x="298" y="46"/>
                    </a:cubicBezTo>
                    <a:cubicBezTo>
                      <a:pt x="286" y="16"/>
                      <a:pt x="260" y="1"/>
                      <a:pt x="23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3"/>
              <p:cNvSpPr/>
              <p:nvPr/>
            </p:nvSpPr>
            <p:spPr>
              <a:xfrm>
                <a:off x="4235925" y="2982200"/>
                <a:ext cx="11650" cy="47050"/>
              </a:xfrm>
              <a:custGeom>
                <a:rect b="b" l="l" r="r" t="t"/>
                <a:pathLst>
                  <a:path extrusionOk="0" h="1882" w="466">
                    <a:moveTo>
                      <a:pt x="232" y="0"/>
                    </a:moveTo>
                    <a:cubicBezTo>
                      <a:pt x="200" y="0"/>
                      <a:pt x="168" y="18"/>
                      <a:pt x="156" y="54"/>
                    </a:cubicBezTo>
                    <a:cubicBezTo>
                      <a:pt x="1" y="601"/>
                      <a:pt x="37" y="1268"/>
                      <a:pt x="168" y="1828"/>
                    </a:cubicBezTo>
                    <a:cubicBezTo>
                      <a:pt x="185" y="1864"/>
                      <a:pt x="227" y="1881"/>
                      <a:pt x="266" y="1881"/>
                    </a:cubicBezTo>
                    <a:cubicBezTo>
                      <a:pt x="304" y="1881"/>
                      <a:pt x="340" y="1864"/>
                      <a:pt x="346" y="1828"/>
                    </a:cubicBezTo>
                    <a:cubicBezTo>
                      <a:pt x="465" y="1268"/>
                      <a:pt x="453" y="601"/>
                      <a:pt x="299" y="54"/>
                    </a:cubicBezTo>
                    <a:cubicBezTo>
                      <a:pt x="293" y="18"/>
                      <a:pt x="263" y="0"/>
                      <a:pt x="232"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3"/>
              <p:cNvSpPr/>
              <p:nvPr/>
            </p:nvSpPr>
            <p:spPr>
              <a:xfrm>
                <a:off x="4266000" y="2984800"/>
                <a:ext cx="9550" cy="50250"/>
              </a:xfrm>
              <a:custGeom>
                <a:rect b="b" l="l" r="r" t="t"/>
                <a:pathLst>
                  <a:path extrusionOk="0" h="2010" w="382">
                    <a:moveTo>
                      <a:pt x="167" y="0"/>
                    </a:moveTo>
                    <a:cubicBezTo>
                      <a:pt x="140" y="0"/>
                      <a:pt x="113" y="15"/>
                      <a:pt x="108" y="45"/>
                    </a:cubicBezTo>
                    <a:cubicBezTo>
                      <a:pt x="36" y="378"/>
                      <a:pt x="24" y="700"/>
                      <a:pt x="36" y="1045"/>
                    </a:cubicBezTo>
                    <a:cubicBezTo>
                      <a:pt x="36" y="1355"/>
                      <a:pt x="0" y="1688"/>
                      <a:pt x="143" y="1974"/>
                    </a:cubicBezTo>
                    <a:cubicBezTo>
                      <a:pt x="155" y="1998"/>
                      <a:pt x="176" y="2010"/>
                      <a:pt x="197" y="2010"/>
                    </a:cubicBezTo>
                    <a:cubicBezTo>
                      <a:pt x="218" y="2010"/>
                      <a:pt x="239" y="1998"/>
                      <a:pt x="250" y="1974"/>
                    </a:cubicBezTo>
                    <a:cubicBezTo>
                      <a:pt x="381" y="1688"/>
                      <a:pt x="334" y="1355"/>
                      <a:pt x="334" y="1045"/>
                    </a:cubicBezTo>
                    <a:cubicBezTo>
                      <a:pt x="334" y="712"/>
                      <a:pt x="298" y="378"/>
                      <a:pt x="227" y="45"/>
                    </a:cubicBezTo>
                    <a:cubicBezTo>
                      <a:pt x="221" y="15"/>
                      <a:pt x="194" y="0"/>
                      <a:pt x="167"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3"/>
              <p:cNvSpPr/>
              <p:nvPr/>
            </p:nvSpPr>
            <p:spPr>
              <a:xfrm>
                <a:off x="4294875" y="2989625"/>
                <a:ext cx="8350" cy="47200"/>
              </a:xfrm>
              <a:custGeom>
                <a:rect b="b" l="l" r="r" t="t"/>
                <a:pathLst>
                  <a:path extrusionOk="0" h="1888" w="334">
                    <a:moveTo>
                      <a:pt x="155" y="1"/>
                    </a:moveTo>
                    <a:cubicBezTo>
                      <a:pt x="125" y="1"/>
                      <a:pt x="96" y="19"/>
                      <a:pt x="84" y="54"/>
                    </a:cubicBezTo>
                    <a:cubicBezTo>
                      <a:pt x="12" y="364"/>
                      <a:pt x="12" y="674"/>
                      <a:pt x="12" y="995"/>
                    </a:cubicBezTo>
                    <a:cubicBezTo>
                      <a:pt x="12" y="1269"/>
                      <a:pt x="0" y="1590"/>
                      <a:pt x="119" y="1852"/>
                    </a:cubicBezTo>
                    <a:cubicBezTo>
                      <a:pt x="131" y="1876"/>
                      <a:pt x="152" y="1888"/>
                      <a:pt x="173" y="1888"/>
                    </a:cubicBezTo>
                    <a:cubicBezTo>
                      <a:pt x="194" y="1888"/>
                      <a:pt x="215" y="1876"/>
                      <a:pt x="227" y="1852"/>
                    </a:cubicBezTo>
                    <a:cubicBezTo>
                      <a:pt x="334" y="1602"/>
                      <a:pt x="322" y="1269"/>
                      <a:pt x="310" y="995"/>
                    </a:cubicBezTo>
                    <a:cubicBezTo>
                      <a:pt x="298" y="674"/>
                      <a:pt x="298" y="352"/>
                      <a:pt x="227" y="54"/>
                    </a:cubicBezTo>
                    <a:cubicBezTo>
                      <a:pt x="215" y="19"/>
                      <a:pt x="185" y="1"/>
                      <a:pt x="15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3"/>
              <p:cNvSpPr/>
              <p:nvPr/>
            </p:nvSpPr>
            <p:spPr>
              <a:xfrm>
                <a:off x="4320175" y="2990450"/>
                <a:ext cx="15200" cy="47575"/>
              </a:xfrm>
              <a:custGeom>
                <a:rect b="b" l="l" r="r" t="t"/>
                <a:pathLst>
                  <a:path extrusionOk="0" h="1903" w="608">
                    <a:moveTo>
                      <a:pt x="304" y="1"/>
                    </a:moveTo>
                    <a:cubicBezTo>
                      <a:pt x="274" y="1"/>
                      <a:pt x="244" y="15"/>
                      <a:pt x="238" y="45"/>
                    </a:cubicBezTo>
                    <a:cubicBezTo>
                      <a:pt x="131" y="581"/>
                      <a:pt x="0" y="1343"/>
                      <a:pt x="238" y="1867"/>
                    </a:cubicBezTo>
                    <a:cubicBezTo>
                      <a:pt x="244" y="1891"/>
                      <a:pt x="271" y="1903"/>
                      <a:pt x="299" y="1903"/>
                    </a:cubicBezTo>
                    <a:cubicBezTo>
                      <a:pt x="328" y="1903"/>
                      <a:pt x="358" y="1891"/>
                      <a:pt x="369" y="1867"/>
                    </a:cubicBezTo>
                    <a:cubicBezTo>
                      <a:pt x="608" y="1343"/>
                      <a:pt x="477" y="605"/>
                      <a:pt x="369" y="45"/>
                    </a:cubicBezTo>
                    <a:cubicBezTo>
                      <a:pt x="363" y="15"/>
                      <a:pt x="334" y="1"/>
                      <a:pt x="304"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3"/>
              <p:cNvSpPr/>
              <p:nvPr/>
            </p:nvSpPr>
            <p:spPr>
              <a:xfrm>
                <a:off x="4349050" y="2996400"/>
                <a:ext cx="14000" cy="46900"/>
              </a:xfrm>
              <a:custGeom>
                <a:rect b="b" l="l" r="r" t="t"/>
                <a:pathLst>
                  <a:path extrusionOk="0" h="1876" w="560">
                    <a:moveTo>
                      <a:pt x="286" y="1"/>
                    </a:moveTo>
                    <a:cubicBezTo>
                      <a:pt x="259" y="1"/>
                      <a:pt x="232" y="16"/>
                      <a:pt x="226" y="45"/>
                    </a:cubicBezTo>
                    <a:cubicBezTo>
                      <a:pt x="119" y="581"/>
                      <a:pt x="0" y="1319"/>
                      <a:pt x="215" y="1831"/>
                    </a:cubicBezTo>
                    <a:cubicBezTo>
                      <a:pt x="226" y="1861"/>
                      <a:pt x="253" y="1876"/>
                      <a:pt x="280" y="1876"/>
                    </a:cubicBezTo>
                    <a:cubicBezTo>
                      <a:pt x="307" y="1876"/>
                      <a:pt x="334" y="1861"/>
                      <a:pt x="346" y="1831"/>
                    </a:cubicBezTo>
                    <a:cubicBezTo>
                      <a:pt x="560" y="1319"/>
                      <a:pt x="453" y="581"/>
                      <a:pt x="346" y="45"/>
                    </a:cubicBezTo>
                    <a:cubicBezTo>
                      <a:pt x="340" y="16"/>
                      <a:pt x="313" y="1"/>
                      <a:pt x="28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3"/>
              <p:cNvSpPr/>
              <p:nvPr/>
            </p:nvSpPr>
            <p:spPr>
              <a:xfrm>
                <a:off x="4380000" y="3000200"/>
                <a:ext cx="8650" cy="38125"/>
              </a:xfrm>
              <a:custGeom>
                <a:rect b="b" l="l" r="r" t="t"/>
                <a:pathLst>
                  <a:path extrusionOk="0" h="1525" w="346">
                    <a:moveTo>
                      <a:pt x="155" y="1"/>
                    </a:moveTo>
                    <a:cubicBezTo>
                      <a:pt x="134" y="1"/>
                      <a:pt x="114" y="12"/>
                      <a:pt x="108" y="36"/>
                    </a:cubicBezTo>
                    <a:cubicBezTo>
                      <a:pt x="12" y="274"/>
                      <a:pt x="0" y="524"/>
                      <a:pt x="12" y="774"/>
                    </a:cubicBezTo>
                    <a:cubicBezTo>
                      <a:pt x="12" y="1013"/>
                      <a:pt x="0" y="1263"/>
                      <a:pt x="108" y="1489"/>
                    </a:cubicBezTo>
                    <a:cubicBezTo>
                      <a:pt x="120" y="1513"/>
                      <a:pt x="143" y="1525"/>
                      <a:pt x="169" y="1525"/>
                    </a:cubicBezTo>
                    <a:cubicBezTo>
                      <a:pt x="194" y="1525"/>
                      <a:pt x="221" y="1513"/>
                      <a:pt x="239" y="1489"/>
                    </a:cubicBezTo>
                    <a:cubicBezTo>
                      <a:pt x="346" y="1263"/>
                      <a:pt x="322" y="1013"/>
                      <a:pt x="310" y="774"/>
                    </a:cubicBezTo>
                    <a:cubicBezTo>
                      <a:pt x="310" y="524"/>
                      <a:pt x="298" y="274"/>
                      <a:pt x="203" y="36"/>
                    </a:cubicBezTo>
                    <a:cubicBezTo>
                      <a:pt x="197" y="12"/>
                      <a:pt x="176" y="1"/>
                      <a:pt x="155"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3"/>
              <p:cNvSpPr/>
              <p:nvPr/>
            </p:nvSpPr>
            <p:spPr>
              <a:xfrm>
                <a:off x="4407375" y="3003550"/>
                <a:ext cx="10150" cy="28900"/>
              </a:xfrm>
              <a:custGeom>
                <a:rect b="b" l="l" r="r" t="t"/>
                <a:pathLst>
                  <a:path extrusionOk="0" h="1156" w="406">
                    <a:moveTo>
                      <a:pt x="205" y="0"/>
                    </a:moveTo>
                    <a:cubicBezTo>
                      <a:pt x="179" y="0"/>
                      <a:pt x="156" y="15"/>
                      <a:pt x="156" y="45"/>
                    </a:cubicBezTo>
                    <a:cubicBezTo>
                      <a:pt x="96" y="379"/>
                      <a:pt x="1" y="760"/>
                      <a:pt x="120" y="1093"/>
                    </a:cubicBezTo>
                    <a:cubicBezTo>
                      <a:pt x="138" y="1135"/>
                      <a:pt x="176" y="1155"/>
                      <a:pt x="214" y="1155"/>
                    </a:cubicBezTo>
                    <a:cubicBezTo>
                      <a:pt x="251" y="1155"/>
                      <a:pt x="287" y="1135"/>
                      <a:pt x="299" y="1093"/>
                    </a:cubicBezTo>
                    <a:cubicBezTo>
                      <a:pt x="406" y="771"/>
                      <a:pt x="322" y="379"/>
                      <a:pt x="263" y="45"/>
                    </a:cubicBezTo>
                    <a:cubicBezTo>
                      <a:pt x="257" y="15"/>
                      <a:pt x="230" y="0"/>
                      <a:pt x="205"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3"/>
              <p:cNvSpPr/>
              <p:nvPr/>
            </p:nvSpPr>
            <p:spPr>
              <a:xfrm>
                <a:off x="4436250" y="3005775"/>
                <a:ext cx="9550" cy="24000"/>
              </a:xfrm>
              <a:custGeom>
                <a:rect b="b" l="l" r="r" t="t"/>
                <a:pathLst>
                  <a:path extrusionOk="0" h="960" w="382">
                    <a:moveTo>
                      <a:pt x="191" y="1"/>
                    </a:moveTo>
                    <a:cubicBezTo>
                      <a:pt x="164" y="1"/>
                      <a:pt x="138" y="10"/>
                      <a:pt x="132" y="28"/>
                    </a:cubicBezTo>
                    <a:cubicBezTo>
                      <a:pt x="13" y="301"/>
                      <a:pt x="1" y="623"/>
                      <a:pt x="108" y="897"/>
                    </a:cubicBezTo>
                    <a:cubicBezTo>
                      <a:pt x="120" y="938"/>
                      <a:pt x="156" y="959"/>
                      <a:pt x="193" y="959"/>
                    </a:cubicBezTo>
                    <a:cubicBezTo>
                      <a:pt x="230" y="959"/>
                      <a:pt x="269" y="938"/>
                      <a:pt x="287" y="897"/>
                    </a:cubicBezTo>
                    <a:cubicBezTo>
                      <a:pt x="382" y="623"/>
                      <a:pt x="370" y="301"/>
                      <a:pt x="251" y="28"/>
                    </a:cubicBezTo>
                    <a:cubicBezTo>
                      <a:pt x="245" y="10"/>
                      <a:pt x="218" y="1"/>
                      <a:pt x="191"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3"/>
              <p:cNvSpPr/>
              <p:nvPr/>
            </p:nvSpPr>
            <p:spPr>
              <a:xfrm>
                <a:off x="4463050" y="3010700"/>
                <a:ext cx="13125" cy="23900"/>
              </a:xfrm>
              <a:custGeom>
                <a:rect b="b" l="l" r="r" t="t"/>
                <a:pathLst>
                  <a:path extrusionOk="0" h="956" w="525">
                    <a:moveTo>
                      <a:pt x="250" y="0"/>
                    </a:moveTo>
                    <a:cubicBezTo>
                      <a:pt x="224" y="0"/>
                      <a:pt x="197" y="15"/>
                      <a:pt x="191" y="45"/>
                    </a:cubicBezTo>
                    <a:cubicBezTo>
                      <a:pt x="119" y="283"/>
                      <a:pt x="0" y="724"/>
                      <a:pt x="191" y="938"/>
                    </a:cubicBezTo>
                    <a:cubicBezTo>
                      <a:pt x="209" y="950"/>
                      <a:pt x="232" y="956"/>
                      <a:pt x="256" y="956"/>
                    </a:cubicBezTo>
                    <a:cubicBezTo>
                      <a:pt x="280" y="956"/>
                      <a:pt x="304" y="950"/>
                      <a:pt x="322" y="938"/>
                    </a:cubicBezTo>
                    <a:cubicBezTo>
                      <a:pt x="524" y="724"/>
                      <a:pt x="405" y="283"/>
                      <a:pt x="310" y="45"/>
                    </a:cubicBezTo>
                    <a:cubicBezTo>
                      <a:pt x="304" y="15"/>
                      <a:pt x="277" y="0"/>
                      <a:pt x="250" y="0"/>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3"/>
              <p:cNvSpPr/>
              <p:nvPr/>
            </p:nvSpPr>
            <p:spPr>
              <a:xfrm>
                <a:off x="4494600" y="3012475"/>
                <a:ext cx="6875" cy="21225"/>
              </a:xfrm>
              <a:custGeom>
                <a:rect b="b" l="l" r="r" t="t"/>
                <a:pathLst>
                  <a:path extrusionOk="0" h="849" w="275">
                    <a:moveTo>
                      <a:pt x="136" y="1"/>
                    </a:moveTo>
                    <a:cubicBezTo>
                      <a:pt x="111" y="1"/>
                      <a:pt x="84" y="16"/>
                      <a:pt x="72" y="45"/>
                    </a:cubicBezTo>
                    <a:cubicBezTo>
                      <a:pt x="12" y="307"/>
                      <a:pt x="0" y="533"/>
                      <a:pt x="60" y="795"/>
                    </a:cubicBezTo>
                    <a:cubicBezTo>
                      <a:pt x="60" y="831"/>
                      <a:pt x="93" y="849"/>
                      <a:pt x="128" y="849"/>
                    </a:cubicBezTo>
                    <a:cubicBezTo>
                      <a:pt x="164" y="849"/>
                      <a:pt x="203" y="831"/>
                      <a:pt x="215" y="795"/>
                    </a:cubicBezTo>
                    <a:cubicBezTo>
                      <a:pt x="274" y="522"/>
                      <a:pt x="250" y="295"/>
                      <a:pt x="191" y="45"/>
                    </a:cubicBezTo>
                    <a:cubicBezTo>
                      <a:pt x="185" y="16"/>
                      <a:pt x="161" y="1"/>
                      <a:pt x="136" y="1"/>
                    </a:cubicBezTo>
                    <a:close/>
                  </a:path>
                </a:pathLst>
              </a:custGeom>
              <a:solidFill>
                <a:srgbClr val="908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8" name="Shape 958"/>
        <p:cNvGrpSpPr/>
        <p:nvPr/>
      </p:nvGrpSpPr>
      <p:grpSpPr>
        <a:xfrm>
          <a:off x="0" y="0"/>
          <a:ext cx="0" cy="0"/>
          <a:chOff x="0" y="0"/>
          <a:chExt cx="0" cy="0"/>
        </a:xfrm>
      </p:grpSpPr>
      <p:sp>
        <p:nvSpPr>
          <p:cNvPr id="959" name="Google Shape;959;p34"/>
          <p:cNvSpPr/>
          <p:nvPr/>
        </p:nvSpPr>
        <p:spPr>
          <a:xfrm>
            <a:off x="5244450" y="1211550"/>
            <a:ext cx="2720400" cy="2720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4"/>
          <p:cNvSpPr txBox="1"/>
          <p:nvPr>
            <p:ph type="title"/>
          </p:nvPr>
        </p:nvSpPr>
        <p:spPr>
          <a:xfrm>
            <a:off x="685800" y="2503200"/>
            <a:ext cx="43239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Company</a:t>
            </a:r>
            <a:endParaRPr/>
          </a:p>
        </p:txBody>
      </p:sp>
      <p:sp>
        <p:nvSpPr>
          <p:cNvPr id="961" name="Google Shape;961;p34"/>
          <p:cNvSpPr txBox="1"/>
          <p:nvPr>
            <p:ph idx="2" type="title"/>
          </p:nvPr>
        </p:nvSpPr>
        <p:spPr>
          <a:xfrm>
            <a:off x="685800" y="1335000"/>
            <a:ext cx="4323900" cy="1168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962" name="Google Shape;962;p34"/>
          <p:cNvSpPr txBox="1"/>
          <p:nvPr>
            <p:ph idx="1" type="subTitle"/>
          </p:nvPr>
        </p:nvSpPr>
        <p:spPr>
          <a:xfrm>
            <a:off x="685800" y="3345000"/>
            <a:ext cx="4323900" cy="46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cxnSp>
        <p:nvCxnSpPr>
          <p:cNvPr id="963" name="Google Shape;963;p34"/>
          <p:cNvCxnSpPr>
            <a:endCxn id="961" idx="2"/>
          </p:cNvCxnSpPr>
          <p:nvPr/>
        </p:nvCxnSpPr>
        <p:spPr>
          <a:xfrm>
            <a:off x="698550" y="2485500"/>
            <a:ext cx="2149200" cy="17700"/>
          </a:xfrm>
          <a:prstGeom prst="straightConnector1">
            <a:avLst/>
          </a:prstGeom>
          <a:noFill/>
          <a:ln cap="flat" cmpd="sng" w="19050">
            <a:solidFill>
              <a:schemeClr val="dk2"/>
            </a:solidFill>
            <a:prstDash val="dash"/>
            <a:round/>
            <a:headEnd len="med" w="med" type="none"/>
            <a:tailEnd len="med" w="med" type="stealth"/>
          </a:ln>
        </p:spPr>
      </p:cxnSp>
      <p:grpSp>
        <p:nvGrpSpPr>
          <p:cNvPr id="964" name="Google Shape;964;p34"/>
          <p:cNvGrpSpPr/>
          <p:nvPr/>
        </p:nvGrpSpPr>
        <p:grpSpPr>
          <a:xfrm>
            <a:off x="5521885" y="1005743"/>
            <a:ext cx="2483366" cy="3131998"/>
            <a:chOff x="5410385" y="928343"/>
            <a:chExt cx="2483366" cy="3131998"/>
          </a:xfrm>
        </p:grpSpPr>
        <p:grpSp>
          <p:nvGrpSpPr>
            <p:cNvPr id="965" name="Google Shape;965;p34"/>
            <p:cNvGrpSpPr/>
            <p:nvPr/>
          </p:nvGrpSpPr>
          <p:grpSpPr>
            <a:xfrm>
              <a:off x="5410385" y="928343"/>
              <a:ext cx="2483366" cy="3131998"/>
              <a:chOff x="796525" y="1624500"/>
              <a:chExt cx="487575" cy="614925"/>
            </a:xfrm>
          </p:grpSpPr>
          <p:sp>
            <p:nvSpPr>
              <p:cNvPr id="966" name="Google Shape;966;p34"/>
              <p:cNvSpPr/>
              <p:nvPr/>
            </p:nvSpPr>
            <p:spPr>
              <a:xfrm>
                <a:off x="796525" y="1624500"/>
                <a:ext cx="487575" cy="614925"/>
              </a:xfrm>
              <a:custGeom>
                <a:rect b="b" l="l" r="r" t="t"/>
                <a:pathLst>
                  <a:path extrusionOk="0" h="24597" w="19503">
                    <a:moveTo>
                      <a:pt x="13240" y="1"/>
                    </a:moveTo>
                    <a:cubicBezTo>
                      <a:pt x="13216" y="1"/>
                      <a:pt x="13192" y="4"/>
                      <a:pt x="13168" y="10"/>
                    </a:cubicBezTo>
                    <a:cubicBezTo>
                      <a:pt x="13142" y="27"/>
                      <a:pt x="10658" y="1283"/>
                      <a:pt x="7598" y="1283"/>
                    </a:cubicBezTo>
                    <a:cubicBezTo>
                      <a:pt x="6447" y="1283"/>
                      <a:pt x="5215" y="1105"/>
                      <a:pt x="4001" y="617"/>
                    </a:cubicBezTo>
                    <a:cubicBezTo>
                      <a:pt x="3858" y="558"/>
                      <a:pt x="3691" y="486"/>
                      <a:pt x="3536" y="415"/>
                    </a:cubicBezTo>
                    <a:cubicBezTo>
                      <a:pt x="3509" y="403"/>
                      <a:pt x="3483" y="397"/>
                      <a:pt x="3457" y="397"/>
                    </a:cubicBezTo>
                    <a:cubicBezTo>
                      <a:pt x="3382" y="397"/>
                      <a:pt x="3313" y="448"/>
                      <a:pt x="3251" y="546"/>
                    </a:cubicBezTo>
                    <a:cubicBezTo>
                      <a:pt x="2715" y="1284"/>
                      <a:pt x="1262" y="5749"/>
                      <a:pt x="607" y="10547"/>
                    </a:cubicBezTo>
                    <a:cubicBezTo>
                      <a:pt x="0" y="14964"/>
                      <a:pt x="488" y="21191"/>
                      <a:pt x="3310" y="24537"/>
                    </a:cubicBezTo>
                    <a:cubicBezTo>
                      <a:pt x="3322" y="24549"/>
                      <a:pt x="3334" y="24561"/>
                      <a:pt x="3370" y="24584"/>
                    </a:cubicBezTo>
                    <a:cubicBezTo>
                      <a:pt x="3393" y="24596"/>
                      <a:pt x="3417" y="24596"/>
                      <a:pt x="3441" y="24596"/>
                    </a:cubicBezTo>
                    <a:cubicBezTo>
                      <a:pt x="3489" y="24584"/>
                      <a:pt x="4739" y="24382"/>
                      <a:pt x="6727" y="23298"/>
                    </a:cubicBezTo>
                    <a:cubicBezTo>
                      <a:pt x="8561" y="22298"/>
                      <a:pt x="11061" y="20179"/>
                      <a:pt x="14180" y="16429"/>
                    </a:cubicBezTo>
                    <a:cubicBezTo>
                      <a:pt x="15812" y="14476"/>
                      <a:pt x="17383" y="11607"/>
                      <a:pt x="19455" y="7511"/>
                    </a:cubicBezTo>
                    <a:cubicBezTo>
                      <a:pt x="19503" y="7451"/>
                      <a:pt x="19503" y="7404"/>
                      <a:pt x="19491" y="7380"/>
                    </a:cubicBezTo>
                    <a:cubicBezTo>
                      <a:pt x="19467" y="7332"/>
                      <a:pt x="19443" y="7296"/>
                      <a:pt x="19395" y="7285"/>
                    </a:cubicBezTo>
                    <a:cubicBezTo>
                      <a:pt x="19395" y="7285"/>
                      <a:pt x="19348" y="7273"/>
                      <a:pt x="19288" y="7237"/>
                    </a:cubicBezTo>
                    <a:cubicBezTo>
                      <a:pt x="18860" y="7058"/>
                      <a:pt x="16538" y="6070"/>
                      <a:pt x="15371" y="4368"/>
                    </a:cubicBezTo>
                    <a:cubicBezTo>
                      <a:pt x="14061" y="2463"/>
                      <a:pt x="13418" y="129"/>
                      <a:pt x="13395" y="93"/>
                    </a:cubicBezTo>
                    <a:cubicBezTo>
                      <a:pt x="13383" y="46"/>
                      <a:pt x="13347" y="22"/>
                      <a:pt x="13311" y="10"/>
                    </a:cubicBezTo>
                    <a:cubicBezTo>
                      <a:pt x="13288" y="4"/>
                      <a:pt x="13264" y="1"/>
                      <a:pt x="13240" y="1"/>
                    </a:cubicBezTo>
                    <a:close/>
                  </a:path>
                </a:pathLst>
              </a:custGeom>
              <a:solidFill>
                <a:srgbClr val="919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4"/>
              <p:cNvSpPr/>
              <p:nvPr/>
            </p:nvSpPr>
            <p:spPr>
              <a:xfrm>
                <a:off x="844250" y="1681575"/>
                <a:ext cx="395500" cy="496825"/>
              </a:xfrm>
              <a:custGeom>
                <a:rect b="b" l="l" r="r" t="t"/>
                <a:pathLst>
                  <a:path extrusionOk="0" h="19873" w="15820">
                    <a:moveTo>
                      <a:pt x="10521" y="1"/>
                    </a:moveTo>
                    <a:cubicBezTo>
                      <a:pt x="10521" y="1"/>
                      <a:pt x="8366" y="1001"/>
                      <a:pt x="5759" y="1001"/>
                    </a:cubicBezTo>
                    <a:cubicBezTo>
                      <a:pt x="5425" y="1001"/>
                      <a:pt x="5092" y="977"/>
                      <a:pt x="4747" y="942"/>
                    </a:cubicBezTo>
                    <a:cubicBezTo>
                      <a:pt x="3913" y="846"/>
                      <a:pt x="3068" y="644"/>
                      <a:pt x="2235" y="239"/>
                    </a:cubicBezTo>
                    <a:cubicBezTo>
                      <a:pt x="2231" y="237"/>
                      <a:pt x="2228" y="237"/>
                      <a:pt x="2224" y="237"/>
                    </a:cubicBezTo>
                    <a:cubicBezTo>
                      <a:pt x="1894" y="237"/>
                      <a:pt x="0" y="7057"/>
                      <a:pt x="365" y="13050"/>
                    </a:cubicBezTo>
                    <a:cubicBezTo>
                      <a:pt x="413" y="13800"/>
                      <a:pt x="508" y="14527"/>
                      <a:pt x="627" y="15229"/>
                    </a:cubicBezTo>
                    <a:cubicBezTo>
                      <a:pt x="937" y="17039"/>
                      <a:pt x="1532" y="18682"/>
                      <a:pt x="2544" y="19872"/>
                    </a:cubicBezTo>
                    <a:cubicBezTo>
                      <a:pt x="2544" y="19872"/>
                      <a:pt x="4151" y="19622"/>
                      <a:pt x="6687" y="17729"/>
                    </a:cubicBezTo>
                    <a:cubicBezTo>
                      <a:pt x="7235" y="17313"/>
                      <a:pt x="7830" y="16824"/>
                      <a:pt x="8473" y="16229"/>
                    </a:cubicBezTo>
                    <a:cubicBezTo>
                      <a:pt x="9319" y="15431"/>
                      <a:pt x="10224" y="14479"/>
                      <a:pt x="11188" y="13324"/>
                    </a:cubicBezTo>
                    <a:cubicBezTo>
                      <a:pt x="12676" y="11502"/>
                      <a:pt x="14331" y="8847"/>
                      <a:pt x="15820" y="5895"/>
                    </a:cubicBezTo>
                    <a:cubicBezTo>
                      <a:pt x="15820" y="5895"/>
                      <a:pt x="15272" y="5716"/>
                      <a:pt x="14534" y="5335"/>
                    </a:cubicBezTo>
                    <a:cubicBezTo>
                      <a:pt x="14236" y="5168"/>
                      <a:pt x="13926" y="4978"/>
                      <a:pt x="13605" y="4740"/>
                    </a:cubicBezTo>
                    <a:cubicBezTo>
                      <a:pt x="13200" y="4454"/>
                      <a:pt x="12819" y="4109"/>
                      <a:pt x="12462" y="3692"/>
                    </a:cubicBezTo>
                    <a:cubicBezTo>
                      <a:pt x="11188" y="2216"/>
                      <a:pt x="10521" y="1"/>
                      <a:pt x="10521"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4"/>
              <p:cNvSpPr/>
              <p:nvPr/>
            </p:nvSpPr>
            <p:spPr>
              <a:xfrm>
                <a:off x="874800" y="1688475"/>
                <a:ext cx="10000" cy="16650"/>
              </a:xfrm>
              <a:custGeom>
                <a:rect b="b" l="l" r="r" t="t"/>
                <a:pathLst>
                  <a:path extrusionOk="0" h="666" w="400">
                    <a:moveTo>
                      <a:pt x="259" y="1"/>
                    </a:moveTo>
                    <a:cubicBezTo>
                      <a:pt x="219" y="1"/>
                      <a:pt x="180" y="21"/>
                      <a:pt x="167" y="70"/>
                    </a:cubicBezTo>
                    <a:cubicBezTo>
                      <a:pt x="108" y="237"/>
                      <a:pt x="0" y="439"/>
                      <a:pt x="24" y="618"/>
                    </a:cubicBezTo>
                    <a:cubicBezTo>
                      <a:pt x="40" y="650"/>
                      <a:pt x="61" y="666"/>
                      <a:pt x="84" y="666"/>
                    </a:cubicBezTo>
                    <a:cubicBezTo>
                      <a:pt x="96" y="666"/>
                      <a:pt x="108" y="662"/>
                      <a:pt x="120" y="654"/>
                    </a:cubicBezTo>
                    <a:cubicBezTo>
                      <a:pt x="262" y="535"/>
                      <a:pt x="310" y="308"/>
                      <a:pt x="370" y="142"/>
                    </a:cubicBezTo>
                    <a:cubicBezTo>
                      <a:pt x="399" y="59"/>
                      <a:pt x="326"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4"/>
              <p:cNvSpPr/>
              <p:nvPr/>
            </p:nvSpPr>
            <p:spPr>
              <a:xfrm>
                <a:off x="922125" y="2185575"/>
                <a:ext cx="16150" cy="12175"/>
              </a:xfrm>
              <a:custGeom>
                <a:rect b="b" l="l" r="r" t="t"/>
                <a:pathLst>
                  <a:path extrusionOk="0" h="487" w="646">
                    <a:moveTo>
                      <a:pt x="482" y="0"/>
                    </a:moveTo>
                    <a:cubicBezTo>
                      <a:pt x="461" y="0"/>
                      <a:pt x="439" y="7"/>
                      <a:pt x="417" y="22"/>
                    </a:cubicBezTo>
                    <a:cubicBezTo>
                      <a:pt x="274" y="129"/>
                      <a:pt x="72" y="248"/>
                      <a:pt x="12" y="415"/>
                    </a:cubicBezTo>
                    <a:cubicBezTo>
                      <a:pt x="1" y="451"/>
                      <a:pt x="24" y="486"/>
                      <a:pt x="72" y="486"/>
                    </a:cubicBezTo>
                    <a:cubicBezTo>
                      <a:pt x="251" y="486"/>
                      <a:pt x="417" y="308"/>
                      <a:pt x="548" y="201"/>
                    </a:cubicBezTo>
                    <a:cubicBezTo>
                      <a:pt x="646" y="132"/>
                      <a:pt x="576" y="0"/>
                      <a:pt x="4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4"/>
              <p:cNvSpPr/>
              <p:nvPr/>
            </p:nvSpPr>
            <p:spPr>
              <a:xfrm>
                <a:off x="953775" y="1667900"/>
                <a:ext cx="55875" cy="14725"/>
              </a:xfrm>
              <a:custGeom>
                <a:rect b="b" l="l" r="r" t="t"/>
                <a:pathLst>
                  <a:path extrusionOk="0" h="589" w="2235">
                    <a:moveTo>
                      <a:pt x="108" y="69"/>
                    </a:moveTo>
                    <a:cubicBezTo>
                      <a:pt x="108" y="69"/>
                      <a:pt x="107" y="70"/>
                      <a:pt x="104" y="72"/>
                    </a:cubicBezTo>
                    <a:cubicBezTo>
                      <a:pt x="98" y="76"/>
                      <a:pt x="93" y="80"/>
                      <a:pt x="88" y="84"/>
                    </a:cubicBezTo>
                    <a:lnTo>
                      <a:pt x="88" y="84"/>
                    </a:lnTo>
                    <a:cubicBezTo>
                      <a:pt x="99" y="76"/>
                      <a:pt x="109" y="69"/>
                      <a:pt x="108" y="69"/>
                    </a:cubicBezTo>
                    <a:close/>
                    <a:moveTo>
                      <a:pt x="2199" y="238"/>
                    </a:moveTo>
                    <a:cubicBezTo>
                      <a:pt x="2202" y="241"/>
                      <a:pt x="2205" y="243"/>
                      <a:pt x="2207" y="245"/>
                    </a:cubicBezTo>
                    <a:lnTo>
                      <a:pt x="2207" y="245"/>
                    </a:lnTo>
                    <a:cubicBezTo>
                      <a:pt x="2205" y="242"/>
                      <a:pt x="2202" y="240"/>
                      <a:pt x="2199" y="238"/>
                    </a:cubicBezTo>
                    <a:close/>
                    <a:moveTo>
                      <a:pt x="342" y="0"/>
                    </a:moveTo>
                    <a:cubicBezTo>
                      <a:pt x="259" y="0"/>
                      <a:pt x="199" y="12"/>
                      <a:pt x="140" y="60"/>
                    </a:cubicBezTo>
                    <a:cubicBezTo>
                      <a:pt x="103" y="83"/>
                      <a:pt x="80" y="98"/>
                      <a:pt x="66" y="106"/>
                    </a:cubicBezTo>
                    <a:lnTo>
                      <a:pt x="66" y="106"/>
                    </a:lnTo>
                    <a:cubicBezTo>
                      <a:pt x="73" y="99"/>
                      <a:pt x="80" y="91"/>
                      <a:pt x="88" y="84"/>
                    </a:cubicBezTo>
                    <a:lnTo>
                      <a:pt x="88" y="84"/>
                    </a:lnTo>
                    <a:cubicBezTo>
                      <a:pt x="70" y="98"/>
                      <a:pt x="45" y="116"/>
                      <a:pt x="48" y="116"/>
                    </a:cubicBezTo>
                    <a:cubicBezTo>
                      <a:pt x="50" y="116"/>
                      <a:pt x="55" y="113"/>
                      <a:pt x="66" y="106"/>
                    </a:cubicBezTo>
                    <a:lnTo>
                      <a:pt x="66" y="106"/>
                    </a:lnTo>
                    <a:cubicBezTo>
                      <a:pt x="14" y="168"/>
                      <a:pt x="1" y="253"/>
                      <a:pt x="20" y="322"/>
                    </a:cubicBezTo>
                    <a:cubicBezTo>
                      <a:pt x="100" y="544"/>
                      <a:pt x="417" y="576"/>
                      <a:pt x="701" y="576"/>
                    </a:cubicBezTo>
                    <a:cubicBezTo>
                      <a:pt x="815" y="576"/>
                      <a:pt x="923" y="571"/>
                      <a:pt x="1009" y="571"/>
                    </a:cubicBezTo>
                    <a:cubicBezTo>
                      <a:pt x="1030" y="571"/>
                      <a:pt x="1050" y="571"/>
                      <a:pt x="1068" y="572"/>
                    </a:cubicBezTo>
                    <a:cubicBezTo>
                      <a:pt x="1181" y="582"/>
                      <a:pt x="1293" y="588"/>
                      <a:pt x="1404" y="588"/>
                    </a:cubicBezTo>
                    <a:cubicBezTo>
                      <a:pt x="1541" y="588"/>
                      <a:pt x="1675" y="580"/>
                      <a:pt x="1806" y="560"/>
                    </a:cubicBezTo>
                    <a:cubicBezTo>
                      <a:pt x="1914" y="548"/>
                      <a:pt x="2021" y="536"/>
                      <a:pt x="2104" y="488"/>
                    </a:cubicBezTo>
                    <a:cubicBezTo>
                      <a:pt x="2144" y="469"/>
                      <a:pt x="2224" y="367"/>
                      <a:pt x="2223" y="367"/>
                    </a:cubicBezTo>
                    <a:lnTo>
                      <a:pt x="2223" y="367"/>
                    </a:lnTo>
                    <a:cubicBezTo>
                      <a:pt x="2223" y="367"/>
                      <a:pt x="2219" y="371"/>
                      <a:pt x="2211" y="381"/>
                    </a:cubicBezTo>
                    <a:cubicBezTo>
                      <a:pt x="2233" y="338"/>
                      <a:pt x="2235" y="276"/>
                      <a:pt x="2209" y="247"/>
                    </a:cubicBezTo>
                    <a:lnTo>
                      <a:pt x="2209" y="247"/>
                    </a:lnTo>
                    <a:cubicBezTo>
                      <a:pt x="2215" y="252"/>
                      <a:pt x="2219" y="255"/>
                      <a:pt x="2219" y="255"/>
                    </a:cubicBezTo>
                    <a:cubicBezTo>
                      <a:pt x="2219" y="255"/>
                      <a:pt x="2216" y="252"/>
                      <a:pt x="2207" y="245"/>
                    </a:cubicBezTo>
                    <a:lnTo>
                      <a:pt x="2207" y="245"/>
                    </a:lnTo>
                    <a:cubicBezTo>
                      <a:pt x="2208" y="245"/>
                      <a:pt x="2208" y="246"/>
                      <a:pt x="2209" y="247"/>
                    </a:cubicBezTo>
                    <a:lnTo>
                      <a:pt x="2209" y="247"/>
                    </a:lnTo>
                    <a:cubicBezTo>
                      <a:pt x="2183" y="226"/>
                      <a:pt x="2119" y="175"/>
                      <a:pt x="2104" y="167"/>
                    </a:cubicBezTo>
                    <a:cubicBezTo>
                      <a:pt x="2021" y="119"/>
                      <a:pt x="1925" y="119"/>
                      <a:pt x="1830" y="96"/>
                    </a:cubicBezTo>
                    <a:cubicBezTo>
                      <a:pt x="1604" y="84"/>
                      <a:pt x="1378" y="72"/>
                      <a:pt x="1140" y="60"/>
                    </a:cubicBezTo>
                    <a:lnTo>
                      <a:pt x="521" y="12"/>
                    </a:lnTo>
                    <a:cubicBezTo>
                      <a:pt x="461" y="12"/>
                      <a:pt x="401" y="0"/>
                      <a:pt x="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4"/>
              <p:cNvSpPr/>
              <p:nvPr/>
            </p:nvSpPr>
            <p:spPr>
              <a:xfrm>
                <a:off x="1018275" y="1667125"/>
                <a:ext cx="18475" cy="12400"/>
              </a:xfrm>
              <a:custGeom>
                <a:rect b="b" l="l" r="r" t="t"/>
                <a:pathLst>
                  <a:path extrusionOk="0" h="496" w="739">
                    <a:moveTo>
                      <a:pt x="467" y="1"/>
                    </a:moveTo>
                    <a:cubicBezTo>
                      <a:pt x="391" y="1"/>
                      <a:pt x="312" y="19"/>
                      <a:pt x="227" y="19"/>
                    </a:cubicBezTo>
                    <a:cubicBezTo>
                      <a:pt x="119" y="19"/>
                      <a:pt x="36" y="115"/>
                      <a:pt x="24" y="222"/>
                    </a:cubicBezTo>
                    <a:cubicBezTo>
                      <a:pt x="0" y="341"/>
                      <a:pt x="96" y="496"/>
                      <a:pt x="227" y="496"/>
                    </a:cubicBezTo>
                    <a:cubicBezTo>
                      <a:pt x="322" y="496"/>
                      <a:pt x="417" y="496"/>
                      <a:pt x="512" y="460"/>
                    </a:cubicBezTo>
                    <a:cubicBezTo>
                      <a:pt x="631" y="412"/>
                      <a:pt x="691" y="341"/>
                      <a:pt x="715" y="222"/>
                    </a:cubicBezTo>
                    <a:cubicBezTo>
                      <a:pt x="738" y="162"/>
                      <a:pt x="691" y="91"/>
                      <a:pt x="643" y="55"/>
                    </a:cubicBezTo>
                    <a:cubicBezTo>
                      <a:pt x="585" y="13"/>
                      <a:pt x="527" y="1"/>
                      <a:pt x="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4"/>
              <p:cNvSpPr/>
              <p:nvPr/>
            </p:nvSpPr>
            <p:spPr>
              <a:xfrm>
                <a:off x="951300" y="1705100"/>
                <a:ext cx="116100" cy="419425"/>
              </a:xfrm>
              <a:custGeom>
                <a:rect b="b" l="l" r="r" t="t"/>
                <a:pathLst>
                  <a:path extrusionOk="0" h="16777" w="4644">
                    <a:moveTo>
                      <a:pt x="536" y="1"/>
                    </a:moveTo>
                    <a:lnTo>
                      <a:pt x="274" y="584"/>
                    </a:lnTo>
                    <a:lnTo>
                      <a:pt x="667" y="2965"/>
                    </a:lnTo>
                    <a:cubicBezTo>
                      <a:pt x="677" y="3017"/>
                      <a:pt x="654" y="3035"/>
                      <a:pt x="615" y="3035"/>
                    </a:cubicBezTo>
                    <a:cubicBezTo>
                      <a:pt x="563" y="3035"/>
                      <a:pt x="485" y="3004"/>
                      <a:pt x="417" y="2977"/>
                    </a:cubicBezTo>
                    <a:cubicBezTo>
                      <a:pt x="369" y="2965"/>
                      <a:pt x="310" y="2965"/>
                      <a:pt x="274" y="2965"/>
                    </a:cubicBezTo>
                    <a:cubicBezTo>
                      <a:pt x="108" y="2989"/>
                      <a:pt x="0" y="3144"/>
                      <a:pt x="36" y="3287"/>
                    </a:cubicBezTo>
                    <a:cubicBezTo>
                      <a:pt x="36" y="3346"/>
                      <a:pt x="72" y="3406"/>
                      <a:pt x="119" y="3453"/>
                    </a:cubicBezTo>
                    <a:lnTo>
                      <a:pt x="405" y="3703"/>
                    </a:lnTo>
                    <a:cubicBezTo>
                      <a:pt x="750" y="4013"/>
                      <a:pt x="893" y="4406"/>
                      <a:pt x="989" y="4942"/>
                    </a:cubicBezTo>
                    <a:lnTo>
                      <a:pt x="1203" y="6263"/>
                    </a:lnTo>
                    <a:cubicBezTo>
                      <a:pt x="1213" y="6315"/>
                      <a:pt x="1190" y="6333"/>
                      <a:pt x="1151" y="6333"/>
                    </a:cubicBezTo>
                    <a:cubicBezTo>
                      <a:pt x="1099" y="6333"/>
                      <a:pt x="1020" y="6302"/>
                      <a:pt x="953" y="6275"/>
                    </a:cubicBezTo>
                    <a:cubicBezTo>
                      <a:pt x="905" y="6263"/>
                      <a:pt x="846" y="6263"/>
                      <a:pt x="810" y="6263"/>
                    </a:cubicBezTo>
                    <a:cubicBezTo>
                      <a:pt x="643" y="6299"/>
                      <a:pt x="536" y="6442"/>
                      <a:pt x="572" y="6597"/>
                    </a:cubicBezTo>
                    <a:cubicBezTo>
                      <a:pt x="572" y="6656"/>
                      <a:pt x="608" y="6716"/>
                      <a:pt x="655" y="6751"/>
                    </a:cubicBezTo>
                    <a:lnTo>
                      <a:pt x="941" y="7013"/>
                    </a:lnTo>
                    <a:cubicBezTo>
                      <a:pt x="1286" y="7323"/>
                      <a:pt x="1429" y="7704"/>
                      <a:pt x="1524" y="8240"/>
                    </a:cubicBezTo>
                    <a:lnTo>
                      <a:pt x="1596" y="8692"/>
                    </a:lnTo>
                    <a:lnTo>
                      <a:pt x="1834" y="10121"/>
                    </a:lnTo>
                    <a:lnTo>
                      <a:pt x="2298" y="12871"/>
                    </a:lnTo>
                    <a:cubicBezTo>
                      <a:pt x="2303" y="12923"/>
                      <a:pt x="2280" y="12941"/>
                      <a:pt x="2240" y="12941"/>
                    </a:cubicBezTo>
                    <a:cubicBezTo>
                      <a:pt x="2189" y="12941"/>
                      <a:pt x="2111" y="12910"/>
                      <a:pt x="2036" y="12883"/>
                    </a:cubicBezTo>
                    <a:cubicBezTo>
                      <a:pt x="2011" y="12875"/>
                      <a:pt x="1974" y="12866"/>
                      <a:pt x="1937" y="12866"/>
                    </a:cubicBezTo>
                    <a:cubicBezTo>
                      <a:pt x="1922" y="12866"/>
                      <a:pt x="1907" y="12868"/>
                      <a:pt x="1893" y="12871"/>
                    </a:cubicBezTo>
                    <a:cubicBezTo>
                      <a:pt x="1727" y="12907"/>
                      <a:pt x="1632" y="13050"/>
                      <a:pt x="1655" y="13205"/>
                    </a:cubicBezTo>
                    <a:cubicBezTo>
                      <a:pt x="1655" y="13264"/>
                      <a:pt x="1703" y="13324"/>
                      <a:pt x="1739" y="13359"/>
                    </a:cubicBezTo>
                    <a:lnTo>
                      <a:pt x="2024" y="13621"/>
                    </a:lnTo>
                    <a:cubicBezTo>
                      <a:pt x="2370" y="13931"/>
                      <a:pt x="2525" y="14312"/>
                      <a:pt x="2608" y="14848"/>
                    </a:cubicBezTo>
                    <a:lnTo>
                      <a:pt x="2834" y="16181"/>
                    </a:lnTo>
                    <a:cubicBezTo>
                      <a:pt x="2839" y="16233"/>
                      <a:pt x="2818" y="16251"/>
                      <a:pt x="2781" y="16251"/>
                    </a:cubicBezTo>
                    <a:cubicBezTo>
                      <a:pt x="2732" y="16251"/>
                      <a:pt x="2658" y="16220"/>
                      <a:pt x="2584" y="16193"/>
                    </a:cubicBezTo>
                    <a:cubicBezTo>
                      <a:pt x="2551" y="16185"/>
                      <a:pt x="2513" y="16171"/>
                      <a:pt x="2476" y="16171"/>
                    </a:cubicBezTo>
                    <a:cubicBezTo>
                      <a:pt x="2460" y="16171"/>
                      <a:pt x="2444" y="16174"/>
                      <a:pt x="2429" y="16181"/>
                    </a:cubicBezTo>
                    <a:cubicBezTo>
                      <a:pt x="2263" y="16205"/>
                      <a:pt x="2167" y="16360"/>
                      <a:pt x="2191" y="16503"/>
                    </a:cubicBezTo>
                    <a:cubicBezTo>
                      <a:pt x="2191" y="16562"/>
                      <a:pt x="2239" y="16622"/>
                      <a:pt x="2286" y="16669"/>
                    </a:cubicBezTo>
                    <a:lnTo>
                      <a:pt x="2405" y="16776"/>
                    </a:lnTo>
                    <a:cubicBezTo>
                      <a:pt x="2953" y="16360"/>
                      <a:pt x="3548" y="15860"/>
                      <a:pt x="4191" y="15264"/>
                    </a:cubicBezTo>
                    <a:cubicBezTo>
                      <a:pt x="4215" y="15145"/>
                      <a:pt x="4275" y="15050"/>
                      <a:pt x="4334" y="14931"/>
                    </a:cubicBezTo>
                    <a:lnTo>
                      <a:pt x="4513" y="14598"/>
                    </a:lnTo>
                    <a:cubicBezTo>
                      <a:pt x="4549" y="14538"/>
                      <a:pt x="4560" y="14479"/>
                      <a:pt x="4644" y="14467"/>
                    </a:cubicBezTo>
                    <a:cubicBezTo>
                      <a:pt x="4623" y="14322"/>
                      <a:pt x="4503" y="14222"/>
                      <a:pt x="4378" y="14222"/>
                    </a:cubicBezTo>
                    <a:cubicBezTo>
                      <a:pt x="4360" y="14222"/>
                      <a:pt x="4341" y="14224"/>
                      <a:pt x="4322" y="14228"/>
                    </a:cubicBezTo>
                    <a:cubicBezTo>
                      <a:pt x="4263" y="14240"/>
                      <a:pt x="4215" y="14252"/>
                      <a:pt x="4191" y="14288"/>
                    </a:cubicBezTo>
                    <a:cubicBezTo>
                      <a:pt x="4119" y="14336"/>
                      <a:pt x="4041" y="14401"/>
                      <a:pt x="3994" y="14401"/>
                    </a:cubicBezTo>
                    <a:cubicBezTo>
                      <a:pt x="3972" y="14401"/>
                      <a:pt x="3957" y="14386"/>
                      <a:pt x="3953" y="14348"/>
                    </a:cubicBezTo>
                    <a:lnTo>
                      <a:pt x="3727" y="13026"/>
                    </a:lnTo>
                    <a:cubicBezTo>
                      <a:pt x="3632" y="12490"/>
                      <a:pt x="3656" y="12073"/>
                      <a:pt x="3870" y="11669"/>
                    </a:cubicBezTo>
                    <a:lnTo>
                      <a:pt x="4049" y="11335"/>
                    </a:lnTo>
                    <a:cubicBezTo>
                      <a:pt x="4084" y="11276"/>
                      <a:pt x="4096" y="11216"/>
                      <a:pt x="4084" y="11145"/>
                    </a:cubicBezTo>
                    <a:cubicBezTo>
                      <a:pt x="4052" y="10995"/>
                      <a:pt x="3934" y="10903"/>
                      <a:pt x="3798" y="10903"/>
                    </a:cubicBezTo>
                    <a:cubicBezTo>
                      <a:pt x="3782" y="10903"/>
                      <a:pt x="3767" y="10904"/>
                      <a:pt x="3751" y="10907"/>
                    </a:cubicBezTo>
                    <a:cubicBezTo>
                      <a:pt x="3691" y="10919"/>
                      <a:pt x="3644" y="10942"/>
                      <a:pt x="3620" y="10966"/>
                    </a:cubicBezTo>
                    <a:cubicBezTo>
                      <a:pt x="3551" y="11028"/>
                      <a:pt x="3476" y="11085"/>
                      <a:pt x="3429" y="11085"/>
                    </a:cubicBezTo>
                    <a:cubicBezTo>
                      <a:pt x="3403" y="11085"/>
                      <a:pt x="3386" y="11068"/>
                      <a:pt x="3382" y="11026"/>
                    </a:cubicBezTo>
                    <a:lnTo>
                      <a:pt x="3108" y="9371"/>
                    </a:lnTo>
                    <a:lnTo>
                      <a:pt x="2870" y="7942"/>
                    </a:lnTo>
                    <a:lnTo>
                      <a:pt x="2620" y="6394"/>
                    </a:lnTo>
                    <a:cubicBezTo>
                      <a:pt x="2536" y="5858"/>
                      <a:pt x="2548" y="5442"/>
                      <a:pt x="2775" y="5049"/>
                    </a:cubicBezTo>
                    <a:lnTo>
                      <a:pt x="2953" y="4715"/>
                    </a:lnTo>
                    <a:cubicBezTo>
                      <a:pt x="2977" y="4656"/>
                      <a:pt x="2989" y="4596"/>
                      <a:pt x="2977" y="4525"/>
                    </a:cubicBezTo>
                    <a:cubicBezTo>
                      <a:pt x="2956" y="4380"/>
                      <a:pt x="2836" y="4280"/>
                      <a:pt x="2711" y="4280"/>
                    </a:cubicBezTo>
                    <a:cubicBezTo>
                      <a:pt x="2693" y="4280"/>
                      <a:pt x="2674" y="4282"/>
                      <a:pt x="2655" y="4287"/>
                    </a:cubicBezTo>
                    <a:cubicBezTo>
                      <a:pt x="2596" y="4299"/>
                      <a:pt x="2548" y="4311"/>
                      <a:pt x="2513" y="4346"/>
                    </a:cubicBezTo>
                    <a:cubicBezTo>
                      <a:pt x="2450" y="4401"/>
                      <a:pt x="2376" y="4462"/>
                      <a:pt x="2327" y="4462"/>
                    </a:cubicBezTo>
                    <a:cubicBezTo>
                      <a:pt x="2301" y="4462"/>
                      <a:pt x="2283" y="4446"/>
                      <a:pt x="2274" y="4406"/>
                    </a:cubicBezTo>
                    <a:lnTo>
                      <a:pt x="2060" y="3084"/>
                    </a:lnTo>
                    <a:cubicBezTo>
                      <a:pt x="1965" y="2548"/>
                      <a:pt x="1977" y="2132"/>
                      <a:pt x="2203" y="1727"/>
                    </a:cubicBezTo>
                    <a:lnTo>
                      <a:pt x="2382" y="1394"/>
                    </a:lnTo>
                    <a:cubicBezTo>
                      <a:pt x="2417" y="1334"/>
                      <a:pt x="2429" y="1275"/>
                      <a:pt x="2417" y="1203"/>
                    </a:cubicBezTo>
                    <a:cubicBezTo>
                      <a:pt x="2385" y="1053"/>
                      <a:pt x="2267" y="961"/>
                      <a:pt x="2131" y="961"/>
                    </a:cubicBezTo>
                    <a:cubicBezTo>
                      <a:pt x="2115" y="961"/>
                      <a:pt x="2100" y="963"/>
                      <a:pt x="2084" y="965"/>
                    </a:cubicBezTo>
                    <a:cubicBezTo>
                      <a:pt x="2024" y="977"/>
                      <a:pt x="1977" y="1001"/>
                      <a:pt x="1953" y="1024"/>
                    </a:cubicBezTo>
                    <a:cubicBezTo>
                      <a:pt x="1884" y="1086"/>
                      <a:pt x="1809" y="1143"/>
                      <a:pt x="1762" y="1143"/>
                    </a:cubicBezTo>
                    <a:cubicBezTo>
                      <a:pt x="1737" y="1143"/>
                      <a:pt x="1719" y="1126"/>
                      <a:pt x="1715" y="1084"/>
                    </a:cubicBezTo>
                    <a:lnTo>
                      <a:pt x="1548" y="60"/>
                    </a:lnTo>
                    <a:cubicBezTo>
                      <a:pt x="1227" y="60"/>
                      <a:pt x="881" y="48"/>
                      <a:pt x="536" y="1"/>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4"/>
              <p:cNvSpPr/>
              <p:nvPr/>
            </p:nvSpPr>
            <p:spPr>
              <a:xfrm>
                <a:off x="853075" y="1799750"/>
                <a:ext cx="354825" cy="262850"/>
              </a:xfrm>
              <a:custGeom>
                <a:rect b="b" l="l" r="r" t="t"/>
                <a:pathLst>
                  <a:path extrusionOk="0" h="10514" w="14193">
                    <a:moveTo>
                      <a:pt x="13264" y="1"/>
                    </a:moveTo>
                    <a:cubicBezTo>
                      <a:pt x="13019" y="114"/>
                      <a:pt x="12789" y="182"/>
                      <a:pt x="12544" y="182"/>
                    </a:cubicBezTo>
                    <a:cubicBezTo>
                      <a:pt x="12480" y="182"/>
                      <a:pt x="12414" y="177"/>
                      <a:pt x="12347" y="167"/>
                    </a:cubicBezTo>
                    <a:lnTo>
                      <a:pt x="11954" y="120"/>
                    </a:lnTo>
                    <a:cubicBezTo>
                      <a:pt x="11883" y="120"/>
                      <a:pt x="11823" y="144"/>
                      <a:pt x="11764" y="167"/>
                    </a:cubicBezTo>
                    <a:cubicBezTo>
                      <a:pt x="11633" y="239"/>
                      <a:pt x="11585" y="417"/>
                      <a:pt x="11668" y="560"/>
                    </a:cubicBezTo>
                    <a:cubicBezTo>
                      <a:pt x="11704" y="596"/>
                      <a:pt x="11728" y="632"/>
                      <a:pt x="11776" y="656"/>
                    </a:cubicBezTo>
                    <a:cubicBezTo>
                      <a:pt x="11895" y="715"/>
                      <a:pt x="12026" y="798"/>
                      <a:pt x="11930" y="858"/>
                    </a:cubicBezTo>
                    <a:lnTo>
                      <a:pt x="10799" y="1572"/>
                    </a:lnTo>
                    <a:cubicBezTo>
                      <a:pt x="10397" y="1830"/>
                      <a:pt x="10049" y="1963"/>
                      <a:pt x="9668" y="1963"/>
                    </a:cubicBezTo>
                    <a:cubicBezTo>
                      <a:pt x="9610" y="1963"/>
                      <a:pt x="9550" y="1960"/>
                      <a:pt x="9490" y="1953"/>
                    </a:cubicBezTo>
                    <a:lnTo>
                      <a:pt x="9109" y="1906"/>
                    </a:lnTo>
                    <a:cubicBezTo>
                      <a:pt x="9037" y="1906"/>
                      <a:pt x="8978" y="1930"/>
                      <a:pt x="8918" y="1953"/>
                    </a:cubicBezTo>
                    <a:cubicBezTo>
                      <a:pt x="8787" y="2025"/>
                      <a:pt x="8751" y="2203"/>
                      <a:pt x="8835" y="2346"/>
                    </a:cubicBezTo>
                    <a:cubicBezTo>
                      <a:pt x="8859" y="2382"/>
                      <a:pt x="8882" y="2418"/>
                      <a:pt x="8930" y="2442"/>
                    </a:cubicBezTo>
                    <a:cubicBezTo>
                      <a:pt x="9049" y="2501"/>
                      <a:pt x="9180" y="2561"/>
                      <a:pt x="9085" y="2644"/>
                    </a:cubicBezTo>
                    <a:lnTo>
                      <a:pt x="6715" y="4132"/>
                    </a:lnTo>
                    <a:lnTo>
                      <a:pt x="5477" y="4906"/>
                    </a:lnTo>
                    <a:lnTo>
                      <a:pt x="5108" y="5144"/>
                    </a:lnTo>
                    <a:cubicBezTo>
                      <a:pt x="4713" y="5397"/>
                      <a:pt x="4379" y="5539"/>
                      <a:pt x="4002" y="5539"/>
                    </a:cubicBezTo>
                    <a:cubicBezTo>
                      <a:pt x="3936" y="5539"/>
                      <a:pt x="3868" y="5534"/>
                      <a:pt x="3798" y="5525"/>
                    </a:cubicBezTo>
                    <a:lnTo>
                      <a:pt x="3429" y="5478"/>
                    </a:lnTo>
                    <a:cubicBezTo>
                      <a:pt x="3346" y="5478"/>
                      <a:pt x="3286" y="5501"/>
                      <a:pt x="3227" y="5525"/>
                    </a:cubicBezTo>
                    <a:cubicBezTo>
                      <a:pt x="3096" y="5597"/>
                      <a:pt x="3072" y="5775"/>
                      <a:pt x="3144" y="5918"/>
                    </a:cubicBezTo>
                    <a:cubicBezTo>
                      <a:pt x="3167" y="5954"/>
                      <a:pt x="3203" y="5990"/>
                      <a:pt x="3251" y="6013"/>
                    </a:cubicBezTo>
                    <a:cubicBezTo>
                      <a:pt x="3370" y="6073"/>
                      <a:pt x="3501" y="6156"/>
                      <a:pt x="3394" y="6216"/>
                    </a:cubicBezTo>
                    <a:lnTo>
                      <a:pt x="2263" y="6930"/>
                    </a:lnTo>
                    <a:cubicBezTo>
                      <a:pt x="1868" y="7183"/>
                      <a:pt x="1533" y="7324"/>
                      <a:pt x="1156" y="7324"/>
                    </a:cubicBezTo>
                    <a:cubicBezTo>
                      <a:pt x="1090" y="7324"/>
                      <a:pt x="1022" y="7320"/>
                      <a:pt x="953" y="7311"/>
                    </a:cubicBezTo>
                    <a:lnTo>
                      <a:pt x="584" y="7264"/>
                    </a:lnTo>
                    <a:cubicBezTo>
                      <a:pt x="512" y="7264"/>
                      <a:pt x="453" y="7287"/>
                      <a:pt x="393" y="7311"/>
                    </a:cubicBezTo>
                    <a:cubicBezTo>
                      <a:pt x="250" y="7383"/>
                      <a:pt x="227" y="7573"/>
                      <a:pt x="298" y="7704"/>
                    </a:cubicBezTo>
                    <a:cubicBezTo>
                      <a:pt x="334" y="7752"/>
                      <a:pt x="358" y="7775"/>
                      <a:pt x="405" y="7799"/>
                    </a:cubicBezTo>
                    <a:cubicBezTo>
                      <a:pt x="524" y="7871"/>
                      <a:pt x="655" y="7918"/>
                      <a:pt x="548" y="8002"/>
                    </a:cubicBezTo>
                    <a:lnTo>
                      <a:pt x="0" y="8347"/>
                    </a:lnTo>
                    <a:cubicBezTo>
                      <a:pt x="48" y="9085"/>
                      <a:pt x="131" y="9811"/>
                      <a:pt x="250" y="10514"/>
                    </a:cubicBezTo>
                    <a:cubicBezTo>
                      <a:pt x="298" y="10514"/>
                      <a:pt x="346" y="10502"/>
                      <a:pt x="393" y="10466"/>
                    </a:cubicBezTo>
                    <a:cubicBezTo>
                      <a:pt x="453" y="10442"/>
                      <a:pt x="488" y="10383"/>
                      <a:pt x="512" y="10323"/>
                    </a:cubicBezTo>
                    <a:lnTo>
                      <a:pt x="631" y="9966"/>
                    </a:lnTo>
                    <a:cubicBezTo>
                      <a:pt x="786" y="9514"/>
                      <a:pt x="1084" y="9252"/>
                      <a:pt x="1548" y="8954"/>
                    </a:cubicBezTo>
                    <a:lnTo>
                      <a:pt x="2679" y="8240"/>
                    </a:lnTo>
                    <a:cubicBezTo>
                      <a:pt x="2698" y="8230"/>
                      <a:pt x="2714" y="8226"/>
                      <a:pt x="2728" y="8226"/>
                    </a:cubicBezTo>
                    <a:cubicBezTo>
                      <a:pt x="2798" y="8226"/>
                      <a:pt x="2798" y="8346"/>
                      <a:pt x="2798" y="8466"/>
                    </a:cubicBezTo>
                    <a:cubicBezTo>
                      <a:pt x="2798" y="8502"/>
                      <a:pt x="2810" y="8549"/>
                      <a:pt x="2846" y="8597"/>
                    </a:cubicBezTo>
                    <a:cubicBezTo>
                      <a:pt x="2891" y="8680"/>
                      <a:pt x="2980" y="8725"/>
                      <a:pt x="3073" y="8725"/>
                    </a:cubicBezTo>
                    <a:cubicBezTo>
                      <a:pt x="3125" y="8725"/>
                      <a:pt x="3179" y="8711"/>
                      <a:pt x="3227" y="8680"/>
                    </a:cubicBezTo>
                    <a:cubicBezTo>
                      <a:pt x="3286" y="8657"/>
                      <a:pt x="3334" y="8597"/>
                      <a:pt x="3346" y="8537"/>
                    </a:cubicBezTo>
                    <a:lnTo>
                      <a:pt x="3465" y="8180"/>
                    </a:lnTo>
                    <a:cubicBezTo>
                      <a:pt x="3632" y="7728"/>
                      <a:pt x="3929" y="7466"/>
                      <a:pt x="4394" y="7168"/>
                    </a:cubicBezTo>
                    <a:lnTo>
                      <a:pt x="5715" y="6335"/>
                    </a:lnTo>
                    <a:lnTo>
                      <a:pt x="6954" y="5561"/>
                    </a:lnTo>
                    <a:lnTo>
                      <a:pt x="8370" y="4668"/>
                    </a:lnTo>
                    <a:cubicBezTo>
                      <a:pt x="8388" y="4658"/>
                      <a:pt x="8402" y="4654"/>
                      <a:pt x="8414" y="4654"/>
                    </a:cubicBezTo>
                    <a:cubicBezTo>
                      <a:pt x="8478" y="4654"/>
                      <a:pt x="8479" y="4774"/>
                      <a:pt x="8489" y="4894"/>
                    </a:cubicBezTo>
                    <a:cubicBezTo>
                      <a:pt x="8489" y="4930"/>
                      <a:pt x="8501" y="4978"/>
                      <a:pt x="8537" y="5025"/>
                    </a:cubicBezTo>
                    <a:cubicBezTo>
                      <a:pt x="8583" y="5109"/>
                      <a:pt x="8672" y="5153"/>
                      <a:pt x="8764" y="5153"/>
                    </a:cubicBezTo>
                    <a:cubicBezTo>
                      <a:pt x="8817" y="5153"/>
                      <a:pt x="8871" y="5139"/>
                      <a:pt x="8918" y="5109"/>
                    </a:cubicBezTo>
                    <a:cubicBezTo>
                      <a:pt x="8978" y="5085"/>
                      <a:pt x="9025" y="5025"/>
                      <a:pt x="9037" y="4966"/>
                    </a:cubicBezTo>
                    <a:lnTo>
                      <a:pt x="9168" y="4608"/>
                    </a:lnTo>
                    <a:cubicBezTo>
                      <a:pt x="9323" y="4156"/>
                      <a:pt x="9621" y="3894"/>
                      <a:pt x="10085" y="3596"/>
                    </a:cubicBezTo>
                    <a:lnTo>
                      <a:pt x="11216" y="2882"/>
                    </a:lnTo>
                    <a:cubicBezTo>
                      <a:pt x="11235" y="2873"/>
                      <a:pt x="11251" y="2868"/>
                      <a:pt x="11264" y="2868"/>
                    </a:cubicBezTo>
                    <a:cubicBezTo>
                      <a:pt x="11335" y="2868"/>
                      <a:pt x="11335" y="2988"/>
                      <a:pt x="11335" y="3108"/>
                    </a:cubicBezTo>
                    <a:cubicBezTo>
                      <a:pt x="11335" y="3144"/>
                      <a:pt x="11347" y="3192"/>
                      <a:pt x="11371" y="3239"/>
                    </a:cubicBezTo>
                    <a:cubicBezTo>
                      <a:pt x="11424" y="3323"/>
                      <a:pt x="11516" y="3373"/>
                      <a:pt x="11610" y="3373"/>
                    </a:cubicBezTo>
                    <a:cubicBezTo>
                      <a:pt x="11663" y="3373"/>
                      <a:pt x="11716" y="3357"/>
                      <a:pt x="11764" y="3323"/>
                    </a:cubicBezTo>
                    <a:cubicBezTo>
                      <a:pt x="11823" y="3299"/>
                      <a:pt x="11871" y="3239"/>
                      <a:pt x="11883" y="3180"/>
                    </a:cubicBezTo>
                    <a:lnTo>
                      <a:pt x="12002" y="2823"/>
                    </a:lnTo>
                    <a:cubicBezTo>
                      <a:pt x="12169" y="2370"/>
                      <a:pt x="12466" y="2108"/>
                      <a:pt x="12919" y="1810"/>
                    </a:cubicBezTo>
                    <a:lnTo>
                      <a:pt x="13919" y="1179"/>
                    </a:lnTo>
                    <a:lnTo>
                      <a:pt x="14193" y="584"/>
                    </a:lnTo>
                    <a:cubicBezTo>
                      <a:pt x="13907" y="429"/>
                      <a:pt x="13573" y="227"/>
                      <a:pt x="13264" y="1"/>
                    </a:cubicBezTo>
                    <a:close/>
                  </a:path>
                </a:pathLst>
              </a:custGeom>
              <a:solidFill>
                <a:srgbClr val="E7AD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 name="Google Shape;974;p34"/>
            <p:cNvSpPr/>
            <p:nvPr/>
          </p:nvSpPr>
          <p:spPr>
            <a:xfrm>
              <a:off x="5840896" y="929489"/>
              <a:ext cx="2052855" cy="3129324"/>
            </a:xfrm>
            <a:custGeom>
              <a:rect b="b" l="l" r="r" t="t"/>
              <a:pathLst>
                <a:path extrusionOk="0" h="24576" w="16122">
                  <a:moveTo>
                    <a:pt x="9942" y="1"/>
                  </a:moveTo>
                  <a:lnTo>
                    <a:pt x="1" y="24552"/>
                  </a:lnTo>
                  <a:cubicBezTo>
                    <a:pt x="24" y="24575"/>
                    <a:pt x="48" y="24575"/>
                    <a:pt x="72" y="24575"/>
                  </a:cubicBezTo>
                  <a:cubicBezTo>
                    <a:pt x="120" y="24552"/>
                    <a:pt x="1370" y="24361"/>
                    <a:pt x="3358" y="23278"/>
                  </a:cubicBezTo>
                  <a:cubicBezTo>
                    <a:pt x="5192" y="22277"/>
                    <a:pt x="7692" y="20146"/>
                    <a:pt x="10823" y="16396"/>
                  </a:cubicBezTo>
                  <a:cubicBezTo>
                    <a:pt x="12443" y="14455"/>
                    <a:pt x="14014" y="11574"/>
                    <a:pt x="16086" y="7490"/>
                  </a:cubicBezTo>
                  <a:cubicBezTo>
                    <a:pt x="16122" y="7442"/>
                    <a:pt x="16122" y="7395"/>
                    <a:pt x="16110" y="7371"/>
                  </a:cubicBezTo>
                  <a:cubicBezTo>
                    <a:pt x="16086" y="7323"/>
                    <a:pt x="16062" y="7287"/>
                    <a:pt x="16014" y="7276"/>
                  </a:cubicBezTo>
                  <a:cubicBezTo>
                    <a:pt x="16014" y="7276"/>
                    <a:pt x="15967" y="7264"/>
                    <a:pt x="15907" y="7228"/>
                  </a:cubicBezTo>
                  <a:cubicBezTo>
                    <a:pt x="15479" y="7049"/>
                    <a:pt x="13157" y="6061"/>
                    <a:pt x="11990" y="4359"/>
                  </a:cubicBezTo>
                  <a:cubicBezTo>
                    <a:pt x="10680" y="2454"/>
                    <a:pt x="10037" y="120"/>
                    <a:pt x="10014" y="84"/>
                  </a:cubicBezTo>
                  <a:cubicBezTo>
                    <a:pt x="10002" y="37"/>
                    <a:pt x="9966" y="13"/>
                    <a:pt x="9942" y="1"/>
                  </a:cubicBezTo>
                  <a:close/>
                </a:path>
              </a:pathLst>
            </a:custGeom>
            <a:solidFill>
              <a:srgbClr val="000000">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8" name="Shape 978"/>
        <p:cNvGrpSpPr/>
        <p:nvPr/>
      </p:nvGrpSpPr>
      <p:grpSpPr>
        <a:xfrm>
          <a:off x="0" y="0"/>
          <a:ext cx="0" cy="0"/>
          <a:chOff x="0" y="0"/>
          <a:chExt cx="0" cy="0"/>
        </a:xfrm>
      </p:grpSpPr>
      <p:sp>
        <p:nvSpPr>
          <p:cNvPr id="979" name="Google Shape;979;p35"/>
          <p:cNvSpPr txBox="1"/>
          <p:nvPr>
            <p:ph type="title"/>
          </p:nvPr>
        </p:nvSpPr>
        <p:spPr>
          <a:xfrm>
            <a:off x="685800" y="828000"/>
            <a:ext cx="32166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slide title goes right here!</a:t>
            </a:r>
            <a:endParaRPr/>
          </a:p>
        </p:txBody>
      </p:sp>
      <p:sp>
        <p:nvSpPr>
          <p:cNvPr id="980" name="Google Shape;980;p35"/>
          <p:cNvSpPr/>
          <p:nvPr/>
        </p:nvSpPr>
        <p:spPr>
          <a:xfrm>
            <a:off x="4311025" y="1174375"/>
            <a:ext cx="3992400" cy="284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81" name="Google Shape;981;p35"/>
          <p:cNvPicPr preferRelativeResize="0"/>
          <p:nvPr/>
        </p:nvPicPr>
        <p:blipFill>
          <a:blip r:embed="rId3">
            <a:alphaModFix/>
          </a:blip>
          <a:stretch>
            <a:fillRect/>
          </a:stretch>
        </p:blipFill>
        <p:spPr>
          <a:xfrm>
            <a:off x="4403975" y="1252438"/>
            <a:ext cx="3957930" cy="2638630"/>
          </a:xfrm>
          <a:prstGeom prst="rect">
            <a:avLst/>
          </a:prstGeom>
          <a:noFill/>
          <a:ln>
            <a:noFill/>
          </a:ln>
        </p:spPr>
      </p:pic>
      <p:sp>
        <p:nvSpPr>
          <p:cNvPr id="982" name="Google Shape;982;p35"/>
          <p:cNvSpPr txBox="1"/>
          <p:nvPr>
            <p:ph idx="1" type="subTitle"/>
          </p:nvPr>
        </p:nvSpPr>
        <p:spPr>
          <a:xfrm>
            <a:off x="685800" y="1583700"/>
            <a:ext cx="3216600" cy="273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 They’re simple</a:t>
            </a:r>
            <a:endParaRPr/>
          </a:p>
          <a:p>
            <a:pPr indent="0" lvl="0" marL="0" rtl="0" algn="l">
              <a:spcBef>
                <a:spcPts val="0"/>
              </a:spcBef>
              <a:spcAft>
                <a:spcPts val="0"/>
              </a:spcAft>
              <a:buClr>
                <a:schemeClr val="dk1"/>
              </a:buClr>
              <a:buSzPts val="1100"/>
              <a:buFont typeface="Arial"/>
              <a:buNone/>
            </a:pPr>
            <a:r>
              <a:rPr lang="en"/>
              <a:t>● You can organize your ideas clearly</a:t>
            </a:r>
            <a:endParaRPr/>
          </a:p>
          <a:p>
            <a:pPr indent="0" lvl="0" marL="0" rtl="0" algn="l">
              <a:spcBef>
                <a:spcPts val="0"/>
              </a:spcBef>
              <a:spcAft>
                <a:spcPts val="0"/>
              </a:spcAft>
              <a:buNone/>
            </a:pPr>
            <a:r>
              <a:rPr lang="en"/>
              <a:t>● You’ll never forget to buy milk!</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And the most important thing: the audience won’t miss the point of your presentation</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6" name="Shape 986"/>
        <p:cNvGrpSpPr/>
        <p:nvPr/>
      </p:nvGrpSpPr>
      <p:grpSpPr>
        <a:xfrm>
          <a:off x="0" y="0"/>
          <a:ext cx="0" cy="0"/>
          <a:chOff x="0" y="0"/>
          <a:chExt cx="0" cy="0"/>
        </a:xfrm>
      </p:grpSpPr>
      <p:sp>
        <p:nvSpPr>
          <p:cNvPr id="987" name="Google Shape;987;p36"/>
          <p:cNvSpPr txBox="1"/>
          <p:nvPr>
            <p:ph type="title"/>
          </p:nvPr>
        </p:nvSpPr>
        <p:spPr>
          <a:xfrm>
            <a:off x="685800" y="445025"/>
            <a:ext cx="777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Explain the situation</a:t>
            </a:r>
            <a:endParaRPr/>
          </a:p>
        </p:txBody>
      </p:sp>
      <p:sp>
        <p:nvSpPr>
          <p:cNvPr id="988" name="Google Shape;988;p36"/>
          <p:cNvSpPr txBox="1"/>
          <p:nvPr>
            <p:ph idx="1" type="subTitle"/>
          </p:nvPr>
        </p:nvSpPr>
        <p:spPr>
          <a:xfrm>
            <a:off x="3604663" y="2066900"/>
            <a:ext cx="2315100" cy="36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Problem</a:t>
            </a:r>
            <a:endParaRPr/>
          </a:p>
        </p:txBody>
      </p:sp>
      <p:sp>
        <p:nvSpPr>
          <p:cNvPr id="989" name="Google Shape;989;p36"/>
          <p:cNvSpPr txBox="1"/>
          <p:nvPr>
            <p:ph idx="2" type="subTitle"/>
          </p:nvPr>
        </p:nvSpPr>
        <p:spPr>
          <a:xfrm>
            <a:off x="6035403" y="2066900"/>
            <a:ext cx="2315100" cy="36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Solution</a:t>
            </a:r>
            <a:endParaRPr/>
          </a:p>
        </p:txBody>
      </p:sp>
      <p:sp>
        <p:nvSpPr>
          <p:cNvPr id="990" name="Google Shape;990;p36"/>
          <p:cNvSpPr/>
          <p:nvPr/>
        </p:nvSpPr>
        <p:spPr>
          <a:xfrm>
            <a:off x="-119701" y="2066899"/>
            <a:ext cx="4013802" cy="2947214"/>
          </a:xfrm>
          <a:custGeom>
            <a:rect b="b" l="l" r="r" t="t"/>
            <a:pathLst>
              <a:path extrusionOk="0" h="37786" w="51459">
                <a:moveTo>
                  <a:pt x="25889" y="1"/>
                </a:moveTo>
                <a:cubicBezTo>
                  <a:pt x="25461" y="1"/>
                  <a:pt x="25033" y="13"/>
                  <a:pt x="24610" y="37"/>
                </a:cubicBezTo>
                <a:cubicBezTo>
                  <a:pt x="19395" y="335"/>
                  <a:pt x="14251" y="2216"/>
                  <a:pt x="10703" y="5514"/>
                </a:cubicBezTo>
                <a:cubicBezTo>
                  <a:pt x="8536" y="7538"/>
                  <a:pt x="7012" y="10086"/>
                  <a:pt x="6393" y="12789"/>
                </a:cubicBezTo>
                <a:cubicBezTo>
                  <a:pt x="6084" y="14182"/>
                  <a:pt x="6119" y="15492"/>
                  <a:pt x="6167" y="16885"/>
                </a:cubicBezTo>
                <a:cubicBezTo>
                  <a:pt x="6215" y="18659"/>
                  <a:pt x="5584" y="18301"/>
                  <a:pt x="4131" y="19444"/>
                </a:cubicBezTo>
                <a:cubicBezTo>
                  <a:pt x="3428" y="19992"/>
                  <a:pt x="2809" y="20623"/>
                  <a:pt x="2285" y="21302"/>
                </a:cubicBezTo>
                <a:cubicBezTo>
                  <a:pt x="1226" y="22671"/>
                  <a:pt x="559" y="24255"/>
                  <a:pt x="369" y="25886"/>
                </a:cubicBezTo>
                <a:cubicBezTo>
                  <a:pt x="0" y="29050"/>
                  <a:pt x="2701" y="35972"/>
                  <a:pt x="7514" y="35972"/>
                </a:cubicBezTo>
                <a:cubicBezTo>
                  <a:pt x="7682" y="35972"/>
                  <a:pt x="7852" y="35964"/>
                  <a:pt x="8024" y="35946"/>
                </a:cubicBezTo>
                <a:lnTo>
                  <a:pt x="8024" y="35946"/>
                </a:lnTo>
                <a:cubicBezTo>
                  <a:pt x="7036" y="36054"/>
                  <a:pt x="6060" y="36327"/>
                  <a:pt x="5167" y="36720"/>
                </a:cubicBezTo>
                <a:cubicBezTo>
                  <a:pt x="7893" y="37649"/>
                  <a:pt x="10882" y="37720"/>
                  <a:pt x="13799" y="37744"/>
                </a:cubicBezTo>
                <a:cubicBezTo>
                  <a:pt x="16112" y="37771"/>
                  <a:pt x="18425" y="37785"/>
                  <a:pt x="20738" y="37785"/>
                </a:cubicBezTo>
                <a:cubicBezTo>
                  <a:pt x="26521" y="37785"/>
                  <a:pt x="32301" y="37700"/>
                  <a:pt x="38076" y="37530"/>
                </a:cubicBezTo>
                <a:cubicBezTo>
                  <a:pt x="38443" y="37519"/>
                  <a:pt x="38810" y="37515"/>
                  <a:pt x="39176" y="37515"/>
                </a:cubicBezTo>
                <a:cubicBezTo>
                  <a:pt x="40029" y="37515"/>
                  <a:pt x="40878" y="37536"/>
                  <a:pt x="41722" y="37536"/>
                </a:cubicBezTo>
                <a:cubicBezTo>
                  <a:pt x="43583" y="37536"/>
                  <a:pt x="45421" y="37432"/>
                  <a:pt x="47220" y="36768"/>
                </a:cubicBezTo>
                <a:cubicBezTo>
                  <a:pt x="46279" y="36363"/>
                  <a:pt x="45208" y="36232"/>
                  <a:pt x="44326" y="35780"/>
                </a:cubicBezTo>
                <a:cubicBezTo>
                  <a:pt x="47124" y="32779"/>
                  <a:pt x="51458" y="30160"/>
                  <a:pt x="50172" y="25826"/>
                </a:cubicBezTo>
                <a:cubicBezTo>
                  <a:pt x="49696" y="24195"/>
                  <a:pt x="48791" y="22623"/>
                  <a:pt x="48660" y="20933"/>
                </a:cubicBezTo>
                <a:cubicBezTo>
                  <a:pt x="48577" y="19933"/>
                  <a:pt x="48756" y="18956"/>
                  <a:pt x="48756" y="17956"/>
                </a:cubicBezTo>
                <a:cubicBezTo>
                  <a:pt x="48756" y="15289"/>
                  <a:pt x="47351" y="12658"/>
                  <a:pt x="44981" y="10943"/>
                </a:cubicBezTo>
                <a:cubicBezTo>
                  <a:pt x="43362" y="9765"/>
                  <a:pt x="41362" y="9026"/>
                  <a:pt x="39766" y="7824"/>
                </a:cubicBezTo>
                <a:cubicBezTo>
                  <a:pt x="37707" y="6228"/>
                  <a:pt x="36480" y="3931"/>
                  <a:pt x="34385" y="2359"/>
                </a:cubicBezTo>
                <a:cubicBezTo>
                  <a:pt x="34361" y="2311"/>
                  <a:pt x="34301" y="2276"/>
                  <a:pt x="34242" y="2228"/>
                </a:cubicBezTo>
                <a:cubicBezTo>
                  <a:pt x="31950" y="613"/>
                  <a:pt x="28891" y="1"/>
                  <a:pt x="25889" y="1"/>
                </a:cubicBezTo>
                <a:close/>
              </a:path>
            </a:pathLst>
          </a:custGeom>
          <a:solidFill>
            <a:srgbClr val="EFDA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6"/>
          <p:cNvSpPr/>
          <p:nvPr/>
        </p:nvSpPr>
        <p:spPr>
          <a:xfrm>
            <a:off x="6978000" y="1596675"/>
            <a:ext cx="429900" cy="4299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6"/>
          <p:cNvSpPr/>
          <p:nvPr/>
        </p:nvSpPr>
        <p:spPr>
          <a:xfrm>
            <a:off x="4547300" y="1596675"/>
            <a:ext cx="429900" cy="4299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 name="Google Shape;993;p36"/>
          <p:cNvGrpSpPr/>
          <p:nvPr/>
        </p:nvGrpSpPr>
        <p:grpSpPr>
          <a:xfrm>
            <a:off x="958174" y="1874260"/>
            <a:ext cx="2092692" cy="4464470"/>
            <a:chOff x="958174" y="1303810"/>
            <a:chExt cx="2092692" cy="4464470"/>
          </a:xfrm>
        </p:grpSpPr>
        <p:sp>
          <p:nvSpPr>
            <p:cNvPr id="994" name="Google Shape;994;p36"/>
            <p:cNvSpPr/>
            <p:nvPr/>
          </p:nvSpPr>
          <p:spPr>
            <a:xfrm>
              <a:off x="1918505" y="1416054"/>
              <a:ext cx="158607" cy="4351888"/>
            </a:xfrm>
            <a:custGeom>
              <a:rect b="b" l="l" r="r" t="t"/>
              <a:pathLst>
                <a:path extrusionOk="0" h="38578" w="1406">
                  <a:moveTo>
                    <a:pt x="167" y="0"/>
                  </a:moveTo>
                  <a:cubicBezTo>
                    <a:pt x="167" y="0"/>
                    <a:pt x="48" y="1132"/>
                    <a:pt x="36" y="1596"/>
                  </a:cubicBezTo>
                  <a:cubicBezTo>
                    <a:pt x="1" y="2596"/>
                    <a:pt x="132" y="38458"/>
                    <a:pt x="167" y="38529"/>
                  </a:cubicBezTo>
                  <a:cubicBezTo>
                    <a:pt x="175" y="38558"/>
                    <a:pt x="286" y="38578"/>
                    <a:pt x="434" y="38578"/>
                  </a:cubicBezTo>
                  <a:cubicBezTo>
                    <a:pt x="716" y="38578"/>
                    <a:pt x="1134" y="38505"/>
                    <a:pt x="1251" y="38279"/>
                  </a:cubicBezTo>
                  <a:cubicBezTo>
                    <a:pt x="1406" y="37993"/>
                    <a:pt x="1382" y="37064"/>
                    <a:pt x="1382" y="36433"/>
                  </a:cubicBezTo>
                  <a:cubicBezTo>
                    <a:pt x="1370" y="30552"/>
                    <a:pt x="1286" y="1965"/>
                    <a:pt x="1251" y="1465"/>
                  </a:cubicBezTo>
                  <a:cubicBezTo>
                    <a:pt x="1227" y="893"/>
                    <a:pt x="1120" y="12"/>
                    <a:pt x="1120" y="12"/>
                  </a:cubicBezTo>
                  <a:lnTo>
                    <a:pt x="167" y="0"/>
                  </a:lnTo>
                  <a:close/>
                </a:path>
              </a:pathLst>
            </a:custGeom>
            <a:solidFill>
              <a:srgbClr val="919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6"/>
            <p:cNvSpPr/>
            <p:nvPr/>
          </p:nvSpPr>
          <p:spPr>
            <a:xfrm>
              <a:off x="1925273" y="2670473"/>
              <a:ext cx="145070" cy="401708"/>
            </a:xfrm>
            <a:custGeom>
              <a:rect b="b" l="l" r="r" t="t"/>
              <a:pathLst>
                <a:path extrusionOk="0" h="3561" w="1286">
                  <a:moveTo>
                    <a:pt x="0" y="1"/>
                  </a:moveTo>
                  <a:cubicBezTo>
                    <a:pt x="0" y="1132"/>
                    <a:pt x="0" y="2323"/>
                    <a:pt x="12" y="3561"/>
                  </a:cubicBezTo>
                  <a:cubicBezTo>
                    <a:pt x="254" y="3349"/>
                    <a:pt x="520" y="3248"/>
                    <a:pt x="798" y="3248"/>
                  </a:cubicBezTo>
                  <a:cubicBezTo>
                    <a:pt x="957" y="3248"/>
                    <a:pt x="1121" y="3281"/>
                    <a:pt x="1286" y="3346"/>
                  </a:cubicBezTo>
                  <a:cubicBezTo>
                    <a:pt x="1286" y="2227"/>
                    <a:pt x="1262" y="1144"/>
                    <a:pt x="1262" y="108"/>
                  </a:cubicBezTo>
                  <a:cubicBezTo>
                    <a:pt x="834" y="60"/>
                    <a:pt x="417" y="25"/>
                    <a:pt x="0"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6"/>
            <p:cNvSpPr/>
            <p:nvPr/>
          </p:nvSpPr>
          <p:spPr>
            <a:xfrm>
              <a:off x="1925273" y="3035406"/>
              <a:ext cx="151839" cy="2732874"/>
            </a:xfrm>
            <a:custGeom>
              <a:rect b="b" l="l" r="r" t="t"/>
              <a:pathLst>
                <a:path extrusionOk="0" h="24226" w="1346">
                  <a:moveTo>
                    <a:pt x="787" y="0"/>
                  </a:moveTo>
                  <a:cubicBezTo>
                    <a:pt x="516" y="0"/>
                    <a:pt x="248" y="99"/>
                    <a:pt x="0" y="302"/>
                  </a:cubicBezTo>
                  <a:cubicBezTo>
                    <a:pt x="36" y="10922"/>
                    <a:pt x="95" y="24138"/>
                    <a:pt x="107" y="24174"/>
                  </a:cubicBezTo>
                  <a:cubicBezTo>
                    <a:pt x="116" y="24204"/>
                    <a:pt x="233" y="24226"/>
                    <a:pt x="389" y="24226"/>
                  </a:cubicBezTo>
                  <a:cubicBezTo>
                    <a:pt x="670" y="24226"/>
                    <a:pt x="1076" y="24154"/>
                    <a:pt x="1191" y="23924"/>
                  </a:cubicBezTo>
                  <a:cubicBezTo>
                    <a:pt x="1346" y="23626"/>
                    <a:pt x="1346" y="22698"/>
                    <a:pt x="1322" y="22043"/>
                  </a:cubicBezTo>
                  <a:cubicBezTo>
                    <a:pt x="1322" y="18816"/>
                    <a:pt x="1298" y="8636"/>
                    <a:pt x="1262" y="100"/>
                  </a:cubicBezTo>
                  <a:cubicBezTo>
                    <a:pt x="1104" y="34"/>
                    <a:pt x="945" y="0"/>
                    <a:pt x="787" y="0"/>
                  </a:cubicBezTo>
                  <a:close/>
                </a:path>
              </a:pathLst>
            </a:custGeom>
            <a:solidFill>
              <a:srgbClr val="919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6"/>
            <p:cNvSpPr/>
            <p:nvPr/>
          </p:nvSpPr>
          <p:spPr>
            <a:xfrm>
              <a:off x="1883647" y="1303810"/>
              <a:ext cx="237798" cy="116869"/>
            </a:xfrm>
            <a:custGeom>
              <a:rect b="b" l="l" r="r" t="t"/>
              <a:pathLst>
                <a:path extrusionOk="0" h="1036" w="2108">
                  <a:moveTo>
                    <a:pt x="1000" y="1"/>
                  </a:moveTo>
                  <a:cubicBezTo>
                    <a:pt x="710" y="1"/>
                    <a:pt x="391" y="57"/>
                    <a:pt x="202" y="233"/>
                  </a:cubicBezTo>
                  <a:cubicBezTo>
                    <a:pt x="0" y="448"/>
                    <a:pt x="0" y="829"/>
                    <a:pt x="262" y="936"/>
                  </a:cubicBezTo>
                  <a:cubicBezTo>
                    <a:pt x="407" y="990"/>
                    <a:pt x="753" y="1036"/>
                    <a:pt x="1090" y="1036"/>
                  </a:cubicBezTo>
                  <a:cubicBezTo>
                    <a:pt x="1416" y="1036"/>
                    <a:pt x="1735" y="993"/>
                    <a:pt x="1857" y="876"/>
                  </a:cubicBezTo>
                  <a:cubicBezTo>
                    <a:pt x="2107" y="638"/>
                    <a:pt x="2024" y="281"/>
                    <a:pt x="1595" y="91"/>
                  </a:cubicBezTo>
                  <a:cubicBezTo>
                    <a:pt x="1494" y="46"/>
                    <a:pt x="1258" y="1"/>
                    <a:pt x="1000" y="1"/>
                  </a:cubicBezTo>
                  <a:close/>
                </a:path>
              </a:pathLst>
            </a:custGeom>
            <a:solidFill>
              <a:srgbClr val="751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6"/>
            <p:cNvSpPr/>
            <p:nvPr/>
          </p:nvSpPr>
          <p:spPr>
            <a:xfrm>
              <a:off x="1930575" y="3334007"/>
              <a:ext cx="135820" cy="102204"/>
            </a:xfrm>
            <a:custGeom>
              <a:rect b="b" l="l" r="r" t="t"/>
              <a:pathLst>
                <a:path extrusionOk="0" h="906" w="1204">
                  <a:moveTo>
                    <a:pt x="1179" y="1"/>
                  </a:moveTo>
                  <a:lnTo>
                    <a:pt x="1132" y="36"/>
                  </a:lnTo>
                  <a:cubicBezTo>
                    <a:pt x="1096" y="72"/>
                    <a:pt x="1060" y="96"/>
                    <a:pt x="1001" y="143"/>
                  </a:cubicBezTo>
                  <a:cubicBezTo>
                    <a:pt x="882" y="215"/>
                    <a:pt x="727" y="322"/>
                    <a:pt x="584" y="429"/>
                  </a:cubicBezTo>
                  <a:cubicBezTo>
                    <a:pt x="429" y="536"/>
                    <a:pt x="286" y="632"/>
                    <a:pt x="179" y="727"/>
                  </a:cubicBezTo>
                  <a:cubicBezTo>
                    <a:pt x="72" y="810"/>
                    <a:pt x="1" y="870"/>
                    <a:pt x="1" y="870"/>
                  </a:cubicBezTo>
                  <a:lnTo>
                    <a:pt x="25" y="905"/>
                  </a:lnTo>
                  <a:lnTo>
                    <a:pt x="239" y="798"/>
                  </a:lnTo>
                  <a:cubicBezTo>
                    <a:pt x="358" y="739"/>
                    <a:pt x="525" y="632"/>
                    <a:pt x="667" y="536"/>
                  </a:cubicBezTo>
                  <a:cubicBezTo>
                    <a:pt x="739" y="489"/>
                    <a:pt x="798" y="429"/>
                    <a:pt x="882" y="370"/>
                  </a:cubicBezTo>
                  <a:cubicBezTo>
                    <a:pt x="953" y="310"/>
                    <a:pt x="1013" y="251"/>
                    <a:pt x="1060" y="203"/>
                  </a:cubicBezTo>
                  <a:cubicBezTo>
                    <a:pt x="1096" y="143"/>
                    <a:pt x="1132" y="96"/>
                    <a:pt x="1156" y="72"/>
                  </a:cubicBezTo>
                  <a:lnTo>
                    <a:pt x="1203" y="24"/>
                  </a:lnTo>
                  <a:lnTo>
                    <a:pt x="1179" y="1"/>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6"/>
            <p:cNvSpPr/>
            <p:nvPr/>
          </p:nvSpPr>
          <p:spPr>
            <a:xfrm>
              <a:off x="1930575" y="3468361"/>
              <a:ext cx="135820" cy="102091"/>
            </a:xfrm>
            <a:custGeom>
              <a:rect b="b" l="l" r="r" t="t"/>
              <a:pathLst>
                <a:path extrusionOk="0" h="905" w="1204">
                  <a:moveTo>
                    <a:pt x="1179" y="0"/>
                  </a:moveTo>
                  <a:lnTo>
                    <a:pt x="1132" y="36"/>
                  </a:lnTo>
                  <a:cubicBezTo>
                    <a:pt x="1096" y="72"/>
                    <a:pt x="1060" y="95"/>
                    <a:pt x="1001" y="143"/>
                  </a:cubicBezTo>
                  <a:cubicBezTo>
                    <a:pt x="882" y="214"/>
                    <a:pt x="727" y="322"/>
                    <a:pt x="584" y="429"/>
                  </a:cubicBezTo>
                  <a:cubicBezTo>
                    <a:pt x="429" y="536"/>
                    <a:pt x="286" y="631"/>
                    <a:pt x="179" y="726"/>
                  </a:cubicBezTo>
                  <a:cubicBezTo>
                    <a:pt x="72" y="810"/>
                    <a:pt x="1" y="869"/>
                    <a:pt x="1" y="869"/>
                  </a:cubicBezTo>
                  <a:lnTo>
                    <a:pt x="25" y="905"/>
                  </a:lnTo>
                  <a:lnTo>
                    <a:pt x="239" y="798"/>
                  </a:lnTo>
                  <a:cubicBezTo>
                    <a:pt x="358" y="738"/>
                    <a:pt x="525" y="631"/>
                    <a:pt x="667" y="536"/>
                  </a:cubicBezTo>
                  <a:cubicBezTo>
                    <a:pt x="739" y="488"/>
                    <a:pt x="798" y="429"/>
                    <a:pt x="882" y="369"/>
                  </a:cubicBezTo>
                  <a:cubicBezTo>
                    <a:pt x="953" y="310"/>
                    <a:pt x="1013" y="250"/>
                    <a:pt x="1060" y="203"/>
                  </a:cubicBezTo>
                  <a:cubicBezTo>
                    <a:pt x="1096" y="143"/>
                    <a:pt x="1132" y="95"/>
                    <a:pt x="1156" y="72"/>
                  </a:cubicBezTo>
                  <a:lnTo>
                    <a:pt x="1203" y="24"/>
                  </a:lnTo>
                  <a:lnTo>
                    <a:pt x="1179" y="0"/>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6"/>
            <p:cNvSpPr/>
            <p:nvPr/>
          </p:nvSpPr>
          <p:spPr>
            <a:xfrm>
              <a:off x="1931929" y="3649642"/>
              <a:ext cx="135820" cy="102204"/>
            </a:xfrm>
            <a:custGeom>
              <a:rect b="b" l="l" r="r" t="t"/>
              <a:pathLst>
                <a:path extrusionOk="0" h="906" w="1204">
                  <a:moveTo>
                    <a:pt x="1179" y="0"/>
                  </a:moveTo>
                  <a:lnTo>
                    <a:pt x="1132" y="36"/>
                  </a:lnTo>
                  <a:cubicBezTo>
                    <a:pt x="1108" y="72"/>
                    <a:pt x="1060" y="96"/>
                    <a:pt x="1001" y="143"/>
                  </a:cubicBezTo>
                  <a:cubicBezTo>
                    <a:pt x="882" y="239"/>
                    <a:pt x="727" y="334"/>
                    <a:pt x="584" y="441"/>
                  </a:cubicBezTo>
                  <a:cubicBezTo>
                    <a:pt x="429" y="548"/>
                    <a:pt x="286" y="655"/>
                    <a:pt x="179" y="739"/>
                  </a:cubicBezTo>
                  <a:cubicBezTo>
                    <a:pt x="72" y="834"/>
                    <a:pt x="1" y="893"/>
                    <a:pt x="1" y="893"/>
                  </a:cubicBezTo>
                  <a:lnTo>
                    <a:pt x="36" y="905"/>
                  </a:lnTo>
                  <a:lnTo>
                    <a:pt x="239" y="798"/>
                  </a:lnTo>
                  <a:cubicBezTo>
                    <a:pt x="358" y="739"/>
                    <a:pt x="525" y="631"/>
                    <a:pt x="667" y="536"/>
                  </a:cubicBezTo>
                  <a:cubicBezTo>
                    <a:pt x="751" y="489"/>
                    <a:pt x="810" y="429"/>
                    <a:pt x="882" y="370"/>
                  </a:cubicBezTo>
                  <a:cubicBezTo>
                    <a:pt x="953" y="310"/>
                    <a:pt x="1013" y="250"/>
                    <a:pt x="1060" y="203"/>
                  </a:cubicBezTo>
                  <a:cubicBezTo>
                    <a:pt x="1108" y="143"/>
                    <a:pt x="1132" y="96"/>
                    <a:pt x="1167" y="72"/>
                  </a:cubicBezTo>
                  <a:lnTo>
                    <a:pt x="1203" y="24"/>
                  </a:lnTo>
                  <a:lnTo>
                    <a:pt x="1179" y="0"/>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6"/>
            <p:cNvSpPr/>
            <p:nvPr/>
          </p:nvSpPr>
          <p:spPr>
            <a:xfrm>
              <a:off x="1931929" y="3818854"/>
              <a:ext cx="135820" cy="102204"/>
            </a:xfrm>
            <a:custGeom>
              <a:rect b="b" l="l" r="r" t="t"/>
              <a:pathLst>
                <a:path extrusionOk="0" h="906" w="1204">
                  <a:moveTo>
                    <a:pt x="1179" y="1"/>
                  </a:moveTo>
                  <a:lnTo>
                    <a:pt x="1132" y="48"/>
                  </a:lnTo>
                  <a:cubicBezTo>
                    <a:pt x="1108" y="72"/>
                    <a:pt x="1060" y="108"/>
                    <a:pt x="1001" y="144"/>
                  </a:cubicBezTo>
                  <a:cubicBezTo>
                    <a:pt x="882" y="239"/>
                    <a:pt x="727" y="346"/>
                    <a:pt x="584" y="441"/>
                  </a:cubicBezTo>
                  <a:cubicBezTo>
                    <a:pt x="429" y="548"/>
                    <a:pt x="286" y="655"/>
                    <a:pt x="179" y="739"/>
                  </a:cubicBezTo>
                  <a:cubicBezTo>
                    <a:pt x="72" y="834"/>
                    <a:pt x="1" y="894"/>
                    <a:pt x="1" y="894"/>
                  </a:cubicBezTo>
                  <a:lnTo>
                    <a:pt x="36" y="906"/>
                  </a:lnTo>
                  <a:lnTo>
                    <a:pt x="239" y="798"/>
                  </a:lnTo>
                  <a:cubicBezTo>
                    <a:pt x="358" y="739"/>
                    <a:pt x="525" y="644"/>
                    <a:pt x="667" y="536"/>
                  </a:cubicBezTo>
                  <a:cubicBezTo>
                    <a:pt x="751" y="489"/>
                    <a:pt x="810" y="429"/>
                    <a:pt x="882" y="370"/>
                  </a:cubicBezTo>
                  <a:cubicBezTo>
                    <a:pt x="953" y="310"/>
                    <a:pt x="1013" y="251"/>
                    <a:pt x="1060" y="203"/>
                  </a:cubicBezTo>
                  <a:cubicBezTo>
                    <a:pt x="1108" y="144"/>
                    <a:pt x="1132" y="108"/>
                    <a:pt x="1167" y="72"/>
                  </a:cubicBezTo>
                  <a:lnTo>
                    <a:pt x="1203" y="24"/>
                  </a:lnTo>
                  <a:lnTo>
                    <a:pt x="1179" y="1"/>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6"/>
            <p:cNvSpPr/>
            <p:nvPr/>
          </p:nvSpPr>
          <p:spPr>
            <a:xfrm>
              <a:off x="1931929" y="3989419"/>
              <a:ext cx="135820" cy="103557"/>
            </a:xfrm>
            <a:custGeom>
              <a:rect b="b" l="l" r="r" t="t"/>
              <a:pathLst>
                <a:path extrusionOk="0" h="918" w="1204">
                  <a:moveTo>
                    <a:pt x="1179" y="1"/>
                  </a:moveTo>
                  <a:lnTo>
                    <a:pt x="1132" y="48"/>
                  </a:lnTo>
                  <a:cubicBezTo>
                    <a:pt x="1108" y="84"/>
                    <a:pt x="1060" y="108"/>
                    <a:pt x="1001" y="156"/>
                  </a:cubicBezTo>
                  <a:cubicBezTo>
                    <a:pt x="882" y="227"/>
                    <a:pt x="727" y="334"/>
                    <a:pt x="584" y="441"/>
                  </a:cubicBezTo>
                  <a:cubicBezTo>
                    <a:pt x="429" y="537"/>
                    <a:pt x="286" y="644"/>
                    <a:pt x="179" y="739"/>
                  </a:cubicBezTo>
                  <a:cubicBezTo>
                    <a:pt x="72" y="822"/>
                    <a:pt x="1" y="882"/>
                    <a:pt x="1" y="882"/>
                  </a:cubicBezTo>
                  <a:lnTo>
                    <a:pt x="36" y="918"/>
                  </a:lnTo>
                  <a:lnTo>
                    <a:pt x="239" y="810"/>
                  </a:lnTo>
                  <a:cubicBezTo>
                    <a:pt x="358" y="751"/>
                    <a:pt x="525" y="644"/>
                    <a:pt x="667" y="537"/>
                  </a:cubicBezTo>
                  <a:cubicBezTo>
                    <a:pt x="751" y="501"/>
                    <a:pt x="810" y="441"/>
                    <a:pt x="882" y="382"/>
                  </a:cubicBezTo>
                  <a:cubicBezTo>
                    <a:pt x="953" y="322"/>
                    <a:pt x="1013" y="263"/>
                    <a:pt x="1060" y="215"/>
                  </a:cubicBezTo>
                  <a:cubicBezTo>
                    <a:pt x="1108" y="156"/>
                    <a:pt x="1132" y="108"/>
                    <a:pt x="1167" y="84"/>
                  </a:cubicBezTo>
                  <a:lnTo>
                    <a:pt x="1203" y="36"/>
                  </a:lnTo>
                  <a:lnTo>
                    <a:pt x="1179" y="1"/>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6"/>
            <p:cNvSpPr/>
            <p:nvPr/>
          </p:nvSpPr>
          <p:spPr>
            <a:xfrm>
              <a:off x="1933282" y="4159983"/>
              <a:ext cx="137061" cy="102204"/>
            </a:xfrm>
            <a:custGeom>
              <a:rect b="b" l="l" r="r" t="t"/>
              <a:pathLst>
                <a:path extrusionOk="0" h="906" w="1215">
                  <a:moveTo>
                    <a:pt x="1179" y="1"/>
                  </a:moveTo>
                  <a:lnTo>
                    <a:pt x="1132" y="37"/>
                  </a:lnTo>
                  <a:cubicBezTo>
                    <a:pt x="1108" y="72"/>
                    <a:pt x="1060" y="96"/>
                    <a:pt x="1001" y="144"/>
                  </a:cubicBezTo>
                  <a:cubicBezTo>
                    <a:pt x="882" y="215"/>
                    <a:pt x="739" y="322"/>
                    <a:pt x="584" y="429"/>
                  </a:cubicBezTo>
                  <a:cubicBezTo>
                    <a:pt x="441" y="537"/>
                    <a:pt x="286" y="632"/>
                    <a:pt x="179" y="727"/>
                  </a:cubicBezTo>
                  <a:cubicBezTo>
                    <a:pt x="84" y="810"/>
                    <a:pt x="1" y="870"/>
                    <a:pt x="1" y="870"/>
                  </a:cubicBezTo>
                  <a:lnTo>
                    <a:pt x="36" y="906"/>
                  </a:lnTo>
                  <a:lnTo>
                    <a:pt x="239" y="799"/>
                  </a:lnTo>
                  <a:cubicBezTo>
                    <a:pt x="358" y="739"/>
                    <a:pt x="524" y="632"/>
                    <a:pt x="679" y="537"/>
                  </a:cubicBezTo>
                  <a:cubicBezTo>
                    <a:pt x="751" y="489"/>
                    <a:pt x="810" y="429"/>
                    <a:pt x="882" y="370"/>
                  </a:cubicBezTo>
                  <a:cubicBezTo>
                    <a:pt x="953" y="310"/>
                    <a:pt x="1013" y="251"/>
                    <a:pt x="1060" y="203"/>
                  </a:cubicBezTo>
                  <a:cubicBezTo>
                    <a:pt x="1108" y="144"/>
                    <a:pt x="1132" y="96"/>
                    <a:pt x="1167" y="72"/>
                  </a:cubicBezTo>
                  <a:lnTo>
                    <a:pt x="1215" y="25"/>
                  </a:lnTo>
                  <a:lnTo>
                    <a:pt x="1179" y="1"/>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6"/>
            <p:cNvSpPr/>
            <p:nvPr/>
          </p:nvSpPr>
          <p:spPr>
            <a:xfrm>
              <a:off x="1933282" y="4329308"/>
              <a:ext cx="137061" cy="102091"/>
            </a:xfrm>
            <a:custGeom>
              <a:rect b="b" l="l" r="r" t="t"/>
              <a:pathLst>
                <a:path extrusionOk="0" h="905" w="1215">
                  <a:moveTo>
                    <a:pt x="1179" y="0"/>
                  </a:moveTo>
                  <a:lnTo>
                    <a:pt x="1132" y="48"/>
                  </a:lnTo>
                  <a:cubicBezTo>
                    <a:pt x="1108" y="71"/>
                    <a:pt x="1060" y="107"/>
                    <a:pt x="1001" y="143"/>
                  </a:cubicBezTo>
                  <a:cubicBezTo>
                    <a:pt x="882" y="226"/>
                    <a:pt x="739" y="321"/>
                    <a:pt x="584" y="429"/>
                  </a:cubicBezTo>
                  <a:cubicBezTo>
                    <a:pt x="441" y="536"/>
                    <a:pt x="286" y="631"/>
                    <a:pt x="179" y="726"/>
                  </a:cubicBezTo>
                  <a:cubicBezTo>
                    <a:pt x="84" y="822"/>
                    <a:pt x="1" y="881"/>
                    <a:pt x="1" y="881"/>
                  </a:cubicBezTo>
                  <a:lnTo>
                    <a:pt x="36" y="905"/>
                  </a:lnTo>
                  <a:lnTo>
                    <a:pt x="239" y="798"/>
                  </a:lnTo>
                  <a:cubicBezTo>
                    <a:pt x="358" y="738"/>
                    <a:pt x="524" y="643"/>
                    <a:pt x="679" y="536"/>
                  </a:cubicBezTo>
                  <a:cubicBezTo>
                    <a:pt x="751" y="488"/>
                    <a:pt x="810" y="429"/>
                    <a:pt x="882" y="369"/>
                  </a:cubicBezTo>
                  <a:cubicBezTo>
                    <a:pt x="953" y="310"/>
                    <a:pt x="1013" y="250"/>
                    <a:pt x="1060" y="202"/>
                  </a:cubicBezTo>
                  <a:cubicBezTo>
                    <a:pt x="1108" y="143"/>
                    <a:pt x="1132" y="107"/>
                    <a:pt x="1167" y="71"/>
                  </a:cubicBezTo>
                  <a:lnTo>
                    <a:pt x="1215" y="24"/>
                  </a:lnTo>
                  <a:lnTo>
                    <a:pt x="1179" y="0"/>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6"/>
            <p:cNvSpPr/>
            <p:nvPr/>
          </p:nvSpPr>
          <p:spPr>
            <a:xfrm>
              <a:off x="1933282" y="4499872"/>
              <a:ext cx="137061" cy="103444"/>
            </a:xfrm>
            <a:custGeom>
              <a:rect b="b" l="l" r="r" t="t"/>
              <a:pathLst>
                <a:path extrusionOk="0" h="917" w="1215">
                  <a:moveTo>
                    <a:pt x="1179" y="0"/>
                  </a:moveTo>
                  <a:lnTo>
                    <a:pt x="1132" y="48"/>
                  </a:lnTo>
                  <a:cubicBezTo>
                    <a:pt x="1108" y="83"/>
                    <a:pt x="1060" y="107"/>
                    <a:pt x="1001" y="155"/>
                  </a:cubicBezTo>
                  <a:cubicBezTo>
                    <a:pt x="882" y="226"/>
                    <a:pt x="739" y="333"/>
                    <a:pt x="584" y="441"/>
                  </a:cubicBezTo>
                  <a:cubicBezTo>
                    <a:pt x="441" y="536"/>
                    <a:pt x="286" y="643"/>
                    <a:pt x="179" y="738"/>
                  </a:cubicBezTo>
                  <a:cubicBezTo>
                    <a:pt x="84" y="822"/>
                    <a:pt x="1" y="881"/>
                    <a:pt x="1" y="881"/>
                  </a:cubicBezTo>
                  <a:lnTo>
                    <a:pt x="36" y="917"/>
                  </a:lnTo>
                  <a:lnTo>
                    <a:pt x="239" y="810"/>
                  </a:lnTo>
                  <a:cubicBezTo>
                    <a:pt x="358" y="750"/>
                    <a:pt x="524" y="643"/>
                    <a:pt x="679" y="536"/>
                  </a:cubicBezTo>
                  <a:cubicBezTo>
                    <a:pt x="751" y="500"/>
                    <a:pt x="810" y="441"/>
                    <a:pt x="882" y="381"/>
                  </a:cubicBezTo>
                  <a:cubicBezTo>
                    <a:pt x="953" y="322"/>
                    <a:pt x="1013" y="262"/>
                    <a:pt x="1060" y="214"/>
                  </a:cubicBezTo>
                  <a:cubicBezTo>
                    <a:pt x="1108" y="155"/>
                    <a:pt x="1132" y="107"/>
                    <a:pt x="1167" y="83"/>
                  </a:cubicBezTo>
                  <a:lnTo>
                    <a:pt x="1215" y="36"/>
                  </a:lnTo>
                  <a:lnTo>
                    <a:pt x="1179" y="0"/>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6"/>
            <p:cNvSpPr/>
            <p:nvPr/>
          </p:nvSpPr>
          <p:spPr>
            <a:xfrm>
              <a:off x="1935990" y="4670437"/>
              <a:ext cx="135707" cy="102204"/>
            </a:xfrm>
            <a:custGeom>
              <a:rect b="b" l="l" r="r" t="t"/>
              <a:pathLst>
                <a:path extrusionOk="0" h="906" w="1203">
                  <a:moveTo>
                    <a:pt x="1167" y="0"/>
                  </a:moveTo>
                  <a:lnTo>
                    <a:pt x="1131" y="36"/>
                  </a:lnTo>
                  <a:cubicBezTo>
                    <a:pt x="1096" y="72"/>
                    <a:pt x="1048" y="95"/>
                    <a:pt x="989" y="143"/>
                  </a:cubicBezTo>
                  <a:cubicBezTo>
                    <a:pt x="870" y="215"/>
                    <a:pt x="727" y="322"/>
                    <a:pt x="572" y="429"/>
                  </a:cubicBezTo>
                  <a:cubicBezTo>
                    <a:pt x="429" y="536"/>
                    <a:pt x="274" y="631"/>
                    <a:pt x="179" y="726"/>
                  </a:cubicBezTo>
                  <a:cubicBezTo>
                    <a:pt x="72" y="810"/>
                    <a:pt x="0" y="869"/>
                    <a:pt x="0" y="869"/>
                  </a:cubicBezTo>
                  <a:lnTo>
                    <a:pt x="24" y="905"/>
                  </a:lnTo>
                  <a:lnTo>
                    <a:pt x="238" y="798"/>
                  </a:lnTo>
                  <a:cubicBezTo>
                    <a:pt x="358" y="738"/>
                    <a:pt x="512" y="631"/>
                    <a:pt x="667" y="536"/>
                  </a:cubicBezTo>
                  <a:cubicBezTo>
                    <a:pt x="739" y="488"/>
                    <a:pt x="798" y="429"/>
                    <a:pt x="870" y="369"/>
                  </a:cubicBezTo>
                  <a:cubicBezTo>
                    <a:pt x="953" y="310"/>
                    <a:pt x="1012" y="250"/>
                    <a:pt x="1048" y="203"/>
                  </a:cubicBezTo>
                  <a:cubicBezTo>
                    <a:pt x="1096" y="143"/>
                    <a:pt x="1131" y="95"/>
                    <a:pt x="1155" y="72"/>
                  </a:cubicBezTo>
                  <a:lnTo>
                    <a:pt x="1203" y="24"/>
                  </a:lnTo>
                  <a:lnTo>
                    <a:pt x="1167" y="0"/>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6"/>
            <p:cNvSpPr/>
            <p:nvPr/>
          </p:nvSpPr>
          <p:spPr>
            <a:xfrm>
              <a:off x="1935990" y="4838295"/>
              <a:ext cx="135707" cy="102204"/>
            </a:xfrm>
            <a:custGeom>
              <a:rect b="b" l="l" r="r" t="t"/>
              <a:pathLst>
                <a:path extrusionOk="0" h="906" w="1203">
                  <a:moveTo>
                    <a:pt x="1167" y="0"/>
                  </a:moveTo>
                  <a:lnTo>
                    <a:pt x="1131" y="36"/>
                  </a:lnTo>
                  <a:cubicBezTo>
                    <a:pt x="1096" y="72"/>
                    <a:pt x="1048" y="96"/>
                    <a:pt x="989" y="143"/>
                  </a:cubicBezTo>
                  <a:cubicBezTo>
                    <a:pt x="870" y="239"/>
                    <a:pt x="727" y="334"/>
                    <a:pt x="572" y="441"/>
                  </a:cubicBezTo>
                  <a:cubicBezTo>
                    <a:pt x="429" y="548"/>
                    <a:pt x="274" y="655"/>
                    <a:pt x="179" y="739"/>
                  </a:cubicBezTo>
                  <a:cubicBezTo>
                    <a:pt x="72" y="834"/>
                    <a:pt x="0" y="893"/>
                    <a:pt x="0" y="893"/>
                  </a:cubicBezTo>
                  <a:lnTo>
                    <a:pt x="24" y="905"/>
                  </a:lnTo>
                  <a:lnTo>
                    <a:pt x="238" y="798"/>
                  </a:lnTo>
                  <a:cubicBezTo>
                    <a:pt x="358" y="739"/>
                    <a:pt x="512" y="632"/>
                    <a:pt x="667" y="536"/>
                  </a:cubicBezTo>
                  <a:cubicBezTo>
                    <a:pt x="739" y="489"/>
                    <a:pt x="798" y="429"/>
                    <a:pt x="870" y="370"/>
                  </a:cubicBezTo>
                  <a:cubicBezTo>
                    <a:pt x="953" y="310"/>
                    <a:pt x="1012" y="251"/>
                    <a:pt x="1048" y="203"/>
                  </a:cubicBezTo>
                  <a:cubicBezTo>
                    <a:pt x="1096" y="143"/>
                    <a:pt x="1131" y="96"/>
                    <a:pt x="1155" y="72"/>
                  </a:cubicBezTo>
                  <a:lnTo>
                    <a:pt x="1203" y="24"/>
                  </a:lnTo>
                  <a:lnTo>
                    <a:pt x="1167" y="0"/>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6"/>
            <p:cNvSpPr/>
            <p:nvPr/>
          </p:nvSpPr>
          <p:spPr>
            <a:xfrm>
              <a:off x="1935990" y="5007506"/>
              <a:ext cx="135707" cy="102204"/>
            </a:xfrm>
            <a:custGeom>
              <a:rect b="b" l="l" r="r" t="t"/>
              <a:pathLst>
                <a:path extrusionOk="0" h="906" w="1203">
                  <a:moveTo>
                    <a:pt x="1167" y="1"/>
                  </a:moveTo>
                  <a:lnTo>
                    <a:pt x="1131" y="48"/>
                  </a:lnTo>
                  <a:cubicBezTo>
                    <a:pt x="1096" y="72"/>
                    <a:pt x="1048" y="108"/>
                    <a:pt x="989" y="144"/>
                  </a:cubicBezTo>
                  <a:cubicBezTo>
                    <a:pt x="870" y="239"/>
                    <a:pt x="727" y="346"/>
                    <a:pt x="572" y="441"/>
                  </a:cubicBezTo>
                  <a:cubicBezTo>
                    <a:pt x="429" y="548"/>
                    <a:pt x="274" y="655"/>
                    <a:pt x="179" y="739"/>
                  </a:cubicBezTo>
                  <a:cubicBezTo>
                    <a:pt x="72" y="834"/>
                    <a:pt x="0" y="894"/>
                    <a:pt x="0" y="894"/>
                  </a:cubicBezTo>
                  <a:lnTo>
                    <a:pt x="24" y="906"/>
                  </a:lnTo>
                  <a:lnTo>
                    <a:pt x="238" y="798"/>
                  </a:lnTo>
                  <a:cubicBezTo>
                    <a:pt x="358" y="739"/>
                    <a:pt x="512" y="644"/>
                    <a:pt x="667" y="536"/>
                  </a:cubicBezTo>
                  <a:cubicBezTo>
                    <a:pt x="739" y="489"/>
                    <a:pt x="798" y="429"/>
                    <a:pt x="870" y="370"/>
                  </a:cubicBezTo>
                  <a:cubicBezTo>
                    <a:pt x="953" y="310"/>
                    <a:pt x="1012" y="251"/>
                    <a:pt x="1048" y="203"/>
                  </a:cubicBezTo>
                  <a:cubicBezTo>
                    <a:pt x="1096" y="144"/>
                    <a:pt x="1131" y="108"/>
                    <a:pt x="1155" y="72"/>
                  </a:cubicBezTo>
                  <a:lnTo>
                    <a:pt x="1203" y="24"/>
                  </a:lnTo>
                  <a:lnTo>
                    <a:pt x="1167" y="1"/>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6"/>
            <p:cNvSpPr/>
            <p:nvPr/>
          </p:nvSpPr>
          <p:spPr>
            <a:xfrm>
              <a:off x="1937343" y="5176717"/>
              <a:ext cx="135707" cy="102204"/>
            </a:xfrm>
            <a:custGeom>
              <a:rect b="b" l="l" r="r" t="t"/>
              <a:pathLst>
                <a:path extrusionOk="0" h="906" w="1203">
                  <a:moveTo>
                    <a:pt x="1179" y="1"/>
                  </a:moveTo>
                  <a:lnTo>
                    <a:pt x="1131" y="48"/>
                  </a:lnTo>
                  <a:cubicBezTo>
                    <a:pt x="1096" y="72"/>
                    <a:pt x="1060" y="108"/>
                    <a:pt x="1000" y="156"/>
                  </a:cubicBezTo>
                  <a:cubicBezTo>
                    <a:pt x="881" y="239"/>
                    <a:pt x="727" y="346"/>
                    <a:pt x="584" y="453"/>
                  </a:cubicBezTo>
                  <a:cubicBezTo>
                    <a:pt x="429" y="549"/>
                    <a:pt x="286" y="656"/>
                    <a:pt x="179" y="751"/>
                  </a:cubicBezTo>
                  <a:cubicBezTo>
                    <a:pt x="72" y="834"/>
                    <a:pt x="0" y="894"/>
                    <a:pt x="0" y="894"/>
                  </a:cubicBezTo>
                  <a:lnTo>
                    <a:pt x="24" y="906"/>
                  </a:lnTo>
                  <a:lnTo>
                    <a:pt x="238" y="799"/>
                  </a:lnTo>
                  <a:cubicBezTo>
                    <a:pt x="357" y="739"/>
                    <a:pt x="524" y="644"/>
                    <a:pt x="667" y="537"/>
                  </a:cubicBezTo>
                  <a:cubicBezTo>
                    <a:pt x="738" y="489"/>
                    <a:pt x="798" y="429"/>
                    <a:pt x="881" y="370"/>
                  </a:cubicBezTo>
                  <a:cubicBezTo>
                    <a:pt x="953" y="310"/>
                    <a:pt x="1012" y="251"/>
                    <a:pt x="1060" y="203"/>
                  </a:cubicBezTo>
                  <a:cubicBezTo>
                    <a:pt x="1096" y="144"/>
                    <a:pt x="1131" y="108"/>
                    <a:pt x="1155" y="72"/>
                  </a:cubicBezTo>
                  <a:lnTo>
                    <a:pt x="1203" y="25"/>
                  </a:lnTo>
                  <a:lnTo>
                    <a:pt x="1179" y="1"/>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6"/>
            <p:cNvSpPr/>
            <p:nvPr/>
          </p:nvSpPr>
          <p:spPr>
            <a:xfrm>
              <a:off x="1937343" y="5349990"/>
              <a:ext cx="135707" cy="102204"/>
            </a:xfrm>
            <a:custGeom>
              <a:rect b="b" l="l" r="r" t="t"/>
              <a:pathLst>
                <a:path extrusionOk="0" h="906" w="1203">
                  <a:moveTo>
                    <a:pt x="1179" y="1"/>
                  </a:moveTo>
                  <a:lnTo>
                    <a:pt x="1131" y="48"/>
                  </a:lnTo>
                  <a:cubicBezTo>
                    <a:pt x="1096" y="72"/>
                    <a:pt x="1060" y="108"/>
                    <a:pt x="1000" y="144"/>
                  </a:cubicBezTo>
                  <a:cubicBezTo>
                    <a:pt x="881" y="227"/>
                    <a:pt x="727" y="322"/>
                    <a:pt x="584" y="429"/>
                  </a:cubicBezTo>
                  <a:cubicBezTo>
                    <a:pt x="429" y="537"/>
                    <a:pt x="286" y="644"/>
                    <a:pt x="179" y="727"/>
                  </a:cubicBezTo>
                  <a:cubicBezTo>
                    <a:pt x="72" y="822"/>
                    <a:pt x="0" y="882"/>
                    <a:pt x="0" y="882"/>
                  </a:cubicBezTo>
                  <a:lnTo>
                    <a:pt x="24" y="906"/>
                  </a:lnTo>
                  <a:lnTo>
                    <a:pt x="238" y="798"/>
                  </a:lnTo>
                  <a:cubicBezTo>
                    <a:pt x="357" y="739"/>
                    <a:pt x="524" y="644"/>
                    <a:pt x="667" y="537"/>
                  </a:cubicBezTo>
                  <a:cubicBezTo>
                    <a:pt x="738" y="489"/>
                    <a:pt x="798" y="429"/>
                    <a:pt x="881" y="370"/>
                  </a:cubicBezTo>
                  <a:cubicBezTo>
                    <a:pt x="953" y="310"/>
                    <a:pt x="1012" y="251"/>
                    <a:pt x="1060" y="203"/>
                  </a:cubicBezTo>
                  <a:cubicBezTo>
                    <a:pt x="1096" y="144"/>
                    <a:pt x="1131" y="108"/>
                    <a:pt x="1155" y="72"/>
                  </a:cubicBezTo>
                  <a:lnTo>
                    <a:pt x="1203" y="25"/>
                  </a:lnTo>
                  <a:lnTo>
                    <a:pt x="1179" y="1"/>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6"/>
            <p:cNvSpPr/>
            <p:nvPr/>
          </p:nvSpPr>
          <p:spPr>
            <a:xfrm>
              <a:off x="979721" y="1661861"/>
              <a:ext cx="2071146" cy="1864482"/>
            </a:xfrm>
            <a:custGeom>
              <a:rect b="b" l="l" r="r" t="t"/>
              <a:pathLst>
                <a:path extrusionOk="0" h="16528" w="18360">
                  <a:moveTo>
                    <a:pt x="17121" y="0"/>
                  </a:moveTo>
                  <a:cubicBezTo>
                    <a:pt x="16883" y="12"/>
                    <a:pt x="16538" y="24"/>
                    <a:pt x="16133" y="24"/>
                  </a:cubicBezTo>
                  <a:cubicBezTo>
                    <a:pt x="14526" y="72"/>
                    <a:pt x="11823" y="84"/>
                    <a:pt x="9073" y="96"/>
                  </a:cubicBezTo>
                  <a:cubicBezTo>
                    <a:pt x="8080" y="103"/>
                    <a:pt x="7084" y="106"/>
                    <a:pt x="6134" y="106"/>
                  </a:cubicBezTo>
                  <a:cubicBezTo>
                    <a:pt x="4235" y="106"/>
                    <a:pt x="2520" y="96"/>
                    <a:pt x="1393" y="96"/>
                  </a:cubicBezTo>
                  <a:cubicBezTo>
                    <a:pt x="1000" y="96"/>
                    <a:pt x="691" y="96"/>
                    <a:pt x="453" y="84"/>
                  </a:cubicBezTo>
                  <a:lnTo>
                    <a:pt x="453" y="96"/>
                  </a:lnTo>
                  <a:cubicBezTo>
                    <a:pt x="453" y="96"/>
                    <a:pt x="0" y="14562"/>
                    <a:pt x="1334" y="16467"/>
                  </a:cubicBezTo>
                  <a:cubicBezTo>
                    <a:pt x="1362" y="16508"/>
                    <a:pt x="1415" y="16528"/>
                    <a:pt x="1488" y="16528"/>
                  </a:cubicBezTo>
                  <a:cubicBezTo>
                    <a:pt x="2623" y="16528"/>
                    <a:pt x="8760" y="11787"/>
                    <a:pt x="9085" y="11787"/>
                  </a:cubicBezTo>
                  <a:cubicBezTo>
                    <a:pt x="9425" y="11787"/>
                    <a:pt x="15799" y="16434"/>
                    <a:pt x="17113" y="16434"/>
                  </a:cubicBezTo>
                  <a:cubicBezTo>
                    <a:pt x="17133" y="16434"/>
                    <a:pt x="17152" y="16433"/>
                    <a:pt x="17169" y="16431"/>
                  </a:cubicBezTo>
                  <a:cubicBezTo>
                    <a:pt x="18360" y="16276"/>
                    <a:pt x="17502" y="1846"/>
                    <a:pt x="17121" y="60"/>
                  </a:cubicBezTo>
                  <a:lnTo>
                    <a:pt x="17121" y="0"/>
                  </a:lnTo>
                  <a:close/>
                </a:path>
              </a:pathLst>
            </a:custGeom>
            <a:solidFill>
              <a:srgbClr val="560E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6"/>
            <p:cNvSpPr/>
            <p:nvPr/>
          </p:nvSpPr>
          <p:spPr>
            <a:xfrm>
              <a:off x="1130093" y="2370969"/>
              <a:ext cx="874484" cy="988081"/>
            </a:xfrm>
            <a:custGeom>
              <a:rect b="b" l="l" r="r" t="t"/>
              <a:pathLst>
                <a:path extrusionOk="0" h="8759" w="7752">
                  <a:moveTo>
                    <a:pt x="1" y="1"/>
                  </a:moveTo>
                  <a:cubicBezTo>
                    <a:pt x="13" y="3727"/>
                    <a:pt x="143" y="7906"/>
                    <a:pt x="715" y="8716"/>
                  </a:cubicBezTo>
                  <a:cubicBezTo>
                    <a:pt x="735" y="8745"/>
                    <a:pt x="771" y="8758"/>
                    <a:pt x="822" y="8758"/>
                  </a:cubicBezTo>
                  <a:cubicBezTo>
                    <a:pt x="1729" y="8758"/>
                    <a:pt x="7323" y="4481"/>
                    <a:pt x="7752" y="4335"/>
                  </a:cubicBezTo>
                  <a:lnTo>
                    <a:pt x="7752" y="239"/>
                  </a:lnTo>
                  <a:lnTo>
                    <a:pt x="7692" y="239"/>
                  </a:lnTo>
                  <a:cubicBezTo>
                    <a:pt x="4013" y="239"/>
                    <a:pt x="96" y="1"/>
                    <a:pt x="96" y="1"/>
                  </a:cubicBezTo>
                  <a:close/>
                </a:path>
              </a:pathLst>
            </a:custGeom>
            <a:solidFill>
              <a:srgbClr val="E7C6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6"/>
            <p:cNvSpPr/>
            <p:nvPr/>
          </p:nvSpPr>
          <p:spPr>
            <a:xfrm>
              <a:off x="2003110" y="1664569"/>
              <a:ext cx="854404" cy="733362"/>
            </a:xfrm>
            <a:custGeom>
              <a:rect b="b" l="l" r="r" t="t"/>
              <a:pathLst>
                <a:path extrusionOk="0" h="6501" w="7574">
                  <a:moveTo>
                    <a:pt x="7061" y="0"/>
                  </a:moveTo>
                  <a:cubicBezTo>
                    <a:pt x="5454" y="48"/>
                    <a:pt x="2751" y="60"/>
                    <a:pt x="1" y="72"/>
                  </a:cubicBezTo>
                  <a:lnTo>
                    <a:pt x="1" y="6501"/>
                  </a:lnTo>
                  <a:cubicBezTo>
                    <a:pt x="2834" y="6489"/>
                    <a:pt x="6799" y="6227"/>
                    <a:pt x="7573" y="6167"/>
                  </a:cubicBezTo>
                  <a:cubicBezTo>
                    <a:pt x="7418" y="3250"/>
                    <a:pt x="7180" y="607"/>
                    <a:pt x="7061" y="36"/>
                  </a:cubicBezTo>
                  <a:lnTo>
                    <a:pt x="7061" y="0"/>
                  </a:lnTo>
                  <a:close/>
                </a:path>
              </a:pathLst>
            </a:custGeom>
            <a:solidFill>
              <a:srgbClr val="E7C6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6"/>
            <p:cNvSpPr/>
            <p:nvPr/>
          </p:nvSpPr>
          <p:spPr>
            <a:xfrm>
              <a:off x="1127386" y="1671224"/>
              <a:ext cx="877191" cy="726932"/>
            </a:xfrm>
            <a:custGeom>
              <a:rect b="b" l="l" r="r" t="t"/>
              <a:pathLst>
                <a:path extrusionOk="0" h="6444" w="7776">
                  <a:moveTo>
                    <a:pt x="108" y="1"/>
                  </a:moveTo>
                  <a:lnTo>
                    <a:pt x="108" y="13"/>
                  </a:lnTo>
                  <a:cubicBezTo>
                    <a:pt x="108" y="13"/>
                    <a:pt x="1" y="2930"/>
                    <a:pt x="25" y="6204"/>
                  </a:cubicBezTo>
                  <a:lnTo>
                    <a:pt x="120" y="6204"/>
                  </a:lnTo>
                  <a:cubicBezTo>
                    <a:pt x="120" y="6204"/>
                    <a:pt x="3693" y="6443"/>
                    <a:pt x="7234" y="6443"/>
                  </a:cubicBezTo>
                  <a:cubicBezTo>
                    <a:pt x="7395" y="6443"/>
                    <a:pt x="7556" y="6443"/>
                    <a:pt x="7716" y="6442"/>
                  </a:cubicBezTo>
                  <a:lnTo>
                    <a:pt x="7776" y="6442"/>
                  </a:lnTo>
                  <a:lnTo>
                    <a:pt x="7776" y="13"/>
                  </a:lnTo>
                  <a:cubicBezTo>
                    <a:pt x="6904" y="16"/>
                    <a:pt x="6028" y="17"/>
                    <a:pt x="5183" y="17"/>
                  </a:cubicBezTo>
                  <a:cubicBezTo>
                    <a:pt x="3144" y="17"/>
                    <a:pt x="1287" y="9"/>
                    <a:pt x="108"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6"/>
            <p:cNvSpPr/>
            <p:nvPr/>
          </p:nvSpPr>
          <p:spPr>
            <a:xfrm>
              <a:off x="2004464" y="2357545"/>
              <a:ext cx="889262" cy="1006356"/>
            </a:xfrm>
            <a:custGeom>
              <a:rect b="b" l="l" r="r" t="t"/>
              <a:pathLst>
                <a:path extrusionOk="0" h="8921" w="7883">
                  <a:moveTo>
                    <a:pt x="7573" y="1"/>
                  </a:moveTo>
                  <a:lnTo>
                    <a:pt x="7573" y="1"/>
                  </a:lnTo>
                  <a:cubicBezTo>
                    <a:pt x="6787" y="60"/>
                    <a:pt x="2846" y="346"/>
                    <a:pt x="1" y="358"/>
                  </a:cubicBezTo>
                  <a:lnTo>
                    <a:pt x="1" y="4454"/>
                  </a:lnTo>
                  <a:lnTo>
                    <a:pt x="12" y="4454"/>
                  </a:lnTo>
                  <a:cubicBezTo>
                    <a:pt x="283" y="4454"/>
                    <a:pt x="6239" y="8921"/>
                    <a:pt x="7296" y="8921"/>
                  </a:cubicBezTo>
                  <a:cubicBezTo>
                    <a:pt x="7310" y="8921"/>
                    <a:pt x="7323" y="8920"/>
                    <a:pt x="7335" y="8918"/>
                  </a:cubicBezTo>
                  <a:cubicBezTo>
                    <a:pt x="7883" y="8847"/>
                    <a:pt x="7799" y="4156"/>
                    <a:pt x="7573" y="1"/>
                  </a:cubicBezTo>
                  <a:close/>
                </a:path>
              </a:pathLst>
            </a:custGeom>
            <a:solidFill>
              <a:srgbClr val="8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6"/>
            <p:cNvSpPr/>
            <p:nvPr/>
          </p:nvSpPr>
          <p:spPr>
            <a:xfrm>
              <a:off x="958174" y="1540932"/>
              <a:ext cx="2018803" cy="133000"/>
            </a:xfrm>
            <a:custGeom>
              <a:rect b="b" l="l" r="r" t="t"/>
              <a:pathLst>
                <a:path extrusionOk="0" h="1179" w="17896">
                  <a:moveTo>
                    <a:pt x="16898" y="0"/>
                  </a:moveTo>
                  <a:cubicBezTo>
                    <a:pt x="14722" y="0"/>
                    <a:pt x="7778" y="120"/>
                    <a:pt x="1034" y="120"/>
                  </a:cubicBezTo>
                  <a:cubicBezTo>
                    <a:pt x="768" y="120"/>
                    <a:pt x="503" y="120"/>
                    <a:pt x="239" y="120"/>
                  </a:cubicBezTo>
                  <a:cubicBezTo>
                    <a:pt x="1" y="120"/>
                    <a:pt x="36" y="1096"/>
                    <a:pt x="227" y="1144"/>
                  </a:cubicBezTo>
                  <a:cubicBezTo>
                    <a:pt x="239" y="1144"/>
                    <a:pt x="394" y="1156"/>
                    <a:pt x="655" y="1156"/>
                  </a:cubicBezTo>
                  <a:cubicBezTo>
                    <a:pt x="894" y="1168"/>
                    <a:pt x="1203" y="1168"/>
                    <a:pt x="1596" y="1168"/>
                  </a:cubicBezTo>
                  <a:cubicBezTo>
                    <a:pt x="2723" y="1168"/>
                    <a:pt x="4438" y="1178"/>
                    <a:pt x="6337" y="1178"/>
                  </a:cubicBezTo>
                  <a:cubicBezTo>
                    <a:pt x="7287" y="1178"/>
                    <a:pt x="8283" y="1175"/>
                    <a:pt x="9276" y="1168"/>
                  </a:cubicBezTo>
                  <a:cubicBezTo>
                    <a:pt x="12014" y="1156"/>
                    <a:pt x="14741" y="1144"/>
                    <a:pt x="16324" y="1096"/>
                  </a:cubicBezTo>
                  <a:cubicBezTo>
                    <a:pt x="16729" y="1096"/>
                    <a:pt x="17074" y="1084"/>
                    <a:pt x="17312" y="1060"/>
                  </a:cubicBezTo>
                  <a:cubicBezTo>
                    <a:pt x="17455" y="1048"/>
                    <a:pt x="17598" y="1048"/>
                    <a:pt x="17669" y="1037"/>
                  </a:cubicBezTo>
                  <a:cubicBezTo>
                    <a:pt x="17896" y="1025"/>
                    <a:pt x="17836" y="36"/>
                    <a:pt x="17574" y="13"/>
                  </a:cubicBezTo>
                  <a:cubicBezTo>
                    <a:pt x="17511" y="4"/>
                    <a:pt x="17277" y="0"/>
                    <a:pt x="16898"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6"/>
            <p:cNvSpPr/>
            <p:nvPr/>
          </p:nvSpPr>
          <p:spPr>
            <a:xfrm>
              <a:off x="2266403" y="2532171"/>
              <a:ext cx="381515" cy="389637"/>
            </a:xfrm>
            <a:custGeom>
              <a:rect b="b" l="l" r="r" t="t"/>
              <a:pathLst>
                <a:path extrusionOk="0" h="3454" w="3382">
                  <a:moveTo>
                    <a:pt x="893" y="0"/>
                  </a:moveTo>
                  <a:cubicBezTo>
                    <a:pt x="858" y="0"/>
                    <a:pt x="834" y="24"/>
                    <a:pt x="822" y="48"/>
                  </a:cubicBezTo>
                  <a:cubicBezTo>
                    <a:pt x="798" y="72"/>
                    <a:pt x="822" y="108"/>
                    <a:pt x="834" y="120"/>
                  </a:cubicBezTo>
                  <a:cubicBezTo>
                    <a:pt x="834" y="120"/>
                    <a:pt x="1155" y="477"/>
                    <a:pt x="1262" y="1227"/>
                  </a:cubicBezTo>
                  <a:cubicBezTo>
                    <a:pt x="488" y="1132"/>
                    <a:pt x="131" y="882"/>
                    <a:pt x="131" y="882"/>
                  </a:cubicBezTo>
                  <a:cubicBezTo>
                    <a:pt x="119" y="876"/>
                    <a:pt x="104" y="873"/>
                    <a:pt x="91" y="873"/>
                  </a:cubicBezTo>
                  <a:cubicBezTo>
                    <a:pt x="78" y="873"/>
                    <a:pt x="66" y="876"/>
                    <a:pt x="60" y="882"/>
                  </a:cubicBezTo>
                  <a:cubicBezTo>
                    <a:pt x="24" y="893"/>
                    <a:pt x="12" y="929"/>
                    <a:pt x="12" y="941"/>
                  </a:cubicBezTo>
                  <a:lnTo>
                    <a:pt x="0" y="2489"/>
                  </a:lnTo>
                  <a:cubicBezTo>
                    <a:pt x="0" y="2513"/>
                    <a:pt x="12" y="2548"/>
                    <a:pt x="48" y="2560"/>
                  </a:cubicBezTo>
                  <a:cubicBezTo>
                    <a:pt x="55" y="2564"/>
                    <a:pt x="63" y="2565"/>
                    <a:pt x="71" y="2565"/>
                  </a:cubicBezTo>
                  <a:cubicBezTo>
                    <a:pt x="91" y="2565"/>
                    <a:pt x="111" y="2557"/>
                    <a:pt x="119" y="2548"/>
                  </a:cubicBezTo>
                  <a:cubicBezTo>
                    <a:pt x="119" y="2548"/>
                    <a:pt x="477" y="2203"/>
                    <a:pt x="1250" y="2120"/>
                  </a:cubicBezTo>
                  <a:lnTo>
                    <a:pt x="1250" y="2120"/>
                  </a:lnTo>
                  <a:cubicBezTo>
                    <a:pt x="1155" y="2918"/>
                    <a:pt x="822" y="3334"/>
                    <a:pt x="822" y="3334"/>
                  </a:cubicBezTo>
                  <a:cubicBezTo>
                    <a:pt x="798" y="3346"/>
                    <a:pt x="798" y="3394"/>
                    <a:pt x="798" y="3406"/>
                  </a:cubicBezTo>
                  <a:cubicBezTo>
                    <a:pt x="822" y="3441"/>
                    <a:pt x="846" y="3453"/>
                    <a:pt x="881" y="3453"/>
                  </a:cubicBezTo>
                  <a:lnTo>
                    <a:pt x="2429" y="3453"/>
                  </a:lnTo>
                  <a:cubicBezTo>
                    <a:pt x="2465" y="3453"/>
                    <a:pt x="2501" y="3429"/>
                    <a:pt x="2501" y="3382"/>
                  </a:cubicBezTo>
                  <a:cubicBezTo>
                    <a:pt x="2501" y="3346"/>
                    <a:pt x="2489" y="3334"/>
                    <a:pt x="2465" y="3322"/>
                  </a:cubicBezTo>
                  <a:cubicBezTo>
                    <a:pt x="2429" y="3251"/>
                    <a:pt x="2167" y="2858"/>
                    <a:pt x="2132" y="2120"/>
                  </a:cubicBezTo>
                  <a:lnTo>
                    <a:pt x="2132" y="2120"/>
                  </a:lnTo>
                  <a:cubicBezTo>
                    <a:pt x="2917" y="2215"/>
                    <a:pt x="3239" y="2548"/>
                    <a:pt x="3239" y="2548"/>
                  </a:cubicBezTo>
                  <a:cubicBezTo>
                    <a:pt x="3256" y="2557"/>
                    <a:pt x="3278" y="2565"/>
                    <a:pt x="3299" y="2565"/>
                  </a:cubicBezTo>
                  <a:cubicBezTo>
                    <a:pt x="3307" y="2565"/>
                    <a:pt x="3315" y="2564"/>
                    <a:pt x="3322" y="2560"/>
                  </a:cubicBezTo>
                  <a:cubicBezTo>
                    <a:pt x="3346" y="2548"/>
                    <a:pt x="3358" y="2513"/>
                    <a:pt x="3358" y="2489"/>
                  </a:cubicBezTo>
                  <a:lnTo>
                    <a:pt x="3358" y="965"/>
                  </a:lnTo>
                  <a:cubicBezTo>
                    <a:pt x="3382" y="953"/>
                    <a:pt x="3358" y="941"/>
                    <a:pt x="3334" y="929"/>
                  </a:cubicBezTo>
                  <a:cubicBezTo>
                    <a:pt x="3316" y="923"/>
                    <a:pt x="3301" y="920"/>
                    <a:pt x="3289" y="920"/>
                  </a:cubicBezTo>
                  <a:cubicBezTo>
                    <a:pt x="3277" y="920"/>
                    <a:pt x="3269" y="923"/>
                    <a:pt x="3263" y="929"/>
                  </a:cubicBezTo>
                  <a:cubicBezTo>
                    <a:pt x="3263" y="929"/>
                    <a:pt x="2965" y="1215"/>
                    <a:pt x="2155" y="1274"/>
                  </a:cubicBezTo>
                  <a:cubicBezTo>
                    <a:pt x="2251" y="501"/>
                    <a:pt x="2501" y="155"/>
                    <a:pt x="2501" y="143"/>
                  </a:cubicBezTo>
                  <a:cubicBezTo>
                    <a:pt x="2513" y="108"/>
                    <a:pt x="2513" y="84"/>
                    <a:pt x="2501" y="60"/>
                  </a:cubicBezTo>
                  <a:cubicBezTo>
                    <a:pt x="2489" y="36"/>
                    <a:pt x="2453" y="24"/>
                    <a:pt x="2441" y="24"/>
                  </a:cubicBezTo>
                  <a:lnTo>
                    <a:pt x="893" y="0"/>
                  </a:lnTo>
                  <a:close/>
                </a:path>
              </a:pathLst>
            </a:custGeom>
            <a:solidFill>
              <a:srgbClr val="E7C6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6"/>
            <p:cNvSpPr/>
            <p:nvPr/>
          </p:nvSpPr>
          <p:spPr>
            <a:xfrm>
              <a:off x="1342284" y="1831073"/>
              <a:ext cx="381628" cy="389637"/>
            </a:xfrm>
            <a:custGeom>
              <a:rect b="b" l="l" r="r" t="t"/>
              <a:pathLst>
                <a:path extrusionOk="0" h="3454" w="3383">
                  <a:moveTo>
                    <a:pt x="894" y="0"/>
                  </a:moveTo>
                  <a:cubicBezTo>
                    <a:pt x="870" y="0"/>
                    <a:pt x="834" y="12"/>
                    <a:pt x="822" y="36"/>
                  </a:cubicBezTo>
                  <a:cubicBezTo>
                    <a:pt x="810" y="72"/>
                    <a:pt x="822" y="96"/>
                    <a:pt x="834" y="119"/>
                  </a:cubicBezTo>
                  <a:cubicBezTo>
                    <a:pt x="834" y="119"/>
                    <a:pt x="1168" y="477"/>
                    <a:pt x="1275" y="1215"/>
                  </a:cubicBezTo>
                  <a:cubicBezTo>
                    <a:pt x="501" y="1132"/>
                    <a:pt x="144" y="870"/>
                    <a:pt x="144" y="870"/>
                  </a:cubicBezTo>
                  <a:cubicBezTo>
                    <a:pt x="126" y="864"/>
                    <a:pt x="111" y="861"/>
                    <a:pt x="98" y="861"/>
                  </a:cubicBezTo>
                  <a:cubicBezTo>
                    <a:pt x="84" y="861"/>
                    <a:pt x="72" y="864"/>
                    <a:pt x="60" y="870"/>
                  </a:cubicBezTo>
                  <a:cubicBezTo>
                    <a:pt x="37" y="893"/>
                    <a:pt x="25" y="917"/>
                    <a:pt x="25" y="929"/>
                  </a:cubicBezTo>
                  <a:lnTo>
                    <a:pt x="1" y="2477"/>
                  </a:lnTo>
                  <a:cubicBezTo>
                    <a:pt x="1" y="2513"/>
                    <a:pt x="25" y="2536"/>
                    <a:pt x="48" y="2560"/>
                  </a:cubicBezTo>
                  <a:cubicBezTo>
                    <a:pt x="58" y="2563"/>
                    <a:pt x="67" y="2565"/>
                    <a:pt x="75" y="2565"/>
                  </a:cubicBezTo>
                  <a:cubicBezTo>
                    <a:pt x="96" y="2565"/>
                    <a:pt x="111" y="2554"/>
                    <a:pt x="120" y="2536"/>
                  </a:cubicBezTo>
                  <a:cubicBezTo>
                    <a:pt x="120" y="2536"/>
                    <a:pt x="477" y="2203"/>
                    <a:pt x="1251" y="2108"/>
                  </a:cubicBezTo>
                  <a:lnTo>
                    <a:pt x="1251" y="2108"/>
                  </a:lnTo>
                  <a:cubicBezTo>
                    <a:pt x="1168" y="2917"/>
                    <a:pt x="822" y="3334"/>
                    <a:pt x="822" y="3334"/>
                  </a:cubicBezTo>
                  <a:cubicBezTo>
                    <a:pt x="810" y="3346"/>
                    <a:pt x="810" y="3394"/>
                    <a:pt x="810" y="3406"/>
                  </a:cubicBezTo>
                  <a:cubicBezTo>
                    <a:pt x="822" y="3429"/>
                    <a:pt x="858" y="3453"/>
                    <a:pt x="882" y="3453"/>
                  </a:cubicBezTo>
                  <a:lnTo>
                    <a:pt x="2430" y="3453"/>
                  </a:lnTo>
                  <a:cubicBezTo>
                    <a:pt x="2477" y="3453"/>
                    <a:pt x="2501" y="3418"/>
                    <a:pt x="2501" y="3370"/>
                  </a:cubicBezTo>
                  <a:cubicBezTo>
                    <a:pt x="2501" y="3346"/>
                    <a:pt x="2489" y="3334"/>
                    <a:pt x="2477" y="3310"/>
                  </a:cubicBezTo>
                  <a:cubicBezTo>
                    <a:pt x="2430" y="3239"/>
                    <a:pt x="2180" y="2858"/>
                    <a:pt x="2132" y="2108"/>
                  </a:cubicBezTo>
                  <a:lnTo>
                    <a:pt x="2132" y="2108"/>
                  </a:lnTo>
                  <a:cubicBezTo>
                    <a:pt x="2918" y="2215"/>
                    <a:pt x="3251" y="2536"/>
                    <a:pt x="3251" y="2536"/>
                  </a:cubicBezTo>
                  <a:cubicBezTo>
                    <a:pt x="3260" y="2554"/>
                    <a:pt x="3288" y="2565"/>
                    <a:pt x="3307" y="2565"/>
                  </a:cubicBezTo>
                  <a:cubicBezTo>
                    <a:pt x="3314" y="2565"/>
                    <a:pt x="3319" y="2563"/>
                    <a:pt x="3323" y="2560"/>
                  </a:cubicBezTo>
                  <a:cubicBezTo>
                    <a:pt x="3358" y="2536"/>
                    <a:pt x="3370" y="2513"/>
                    <a:pt x="3370" y="2477"/>
                  </a:cubicBezTo>
                  <a:lnTo>
                    <a:pt x="3370" y="965"/>
                  </a:lnTo>
                  <a:cubicBezTo>
                    <a:pt x="3382" y="965"/>
                    <a:pt x="3370" y="941"/>
                    <a:pt x="3335" y="917"/>
                  </a:cubicBezTo>
                  <a:cubicBezTo>
                    <a:pt x="3323" y="911"/>
                    <a:pt x="3308" y="908"/>
                    <a:pt x="3294" y="908"/>
                  </a:cubicBezTo>
                  <a:cubicBezTo>
                    <a:pt x="3281" y="908"/>
                    <a:pt x="3269" y="911"/>
                    <a:pt x="3263" y="917"/>
                  </a:cubicBezTo>
                  <a:cubicBezTo>
                    <a:pt x="3263" y="917"/>
                    <a:pt x="2965" y="1203"/>
                    <a:pt x="2168" y="1262"/>
                  </a:cubicBezTo>
                  <a:cubicBezTo>
                    <a:pt x="2251" y="489"/>
                    <a:pt x="2501" y="143"/>
                    <a:pt x="2501" y="131"/>
                  </a:cubicBezTo>
                  <a:cubicBezTo>
                    <a:pt x="2525" y="96"/>
                    <a:pt x="2525" y="72"/>
                    <a:pt x="2501" y="60"/>
                  </a:cubicBezTo>
                  <a:cubicBezTo>
                    <a:pt x="2489" y="24"/>
                    <a:pt x="2465" y="12"/>
                    <a:pt x="2442" y="12"/>
                  </a:cubicBezTo>
                  <a:lnTo>
                    <a:pt x="894" y="0"/>
                  </a:lnTo>
                  <a:close/>
                </a:path>
              </a:pathLst>
            </a:custGeom>
            <a:solidFill>
              <a:srgbClr val="E7C6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6"/>
            <p:cNvSpPr/>
            <p:nvPr/>
          </p:nvSpPr>
          <p:spPr>
            <a:xfrm>
              <a:off x="1930575" y="3190290"/>
              <a:ext cx="135820" cy="103557"/>
            </a:xfrm>
            <a:custGeom>
              <a:rect b="b" l="l" r="r" t="t"/>
              <a:pathLst>
                <a:path extrusionOk="0" h="918" w="1204">
                  <a:moveTo>
                    <a:pt x="1179" y="1"/>
                  </a:moveTo>
                  <a:lnTo>
                    <a:pt x="1132" y="48"/>
                  </a:lnTo>
                  <a:cubicBezTo>
                    <a:pt x="1096" y="84"/>
                    <a:pt x="1060" y="108"/>
                    <a:pt x="1001" y="155"/>
                  </a:cubicBezTo>
                  <a:cubicBezTo>
                    <a:pt x="882" y="227"/>
                    <a:pt x="727" y="334"/>
                    <a:pt x="584" y="441"/>
                  </a:cubicBezTo>
                  <a:cubicBezTo>
                    <a:pt x="429" y="536"/>
                    <a:pt x="286" y="643"/>
                    <a:pt x="179" y="739"/>
                  </a:cubicBezTo>
                  <a:cubicBezTo>
                    <a:pt x="72" y="822"/>
                    <a:pt x="1" y="882"/>
                    <a:pt x="1" y="882"/>
                  </a:cubicBezTo>
                  <a:lnTo>
                    <a:pt x="25" y="917"/>
                  </a:lnTo>
                  <a:lnTo>
                    <a:pt x="239" y="810"/>
                  </a:lnTo>
                  <a:cubicBezTo>
                    <a:pt x="358" y="751"/>
                    <a:pt x="525" y="643"/>
                    <a:pt x="667" y="536"/>
                  </a:cubicBezTo>
                  <a:cubicBezTo>
                    <a:pt x="739" y="501"/>
                    <a:pt x="798" y="441"/>
                    <a:pt x="882" y="382"/>
                  </a:cubicBezTo>
                  <a:cubicBezTo>
                    <a:pt x="953" y="322"/>
                    <a:pt x="1013" y="262"/>
                    <a:pt x="1060" y="215"/>
                  </a:cubicBezTo>
                  <a:cubicBezTo>
                    <a:pt x="1096" y="155"/>
                    <a:pt x="1132" y="108"/>
                    <a:pt x="1156" y="84"/>
                  </a:cubicBezTo>
                  <a:lnTo>
                    <a:pt x="1203" y="36"/>
                  </a:lnTo>
                  <a:lnTo>
                    <a:pt x="1179" y="1"/>
                  </a:lnTo>
                  <a:close/>
                </a:path>
              </a:pathLst>
            </a:custGeom>
            <a:solidFill>
              <a:srgbClr val="696D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6"/>
            <p:cNvSpPr/>
            <p:nvPr/>
          </p:nvSpPr>
          <p:spPr>
            <a:xfrm>
              <a:off x="1018639" y="1577256"/>
              <a:ext cx="88780" cy="32940"/>
            </a:xfrm>
            <a:custGeom>
              <a:rect b="b" l="l" r="r" t="t"/>
              <a:pathLst>
                <a:path extrusionOk="0" h="292" w="787">
                  <a:moveTo>
                    <a:pt x="631" y="0"/>
                  </a:moveTo>
                  <a:cubicBezTo>
                    <a:pt x="524" y="0"/>
                    <a:pt x="417" y="36"/>
                    <a:pt x="298" y="36"/>
                  </a:cubicBezTo>
                  <a:cubicBezTo>
                    <a:pt x="239" y="36"/>
                    <a:pt x="179" y="36"/>
                    <a:pt x="131" y="48"/>
                  </a:cubicBezTo>
                  <a:cubicBezTo>
                    <a:pt x="72" y="60"/>
                    <a:pt x="60" y="72"/>
                    <a:pt x="12" y="107"/>
                  </a:cubicBezTo>
                  <a:cubicBezTo>
                    <a:pt x="0" y="107"/>
                    <a:pt x="0" y="119"/>
                    <a:pt x="0" y="131"/>
                  </a:cubicBezTo>
                  <a:cubicBezTo>
                    <a:pt x="12" y="167"/>
                    <a:pt x="36" y="214"/>
                    <a:pt x="60" y="226"/>
                  </a:cubicBezTo>
                  <a:cubicBezTo>
                    <a:pt x="119" y="250"/>
                    <a:pt x="179" y="274"/>
                    <a:pt x="250" y="286"/>
                  </a:cubicBezTo>
                  <a:cubicBezTo>
                    <a:pt x="295" y="289"/>
                    <a:pt x="339" y="292"/>
                    <a:pt x="382" y="292"/>
                  </a:cubicBezTo>
                  <a:cubicBezTo>
                    <a:pt x="487" y="292"/>
                    <a:pt x="586" y="277"/>
                    <a:pt x="679" y="226"/>
                  </a:cubicBezTo>
                  <a:cubicBezTo>
                    <a:pt x="786" y="167"/>
                    <a:pt x="727" y="0"/>
                    <a:pt x="631" y="0"/>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6"/>
            <p:cNvSpPr/>
            <p:nvPr/>
          </p:nvSpPr>
          <p:spPr>
            <a:xfrm>
              <a:off x="1158295" y="1590680"/>
              <a:ext cx="28315" cy="21772"/>
            </a:xfrm>
            <a:custGeom>
              <a:rect b="b" l="l" r="r" t="t"/>
              <a:pathLst>
                <a:path extrusionOk="0" h="193" w="251">
                  <a:moveTo>
                    <a:pt x="132" y="0"/>
                  </a:moveTo>
                  <a:cubicBezTo>
                    <a:pt x="1" y="0"/>
                    <a:pt x="1" y="191"/>
                    <a:pt x="132" y="191"/>
                  </a:cubicBezTo>
                  <a:cubicBezTo>
                    <a:pt x="138" y="192"/>
                    <a:pt x="144" y="193"/>
                    <a:pt x="149" y="193"/>
                  </a:cubicBezTo>
                  <a:cubicBezTo>
                    <a:pt x="250" y="193"/>
                    <a:pt x="244" y="0"/>
                    <a:pt x="132" y="0"/>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6"/>
            <p:cNvSpPr/>
            <p:nvPr/>
          </p:nvSpPr>
          <p:spPr>
            <a:xfrm>
              <a:off x="1911962" y="1332463"/>
              <a:ext cx="63962" cy="51553"/>
            </a:xfrm>
            <a:custGeom>
              <a:rect b="b" l="l" r="r" t="t"/>
              <a:pathLst>
                <a:path extrusionOk="0" h="457" w="567">
                  <a:moveTo>
                    <a:pt x="440" y="1"/>
                  </a:moveTo>
                  <a:cubicBezTo>
                    <a:pt x="432" y="1"/>
                    <a:pt x="424" y="2"/>
                    <a:pt x="416" y="3"/>
                  </a:cubicBezTo>
                  <a:cubicBezTo>
                    <a:pt x="273" y="15"/>
                    <a:pt x="130" y="98"/>
                    <a:pt x="59" y="241"/>
                  </a:cubicBezTo>
                  <a:cubicBezTo>
                    <a:pt x="1" y="349"/>
                    <a:pt x="103" y="456"/>
                    <a:pt x="200" y="456"/>
                  </a:cubicBezTo>
                  <a:cubicBezTo>
                    <a:pt x="242" y="456"/>
                    <a:pt x="283" y="435"/>
                    <a:pt x="309" y="384"/>
                  </a:cubicBezTo>
                  <a:cubicBezTo>
                    <a:pt x="356" y="313"/>
                    <a:pt x="451" y="265"/>
                    <a:pt x="511" y="206"/>
                  </a:cubicBezTo>
                  <a:cubicBezTo>
                    <a:pt x="566" y="139"/>
                    <a:pt x="539" y="1"/>
                    <a:pt x="440" y="1"/>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6"/>
            <p:cNvSpPr/>
            <p:nvPr/>
          </p:nvSpPr>
          <p:spPr>
            <a:xfrm>
              <a:off x="1986979" y="1323326"/>
              <a:ext cx="26961" cy="20305"/>
            </a:xfrm>
            <a:custGeom>
              <a:rect b="b" l="l" r="r" t="t"/>
              <a:pathLst>
                <a:path extrusionOk="0" h="180" w="239">
                  <a:moveTo>
                    <a:pt x="120" y="1"/>
                  </a:moveTo>
                  <a:cubicBezTo>
                    <a:pt x="1" y="1"/>
                    <a:pt x="1" y="179"/>
                    <a:pt x="120" y="179"/>
                  </a:cubicBezTo>
                  <a:cubicBezTo>
                    <a:pt x="239" y="179"/>
                    <a:pt x="239" y="1"/>
                    <a:pt x="120" y="1"/>
                  </a:cubicBezTo>
                  <a:close/>
                </a:path>
              </a:pathLst>
            </a:custGeom>
            <a:solidFill>
              <a:srgbClr val="FFFFFF">
                <a:alpha val="56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 name="Google Shape;1024;p36"/>
          <p:cNvGrpSpPr/>
          <p:nvPr/>
        </p:nvGrpSpPr>
        <p:grpSpPr>
          <a:xfrm>
            <a:off x="7054216" y="1629225"/>
            <a:ext cx="277462" cy="364808"/>
            <a:chOff x="-52074300" y="1911950"/>
            <a:chExt cx="242600" cy="319000"/>
          </a:xfrm>
        </p:grpSpPr>
        <p:sp>
          <p:nvSpPr>
            <p:cNvPr id="1025" name="Google Shape;1025;p36"/>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6"/>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6"/>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6"/>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 name="Google Shape;1029;p36"/>
          <p:cNvGrpSpPr/>
          <p:nvPr/>
        </p:nvGrpSpPr>
        <p:grpSpPr>
          <a:xfrm>
            <a:off x="4603221" y="1629669"/>
            <a:ext cx="318006" cy="363922"/>
            <a:chOff x="-51708850" y="2305750"/>
            <a:chExt cx="278050" cy="318225"/>
          </a:xfrm>
        </p:grpSpPr>
        <p:sp>
          <p:nvSpPr>
            <p:cNvPr id="1030" name="Google Shape;1030;p36"/>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6"/>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6"/>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 name="Google Shape;1033;p36"/>
          <p:cNvSpPr txBox="1"/>
          <p:nvPr>
            <p:ph idx="3" type="subTitle"/>
          </p:nvPr>
        </p:nvSpPr>
        <p:spPr>
          <a:xfrm>
            <a:off x="3604675" y="2472025"/>
            <a:ext cx="23151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beautiful</a:t>
            </a:r>
            <a:endParaRPr/>
          </a:p>
          <a:p>
            <a:pPr indent="0" lvl="0" marL="0" rtl="0" algn="ctr">
              <a:spcBef>
                <a:spcPts val="0"/>
              </a:spcBef>
              <a:spcAft>
                <a:spcPts val="0"/>
              </a:spcAft>
              <a:buClr>
                <a:schemeClr val="dk1"/>
              </a:buClr>
              <a:buSzPts val="1100"/>
              <a:buFont typeface="Arial"/>
              <a:buNone/>
            </a:pPr>
            <a:r>
              <a:rPr lang="en"/>
              <a:t>name and is the second</a:t>
            </a:r>
            <a:endParaRPr/>
          </a:p>
          <a:p>
            <a:pPr indent="0" lvl="0" marL="0" rtl="0" algn="ctr">
              <a:spcBef>
                <a:spcPts val="0"/>
              </a:spcBef>
              <a:spcAft>
                <a:spcPts val="0"/>
              </a:spcAft>
              <a:buNone/>
            </a:pPr>
            <a:r>
              <a:rPr lang="en"/>
              <a:t>planet from the Sun</a:t>
            </a:r>
            <a:endParaRPr/>
          </a:p>
        </p:txBody>
      </p:sp>
      <p:sp>
        <p:nvSpPr>
          <p:cNvPr id="1034" name="Google Shape;1034;p36"/>
          <p:cNvSpPr txBox="1"/>
          <p:nvPr>
            <p:ph idx="4" type="subTitle"/>
          </p:nvPr>
        </p:nvSpPr>
        <p:spPr>
          <a:xfrm>
            <a:off x="6035400" y="2472025"/>
            <a:ext cx="23151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a:t>
            </a:r>
            <a:endParaRPr/>
          </a:p>
          <a:p>
            <a:pPr indent="0" lvl="0" marL="0" rtl="0" algn="ctr">
              <a:spcBef>
                <a:spcPts val="0"/>
              </a:spcBef>
              <a:spcAft>
                <a:spcPts val="0"/>
              </a:spcAft>
              <a:buClr>
                <a:schemeClr val="dk1"/>
              </a:buClr>
              <a:buSzPts val="1100"/>
              <a:buFont typeface="Arial"/>
              <a:buNone/>
            </a:pPr>
            <a:r>
              <a:rPr lang="en"/>
              <a:t>is a very cold place. It’s full of iron oxide dust</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Lección de Historia de España by Slidesgo">
  <a:themeElements>
    <a:clrScheme name="Simple Light">
      <a:dk1>
        <a:srgbClr val="000000"/>
      </a:dk1>
      <a:lt1>
        <a:srgbClr val="FFFFFF"/>
      </a:lt1>
      <a:dk2>
        <a:srgbClr val="A01127"/>
      </a:dk2>
      <a:lt2>
        <a:srgbClr val="EFDAA3"/>
      </a:lt2>
      <a:accent1>
        <a:srgbClr val="FEFCE3"/>
      </a:accent1>
      <a:accent2>
        <a:srgbClr val="FFD629"/>
      </a:accent2>
      <a:accent3>
        <a:srgbClr val="A01127"/>
      </a:accent3>
      <a:accent4>
        <a:srgbClr val="EFDAA3"/>
      </a:accent4>
      <a:accent5>
        <a:srgbClr val="FFD629"/>
      </a:accent5>
      <a:accent6>
        <a:srgbClr val="A01127"/>
      </a:accent6>
      <a:hlink>
        <a:srgbClr val="FFD62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