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27"/>
  </p:notesMasterIdLst>
  <p:sldIdLst>
    <p:sldId id="256" r:id="rId5"/>
    <p:sldId id="285" r:id="rId6"/>
    <p:sldId id="286" r:id="rId7"/>
    <p:sldId id="287" r:id="rId8"/>
    <p:sldId id="257" r:id="rId9"/>
    <p:sldId id="258" r:id="rId10"/>
    <p:sldId id="259" r:id="rId11"/>
    <p:sldId id="260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88" r:id="rId24"/>
    <p:sldId id="289" r:id="rId25"/>
    <p:sldId id="290" r:id="rId26"/>
    <p:sldId id="293" r:id="rId27"/>
    <p:sldId id="294" r:id="rId28"/>
    <p:sldId id="295" r:id="rId29"/>
    <p:sldId id="296" r:id="rId30"/>
    <p:sldId id="299" r:id="rId31"/>
    <p:sldId id="275" r:id="rId32"/>
    <p:sldId id="261" r:id="rId33"/>
    <p:sldId id="262" r:id="rId34"/>
    <p:sldId id="281" r:id="rId35"/>
    <p:sldId id="291" r:id="rId36"/>
    <p:sldId id="302" r:id="rId37"/>
    <p:sldId id="304" r:id="rId38"/>
    <p:sldId id="306" r:id="rId39"/>
    <p:sldId id="303" r:id="rId40"/>
    <p:sldId id="307" r:id="rId41"/>
    <p:sldId id="317" r:id="rId42"/>
    <p:sldId id="308" r:id="rId43"/>
    <p:sldId id="309" r:id="rId44"/>
    <p:sldId id="305" r:id="rId45"/>
    <p:sldId id="292" r:id="rId46"/>
    <p:sldId id="297" r:id="rId47"/>
    <p:sldId id="298" r:id="rId48"/>
    <p:sldId id="300" r:id="rId49"/>
    <p:sldId id="301" r:id="rId50"/>
    <p:sldId id="263" r:id="rId51"/>
    <p:sldId id="282" r:id="rId52"/>
    <p:sldId id="321" r:id="rId53"/>
    <p:sldId id="322" r:id="rId54"/>
    <p:sldId id="323" r:id="rId55"/>
    <p:sldId id="324" r:id="rId56"/>
    <p:sldId id="325" r:id="rId57"/>
    <p:sldId id="328" r:id="rId58"/>
    <p:sldId id="329" r:id="rId59"/>
    <p:sldId id="330" r:id="rId60"/>
    <p:sldId id="331" r:id="rId61"/>
    <p:sldId id="332" r:id="rId62"/>
    <p:sldId id="338" r:id="rId63"/>
    <p:sldId id="334" r:id="rId64"/>
    <p:sldId id="335" r:id="rId65"/>
    <p:sldId id="336" r:id="rId66"/>
    <p:sldId id="283" r:id="rId67"/>
    <p:sldId id="311" r:id="rId68"/>
    <p:sldId id="312" r:id="rId69"/>
    <p:sldId id="313" r:id="rId70"/>
    <p:sldId id="315" r:id="rId71"/>
    <p:sldId id="316" r:id="rId72"/>
    <p:sldId id="339" r:id="rId73"/>
    <p:sldId id="340" r:id="rId74"/>
    <p:sldId id="341" r:id="rId75"/>
    <p:sldId id="342" r:id="rId76"/>
    <p:sldId id="343" r:id="rId77"/>
    <p:sldId id="319" r:id="rId78"/>
    <p:sldId id="320" r:id="rId79"/>
    <p:sldId id="326" r:id="rId80"/>
    <p:sldId id="327" r:id="rId81"/>
    <p:sldId id="333" r:id="rId82"/>
    <p:sldId id="344" r:id="rId83"/>
    <p:sldId id="314" r:id="rId84"/>
    <p:sldId id="318" r:id="rId85"/>
    <p:sldId id="337" r:id="rId86"/>
    <p:sldId id="284" r:id="rId87"/>
    <p:sldId id="345" r:id="rId88"/>
    <p:sldId id="347" r:id="rId89"/>
    <p:sldId id="348" r:id="rId90"/>
    <p:sldId id="346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280" r:id="rId1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49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viewProps" Target="view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heme" Target="theme/theme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Title screen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b5a138ee80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b5a138ee80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Investigate the noise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b5a138ee80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b5a138ee80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Discover toy 1-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b5a138ee80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b5a138ee80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or fight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b5a138ee80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b5a138ee80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b5a138ee80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b5a138ee80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5a138ee80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b5a138ee80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Moving forward from here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b5a138ee80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b5a138ee80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61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b5a138ee80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b5a138ee80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b5a138ee8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b5a138ee8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Upstairs or downstairs?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38054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5a138ee8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5a138ee8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abandoned building, story starts here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b5a138ee8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b5a138ee8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Upstairs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145054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b5a138ee8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b5a138ee8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Downstairs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236008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b5a138ee8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b5a138ee8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Upstairs or downstairs?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21790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b5a138ee8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b5a138ee8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Upstairs or downstairs?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741743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b5a138ee8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b5a138ee8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Upstairs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64103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b5a138ee8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b5a138ee8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Downstairs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202335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5a138ee80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5a138ee80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 over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b5a138ee8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b5a138ee80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Left or Right?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5a138ee80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5a138ee80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Left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b5a138ee8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b5a138ee8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Right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b5a138ee80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b5a138ee80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Noise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b5a138ee80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b5a138ee80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Leave or investigate the noise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b5a138ee80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b5a138ee80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Leave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b5a138ee80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b5a138ee80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Bad ending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25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40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1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09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8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5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1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1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11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9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notesSlide" Target="../notesSlides/notesSlide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slide" Target="slide47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31.xml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slide" Target="slide42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4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4" Type="http://schemas.openxmlformats.org/officeDocument/2006/relationships/slide" Target="slide7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7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9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8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7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8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9.xml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81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06.xml"/><Relationship Id="rId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6.xml"/><Relationship Id="rId4" Type="http://schemas.openxmlformats.org/officeDocument/2006/relationships/slide" Target="slide8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89.xml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10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9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9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0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9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10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9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9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slide" Target="slide42.xml"/><Relationship Id="rId4" Type="http://schemas.openxmlformats.org/officeDocument/2006/relationships/image" Target="../media/image3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10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alendar&#10;&#10;Description automatically generated">
            <a:extLst>
              <a:ext uri="{FF2B5EF4-FFF2-40B4-BE49-F238E27FC236}">
                <a16:creationId xmlns:a16="http://schemas.microsoft.com/office/drawing/2014/main" id="{0FD8DD73-BD66-4464-95F5-D3CE0DE6FD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340"/>
            <a:ext cx="9144000" cy="5146180"/>
          </a:xfrm>
          <a:prstGeom prst="rect">
            <a:avLst/>
          </a:prstGeom>
        </p:spPr>
      </p:pic>
      <p:sp>
        <p:nvSpPr>
          <p:cNvPr id="55" name="Google Shape;55;p13">
            <a:hlinkClick r:id="" action="ppaction://hlinkshowjump?jump=nextslide"/>
          </p:cNvPr>
          <p:cNvSpPr/>
          <p:nvPr/>
        </p:nvSpPr>
        <p:spPr>
          <a:xfrm>
            <a:off x="4103400" y="2714625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rags">
            <a:hlinkClick r:id="" action="ppaction://media"/>
            <a:extLst>
              <a:ext uri="{FF2B5EF4-FFF2-40B4-BE49-F238E27FC236}">
                <a16:creationId xmlns:a16="http://schemas.microsoft.com/office/drawing/2014/main" id="{5A8B2FEB-44DF-412E-BA6D-A647F4C4D4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3150" y="148093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98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F43FECA-7249-4E7B-90B5-722046362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9144001" cy="5146181"/>
          </a:xfrm>
          <a:prstGeom prst="rect">
            <a:avLst/>
          </a:prstGeom>
        </p:spPr>
      </p:pic>
      <p:sp>
        <p:nvSpPr>
          <p:cNvPr id="5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11D3FA60-6274-4D0F-B548-32F884023036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Leave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8DE55B3D-D139-4DB8-81ED-4970F7D9AF89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Investigate</a:t>
            </a:r>
            <a:endParaRPr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E850A95-6FF5-4A76-9B2F-C74955978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48395" cy="5148700"/>
          </a:xfrm>
          <a:prstGeom prst="rect">
            <a:avLst/>
          </a:prstGeom>
        </p:spPr>
      </p:pic>
      <p:sp>
        <p:nvSpPr>
          <p:cNvPr id="5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C1CED5A1-2721-4656-97D3-85D7799EF89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639242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B7566B2C-AAD8-4B28-9757-8AA0AE53A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30810" cy="5139907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E53FE2-6961-4788-89B7-7320AA949594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525327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B6B5EC6A-5491-41C6-B833-4D4912EF1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83565" cy="5170680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E5ADD37-A981-4AFC-B1D0-02F7E87893C3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687469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384A73E2-585C-424F-8009-14742EA39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52792" cy="5148700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27AEE4-356D-43F3-9494-CCA3820A42FC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9113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7205A772-4743-4D82-AF1A-C391F2773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" y="-2600"/>
            <a:ext cx="9139602" cy="5144303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B23F7266-E339-4648-B007-4D4266F051C2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122933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e inside of a building&#10;&#10;Description automatically generated">
            <a:extLst>
              <a:ext uri="{FF2B5EF4-FFF2-40B4-BE49-F238E27FC236}">
                <a16:creationId xmlns:a16="http://schemas.microsoft.com/office/drawing/2014/main" id="{6D3ECA15-68F9-4EC9-8E4F-388E0FA53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39602" cy="5144303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C36BB9A0-7BF8-4AB1-9AE8-F8CF693F23E9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40335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52A872A6-BE40-448C-B2AA-3BDF917F0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995CAA-E7F0-4537-BFBE-59576E2061E1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stairs">
            <a:hlinkClick r:id="" action="ppaction://media"/>
            <a:extLst>
              <a:ext uri="{FF2B5EF4-FFF2-40B4-BE49-F238E27FC236}">
                <a16:creationId xmlns:a16="http://schemas.microsoft.com/office/drawing/2014/main" id="{6F9D094A-629D-4E16-8E35-013EE86CA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75375" y="1005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0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A621DD4-80A8-4FAA-AFA4-F2C13331E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FCAE71-1AD8-46F7-A1A1-C0F2C5D1677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doll">
            <a:hlinkClick r:id="" action="ppaction://media"/>
            <a:extLst>
              <a:ext uri="{FF2B5EF4-FFF2-40B4-BE49-F238E27FC236}">
                <a16:creationId xmlns:a16="http://schemas.microsoft.com/office/drawing/2014/main" id="{B046A880-FD16-46E3-9853-AB263A65D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144" y="1555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1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694607EA-6928-4E1C-A73E-1CE82961B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</p:spPr>
      </p:pic>
      <p:sp>
        <p:nvSpPr>
          <p:cNvPr id="7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EF2C5237-1D86-432D-A42B-151D9746607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Talk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8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408BB1A8-24C1-48E0-9C03-BA7A141134BD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Fight</a:t>
            </a:r>
          </a:p>
        </p:txBody>
      </p:sp>
    </p:spTree>
    <p:extLst>
      <p:ext uri="{BB962C8B-B14F-4D97-AF65-F5344CB8AC3E}">
        <p14:creationId xmlns:p14="http://schemas.microsoft.com/office/powerpoint/2010/main" val="81646447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1E06E50-BD58-4787-BD56-0446C0C10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52C824B2-8BEF-43FB-A540-F9CDC376BF1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397CDC1-7D37-4687-85B4-5AA0AC7E780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okman Old Style" panose="02050604050505020204" pitchFamily="18" charset="0"/>
              </a:rPr>
              <a:t>Attack</a:t>
            </a:r>
          </a:p>
        </p:txBody>
      </p:sp>
    </p:spTree>
    <p:extLst>
      <p:ext uri="{BB962C8B-B14F-4D97-AF65-F5344CB8AC3E}">
        <p14:creationId xmlns:p14="http://schemas.microsoft.com/office/powerpoint/2010/main" val="3067786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330056D8-63FD-4545-9141-D6C76FBD6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117" name="Google Shape;117;p23">
            <a:hlinkClick r:id="" action="ppaction://hlinkshowjump?jump=nextslide"/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20776D2-D57F-4A09-9352-9AE601DA8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ED58B3FB-0CEB-48E9-9C58-75DCA9E0583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CF0E67F5-468E-4F0F-9339-78CB2783AEC1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05F71574-0C8D-4F02-89E5-D4903DC7140D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9652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902863F-FC57-4AAD-9550-A3F128CAF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319D1613-4713-4FC5-9263-14FBF93742A2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40D7713-EEAE-4248-8F48-7178971ADF09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2" name="Circle: Hollow 11">
            <a:extLst>
              <a:ext uri="{FF2B5EF4-FFF2-40B4-BE49-F238E27FC236}">
                <a16:creationId xmlns:a16="http://schemas.microsoft.com/office/drawing/2014/main" id="{35C8687D-061E-4951-AFC1-52DB287AACD4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D81CB435-174A-421B-878C-FFC0BA6B4D08}"/>
              </a:ext>
            </a:extLst>
          </p:cNvPr>
          <p:cNvSpPr/>
          <p:nvPr/>
        </p:nvSpPr>
        <p:spPr>
          <a:xfrm>
            <a:off x="3560426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46544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F65DEDA3-D0B8-4022-B6B4-168BC3EF8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A98DB49C-86FD-45EB-AAB8-FAF23103918B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C8713210-23C1-470D-BAED-444E64BC8D1F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1D57BD87-B833-42B7-B139-E832B7312BF2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C8D6A2B3-4C6C-41A3-8DEB-B2A44A7D2A1C}"/>
              </a:ext>
            </a:extLst>
          </p:cNvPr>
          <p:cNvSpPr/>
          <p:nvPr/>
        </p:nvSpPr>
        <p:spPr>
          <a:xfrm>
            <a:off x="3560426" y="713661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3764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D206CAB-273C-44A4-ABC9-0D5DF21B9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8A19CF1-ACD5-43AC-9C50-EF4B5777458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A49D4D52-F57A-461C-8424-4DEE1F2114C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3A98A8B9-D45A-443B-B128-5DE6ED3C1C35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95060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A8AF3A6-125C-4AD8-89EF-10762FF36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7BE39259-8A56-4CF8-8F14-3111AF7A607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3" action="ppaction://hlinksldjump"/>
            <a:extLst>
              <a:ext uri="{FF2B5EF4-FFF2-40B4-BE49-F238E27FC236}">
                <a16:creationId xmlns:a16="http://schemas.microsoft.com/office/drawing/2014/main" id="{F040826F-3405-4C53-8317-FA0EFC1CBE77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106E2CE1-8B9C-4F70-B390-3A1018024CB1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D4F6ADE3-BD88-48A4-906F-C253D716BB57}"/>
              </a:ext>
            </a:extLst>
          </p:cNvPr>
          <p:cNvSpPr/>
          <p:nvPr/>
        </p:nvSpPr>
        <p:spPr>
          <a:xfrm>
            <a:off x="3591839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0541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866659B7-31F6-406F-B627-1350E475B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628C75B1-1DD3-4BC7-BC35-63B49C45B17A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7213BA9-88EA-41E6-8715-DAB218F11628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F776853E-3DCC-4777-B061-1036EFD4F6D6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ircle: Hollow 10">
            <a:extLst>
              <a:ext uri="{FF2B5EF4-FFF2-40B4-BE49-F238E27FC236}">
                <a16:creationId xmlns:a16="http://schemas.microsoft.com/office/drawing/2014/main" id="{61AD20DA-AC93-4CE5-8DC6-93CBFEE77AFD}"/>
              </a:ext>
            </a:extLst>
          </p:cNvPr>
          <p:cNvSpPr/>
          <p:nvPr/>
        </p:nvSpPr>
        <p:spPr>
          <a:xfrm>
            <a:off x="3696157" y="785812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01970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keleton in a dark room&#10;&#10;Description automatically generated">
            <a:extLst>
              <a:ext uri="{FF2B5EF4-FFF2-40B4-BE49-F238E27FC236}">
                <a16:creationId xmlns:a16="http://schemas.microsoft.com/office/drawing/2014/main" id="{44784001-F79E-47BF-A0E4-449FF17B8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</p:spPr>
      </p:pic>
      <p:sp>
        <p:nvSpPr>
          <p:cNvPr id="6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B3FCB62E-0148-493B-9816-66A7307FD67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563487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8A85A2A-1F36-4FE8-B66A-D0634C885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8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7F2F988-D150-4CE1-B8E3-AE8259314FD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153934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34F5FD80-15B3-42C3-B4D0-2340863DD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FAFB926-A8C4-4591-B79C-F96665DA48A5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61165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3016C7B-A501-4B24-AFD5-BEB250F68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68A723-3F1F-4882-9B2E-5217E94806AF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1181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949048F-51BA-4595-AFC5-23E0198F40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125" name="Google Shape;125;p24">
            <a:hlinkClick r:id="" action="ppaction://hlinkshowjump?jump=lastslide"/>
          </p:cNvPr>
          <p:cNvSpPr/>
          <p:nvPr/>
        </p:nvSpPr>
        <p:spPr>
          <a:xfrm>
            <a:off x="8335093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dino-stomp">
            <a:hlinkClick r:id="" action="ppaction://media"/>
            <a:extLst>
              <a:ext uri="{FF2B5EF4-FFF2-40B4-BE49-F238E27FC236}">
                <a16:creationId xmlns:a16="http://schemas.microsoft.com/office/drawing/2014/main" id="{F06CF570-6921-499B-9777-514ED718F8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7810" y="11939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ADBFC10C-081F-4D30-97C1-077293B25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6A7621-86A5-48B9-8CC2-8FB4A20FD14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248738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732F573-DA85-43BE-A9D2-2B58D6CD8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F72A3EA4-33DC-47A3-A12A-EF8D1C47FB7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221588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0A56850-D299-445C-8EEA-934E6BDD19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-1340"/>
            <a:ext cx="9141618" cy="5144840"/>
          </a:xfrm>
          <a:prstGeom prst="rect">
            <a:avLst/>
          </a:prstGeom>
        </p:spPr>
      </p:pic>
      <p:sp>
        <p:nvSpPr>
          <p:cNvPr id="210" name="Google Shape;210;p37">
            <a:hlinkClick r:id="" action="ppaction://hlinkshowjump?jump=firstslide"/>
          </p:cNvPr>
          <p:cNvSpPr/>
          <p:nvPr/>
        </p:nvSpPr>
        <p:spPr>
          <a:xfrm>
            <a:off x="8217699" y="2336146"/>
            <a:ext cx="678650" cy="46986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death2">
            <a:hlinkClick r:id="" action="ppaction://media"/>
            <a:extLst>
              <a:ext uri="{FF2B5EF4-FFF2-40B4-BE49-F238E27FC236}">
                <a16:creationId xmlns:a16="http://schemas.microsoft.com/office/drawing/2014/main" id="{354CC94B-3FCE-42CE-8CDB-112F575050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2718" y="162719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low confidence">
            <a:extLst>
              <a:ext uri="{FF2B5EF4-FFF2-40B4-BE49-F238E27FC236}">
                <a16:creationId xmlns:a16="http://schemas.microsoft.com/office/drawing/2014/main" id="{50F0635E-63D1-4CB1-96F1-F4961CE76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5" name="Google Shape;117;p23">
            <a:hlinkClick r:id="rId4" action="ppaction://hlinksldjump"/>
            <a:extLst>
              <a:ext uri="{FF2B5EF4-FFF2-40B4-BE49-F238E27FC236}">
                <a16:creationId xmlns:a16="http://schemas.microsoft.com/office/drawing/2014/main" id="{861DC9F3-B9B4-42D1-822B-273CA7E14FC9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ABC3C4EC-2DC9-4B51-8B29-225AE8BA6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5" name="Google Shape;117;p23">
            <a:hlinkClick r:id="rId4" action="ppaction://hlinksldjump"/>
            <a:extLst>
              <a:ext uri="{FF2B5EF4-FFF2-40B4-BE49-F238E27FC236}">
                <a16:creationId xmlns:a16="http://schemas.microsoft.com/office/drawing/2014/main" id="{417A4046-BAC2-44CE-B08C-36241EE2BFA9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4428793E-70DF-46ED-AA3B-BA69BB4DE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7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1F35C2BF-95A2-419F-B4FA-E371E333E16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Talk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8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5DFFCCED-761A-4B5A-98AF-1D5E608BF81B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Fight</a:t>
            </a:r>
            <a:endParaRPr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7496A7B-2A4B-4C10-AB0A-0D8C86622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5" name="Google Shape;117;p23">
            <a:hlinkClick r:id="rId4" action="ppaction://hlinksldjump"/>
            <a:extLst>
              <a:ext uri="{FF2B5EF4-FFF2-40B4-BE49-F238E27FC236}">
                <a16:creationId xmlns:a16="http://schemas.microsoft.com/office/drawing/2014/main" id="{4FC1C84B-6E50-4D23-BD79-66B87D4F004B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8033588-AADB-41D9-A09A-AC255B296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5" name="Google Shape;117;p23">
            <a:hlinkClick r:id="rId4" action="ppaction://hlinksldjump"/>
            <a:extLst>
              <a:ext uri="{FF2B5EF4-FFF2-40B4-BE49-F238E27FC236}">
                <a16:creationId xmlns:a16="http://schemas.microsoft.com/office/drawing/2014/main" id="{510E3C70-0D51-4497-BEB3-AE6BB3D9108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AA8C7E4-808C-4DF3-A7D3-A87D0FB65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117;p23">
            <a:hlinkClick r:id="rId4" action="ppaction://hlinksldjump"/>
            <a:extLst>
              <a:ext uri="{FF2B5EF4-FFF2-40B4-BE49-F238E27FC236}">
                <a16:creationId xmlns:a16="http://schemas.microsoft.com/office/drawing/2014/main" id="{D046DD2E-1301-4CA6-9B46-60682C6EACB1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B86268F0-7C00-4209-B52E-9DA01CD96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94006" cy="5143500"/>
          </a:xfrm>
          <a:prstGeom prst="rect">
            <a:avLst/>
          </a:prstGeom>
        </p:spPr>
      </p:pic>
      <p:sp>
        <p:nvSpPr>
          <p:cNvPr id="5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C80F520-6DA9-4E43-A584-A979783A5166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eiling, dark&#10;&#10;Description automatically generated">
            <a:extLst>
              <a:ext uri="{FF2B5EF4-FFF2-40B4-BE49-F238E27FC236}">
                <a16:creationId xmlns:a16="http://schemas.microsoft.com/office/drawing/2014/main" id="{60FCC37D-0A78-4564-83C9-957FD76A2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3" name="Google Shape;60;p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D1C7189-5F4D-4505-89C9-4F99CF58CEC9}"/>
              </a:ext>
            </a:extLst>
          </p:cNvPr>
          <p:cNvSpPr/>
          <p:nvPr/>
        </p:nvSpPr>
        <p:spPr>
          <a:xfrm>
            <a:off x="8351044" y="2571750"/>
            <a:ext cx="642937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98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13D3CE9-F4C5-4126-BF4F-DB9EA424D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0F33C719-2215-417D-9750-25C169DC5C79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21F1930-8C6E-48B9-BAAA-6C2DE3987FE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  <a:endParaRPr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071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FFB3AB-D915-4FC1-BF80-7E1C8C2DB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DF8C04D7-DBD8-45F9-9B4C-AFD687149927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AE8E1DF-295F-4E4B-942C-BC4B7F0217B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134962D7-B3FA-4D7B-B086-2156BBBDEBDB}"/>
              </a:ext>
            </a:extLst>
          </p:cNvPr>
          <p:cNvSpPr/>
          <p:nvPr/>
        </p:nvSpPr>
        <p:spPr>
          <a:xfrm>
            <a:off x="3017500" y="72151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070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34FAA9E-CBDC-4054-AFE3-3124507A3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80"/>
            <a:ext cx="9144000" cy="5146180"/>
          </a:xfrm>
          <a:prstGeom prst="rect">
            <a:avLst/>
          </a:prstGeom>
        </p:spPr>
      </p:pic>
      <p:sp>
        <p:nvSpPr>
          <p:cNvPr id="10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AEFFE5E0-73C8-4E94-8320-FDC01DC09FB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11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2D0AE3E-F385-428A-B56E-E456F3673ED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2" name="Circle: Hollow 11">
            <a:extLst>
              <a:ext uri="{FF2B5EF4-FFF2-40B4-BE49-F238E27FC236}">
                <a16:creationId xmlns:a16="http://schemas.microsoft.com/office/drawing/2014/main" id="{B37B2086-21C6-41B1-977B-A7A1BD60CB93}"/>
              </a:ext>
            </a:extLst>
          </p:cNvPr>
          <p:cNvSpPr/>
          <p:nvPr/>
        </p:nvSpPr>
        <p:spPr>
          <a:xfrm>
            <a:off x="3031787" y="72151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9F75C93C-8099-481F-8B2A-4EA7F70508A6}"/>
              </a:ext>
            </a:extLst>
          </p:cNvPr>
          <p:cNvSpPr/>
          <p:nvPr/>
        </p:nvSpPr>
        <p:spPr>
          <a:xfrm>
            <a:off x="3355637" y="72151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40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DBA071-C0E4-429C-ACAA-DDB5C324E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D767ED7-7C70-4B1F-A1F0-6F2C50DBB751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AB4B160D-EAA3-4B33-AEF0-0D2DFE04CA93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74CF6C46-10F4-47DC-9A2B-7359AD3A80B3}"/>
              </a:ext>
            </a:extLst>
          </p:cNvPr>
          <p:cNvSpPr/>
          <p:nvPr/>
        </p:nvSpPr>
        <p:spPr>
          <a:xfrm>
            <a:off x="2974636" y="72151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A6EB4772-F970-47FC-98C5-DCADD56F1CC8}"/>
              </a:ext>
            </a:extLst>
          </p:cNvPr>
          <p:cNvSpPr/>
          <p:nvPr/>
        </p:nvSpPr>
        <p:spPr>
          <a:xfrm>
            <a:off x="3278979" y="659748"/>
            <a:ext cx="342900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3677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6582AF-81F8-4AB2-810E-241020591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E57C937D-ADFB-4B2D-968D-B5377C255BE5}"/>
              </a:ext>
            </a:extLst>
          </p:cNvPr>
          <p:cNvSpPr/>
          <p:nvPr/>
        </p:nvSpPr>
        <p:spPr>
          <a:xfrm>
            <a:off x="1731627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F9F6552D-949F-42FB-A3AC-0B2775E6610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406B5F10-3CF3-4C0D-97F8-3A482146C237}"/>
              </a:ext>
            </a:extLst>
          </p:cNvPr>
          <p:cNvSpPr/>
          <p:nvPr/>
        </p:nvSpPr>
        <p:spPr>
          <a:xfrm>
            <a:off x="2771773" y="645460"/>
            <a:ext cx="342900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16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6828BA-F98C-4F5A-8F60-F01E9EA27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D00BA2F3-7F41-4F2A-ABF6-453D7727066B}"/>
              </a:ext>
            </a:extLst>
          </p:cNvPr>
          <p:cNvSpPr/>
          <p:nvPr/>
        </p:nvSpPr>
        <p:spPr>
          <a:xfrm>
            <a:off x="1731627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5DF4EC49-A04C-4EEA-93F7-9EBE9BA50557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22E8A38B-6609-4054-A781-F16603BA9FB0}"/>
              </a:ext>
            </a:extLst>
          </p:cNvPr>
          <p:cNvSpPr/>
          <p:nvPr/>
        </p:nvSpPr>
        <p:spPr>
          <a:xfrm>
            <a:off x="2921793" y="666892"/>
            <a:ext cx="342900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97FC286E-BC8A-4F57-93CF-1458416425A4}"/>
              </a:ext>
            </a:extLst>
          </p:cNvPr>
          <p:cNvSpPr/>
          <p:nvPr/>
        </p:nvSpPr>
        <p:spPr>
          <a:xfrm>
            <a:off x="3321843" y="666892"/>
            <a:ext cx="342900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79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41C5C3-FB2F-40A9-88A1-036AFB549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8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1B9D8CBA-AF9F-4A5A-AD7D-4D9614E23B17}"/>
              </a:ext>
            </a:extLst>
          </p:cNvPr>
          <p:cNvSpPr/>
          <p:nvPr/>
        </p:nvSpPr>
        <p:spPr>
          <a:xfrm>
            <a:off x="1731627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68D75B4-84F7-4DCA-85B8-1F8361A2DF22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0FCB5B2-BAD9-49A5-98DA-E147745F9046}"/>
              </a:ext>
            </a:extLst>
          </p:cNvPr>
          <p:cNvSpPr/>
          <p:nvPr/>
        </p:nvSpPr>
        <p:spPr>
          <a:xfrm>
            <a:off x="2828923" y="645460"/>
            <a:ext cx="342900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86AA9F3B-CA27-4245-888B-74298F42B9D3}"/>
              </a:ext>
            </a:extLst>
          </p:cNvPr>
          <p:cNvSpPr/>
          <p:nvPr/>
        </p:nvSpPr>
        <p:spPr>
          <a:xfrm>
            <a:off x="3324684" y="710468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14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keleton standing in a dark room&#10;&#10;Description automatically generated with medium confidence">
            <a:extLst>
              <a:ext uri="{FF2B5EF4-FFF2-40B4-BE49-F238E27FC236}">
                <a16:creationId xmlns:a16="http://schemas.microsoft.com/office/drawing/2014/main" id="{3C8AE6D3-E3DE-410B-B0CD-A5BDDB2E6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3815AC19-54C8-41BC-8559-C3C67D5A81DD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4520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0CCCCCD0-B7D1-41DA-83D5-3D2518A4D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10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7DC304C-01AE-4A30-A6CA-A039E61D460C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, step, dirty&#10;&#10;Description automatically generated">
            <a:extLst>
              <a:ext uri="{FF2B5EF4-FFF2-40B4-BE49-F238E27FC236}">
                <a16:creationId xmlns:a16="http://schemas.microsoft.com/office/drawing/2014/main" id="{9F3DF081-85E8-4895-9DBD-14B4BDB4D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014972DC-EB5C-4924-ACAD-1B74E183154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Upstairs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01F84834-741A-4835-84F0-5B0E698DC2EE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Downstairs</a:t>
            </a:r>
            <a:endParaRPr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179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ign, dark&#10;&#10;Description automatically generated">
            <a:extLst>
              <a:ext uri="{FF2B5EF4-FFF2-40B4-BE49-F238E27FC236}">
                <a16:creationId xmlns:a16="http://schemas.microsoft.com/office/drawing/2014/main" id="{F1DE166B-E078-4950-9145-AEE3D39B5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3" name="Google Shape;60;p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2C2C3F-A60C-4EF6-A017-E03D99BA9EF4}"/>
              </a:ext>
            </a:extLst>
          </p:cNvPr>
          <p:cNvSpPr/>
          <p:nvPr/>
        </p:nvSpPr>
        <p:spPr>
          <a:xfrm>
            <a:off x="8351044" y="2571750"/>
            <a:ext cx="642937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14765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iagram&#10;&#10;Description automatically generated">
            <a:extLst>
              <a:ext uri="{FF2B5EF4-FFF2-40B4-BE49-F238E27FC236}">
                <a16:creationId xmlns:a16="http://schemas.microsoft.com/office/drawing/2014/main" id="{600D7916-06A8-4245-B402-C69C0A648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2599"/>
            <a:ext cx="9183564" cy="5175075"/>
          </a:xfrm>
          <a:prstGeom prst="rect">
            <a:avLst/>
          </a:prstGeom>
        </p:spPr>
      </p:pic>
      <p:sp>
        <p:nvSpPr>
          <p:cNvPr id="4" name="Google Shape;117;p23">
            <a:hlinkClick r:id="rId6" action="ppaction://hlinksldjump"/>
            <a:extLst>
              <a:ext uri="{FF2B5EF4-FFF2-40B4-BE49-F238E27FC236}">
                <a16:creationId xmlns:a16="http://schemas.microsoft.com/office/drawing/2014/main" id="{F9D1B3F9-76A0-420F-8BF3-26F81577399D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stairs">
            <a:hlinkClick r:id="" action="ppaction://media"/>
            <a:extLst>
              <a:ext uri="{FF2B5EF4-FFF2-40B4-BE49-F238E27FC236}">
                <a16:creationId xmlns:a16="http://schemas.microsoft.com/office/drawing/2014/main" id="{510CC0CB-19AC-46D8-B3BE-D0E707BA37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75375" y="639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40A631F3-F1A5-4134-B8C6-A390B10F0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11392"/>
            <a:ext cx="9165979" cy="5153095"/>
          </a:xfrm>
          <a:prstGeom prst="rect">
            <a:avLst/>
          </a:prstGeom>
        </p:spPr>
      </p:pic>
      <p:sp>
        <p:nvSpPr>
          <p:cNvPr id="7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C7DA30E2-9760-4132-90D6-E84530AF82DB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0462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47F4EAFF-969B-4B05-AFB1-DCADDA6C3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396" y="-2600"/>
            <a:ext cx="9157188" cy="5153096"/>
          </a:xfrm>
          <a:prstGeom prst="rect">
            <a:avLst/>
          </a:prstGeom>
        </p:spPr>
      </p:pic>
      <p:pic>
        <p:nvPicPr>
          <p:cNvPr id="4" name="robot1">
            <a:hlinkClick r:id="" action="ppaction://media"/>
            <a:extLst>
              <a:ext uri="{FF2B5EF4-FFF2-40B4-BE49-F238E27FC236}">
                <a16:creationId xmlns:a16="http://schemas.microsoft.com/office/drawing/2014/main" id="{C9E5B0CC-E365-41EA-8086-DCDDEB7456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432" y="127000"/>
            <a:ext cx="487363" cy="487363"/>
          </a:xfrm>
          <a:prstGeom prst="rect">
            <a:avLst/>
          </a:prstGeom>
        </p:spPr>
      </p:pic>
      <p:sp>
        <p:nvSpPr>
          <p:cNvPr id="5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4D8549-FF6F-4A2A-B60D-E02370AE3E84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420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calendar&#10;&#10;Description automatically generated">
            <a:extLst>
              <a:ext uri="{FF2B5EF4-FFF2-40B4-BE49-F238E27FC236}">
                <a16:creationId xmlns:a16="http://schemas.microsoft.com/office/drawing/2014/main" id="{72849025-9214-47D8-AE04-2C5A7E246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96753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BBB645E6-400B-41E8-A704-B3887582059B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Talk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56DCEDA6-E2BC-4576-9EFC-B47685BB7819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Fight</a:t>
            </a:r>
          </a:p>
        </p:txBody>
      </p:sp>
    </p:spTree>
    <p:extLst>
      <p:ext uri="{BB962C8B-B14F-4D97-AF65-F5344CB8AC3E}">
        <p14:creationId xmlns:p14="http://schemas.microsoft.com/office/powerpoint/2010/main" val="4253605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</p:spTree>
    <p:extLst>
      <p:ext uri="{BB962C8B-B14F-4D97-AF65-F5344CB8AC3E}">
        <p14:creationId xmlns:p14="http://schemas.microsoft.com/office/powerpoint/2010/main" val="28284632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367D55AD-A0D2-4192-892A-A15EE5508F28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589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603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D25C6601-5F1F-43E0-BE57-2121588E4ABF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600F782A-FB03-4E0F-A978-E24DCED1A7A9}"/>
              </a:ext>
            </a:extLst>
          </p:cNvPr>
          <p:cNvSpPr/>
          <p:nvPr/>
        </p:nvSpPr>
        <p:spPr>
          <a:xfrm>
            <a:off x="2591256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56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" y="1797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E62A84F8-69B5-4DD2-8104-074F5156130E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6E49E14B-9111-48B5-A016-6F23E479311A}"/>
              </a:ext>
            </a:extLst>
          </p:cNvPr>
          <p:cNvSpPr/>
          <p:nvPr/>
        </p:nvSpPr>
        <p:spPr>
          <a:xfrm>
            <a:off x="2564604" y="1428036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374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4B0B640F-9BAE-4DF0-9E7A-9B2D62F8F20E}"/>
              </a:ext>
            </a:extLst>
          </p:cNvPr>
          <p:cNvSpPr/>
          <p:nvPr/>
        </p:nvSpPr>
        <p:spPr>
          <a:xfrm>
            <a:off x="2114548" y="146375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037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" y="1797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5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266864A9-7BBC-4D56-9DBE-0FBB703A29A1}"/>
              </a:ext>
            </a:extLst>
          </p:cNvPr>
          <p:cNvSpPr/>
          <p:nvPr/>
        </p:nvSpPr>
        <p:spPr>
          <a:xfrm>
            <a:off x="2114548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7C5A91E9-AEDE-4E2C-A55E-E536208F3994}"/>
              </a:ext>
            </a:extLst>
          </p:cNvPr>
          <p:cNvSpPr/>
          <p:nvPr/>
        </p:nvSpPr>
        <p:spPr>
          <a:xfrm>
            <a:off x="2488863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obot1">
            <a:hlinkClick r:id="" action="ppaction://media"/>
            <a:extLst>
              <a:ext uri="{FF2B5EF4-FFF2-40B4-BE49-F238E27FC236}">
                <a16:creationId xmlns:a16="http://schemas.microsoft.com/office/drawing/2014/main" id="{7D51D2A9-669F-44C6-9EC7-3AC4D57907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4150" y="11985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2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FD8B33BA-8474-4A75-962E-427BC29AC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3" name="Google Shape;60;p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78DBDC1-5A73-40C9-9A53-FFEA4D3CACF7}"/>
              </a:ext>
            </a:extLst>
          </p:cNvPr>
          <p:cNvSpPr/>
          <p:nvPr/>
        </p:nvSpPr>
        <p:spPr>
          <a:xfrm>
            <a:off x="8351044" y="2571750"/>
            <a:ext cx="642937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11272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44D99513-CF7F-496D-BB3E-B88A3845AC1E}"/>
              </a:ext>
            </a:extLst>
          </p:cNvPr>
          <p:cNvSpPr/>
          <p:nvPr/>
        </p:nvSpPr>
        <p:spPr>
          <a:xfrm>
            <a:off x="2114548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0A41B5E5-21F4-44CA-A9BE-10352ACD054C}"/>
              </a:ext>
            </a:extLst>
          </p:cNvPr>
          <p:cNvSpPr/>
          <p:nvPr/>
        </p:nvSpPr>
        <p:spPr>
          <a:xfrm>
            <a:off x="2528154" y="1471613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261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erson standing in a dark room&#10;&#10;Description automatically generated">
            <a:extLst>
              <a:ext uri="{FF2B5EF4-FFF2-40B4-BE49-F238E27FC236}">
                <a16:creationId xmlns:a16="http://schemas.microsoft.com/office/drawing/2014/main" id="{157D3C82-D14F-4A88-A535-A19B163AE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57188" cy="5153096"/>
          </a:xfrm>
          <a:prstGeom prst="rect">
            <a:avLst/>
          </a:prstGeom>
        </p:spPr>
      </p:pic>
      <p:sp>
        <p:nvSpPr>
          <p:cNvPr id="5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B87F0DF5-9ACA-4066-8A48-49ADDE4247E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66986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E850A95-6FF5-4A76-9B2F-C74955978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48395" cy="5148700"/>
          </a:xfrm>
          <a:prstGeom prst="rect">
            <a:avLst/>
          </a:prstGeom>
        </p:spPr>
      </p:pic>
      <p:sp>
        <p:nvSpPr>
          <p:cNvPr id="5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C1CED5A1-2721-4656-97D3-85D7799EF89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03783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B7566B2C-AAD8-4B28-9757-8AA0AE53A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30810" cy="5139907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E53FE2-6961-4788-89B7-7320AA949594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64046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B6B5EC6A-5491-41C6-B833-4D4912EF1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83565" cy="5170680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E5ADD37-A981-4AFC-B1D0-02F7E87893C3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17143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384A73E2-585C-424F-8009-14742EA39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52792" cy="5148700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27AEE4-356D-43F3-9494-CCA3820A42FC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28073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7205A772-4743-4D82-AF1A-C391F2773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" y="-2600"/>
            <a:ext cx="9139602" cy="5144303"/>
          </a:xfrm>
          <a:prstGeom prst="rect">
            <a:avLst/>
          </a:prstGeom>
        </p:spPr>
      </p:pic>
      <p:sp>
        <p:nvSpPr>
          <p:cNvPr id="3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4D7594F9-91D8-4AFE-AEF1-E3076B8CEBF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10870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52A872A6-BE40-448C-B2AA-3BDF917F0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995CAA-E7F0-4537-BFBE-59576E2061E1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stairs">
            <a:hlinkClick r:id="" action="ppaction://media"/>
            <a:extLst>
              <a:ext uri="{FF2B5EF4-FFF2-40B4-BE49-F238E27FC236}">
                <a16:creationId xmlns:a16="http://schemas.microsoft.com/office/drawing/2014/main" id="{6F9D094A-629D-4E16-8E35-013EE86CA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75375" y="1005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2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A621DD4-80A8-4FAA-AFA4-F2C13331E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FCAE71-1AD8-46F7-A1A1-C0F2C5D1677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doll">
            <a:hlinkClick r:id="" action="ppaction://media"/>
            <a:extLst>
              <a:ext uri="{FF2B5EF4-FFF2-40B4-BE49-F238E27FC236}">
                <a16:creationId xmlns:a16="http://schemas.microsoft.com/office/drawing/2014/main" id="{B046A880-FD16-46E3-9853-AB263A65D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144" y="1555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3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694607EA-6928-4E1C-A73E-1CE82961B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</p:spPr>
      </p:pic>
      <p:sp>
        <p:nvSpPr>
          <p:cNvPr id="7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EF2C5237-1D86-432D-A42B-151D9746607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Talk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8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408BB1A8-24C1-48E0-9C03-BA7A141134BD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Fight</a:t>
            </a:r>
          </a:p>
        </p:txBody>
      </p:sp>
    </p:spTree>
    <p:extLst>
      <p:ext uri="{BB962C8B-B14F-4D97-AF65-F5344CB8AC3E}">
        <p14:creationId xmlns:p14="http://schemas.microsoft.com/office/powerpoint/2010/main" val="2644016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uilding, ceiling&#10;&#10;Description automatically generated">
            <a:extLst>
              <a:ext uri="{FF2B5EF4-FFF2-40B4-BE49-F238E27FC236}">
                <a16:creationId xmlns:a16="http://schemas.microsoft.com/office/drawing/2014/main" id="{9E8697CF-62A5-415B-B0A9-410376E5B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0" name="Google Shape;60;p14">
            <a:hlinkClick r:id="" action="ppaction://hlinkshowjump?jump=nextslide"/>
          </p:cNvPr>
          <p:cNvSpPr/>
          <p:nvPr/>
        </p:nvSpPr>
        <p:spPr>
          <a:xfrm>
            <a:off x="8351044" y="2571750"/>
            <a:ext cx="642937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1E06E50-BD58-4787-BD56-0446C0C10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52C824B2-8BEF-43FB-A540-F9CDC376BF1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397CDC1-7D37-4687-85B4-5AA0AC7E780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</p:spTree>
    <p:extLst>
      <p:ext uri="{BB962C8B-B14F-4D97-AF65-F5344CB8AC3E}">
        <p14:creationId xmlns:p14="http://schemas.microsoft.com/office/powerpoint/2010/main" val="17093193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20776D2-D57F-4A09-9352-9AE601DA8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ED58B3FB-0CEB-48E9-9C58-75DCA9E0583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CF0E67F5-468E-4F0F-9339-78CB2783AEC1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05F71574-0C8D-4F02-89E5-D4903DC7140D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93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902863F-FC57-4AAD-9550-A3F128CAF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319D1613-4713-4FC5-9263-14FBF93742A2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40D7713-EEAE-4248-8F48-7178971ADF09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2" name="Circle: Hollow 11">
            <a:extLst>
              <a:ext uri="{FF2B5EF4-FFF2-40B4-BE49-F238E27FC236}">
                <a16:creationId xmlns:a16="http://schemas.microsoft.com/office/drawing/2014/main" id="{35C8687D-061E-4951-AFC1-52DB287AACD4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D81CB435-174A-421B-878C-FFC0BA6B4D08}"/>
              </a:ext>
            </a:extLst>
          </p:cNvPr>
          <p:cNvSpPr/>
          <p:nvPr/>
        </p:nvSpPr>
        <p:spPr>
          <a:xfrm>
            <a:off x="3560426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4446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F65DEDA3-D0B8-4022-B6B4-168BC3EF8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A98DB49C-86FD-45EB-AAB8-FAF23103918B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C8713210-23C1-470D-BAED-444E64BC8D1F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1D57BD87-B833-42B7-B139-E832B7312BF2}"/>
              </a:ext>
            </a:extLst>
          </p:cNvPr>
          <p:cNvSpPr/>
          <p:nvPr/>
        </p:nvSpPr>
        <p:spPr>
          <a:xfrm>
            <a:off x="3181807" y="778669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C8D6A2B3-4C6C-41A3-8DEB-B2A44A7D2A1C}"/>
              </a:ext>
            </a:extLst>
          </p:cNvPr>
          <p:cNvSpPr/>
          <p:nvPr/>
        </p:nvSpPr>
        <p:spPr>
          <a:xfrm>
            <a:off x="3560426" y="713661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541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D206CAB-273C-44A4-ABC9-0D5DF21B9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8A19CF1-ACD5-43AC-9C50-EF4B5777458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A49D4D52-F57A-461C-8424-4DEE1F2114C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3A98A8B9-D45A-443B-B128-5DE6ED3C1C35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324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A8AF3A6-125C-4AD8-89EF-10762FF36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7BE39259-8A56-4CF8-8F14-3111AF7A607E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F040826F-3405-4C53-8317-FA0EFC1CBE77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106E2CE1-8B9C-4F70-B390-3A1018024CB1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D4F6ADE3-BD88-48A4-906F-C253D716BB57}"/>
              </a:ext>
            </a:extLst>
          </p:cNvPr>
          <p:cNvSpPr/>
          <p:nvPr/>
        </p:nvSpPr>
        <p:spPr>
          <a:xfrm>
            <a:off x="3591839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483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866659B7-31F6-406F-B627-1350E475B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628C75B1-1DD3-4BC7-BC35-63B49C45B17A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7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37213BA9-88EA-41E6-8715-DAB218F11628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F776853E-3DCC-4777-B061-1036EFD4F6D6}"/>
              </a:ext>
            </a:extLst>
          </p:cNvPr>
          <p:cNvSpPr/>
          <p:nvPr/>
        </p:nvSpPr>
        <p:spPr>
          <a:xfrm>
            <a:off x="3170358" y="72080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ircle: Hollow 10">
            <a:extLst>
              <a:ext uri="{FF2B5EF4-FFF2-40B4-BE49-F238E27FC236}">
                <a16:creationId xmlns:a16="http://schemas.microsoft.com/office/drawing/2014/main" id="{61AD20DA-AC93-4CE5-8DC6-93CBFEE77AFD}"/>
              </a:ext>
            </a:extLst>
          </p:cNvPr>
          <p:cNvSpPr/>
          <p:nvPr/>
        </p:nvSpPr>
        <p:spPr>
          <a:xfrm>
            <a:off x="3696157" y="785812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572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keleton in a dark room&#10;&#10;Description automatically generated">
            <a:extLst>
              <a:ext uri="{FF2B5EF4-FFF2-40B4-BE49-F238E27FC236}">
                <a16:creationId xmlns:a16="http://schemas.microsoft.com/office/drawing/2014/main" id="{44784001-F79E-47BF-A0E4-449FF17B8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</p:spPr>
      </p:pic>
      <p:sp>
        <p:nvSpPr>
          <p:cNvPr id="7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F401945E-3035-4EBC-8E13-12612E7DE13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840721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8A85A2A-1F36-4FE8-B66A-D0634C885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8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7F2F988-D150-4CE1-B8E3-AE8259314FD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29589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34F5FD80-15B3-42C3-B4D0-2340863DD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FAFB926-A8C4-4591-B79C-F96665DA48A5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615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eiling, building&#10;&#10;Description automatically generated">
            <a:extLst>
              <a:ext uri="{FF2B5EF4-FFF2-40B4-BE49-F238E27FC236}">
                <a16:creationId xmlns:a16="http://schemas.microsoft.com/office/drawing/2014/main" id="{7EA8BF0C-F4E0-4F64-8D30-992AFC3E0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6" name="Google Shape;66;p15">
            <a:hlinkClick r:id="rId4" action="ppaction://hlinksldjump"/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Left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7" name="Google Shape;67;p15">
            <a:hlinkClick r:id="rId5" action="ppaction://hlinksldjump"/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Right</a:t>
            </a:r>
            <a:endParaRPr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3016C7B-A501-4B24-AFD5-BEB250F68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68A723-3F1F-4882-9B2E-5217E94806AF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32429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ADBFC10C-081F-4D30-97C1-077293B25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6A7621-86A5-48B9-8CC2-8FB4A20FD140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60764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732F573-DA85-43BE-A9D2-2B58D6CD8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FFCFA8E9-BD79-496E-BCD2-741394EF2EB2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8757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erson standing in front of a window&#10;&#10;Description automatically generated">
            <a:extLst>
              <a:ext uri="{FF2B5EF4-FFF2-40B4-BE49-F238E27FC236}">
                <a16:creationId xmlns:a16="http://schemas.microsoft.com/office/drawing/2014/main" id="{894AA788-3D89-41DE-B0AA-8EA573B30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39602" cy="5144303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F25CFE-6AEC-4613-95BD-C763463397DE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63607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Text&#10;&#10;Description automatically generated">
            <a:extLst>
              <a:ext uri="{FF2B5EF4-FFF2-40B4-BE49-F238E27FC236}">
                <a16:creationId xmlns:a16="http://schemas.microsoft.com/office/drawing/2014/main" id="{63BF1304-6F16-4D9E-96E9-C39491217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48395" cy="5148700"/>
          </a:xfrm>
          <a:prstGeom prst="rect">
            <a:avLst/>
          </a:prstGeom>
        </p:spPr>
      </p:pic>
      <p:sp>
        <p:nvSpPr>
          <p:cNvPr id="4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883C06A-954D-48F0-81E7-AB68338C1641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11987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ext&#10;&#10;Description automatically generated">
            <a:extLst>
              <a:ext uri="{FF2B5EF4-FFF2-40B4-BE49-F238E27FC236}">
                <a16:creationId xmlns:a16="http://schemas.microsoft.com/office/drawing/2014/main" id="{8A73547D-97AD-49FF-BF1E-1CA53C6F8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43999" cy="5144303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8D1E5D6-B91E-4A90-82CB-5E8E99E7FE05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55901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FF7213B-9356-436A-AD97-941D7E178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212690" cy="5144303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C83910C-4323-49B4-9640-ED2FB69D061A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5681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F06FF3A-38C2-41BA-BE72-561D0E763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48699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34F0019A-E707-4D9B-A6FD-189F70AC1560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6FA367D9-8165-49C3-BD9C-417D86C43284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</p:spTree>
    <p:extLst>
      <p:ext uri="{BB962C8B-B14F-4D97-AF65-F5344CB8AC3E}">
        <p14:creationId xmlns:p14="http://schemas.microsoft.com/office/powerpoint/2010/main" val="15399226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EDAF102A-9F86-4C5A-B8AF-C4006A12A2EF}"/>
              </a:ext>
            </a:extLst>
          </p:cNvPr>
          <p:cNvSpPr/>
          <p:nvPr/>
        </p:nvSpPr>
        <p:spPr>
          <a:xfrm>
            <a:off x="1445875" y="1743076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333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593"/>
            <a:ext cx="9143999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E2D6B611-17E3-4219-9A94-8B77351E6A4D}"/>
              </a:ext>
            </a:extLst>
          </p:cNvPr>
          <p:cNvSpPr/>
          <p:nvPr/>
        </p:nvSpPr>
        <p:spPr>
          <a:xfrm>
            <a:off x="1445875" y="1743076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7BEE3DB1-3923-451F-A2BE-F788F7F0C06C}"/>
              </a:ext>
            </a:extLst>
          </p:cNvPr>
          <p:cNvSpPr/>
          <p:nvPr/>
        </p:nvSpPr>
        <p:spPr>
          <a:xfrm>
            <a:off x="1855450" y="1743076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6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building, ceiling&#10;&#10;Description automatically generated">
            <a:extLst>
              <a:ext uri="{FF2B5EF4-FFF2-40B4-BE49-F238E27FC236}">
                <a16:creationId xmlns:a16="http://schemas.microsoft.com/office/drawing/2014/main" id="{00FE544C-FA14-4AFD-B2E8-50935DCFAD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72" name="Google Shape;72;p16">
            <a:hlinkClick r:id="rId6" action="ppaction://hlinksldjump"/>
          </p:cNvPr>
          <p:cNvSpPr/>
          <p:nvPr/>
        </p:nvSpPr>
        <p:spPr>
          <a:xfrm>
            <a:off x="8322937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bedroom">
            <a:hlinkClick r:id="" action="ppaction://media"/>
            <a:extLst>
              <a:ext uri="{FF2B5EF4-FFF2-40B4-BE49-F238E27FC236}">
                <a16:creationId xmlns:a16="http://schemas.microsoft.com/office/drawing/2014/main" id="{A64E7240-4425-40DC-A388-926F3CF1BC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1288" y="112713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75BD34E0-CC73-4858-BDFB-2737113F7AE3}"/>
              </a:ext>
            </a:extLst>
          </p:cNvPr>
          <p:cNvSpPr/>
          <p:nvPr/>
        </p:nvSpPr>
        <p:spPr>
          <a:xfrm>
            <a:off x="1445875" y="1743076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F7FF18E4-9E35-4A81-A519-DDEC26C01388}"/>
              </a:ext>
            </a:extLst>
          </p:cNvPr>
          <p:cNvSpPr/>
          <p:nvPr/>
        </p:nvSpPr>
        <p:spPr>
          <a:xfrm>
            <a:off x="1842720" y="1678068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7358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FB25FAE3-1DC1-4196-B06F-F2D3791D1BB3}"/>
              </a:ext>
            </a:extLst>
          </p:cNvPr>
          <p:cNvSpPr/>
          <p:nvPr/>
        </p:nvSpPr>
        <p:spPr>
          <a:xfrm>
            <a:off x="1318388" y="167092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621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3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3B30E1F7-2263-4492-8E25-AE7DD255BE63}"/>
              </a:ext>
            </a:extLst>
          </p:cNvPr>
          <p:cNvSpPr/>
          <p:nvPr/>
        </p:nvSpPr>
        <p:spPr>
          <a:xfrm>
            <a:off x="1318388" y="167092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FA88EECF-567C-4BDE-A8E5-3E8ED23183EA}"/>
              </a:ext>
            </a:extLst>
          </p:cNvPr>
          <p:cNvSpPr/>
          <p:nvPr/>
        </p:nvSpPr>
        <p:spPr>
          <a:xfrm>
            <a:off x="1842720" y="167092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709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building, sitting, window&#10;&#10;Description automatically generated">
            <a:extLst>
              <a:ext uri="{FF2B5EF4-FFF2-40B4-BE49-F238E27FC236}">
                <a16:creationId xmlns:a16="http://schemas.microsoft.com/office/drawing/2014/main" id="{3AE46DF2-3FD5-4621-B374-64267CD71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6996"/>
            <a:ext cx="9170376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F2F82827-0483-4CCD-B6C2-2D0C1A0E83F6}"/>
              </a:ext>
            </a:extLst>
          </p:cNvPr>
          <p:cNvSpPr/>
          <p:nvPr/>
        </p:nvSpPr>
        <p:spPr>
          <a:xfrm>
            <a:off x="1318388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9F41EA37-C6D6-4CCC-A5B6-A7CA1A998AC3}"/>
              </a:ext>
            </a:extLst>
          </p:cNvPr>
          <p:cNvSpPr/>
          <p:nvPr/>
        </p:nvSpPr>
        <p:spPr>
          <a:xfrm>
            <a:off x="5609951" y="2986077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65057675-1A5F-4A3C-A7C5-3048E9C959F7}"/>
              </a:ext>
            </a:extLst>
          </p:cNvPr>
          <p:cNvSpPr/>
          <p:nvPr/>
        </p:nvSpPr>
        <p:spPr>
          <a:xfrm>
            <a:off x="1318388" y="1670924"/>
            <a:ext cx="390068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9821D17D-4591-402C-B1E2-D09770F3789E}"/>
              </a:ext>
            </a:extLst>
          </p:cNvPr>
          <p:cNvSpPr/>
          <p:nvPr/>
        </p:nvSpPr>
        <p:spPr>
          <a:xfrm>
            <a:off x="1897033" y="1735932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7876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ext&#10;&#10;Description automatically generated">
            <a:extLst>
              <a:ext uri="{FF2B5EF4-FFF2-40B4-BE49-F238E27FC236}">
                <a16:creationId xmlns:a16="http://schemas.microsoft.com/office/drawing/2014/main" id="{6E59A573-FDB1-4AAF-85F7-7D5062874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" y="-11392"/>
            <a:ext cx="9143999" cy="5144303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37DFD6-F470-4D54-A4EC-B81562737471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173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B67F7A6C-732B-4580-9D4D-C4927FD6D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2600"/>
            <a:ext cx="9174771" cy="5153095"/>
          </a:xfrm>
          <a:prstGeom prst="rect">
            <a:avLst/>
          </a:prstGeom>
        </p:spPr>
      </p:pic>
      <p:sp>
        <p:nvSpPr>
          <p:cNvPr id="3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1149DE5-0BB7-4704-938A-CE2147049976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568008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A sign on the side of a building&#10;&#10;Description automatically generated">
            <a:extLst>
              <a:ext uri="{FF2B5EF4-FFF2-40B4-BE49-F238E27FC236}">
                <a16:creationId xmlns:a16="http://schemas.microsoft.com/office/drawing/2014/main" id="{D36CB670-7E7B-4057-8E85-08685C714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48396" cy="5144303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35E227-90A1-4F3F-A11E-0CC882777B98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08485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EAD9454-7E12-4617-B435-54EAF2C37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0185"/>
            <a:ext cx="9152791" cy="5153095"/>
          </a:xfrm>
          <a:prstGeom prst="rect">
            <a:avLst/>
          </a:prstGeom>
        </p:spPr>
      </p:pic>
      <p:sp>
        <p:nvSpPr>
          <p:cNvPr id="4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7FD1F78-31A1-42FA-8EAC-CD3908B0224D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67969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picture containing indoor, building, window, sitting&#10;&#10;Description automatically generated">
            <a:extLst>
              <a:ext uri="{FF2B5EF4-FFF2-40B4-BE49-F238E27FC236}">
                <a16:creationId xmlns:a16="http://schemas.microsoft.com/office/drawing/2014/main" id="{37D2ACE8-106A-49AC-AD71-07DF89399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74772" cy="5166284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1B743CDB-D01A-47BD-AFF3-37D5F5FAC57B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53506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1A4A541C-6BBC-43E5-9A88-6B57665B2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82" y="-2923"/>
            <a:ext cx="9145681" cy="5140941"/>
          </a:xfrm>
          <a:prstGeom prst="rect">
            <a:avLst/>
          </a:prstGeom>
        </p:spPr>
      </p:pic>
      <p:sp>
        <p:nvSpPr>
          <p:cNvPr id="6" name="Google Shape;117;p23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91F2AC3E-BB29-4D86-837E-1B0A2C9B1DF2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6017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9C633A71-ABA4-4777-8D91-F8E71BC40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78" name="Google Shape;78;p17">
            <a:hlinkClick r:id="rId6" action="ppaction://hlinksldjump"/>
          </p:cNvPr>
          <p:cNvSpPr/>
          <p:nvPr/>
        </p:nvSpPr>
        <p:spPr>
          <a:xfrm>
            <a:off x="8315576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bedroom">
            <a:hlinkClick r:id="" action="ppaction://media"/>
            <a:extLst>
              <a:ext uri="{FF2B5EF4-FFF2-40B4-BE49-F238E27FC236}">
                <a16:creationId xmlns:a16="http://schemas.microsoft.com/office/drawing/2014/main" id="{FA09F8EB-B945-45D2-9C39-61D199E589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8438" y="148431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window, sitting, room&#10;&#10;Description automatically generated">
            <a:extLst>
              <a:ext uri="{FF2B5EF4-FFF2-40B4-BE49-F238E27FC236}">
                <a16:creationId xmlns:a16="http://schemas.microsoft.com/office/drawing/2014/main" id="{C998A9C9-C405-4E76-A5DA-DA54622AC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1392"/>
            <a:ext cx="9148395" cy="5148700"/>
          </a:xfrm>
          <a:prstGeom prst="rect">
            <a:avLst/>
          </a:prstGeom>
        </p:spPr>
      </p:pic>
      <p:sp>
        <p:nvSpPr>
          <p:cNvPr id="3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5E9A1C9D-E1BF-49B0-B3FA-AFB3B346D073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503274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indoor, window, sitting, dark&#10;&#10;Description automatically generated">
            <a:extLst>
              <a:ext uri="{FF2B5EF4-FFF2-40B4-BE49-F238E27FC236}">
                <a16:creationId xmlns:a16="http://schemas.microsoft.com/office/drawing/2014/main" id="{2D7E2D32-B01F-486E-A03B-D57249F79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52792" cy="5148700"/>
          </a:xfrm>
          <a:prstGeom prst="rect">
            <a:avLst/>
          </a:prstGeom>
        </p:spPr>
      </p:pic>
      <p:sp>
        <p:nvSpPr>
          <p:cNvPr id="3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764E0563-F323-426A-93B8-C9D8CB323F78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0775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erson in a dark room&#10;&#10;Description automatically generated">
            <a:extLst>
              <a:ext uri="{FF2B5EF4-FFF2-40B4-BE49-F238E27FC236}">
                <a16:creationId xmlns:a16="http://schemas.microsoft.com/office/drawing/2014/main" id="{E8D6F07E-499A-47B7-A4F1-5FA4F097E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00"/>
            <a:ext cx="9148395" cy="5148700"/>
          </a:xfrm>
          <a:prstGeom prst="rect">
            <a:avLst/>
          </a:prstGeom>
        </p:spPr>
      </p:pic>
      <p:sp>
        <p:nvSpPr>
          <p:cNvPr id="5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D004A2B7-2C38-4248-B8AA-6C83AB63EE9C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111820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6D89CD4-D2AE-4AD9-B2EC-6AC75F67E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3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3F5EB597-5A29-44BA-8013-97ED524485D7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06497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wall, indoor, step, empty&#10;&#10;Description automatically generated">
            <a:extLst>
              <a:ext uri="{FF2B5EF4-FFF2-40B4-BE49-F238E27FC236}">
                <a16:creationId xmlns:a16="http://schemas.microsoft.com/office/drawing/2014/main" id="{C5E20C7E-F262-4C31-88B1-4F4588855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014972DC-EB5C-4924-ACAD-1B74E183154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Upstairs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01F84834-741A-4835-84F0-5B0E698DC2EE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Downstairs</a:t>
            </a:r>
            <a:endParaRPr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6391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hite, dark&#10;&#10;Description automatically generated">
            <a:extLst>
              <a:ext uri="{FF2B5EF4-FFF2-40B4-BE49-F238E27FC236}">
                <a16:creationId xmlns:a16="http://schemas.microsoft.com/office/drawing/2014/main" id="{EB48F055-F41C-4361-B75E-42D9D4E95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7516A1EC-3FCB-4155-813D-C13DB5B6BC75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853240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hite, dark&#10;&#10;Description automatically generated">
            <a:extLst>
              <a:ext uri="{FF2B5EF4-FFF2-40B4-BE49-F238E27FC236}">
                <a16:creationId xmlns:a16="http://schemas.microsoft.com/office/drawing/2014/main" id="{40F9BAF7-D4C8-46B2-9CFE-2ED5E7ED8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6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7516A1EC-3FCB-4155-813D-C13DB5B6BC75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970279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wall, indoor, step, empty&#10;&#10;Description automatically generated">
            <a:extLst>
              <a:ext uri="{FF2B5EF4-FFF2-40B4-BE49-F238E27FC236}">
                <a16:creationId xmlns:a16="http://schemas.microsoft.com/office/drawing/2014/main" id="{1858D31E-754D-40D5-9406-A00E0BD9D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4" name="Google Shape;66;p15">
            <a:hlinkClick r:id="rId4" action="ppaction://hlinksldjump"/>
            <a:extLst>
              <a:ext uri="{FF2B5EF4-FFF2-40B4-BE49-F238E27FC236}">
                <a16:creationId xmlns:a16="http://schemas.microsoft.com/office/drawing/2014/main" id="{014972DC-EB5C-4924-ACAD-1B74E1831544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Upstairs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01F84834-741A-4835-84F0-5B0E698DC2EE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Downstairs</a:t>
            </a:r>
            <a:endParaRPr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553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iagram&#10;&#10;Description automatically generated">
            <a:extLst>
              <a:ext uri="{FF2B5EF4-FFF2-40B4-BE49-F238E27FC236}">
                <a16:creationId xmlns:a16="http://schemas.microsoft.com/office/drawing/2014/main" id="{600D7916-06A8-4245-B402-C69C0A648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2599"/>
            <a:ext cx="9183564" cy="5175075"/>
          </a:xfrm>
          <a:prstGeom prst="rect">
            <a:avLst/>
          </a:prstGeom>
        </p:spPr>
      </p:pic>
      <p:sp>
        <p:nvSpPr>
          <p:cNvPr id="4" name="Google Shape;117;p23">
            <a:hlinkClick r:id="rId6" action="ppaction://hlinksldjump"/>
            <a:extLst>
              <a:ext uri="{FF2B5EF4-FFF2-40B4-BE49-F238E27FC236}">
                <a16:creationId xmlns:a16="http://schemas.microsoft.com/office/drawing/2014/main" id="{F9D1B3F9-76A0-420F-8BF3-26F81577399D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stairs">
            <a:hlinkClick r:id="" action="ppaction://media"/>
            <a:extLst>
              <a:ext uri="{FF2B5EF4-FFF2-40B4-BE49-F238E27FC236}">
                <a16:creationId xmlns:a16="http://schemas.microsoft.com/office/drawing/2014/main" id="{510CC0CB-19AC-46D8-B3BE-D0E707BA37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75375" y="639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1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40A631F3-F1A5-4134-B8C6-A390B10F0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6" y="-11392"/>
            <a:ext cx="9170376" cy="5153095"/>
          </a:xfrm>
          <a:prstGeom prst="rect">
            <a:avLst/>
          </a:prstGeom>
        </p:spPr>
      </p:pic>
      <p:sp>
        <p:nvSpPr>
          <p:cNvPr id="7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DA30E2-9760-4132-90D6-E84530AF82DB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862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D4B02659-2E95-46D0-A330-3D13E5DFD3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6180"/>
          </a:xfrm>
          <a:prstGeom prst="rect">
            <a:avLst/>
          </a:prstGeom>
        </p:spPr>
      </p:pic>
      <p:sp>
        <p:nvSpPr>
          <p:cNvPr id="103" name="Google Shape;103;p21">
            <a:hlinkClick r:id="" action="ppaction://hlinkshowjump?jump=nextslide"/>
          </p:cNvPr>
          <p:cNvSpPr/>
          <p:nvPr/>
        </p:nvSpPr>
        <p:spPr>
          <a:xfrm>
            <a:off x="8318050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bear">
            <a:hlinkClick r:id="" action="ppaction://media"/>
            <a:extLst>
              <a:ext uri="{FF2B5EF4-FFF2-40B4-BE49-F238E27FC236}">
                <a16:creationId xmlns:a16="http://schemas.microsoft.com/office/drawing/2014/main" id="{E07DC64E-A9E0-4CBC-803D-29D03E2C2C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438" y="112713"/>
            <a:ext cx="487363" cy="48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47F4EAFF-969B-4B05-AFB1-DCADDA6C3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396" y="-2600"/>
            <a:ext cx="9157188" cy="5153096"/>
          </a:xfrm>
          <a:prstGeom prst="rect">
            <a:avLst/>
          </a:prstGeom>
        </p:spPr>
      </p:pic>
      <p:pic>
        <p:nvPicPr>
          <p:cNvPr id="4" name="robot1">
            <a:hlinkClick r:id="" action="ppaction://media"/>
            <a:extLst>
              <a:ext uri="{FF2B5EF4-FFF2-40B4-BE49-F238E27FC236}">
                <a16:creationId xmlns:a16="http://schemas.microsoft.com/office/drawing/2014/main" id="{C9E5B0CC-E365-41EA-8086-DCDDEB7456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432" y="127000"/>
            <a:ext cx="487363" cy="487363"/>
          </a:xfrm>
          <a:prstGeom prst="rect">
            <a:avLst/>
          </a:prstGeom>
        </p:spPr>
      </p:pic>
      <p:sp>
        <p:nvSpPr>
          <p:cNvPr id="5" name="Google Shape;117;p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4D8549-FF6F-4A2A-B60D-E02370AE3E84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02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calendar&#10;&#10;Description automatically generated">
            <a:extLst>
              <a:ext uri="{FF2B5EF4-FFF2-40B4-BE49-F238E27FC236}">
                <a16:creationId xmlns:a16="http://schemas.microsoft.com/office/drawing/2014/main" id="{72849025-9214-47D8-AE04-2C5A7E246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96753" cy="5139907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BBB645E6-400B-41E8-A704-B3887582059B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Talk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5" name="Google Shape;67;p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DCEDA6-E2BC-4576-9EFC-B47685BB7819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Fight</a:t>
            </a:r>
          </a:p>
        </p:txBody>
      </p:sp>
    </p:spTree>
    <p:extLst>
      <p:ext uri="{BB962C8B-B14F-4D97-AF65-F5344CB8AC3E}">
        <p14:creationId xmlns:p14="http://schemas.microsoft.com/office/powerpoint/2010/main" val="25833886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</p:spTree>
    <p:extLst>
      <p:ext uri="{BB962C8B-B14F-4D97-AF65-F5344CB8AC3E}">
        <p14:creationId xmlns:p14="http://schemas.microsoft.com/office/powerpoint/2010/main" val="225250969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367D55AD-A0D2-4192-892A-A15EE5508F28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34983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603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D25C6601-5F1F-43E0-BE57-2121588E4ABF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600F782A-FB03-4E0F-A978-E24DCED1A7A9}"/>
              </a:ext>
            </a:extLst>
          </p:cNvPr>
          <p:cNvSpPr/>
          <p:nvPr/>
        </p:nvSpPr>
        <p:spPr>
          <a:xfrm>
            <a:off x="2591256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9918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" y="1797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E62A84F8-69B5-4DD2-8104-074F5156130E}"/>
              </a:ext>
            </a:extLst>
          </p:cNvPr>
          <p:cNvSpPr/>
          <p:nvPr/>
        </p:nvSpPr>
        <p:spPr>
          <a:xfrm>
            <a:off x="2224544" y="1493044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6E49E14B-9111-48B5-A016-6F23E479311A}"/>
              </a:ext>
            </a:extLst>
          </p:cNvPr>
          <p:cNvSpPr/>
          <p:nvPr/>
        </p:nvSpPr>
        <p:spPr>
          <a:xfrm>
            <a:off x="2564604" y="1428036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6958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0BE1BB06-3AC7-466E-9F8A-505FBA0D2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2357" cy="5179473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8314386-C9C4-4C8C-8AC8-70D8CBC8382F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7303AB9C-A702-4A08-96A9-4CE20730761A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4B0B640F-9BAE-4DF0-9E7A-9B2D62F8F20E}"/>
              </a:ext>
            </a:extLst>
          </p:cNvPr>
          <p:cNvSpPr/>
          <p:nvPr/>
        </p:nvSpPr>
        <p:spPr>
          <a:xfrm>
            <a:off x="2114548" y="146375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4961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" y="1797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5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5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266864A9-7BBC-4D56-9DBE-0FBB703A29A1}"/>
              </a:ext>
            </a:extLst>
          </p:cNvPr>
          <p:cNvSpPr/>
          <p:nvPr/>
        </p:nvSpPr>
        <p:spPr>
          <a:xfrm>
            <a:off x="2114548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7C5A91E9-AEDE-4E2C-A55E-E536208F3994}"/>
              </a:ext>
            </a:extLst>
          </p:cNvPr>
          <p:cNvSpPr/>
          <p:nvPr/>
        </p:nvSpPr>
        <p:spPr>
          <a:xfrm>
            <a:off x="2488863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obot1">
            <a:hlinkClick r:id="" action="ppaction://media"/>
            <a:extLst>
              <a:ext uri="{FF2B5EF4-FFF2-40B4-BE49-F238E27FC236}">
                <a16:creationId xmlns:a16="http://schemas.microsoft.com/office/drawing/2014/main" id="{7D51D2A9-669F-44C6-9EC7-3AC4D57907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4150" y="11985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8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47139B4B-4402-47E1-8BC5-BDB4C6105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206" cy="5139906"/>
          </a:xfrm>
          <a:prstGeom prst="rect">
            <a:avLst/>
          </a:prstGeom>
        </p:spPr>
      </p:pic>
      <p:sp>
        <p:nvSpPr>
          <p:cNvPr id="4" name="Google Shape;66;p15">
            <a:hlinkClick r:id="rId3" action="ppaction://hlinksldjump"/>
            <a:extLst>
              <a:ext uri="{FF2B5EF4-FFF2-40B4-BE49-F238E27FC236}">
                <a16:creationId xmlns:a16="http://schemas.microsoft.com/office/drawing/2014/main" id="{41973503-7A16-46B1-95D4-138D049A190C}"/>
              </a:ext>
            </a:extLst>
          </p:cNvPr>
          <p:cNvSpPr/>
          <p:nvPr/>
        </p:nvSpPr>
        <p:spPr>
          <a:xfrm>
            <a:off x="1731626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Dodge</a:t>
            </a:r>
            <a:endParaRPr>
              <a:latin typeface="Bookman Old Style" panose="02050604050505020204" pitchFamily="18" charset="0"/>
            </a:endParaRPr>
          </a:p>
        </p:txBody>
      </p:sp>
      <p:sp>
        <p:nvSpPr>
          <p:cNvPr id="6" name="Google Shape;67;p15">
            <a:hlinkClick r:id="rId4" action="ppaction://hlinksldjump"/>
            <a:extLst>
              <a:ext uri="{FF2B5EF4-FFF2-40B4-BE49-F238E27FC236}">
                <a16:creationId xmlns:a16="http://schemas.microsoft.com/office/drawing/2014/main" id="{D8DF186A-847C-4DE0-A236-9AB3CCA383C4}"/>
              </a:ext>
            </a:extLst>
          </p:cNvPr>
          <p:cNvSpPr/>
          <p:nvPr/>
        </p:nvSpPr>
        <p:spPr>
          <a:xfrm>
            <a:off x="5583574" y="2388200"/>
            <a:ext cx="1828800" cy="365760"/>
          </a:xfrm>
          <a:prstGeom prst="rect">
            <a:avLst/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ookman Old Style" panose="02050604050505020204" pitchFamily="18" charset="0"/>
              </a:rPr>
              <a:t>Attack</a:t>
            </a: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44D99513-CF7F-496D-BB3E-B88A3845AC1E}"/>
              </a:ext>
            </a:extLst>
          </p:cNvPr>
          <p:cNvSpPr/>
          <p:nvPr/>
        </p:nvSpPr>
        <p:spPr>
          <a:xfrm>
            <a:off x="2114548" y="1406605"/>
            <a:ext cx="314325" cy="36576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0A41B5E5-21F4-44CA-A9BE-10352ACD054C}"/>
              </a:ext>
            </a:extLst>
          </p:cNvPr>
          <p:cNvSpPr/>
          <p:nvPr/>
        </p:nvSpPr>
        <p:spPr>
          <a:xfrm>
            <a:off x="2528154" y="1471613"/>
            <a:ext cx="235743" cy="235744"/>
          </a:xfrm>
          <a:prstGeom prst="donu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3043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erson standing in a dark room&#10;&#10;Description automatically generated">
            <a:extLst>
              <a:ext uri="{FF2B5EF4-FFF2-40B4-BE49-F238E27FC236}">
                <a16:creationId xmlns:a16="http://schemas.microsoft.com/office/drawing/2014/main" id="{157D3C82-D14F-4A88-A535-A19B163AE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6" y="-2600"/>
            <a:ext cx="9157188" cy="5153096"/>
          </a:xfrm>
          <a:prstGeom prst="rect">
            <a:avLst/>
          </a:prstGeom>
        </p:spPr>
      </p:pic>
      <p:sp>
        <p:nvSpPr>
          <p:cNvPr id="4" name="Google Shape;117;p23">
            <a:hlinkClick r:id="rId3" action="ppaction://hlinksldjump"/>
            <a:extLst>
              <a:ext uri="{FF2B5EF4-FFF2-40B4-BE49-F238E27FC236}">
                <a16:creationId xmlns:a16="http://schemas.microsoft.com/office/drawing/2014/main" id="{F2449C90-D3F7-47FE-A440-9CAF545AF567}"/>
              </a:ext>
            </a:extLst>
          </p:cNvPr>
          <p:cNvSpPr/>
          <p:nvPr/>
        </p:nvSpPr>
        <p:spPr>
          <a:xfrm>
            <a:off x="8322658" y="2571750"/>
            <a:ext cx="640080" cy="3657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265590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0A39D8C2E2D4439271FC62D51C13B5" ma:contentTypeVersion="4" ma:contentTypeDescription="Create a new document." ma:contentTypeScope="" ma:versionID="84b83bb8b9e25647b0a9863704c2c241">
  <xsd:schema xmlns:xsd="http://www.w3.org/2001/XMLSchema" xmlns:xs="http://www.w3.org/2001/XMLSchema" xmlns:p="http://schemas.microsoft.com/office/2006/metadata/properties" xmlns:ns3="1677d10d-5750-4322-9ae2-8a1686ab4354" targetNamespace="http://schemas.microsoft.com/office/2006/metadata/properties" ma:root="true" ma:fieldsID="d3b9d23baca6b5c644971b2edc1db473" ns3:_="">
    <xsd:import namespace="1677d10d-5750-4322-9ae2-8a1686ab435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77d10d-5750-4322-9ae2-8a1686ab43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A4FA6A-B77C-47ED-8D1F-BCFF089600B3}">
  <ds:schemaRefs>
    <ds:schemaRef ds:uri="1677d10d-5750-4322-9ae2-8a1686ab435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FA8DDA9-44FE-43B0-B830-C2EFAD2545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2CB432-7E52-4537-814D-7E6A94818274}">
  <ds:schemaRefs>
    <ds:schemaRef ds:uri="1677d10d-5750-4322-9ae2-8a1686ab435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159</Words>
  <Application>Microsoft Office PowerPoint</Application>
  <PresentationFormat>On-screen Show (16:9)</PresentationFormat>
  <Paragraphs>125</Paragraphs>
  <Slides>122</Slides>
  <Notes>26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122</vt:i4>
      </vt:variant>
    </vt:vector>
  </HeadingPairs>
  <TitlesOfParts>
    <vt:vector size="125" baseType="lpstr">
      <vt:lpstr>Arial</vt:lpstr>
      <vt:lpstr>Bookman Old Style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S</dc:creator>
  <cp:lastModifiedBy>Liz Schell</cp:lastModifiedBy>
  <cp:revision>4</cp:revision>
  <dcterms:modified xsi:type="dcterms:W3CDTF">2021-01-31T21:02:02Z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0x0101006B0A39D8C2E2D4439271FC62D51C13B5</vt:lpwstr>
  </property>
</Properties>
</file>