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21818-E75A-458F-AC5B-0E9A2C76B8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056" y="448056"/>
            <a:ext cx="11292840" cy="3401568"/>
          </a:xfrm>
        </p:spPr>
        <p:txBody>
          <a:bodyPr anchor="b">
            <a:normAutofit/>
          </a:bodyPr>
          <a:lstStyle>
            <a:lvl1pPr algn="l">
              <a:defRPr sz="6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EE64DE-978B-4F95-BB3C-D027D8008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056" y="4471416"/>
            <a:ext cx="11292840" cy="1481328"/>
          </a:xfrm>
        </p:spPr>
        <p:txBody>
          <a:bodyPr/>
          <a:lstStyle>
            <a:lvl1pPr marL="0" indent="0" algn="l">
              <a:lnSpc>
                <a:spcPct val="120000"/>
              </a:lnSpc>
              <a:buNone/>
              <a:defRPr sz="2400">
                <a:solidFill>
                  <a:schemeClr val="tx2">
                    <a:alpha val="5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66CC717-08C5-4F3E-B8AA-BA93C8755982}"/>
              </a:ext>
            </a:extLst>
          </p:cNvPr>
          <p:cNvCxnSpPr>
            <a:cxnSpLocks/>
          </p:cNvCxnSpPr>
          <p:nvPr/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896B5700-AA45-4E20-8BE5-276204113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C5B7199-CC00-4D38-8B48-F8A539112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6BC76EC-3453-4CE0-A71D-BD2194075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Sunday, January 31,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5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733FC-38A1-463C-BF3D-0D99784E0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FD076A-A004-4560-A43B-028624E20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48056" y="1956816"/>
            <a:ext cx="11301984" cy="39959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FBA60-9309-4F2A-9FA9-305C4AFBEC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53CF612A-4CB0-4F57-9A87-F049CECB184D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BF451-928F-4E55-8A76-111D0E211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EC161-BA80-4E93-AEB1-B61E38C09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96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A44E3E-5EFE-4FCB-86A2-5E20CC6525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32136" y="448056"/>
            <a:ext cx="1581912" cy="55046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95005E-2E0C-4200-BF29-1135A35EE9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8912" y="438912"/>
            <a:ext cx="9436608" cy="55046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BBBED-3B21-4271-BC0F-BBA258B59D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F397F40-C8F7-4897-A6B8-241042F913A9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9CED5-56F3-4943-8143-918F7A860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87180-7248-4741-8E3B-9AAFB414D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31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B7685-BDD9-488F-B082-33592E0F1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CB5FF-7FB5-4B8A-BF1C-48765D40B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6" y="1735200"/>
            <a:ext cx="11293200" cy="3783013"/>
          </a:xfrm>
        </p:spPr>
        <p:txBody>
          <a:bodyPr wrap="square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DA03860-F8F0-4186-B5D0-72C935B2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B9D802-9E36-42DA-B6CA-6C937CBE8A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227B5A7-BF66-4C50-9DAD-A24070310B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Sunday, January 31,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5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E2B8D-DB20-44D1-84BC-F76685913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448056"/>
            <a:ext cx="11311128" cy="3401568"/>
          </a:xfrm>
        </p:spPr>
        <p:txBody>
          <a:bodyPr anchor="b">
            <a:norm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4C298-618E-4642-8F2B-8DD253ED5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4471416"/>
            <a:ext cx="11292840" cy="1481328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400">
                <a:solidFill>
                  <a:schemeClr val="tx2">
                    <a:alpha val="5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3ECD5-2EEA-457B-9C93-36F8AF368E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10EDCA73-0A86-4195-A787-75037827079D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A15D4-F172-4025-9290-C8F5D419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6CD73-9984-4E1D-BD74-37115C1F4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99FAD47-5E44-4EE5-A422-A77593F8F3A3}"/>
              </a:ext>
            </a:extLst>
          </p:cNvPr>
          <p:cNvCxnSpPr>
            <a:cxnSpLocks/>
          </p:cNvCxnSpPr>
          <p:nvPr/>
        </p:nvCxnSpPr>
        <p:spPr>
          <a:xfrm>
            <a:off x="449400" y="4122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09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4E41-AB27-418C-AA9E-8F863DDE3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9E10A-E18D-4122-A71B-0A22F695E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8056" y="1735200"/>
            <a:ext cx="5431536" cy="4214750"/>
          </a:xfrm>
        </p:spPr>
        <p:txBody>
          <a:bodyPr/>
          <a:lstStyle>
            <a:lvl1pPr marL="450000">
              <a:defRPr/>
            </a:lvl1pPr>
            <a:lvl2pPr marL="900000">
              <a:defRPr/>
            </a:lvl2pPr>
            <a:lvl3pPr marL="1350000">
              <a:defRPr/>
            </a:lvl3pPr>
            <a:lvl4pPr marL="1800000">
              <a:defRPr/>
            </a:lvl4pPr>
            <a:lvl5pPr marL="22500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CB980D-2720-431B-88C8-4D837023B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735200"/>
            <a:ext cx="5431536" cy="4214750"/>
          </a:xfrm>
        </p:spPr>
        <p:txBody>
          <a:bodyPr/>
          <a:lstStyle>
            <a:lvl2pPr marL="900000">
              <a:defRPr/>
            </a:lvl2pPr>
            <a:lvl3pPr marL="1350000">
              <a:defRPr/>
            </a:lvl3pPr>
            <a:lvl4pPr marL="1800000">
              <a:defRPr/>
            </a:lvl4pPr>
            <a:lvl5pPr marL="24300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8EB211-F6F7-4C53-B25F-F1EBF7A8B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3C75374-B296-498E-A935-80631EA9020D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A830D-482E-415E-B855-D561B94BD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FB2AC-9F49-4D35-8C5E-ECECC6B13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48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25D59-DC0A-4295-8714-902B54B98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11128" cy="1141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A33E2-E7AE-4E37-9DF1-69697E45D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1774952"/>
            <a:ext cx="5431536" cy="612648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000" b="0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2E79D5-E651-4B82-AFAA-DE6E16AC3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8056" y="2752344"/>
            <a:ext cx="5431536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A91196-F771-42C3-A726-A4ECF561F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360" y="1774952"/>
            <a:ext cx="5431536" cy="612648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000" b="0" i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76BA18-D373-4B5F-B812-5D5E4C2378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9360" y="2752344"/>
            <a:ext cx="5431536" cy="3200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95D0EB-9F99-4C95-ADA6-AC6B493CCA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B098B728-214A-4ABC-8432-5B3A5A66A987}" type="datetime2">
              <a:rPr lang="en-US" smtClean="0"/>
              <a:t>Sunday, January 31, 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EB69A9-1E48-4683-8873-D888C39E6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7E419C-3010-4562-BA4B-ECBC2DBE6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8066-A255-4886-A4B0-2AC829A76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11128" cy="5559552"/>
          </a:xfrm>
        </p:spPr>
        <p:txBody>
          <a:bodyPr wrap="square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68D80A-6560-46E3-AF30-9CEC54EA74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015F02D0-6806-43AF-9888-2359BF40C204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B673C2-FB1E-46F5-8CFB-93B9DB807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1E2120-410F-4382-81AB-37F161F72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219456"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5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802222-E41B-48E7-BF06-5C5509D62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8EE14D2D-B1AF-4197-82D6-FC1F8BD05681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A636E3-B721-46E8-882F-C123530F0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FC1178-3E0E-449A-B799-009C04C0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82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23392-4FF4-4922-A14E-8AA23A9B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3447288" cy="1069848"/>
          </a:xfrm>
        </p:spPr>
        <p:txBody>
          <a:bodyPr wrap="square"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FB38E-5055-4C9B-9A3B-A7B3A4887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832" y="393192"/>
            <a:ext cx="7379208" cy="555955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2EC2DB-2ED3-408C-BFF2-F413C9D8F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8056" y="1733550"/>
            <a:ext cx="3447288" cy="421919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374FDF-3000-4B2C-AC88-8CE34D68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98771CEB-9838-4245-91B8-EFBAFE2D8B44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A0B7F4-5B8C-49BD-9BDA-FCBD13E24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02BC00-0803-4A53-8657-91CE0DB80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3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C2A98-C272-40D9-B75A-77A3D5867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3447288" cy="1069848"/>
          </a:xfrm>
        </p:spPr>
        <p:txBody>
          <a:bodyPr wrap="square"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D50DAC-9AC3-4A9A-91B7-6C95E43625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370832" y="441324"/>
            <a:ext cx="7373112" cy="5511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21B04-C243-49A9-B5D3-483379290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8056" y="1735200"/>
            <a:ext cx="3447288" cy="421475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8E949C-DD35-44F6-B45A-35134D7E1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38912" y="6153912"/>
            <a:ext cx="3456432" cy="502920"/>
          </a:xfrm>
          <a:prstGeom prst="rect">
            <a:avLst/>
          </a:prstGeom>
        </p:spPr>
        <p:txBody>
          <a:bodyPr/>
          <a:lstStyle/>
          <a:p>
            <a:fld id="{51D3F6BF-A585-41F8-88DF-7E5D069F892A}" type="datetime2">
              <a:rPr lang="en-US" smtClean="0"/>
              <a:t>Sunday, January 31,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70102-4B8E-4FEC-9BB7-97FDC1EAB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693AF-08A9-4388-A9B8-174D5395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9695-DEC3-40DA-9DF5-330280C9D0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50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DDBCE8-F60C-4E3A-83C0-BDE8DD2DE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388800"/>
            <a:ext cx="11301984" cy="11412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BC57F-72F2-48BC-B1EE-1F2C6155D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8056" y="1733550"/>
            <a:ext cx="11293200" cy="3783013"/>
          </a:xfrm>
          <a:prstGeom prst="rect">
            <a:avLst/>
          </a:prstGeom>
        </p:spPr>
        <p:txBody>
          <a:bodyPr vert="horz" lIns="0" tIns="0" rIns="9144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FBC45-A4BC-4EE5-82B1-8BC791225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0832" y="6153912"/>
            <a:ext cx="5397056" cy="50292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900" cap="all" spc="200" baseline="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r>
              <a:rPr lang="en-US" spc="200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E1300-1995-409E-B058-59180872B6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38232" y="6153912"/>
            <a:ext cx="1510856" cy="50292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tx2">
                    <a:alpha val="55000"/>
                  </a:schemeClr>
                </a:solidFill>
              </a:defRPr>
            </a:lvl1pPr>
          </a:lstStyle>
          <a:p>
            <a:fld id="{0D309695-DEC3-40DA-9DF5-330280C9D0E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639030E9-7F3B-403F-96B2-7C2C627C3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42912" y="6152968"/>
            <a:ext cx="3457576" cy="50292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defRPr sz="900" cap="all" spc="200" baseline="0">
                <a:solidFill>
                  <a:schemeClr val="tx1">
                    <a:alpha val="55000"/>
                  </a:schemeClr>
                </a:solidFill>
              </a:defRPr>
            </a:lvl1pPr>
          </a:lstStyle>
          <a:p>
            <a:fld id="{8256C2ED-54A4-480D-B5C8-65C0D62359B9}" type="datetime2">
              <a:rPr lang="en-US" smtClean="0"/>
              <a:pPr/>
              <a:t>Sunday, January 31,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81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i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0000" indent="-448056" algn="l" defTabSz="914400" rtl="0" eaLnBrk="1" latinLnBrk="0" hangingPunct="1">
        <a:lnSpc>
          <a:spcPct val="140000"/>
        </a:lnSpc>
        <a:spcBef>
          <a:spcPts val="10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1pPr>
      <a:lvl2pPr marL="90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2pPr>
      <a:lvl3pPr marL="135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3pPr>
      <a:lvl4pPr marL="180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4pPr>
      <a:lvl5pPr marL="2250000" indent="-448056" algn="l" defTabSz="914400" rtl="0" eaLnBrk="1" latinLnBrk="0" hangingPunct="1">
        <a:lnSpc>
          <a:spcPct val="140000"/>
        </a:lnSpc>
        <a:spcBef>
          <a:spcPts val="500"/>
        </a:spcBef>
        <a:buFont typeface="Calibri Light" panose="020F0302020204030204" pitchFamily="34" charset="0"/>
        <a:buChar char="→"/>
        <a:defRPr sz="1800" kern="1200">
          <a:solidFill>
            <a:schemeClr val="tx2">
              <a:alpha val="5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2E5B6AE-5EFE-45F0-A2AE-ED771CA3D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EE8D325-6DE4-460E-A13E-2E06F81D1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055" y="655199"/>
            <a:ext cx="5432045" cy="3133023"/>
          </a:xfrm>
        </p:spPr>
        <p:txBody>
          <a:bodyPr anchor="b">
            <a:normAutofit/>
          </a:bodyPr>
          <a:lstStyle/>
          <a:p>
            <a:r>
              <a:rPr lang="pt-BR" dirty="0" err="1"/>
              <a:t>Redemption</a:t>
            </a:r>
            <a:endParaRPr lang="pt-BR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255B435-D9F3-4A31-B89E-36741390DB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0000" y="450000"/>
            <a:ext cx="11293200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ixaDeTexto 5">
            <a:extLst>
              <a:ext uri="{FF2B5EF4-FFF2-40B4-BE49-F238E27FC236}">
                <a16:creationId xmlns:a16="http://schemas.microsoft.com/office/drawing/2014/main" id="{ED790598-2A91-47FF-B4A8-20B8F2A3BEB1}"/>
              </a:ext>
            </a:extLst>
          </p:cNvPr>
          <p:cNvSpPr txBox="1"/>
          <p:nvPr/>
        </p:nvSpPr>
        <p:spPr>
          <a:xfrm>
            <a:off x="1535185" y="6140741"/>
            <a:ext cx="8078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i="1" dirty="0">
                <a:latin typeface="+mj-lt"/>
              </a:rPr>
              <a:t>Global Game Jam 2021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DE2EB0A-73E1-4162-A624-7D14D429B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7512" y="1627477"/>
            <a:ext cx="6207793" cy="34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58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7">
            <a:extLst>
              <a:ext uri="{FF2B5EF4-FFF2-40B4-BE49-F238E27FC236}">
                <a16:creationId xmlns:a16="http://schemas.microsoft.com/office/drawing/2014/main" id="{94ECF803-D252-4700-A23E-171E66176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079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079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3C38161-635D-461B-B1D8-BA6004E57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228600"/>
            <a:ext cx="6647688" cy="6190488"/>
          </a:xfrm>
        </p:spPr>
        <p:txBody>
          <a:bodyPr>
            <a:normAutofit/>
          </a:bodyPr>
          <a:lstStyle/>
          <a:p>
            <a:r>
              <a:rPr lang="pt-BR" sz="6400" dirty="0" err="1"/>
              <a:t>Redemption</a:t>
            </a:r>
            <a:endParaRPr lang="pt-BR" sz="6400" dirty="0"/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6056C755-5D84-4773-863C-7605ACE63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8663" y="450000"/>
            <a:ext cx="0" cy="5966675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13B0226-8320-482F-8C71-5EF463F83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4424" y="329184"/>
            <a:ext cx="3310128" cy="6089904"/>
          </a:xfrm>
        </p:spPr>
        <p:txBody>
          <a:bodyPr>
            <a:normAutofit/>
          </a:bodyPr>
          <a:lstStyle/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pPr marL="1944" indent="0">
              <a:buNone/>
            </a:pPr>
            <a:r>
              <a:rPr lang="pt-BR" dirty="0"/>
              <a:t>Em tempos de pandemia, vida e morte nos parece algo muito mais próximo e real ...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EFE859C-BB0F-4780-9E59-BD7381274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05" y="746326"/>
            <a:ext cx="4929503" cy="51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729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4BF7CD-D3BE-4896-9BD4-1DE3EA3FC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6947" y="1735200"/>
            <a:ext cx="5844308" cy="3783013"/>
          </a:xfrm>
        </p:spPr>
        <p:txBody>
          <a:bodyPr/>
          <a:lstStyle/>
          <a:p>
            <a:r>
              <a:rPr lang="pt-BR" sz="2800" dirty="0"/>
              <a:t>Objetivo</a:t>
            </a:r>
          </a:p>
          <a:p>
            <a:r>
              <a:rPr lang="pt-BR" sz="2800" dirty="0"/>
              <a:t>Game Play e Mecânicas</a:t>
            </a:r>
          </a:p>
          <a:p>
            <a:r>
              <a:rPr lang="pt-BR" sz="2800" dirty="0"/>
              <a:t>Sistema de Controle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Navegabilidade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Interação Jogo – Jogador</a:t>
            </a:r>
          </a:p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40BDA69-9C8A-4382-9A2D-D65D20291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6" y="1339787"/>
            <a:ext cx="4958434" cy="432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4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4BF7CD-D3BE-4896-9BD4-1DE3EA3FC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4310" y="1735200"/>
            <a:ext cx="5946946" cy="3783013"/>
          </a:xfrm>
        </p:spPr>
        <p:txBody>
          <a:bodyPr/>
          <a:lstStyle/>
          <a:p>
            <a:r>
              <a:rPr lang="pt-BR" sz="2800" dirty="0"/>
              <a:t>Diversificadores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Sentimentos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Destino / Lugar Feliz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Fake News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pt-BR" sz="2800" dirty="0"/>
              <a:t>Jogo para Todos</a:t>
            </a:r>
          </a:p>
          <a:p>
            <a:endParaRPr lang="pt-B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69984A7-7B28-49BF-8AD2-411D1DD2A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431" y="1776344"/>
            <a:ext cx="2454314" cy="390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047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4BF7CD-D3BE-4896-9BD4-1DE3EA3FC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7068" y="1735200"/>
            <a:ext cx="6264187" cy="4212594"/>
          </a:xfrm>
        </p:spPr>
        <p:txBody>
          <a:bodyPr>
            <a:normAutofit/>
          </a:bodyPr>
          <a:lstStyle/>
          <a:p>
            <a:r>
              <a:rPr lang="pt-BR" sz="2800" dirty="0"/>
              <a:t>Equipe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Milene Teixeira – Arte e Roteiro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Gabriel Santos – Arte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Camila </a:t>
            </a:r>
            <a:r>
              <a:rPr lang="pt-BR" dirty="0" err="1"/>
              <a:t>Scavazza</a:t>
            </a:r>
            <a:r>
              <a:rPr lang="pt-BR" dirty="0"/>
              <a:t> – Arte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Amon Julien – Arte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Matheus Oliveira – Arte e Programação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Gustavo </a:t>
            </a:r>
            <a:r>
              <a:rPr lang="pt-BR" dirty="0" err="1"/>
              <a:t>Scavazza</a:t>
            </a:r>
            <a:r>
              <a:rPr lang="pt-BR" dirty="0"/>
              <a:t> – Game Design  e Programação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dirty="0"/>
              <a:t>Carlos Reis – Game Design</a:t>
            </a:r>
          </a:p>
          <a:p>
            <a:pPr marL="1944" indent="0">
              <a:buNone/>
            </a:pPr>
            <a:endParaRPr lang="pt-BR" dirty="0"/>
          </a:p>
          <a:p>
            <a:pPr>
              <a:buFont typeface="Arial" panose="020B0604020202020204" pitchFamily="34" charset="0"/>
              <a:buChar char="•"/>
            </a:pPr>
            <a:endParaRPr lang="pt-BR" dirty="0"/>
          </a:p>
          <a:p>
            <a:endParaRPr lang="pt-BR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6E2F7E2-97E4-4DB0-9254-FCC8794E8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56" y="2283088"/>
            <a:ext cx="3400921" cy="3326235"/>
          </a:xfrm>
          <a:prstGeom prst="rect">
            <a:avLst/>
          </a:prstGeom>
          <a:solidFill>
            <a:schemeClr val="accent1"/>
          </a:solidFill>
        </p:spPr>
      </p:pic>
    </p:spTree>
    <p:extLst>
      <p:ext uri="{BB962C8B-B14F-4D97-AF65-F5344CB8AC3E}">
        <p14:creationId xmlns:p14="http://schemas.microsoft.com/office/powerpoint/2010/main" val="3695363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4BF7CD-D3BE-4896-9BD4-1DE3EA3FC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075" y="1903057"/>
            <a:ext cx="4882393" cy="3406061"/>
          </a:xfrm>
        </p:spPr>
        <p:txBody>
          <a:bodyPr>
            <a:normAutofit/>
          </a:bodyPr>
          <a:lstStyle/>
          <a:p>
            <a:r>
              <a:rPr lang="pt-BR" sz="2800" dirty="0"/>
              <a:t>Imagens Externas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Designed by </a:t>
            </a:r>
            <a:r>
              <a:rPr lang="en-US" dirty="0" err="1"/>
              <a:t>upklyak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Designed by </a:t>
            </a:r>
            <a:r>
              <a:rPr lang="en-US" dirty="0" err="1"/>
              <a:t>vectorpocket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Designed by </a:t>
            </a:r>
            <a:r>
              <a:rPr lang="en-US" dirty="0" err="1"/>
              <a:t>Katemangostar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Designed by </a:t>
            </a:r>
            <a:r>
              <a:rPr lang="en-US" dirty="0" err="1"/>
              <a:t>pch.vector</a:t>
            </a:r>
            <a:r>
              <a:rPr lang="en-US" dirty="0"/>
              <a:t> / </a:t>
            </a:r>
            <a:r>
              <a:rPr lang="en-US" dirty="0" err="1"/>
              <a:t>Freepik</a:t>
            </a:r>
            <a:endParaRPr lang="en-US" dirty="0"/>
          </a:p>
          <a:p>
            <a:pPr marL="1944" indent="0">
              <a:buNone/>
            </a:pPr>
            <a:r>
              <a:rPr lang="en-US" dirty="0"/>
              <a:t>https://www.freepikcompany.com/</a:t>
            </a:r>
            <a:endParaRPr lang="pt-BR" dirty="0"/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E124FA9-AB10-4814-8895-886EF6A8BDD0}"/>
              </a:ext>
            </a:extLst>
          </p:cNvPr>
          <p:cNvSpPr txBox="1">
            <a:spLocks/>
          </p:cNvSpPr>
          <p:nvPr/>
        </p:nvSpPr>
        <p:spPr>
          <a:xfrm>
            <a:off x="7316602" y="1903057"/>
            <a:ext cx="3639421" cy="2612960"/>
          </a:xfrm>
          <a:prstGeom prst="rect">
            <a:avLst/>
          </a:prstGeom>
        </p:spPr>
        <p:txBody>
          <a:bodyPr vert="horz" wrap="square" lIns="0" tIns="0" rIns="91440" bIns="0" rtlCol="0">
            <a:normAutofit/>
          </a:bodyPr>
          <a:lstStyle>
            <a:lvl1pPr marL="450000" indent="-448056" algn="l" defTabSz="914400" rtl="0" eaLnBrk="1" latinLnBrk="0" hangingPunct="1">
              <a:lnSpc>
                <a:spcPct val="140000"/>
              </a:lnSpc>
              <a:spcBef>
                <a:spcPts val="1000"/>
              </a:spcBef>
              <a:buFont typeface="Calibri Light" panose="020F0302020204030204" pitchFamily="34" charset="0"/>
              <a:buChar char="→"/>
              <a:defRPr sz="1800" kern="1200">
                <a:solidFill>
                  <a:schemeClr val="tx2">
                    <a:alpha val="5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00000" indent="-448056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Calibri Light" panose="020F0302020204030204" pitchFamily="34" charset="0"/>
              <a:buChar char="→"/>
              <a:defRPr sz="1800" kern="1200">
                <a:solidFill>
                  <a:schemeClr val="tx2">
                    <a:alpha val="5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50000" indent="-448056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Calibri Light" panose="020F0302020204030204" pitchFamily="34" charset="0"/>
              <a:buChar char="→"/>
              <a:defRPr sz="1800" kern="1200">
                <a:solidFill>
                  <a:schemeClr val="tx2">
                    <a:alpha val="5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00000" indent="-448056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Calibri Light" panose="020F0302020204030204" pitchFamily="34" charset="0"/>
              <a:buChar char="→"/>
              <a:defRPr sz="1800" kern="1200">
                <a:solidFill>
                  <a:schemeClr val="tx2">
                    <a:alpha val="5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250000" indent="-448056" algn="l" defTabSz="914400" rtl="0" eaLnBrk="1" latinLnBrk="0" hangingPunct="1">
              <a:lnSpc>
                <a:spcPct val="140000"/>
              </a:lnSpc>
              <a:spcBef>
                <a:spcPts val="500"/>
              </a:spcBef>
              <a:buFont typeface="Calibri Light" panose="020F0302020204030204" pitchFamily="34" charset="0"/>
              <a:buChar char="→"/>
              <a:defRPr sz="1800" kern="1200">
                <a:solidFill>
                  <a:schemeClr val="tx2">
                    <a:alpha val="5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/>
              <a:t>Sons e Efeitos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Adobe (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sound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efects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freesound.org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premiumbeat.com</a:t>
            </a:r>
          </a:p>
          <a:p>
            <a:pPr marL="1944" indent="0">
              <a:buNone/>
            </a:pPr>
            <a:endParaRPr lang="pt-BR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C5AD9CF-4EF4-418E-9F44-C1FC0615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863" y="4245039"/>
            <a:ext cx="3563914" cy="208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2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4BF7CD-D3BE-4896-9BD4-1DE3EA3FC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178" y="2206944"/>
            <a:ext cx="6553436" cy="3783013"/>
          </a:xfrm>
        </p:spPr>
        <p:txBody>
          <a:bodyPr/>
          <a:lstStyle/>
          <a:p>
            <a:r>
              <a:rPr lang="pt-BR" sz="2800" dirty="0"/>
              <a:t>Agradecimentos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Camila Marques - Unity Mentoring e Suporte</a:t>
            </a:r>
          </a:p>
          <a:p>
            <a:pPr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Killian</a:t>
            </a:r>
            <a:r>
              <a:rPr lang="pt-B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"UFABC" - Conceitos de monstros</a:t>
            </a:r>
          </a:p>
          <a:p>
            <a:endParaRPr lang="pt-BR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7113BFD-5BB4-4DF2-B29A-79DB6B845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86" y="1735199"/>
            <a:ext cx="4180439" cy="422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283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3A8BB1-5771-4C74-B3D5-A59DFAC7B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 err="1"/>
              <a:t>Redemption</a:t>
            </a:r>
            <a:endParaRPr lang="pt-BR" sz="60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416F294B-9CF5-4E83-9576-DC81CC4256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838" y="1735138"/>
            <a:ext cx="8015148" cy="378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421343"/>
      </p:ext>
    </p:extLst>
  </p:cSld>
  <p:clrMapOvr>
    <a:masterClrMapping/>
  </p:clrMapOvr>
</p:sld>
</file>

<file path=ppt/theme/theme1.xml><?xml version="1.0" encoding="utf-8"?>
<a:theme xmlns:a="http://schemas.openxmlformats.org/drawingml/2006/main" name="ThinLineVTI">
  <a:themeElements>
    <a:clrScheme name="ThinLines Color Sc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BAC8"/>
      </a:accent1>
      <a:accent2>
        <a:srgbClr val="794DFF"/>
      </a:accent2>
      <a:accent3>
        <a:srgbClr val="00D17D"/>
      </a:accent3>
      <a:accent4>
        <a:srgbClr val="404040"/>
      </a:accent4>
      <a:accent5>
        <a:srgbClr val="FE5D21"/>
      </a:accent5>
      <a:accent6>
        <a:srgbClr val="B3B3B3"/>
      </a:accent6>
      <a:hlink>
        <a:srgbClr val="3E8FF1"/>
      </a:hlink>
      <a:folHlink>
        <a:srgbClr val="939393"/>
      </a:folHlink>
    </a:clrScheme>
    <a:fontScheme name="Custom 3">
      <a:majorFont>
        <a:latin typeface="Sagona Book"/>
        <a:ea typeface=""/>
        <a:cs typeface=""/>
      </a:majorFont>
      <a:minorFont>
        <a:latin typeface="Univer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inLineVTI" id="{DA2A884B-D36C-4F63-9FE8-3C89F2B99A40}" vid="{62C1F77B-42AE-47B9-869B-5CE48C8ED8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152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Sagona Book</vt:lpstr>
      <vt:lpstr>Univers</vt:lpstr>
      <vt:lpstr>ThinLineVTI</vt:lpstr>
      <vt:lpstr>Redemption</vt:lpstr>
      <vt:lpstr>Redemption</vt:lpstr>
      <vt:lpstr>Redemption</vt:lpstr>
      <vt:lpstr>Redemption</vt:lpstr>
      <vt:lpstr>Redemption</vt:lpstr>
      <vt:lpstr>Redemption</vt:lpstr>
      <vt:lpstr>Redemption</vt:lpstr>
      <vt:lpstr>Redemption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Redemption</dc:title>
  <dc:creator>CARLOS ANTONIO DOS REIS</dc:creator>
  <cp:lastModifiedBy>CARLOS ANTONIO DOS REIS</cp:lastModifiedBy>
  <cp:revision>3</cp:revision>
  <dcterms:created xsi:type="dcterms:W3CDTF">2021-01-31T14:30:50Z</dcterms:created>
  <dcterms:modified xsi:type="dcterms:W3CDTF">2021-01-31T17:39:12Z</dcterms:modified>
</cp:coreProperties>
</file>