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10fd0d0bc4f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10fd0d0bc4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10fd0d0bc4f_0_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10fd0d0bc4f_0_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11124076e6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11124076e6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11124076e62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11124076e62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11124076e62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11124076e62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11124076e62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11124076e62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11124076e62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11124076e62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11124076e62_0_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11124076e62_0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11124076e62_0_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11124076e62_0_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11124076e62_0_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11124076e62_0_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11124076e62_0_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11124076e62_0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10fd0d0bc4f_0_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10fd0d0bc4f_0_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11124076e62_0_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11124076e62_0_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11124076e62_0_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" name="Google Shape;167;g11124076e62_0_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11124076e62_0_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Google Shape;173;g11124076e62_0_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11124076e62_0_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" name="Google Shape;178;g11124076e62_0_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10fd0d0bc4f_0_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10fd0d0bc4f_0_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10fd0d0bc4f_0_9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10fd0d0bc4f_0_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10fd0d0bc4f_0_10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10fd0d0bc4f_0_1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10fd0d0bc4f_0_1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10fd0d0bc4f_0_1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10fd0d0bc4f_0_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10fd0d0bc4f_0_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10fd0d0bc4f_0_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10fd0d0bc4f_0_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10fd0d0bc4f_0_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10fd0d0bc4f_0_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2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>
                <a:solidFill>
                  <a:schemeClr val="dk1"/>
                </a:solidFill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dark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Char char="●"/>
              <a:defRPr sz="1800">
                <a:solidFill>
                  <a:schemeClr val="lt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lt2"/>
                </a:solidFill>
              </a:defRPr>
            </a:lvl1pPr>
            <a:lvl2pPr lvl="1" algn="r">
              <a:buNone/>
              <a:defRPr sz="1000">
                <a:solidFill>
                  <a:schemeClr val="lt2"/>
                </a:solidFill>
              </a:defRPr>
            </a:lvl2pPr>
            <a:lvl3pPr lvl="2" algn="r">
              <a:buNone/>
              <a:defRPr sz="1000">
                <a:solidFill>
                  <a:schemeClr val="lt2"/>
                </a:solidFill>
              </a:defRPr>
            </a:lvl3pPr>
            <a:lvl4pPr lvl="3" algn="r">
              <a:buNone/>
              <a:defRPr sz="1000">
                <a:solidFill>
                  <a:schemeClr val="lt2"/>
                </a:solidFill>
              </a:defRPr>
            </a:lvl4pPr>
            <a:lvl5pPr lvl="4" algn="r">
              <a:buNone/>
              <a:defRPr sz="1000">
                <a:solidFill>
                  <a:schemeClr val="lt2"/>
                </a:solidFill>
              </a:defRPr>
            </a:lvl5pPr>
            <a:lvl6pPr lvl="5" algn="r">
              <a:buNone/>
              <a:defRPr sz="1000">
                <a:solidFill>
                  <a:schemeClr val="lt2"/>
                </a:solidFill>
              </a:defRPr>
            </a:lvl6pPr>
            <a:lvl7pPr lvl="6" algn="r">
              <a:buNone/>
              <a:defRPr sz="1000">
                <a:solidFill>
                  <a:schemeClr val="lt2"/>
                </a:solidFill>
              </a:defRPr>
            </a:lvl7pPr>
            <a:lvl8pPr lvl="7" algn="r">
              <a:buNone/>
              <a:defRPr sz="1000">
                <a:solidFill>
                  <a:schemeClr val="lt2"/>
                </a:solidFill>
              </a:defRPr>
            </a:lvl8pPr>
            <a:lvl9pPr lvl="8" algn="r">
              <a:buNone/>
              <a:defRPr sz="1000">
                <a:solidFill>
                  <a:schemeClr val="lt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0.jpg"/><Relationship Id="rId4" Type="http://schemas.openxmlformats.org/officeDocument/2006/relationships/image" Target="../media/image29.jpg"/><Relationship Id="rId5" Type="http://schemas.openxmlformats.org/officeDocument/2006/relationships/image" Target="../media/image2.jpg"/><Relationship Id="rId6" Type="http://schemas.openxmlformats.org/officeDocument/2006/relationships/image" Target="../media/image5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9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0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4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3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7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9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7.gif"/><Relationship Id="rId4" Type="http://schemas.openxmlformats.org/officeDocument/2006/relationships/image" Target="../media/image33.gif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jpg"/><Relationship Id="rId4" Type="http://schemas.openxmlformats.org/officeDocument/2006/relationships/image" Target="../media/image11.jpg"/><Relationship Id="rId5" Type="http://schemas.openxmlformats.org/officeDocument/2006/relationships/image" Target="../media/image1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2.png"/><Relationship Id="rId4" Type="http://schemas.openxmlformats.org/officeDocument/2006/relationships/image" Target="../media/image31.gif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8.png"/><Relationship Id="rId4" Type="http://schemas.openxmlformats.org/officeDocument/2006/relationships/image" Target="../media/image35.gif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6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hyperlink" Target="http://www.youtube.com/watch?v=K9ccFGos6Os" TargetMode="External"/><Relationship Id="rId4" Type="http://schemas.openxmlformats.org/officeDocument/2006/relationships/image" Target="../media/image30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3.jpg"/><Relationship Id="rId4" Type="http://schemas.openxmlformats.org/officeDocument/2006/relationships/image" Target="../media/image15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7.jpg"/><Relationship Id="rId4" Type="http://schemas.openxmlformats.org/officeDocument/2006/relationships/image" Target="../media/image7.jpg"/><Relationship Id="rId5" Type="http://schemas.openxmlformats.org/officeDocument/2006/relationships/image" Target="../media/image3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6.jpg"/><Relationship Id="rId4" Type="http://schemas.openxmlformats.org/officeDocument/2006/relationships/image" Target="../media/image6.jpg"/><Relationship Id="rId5" Type="http://schemas.openxmlformats.org/officeDocument/2006/relationships/image" Target="../media/image12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jpg"/><Relationship Id="rId4" Type="http://schemas.openxmlformats.org/officeDocument/2006/relationships/image" Target="../media/image38.jpg"/><Relationship Id="rId5" Type="http://schemas.openxmlformats.org/officeDocument/2006/relationships/image" Target="../media/image14.gif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8.gif"/><Relationship Id="rId4" Type="http://schemas.openxmlformats.org/officeDocument/2006/relationships/image" Target="../media/image22.gif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792300"/>
            <a:ext cx="2052958" cy="420647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40642" y="1196445"/>
            <a:ext cx="2498409" cy="3853431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21550" y="1316485"/>
            <a:ext cx="2634225" cy="3429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066465" y="1196434"/>
            <a:ext cx="2155085" cy="36697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Google Shape;112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44725" y="152400"/>
            <a:ext cx="6900877" cy="4838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Google Shape;117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0938" y="152400"/>
            <a:ext cx="8602134" cy="4838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0938" y="152400"/>
            <a:ext cx="8602134" cy="4838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oogle Shape;127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0938" y="152400"/>
            <a:ext cx="8602134" cy="4838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Google Shape;132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0938" y="152400"/>
            <a:ext cx="8602134" cy="4838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Google Shape;137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0938" y="152400"/>
            <a:ext cx="8602134" cy="4838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Google Shape;142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0938" y="152400"/>
            <a:ext cx="8602134" cy="4838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Google Shape;147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3125" y="125500"/>
            <a:ext cx="8712125" cy="49005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Google Shape;152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6712" y="90925"/>
            <a:ext cx="8630576" cy="48547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>
            <a:off x="5434451" y="2618500"/>
            <a:ext cx="2001999" cy="2002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Google Shape;158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0925" y="152400"/>
            <a:ext cx="8602134" cy="4838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4125" y="820025"/>
            <a:ext cx="2247900" cy="3867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75975" y="1313894"/>
            <a:ext cx="3006182" cy="2407487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033843" y="1307525"/>
            <a:ext cx="3006182" cy="2420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Google Shape;163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0938" y="152400"/>
            <a:ext cx="8602134" cy="48387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27000" y="2524775"/>
            <a:ext cx="2242950" cy="2242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Google Shape;169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7250" y="122200"/>
            <a:ext cx="8709501" cy="4899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88175" y="2571750"/>
            <a:ext cx="2183825" cy="2183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Google Shape;175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604357" cy="4838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ueba de efecto parallax del entorno" id="180" name="Google Shape;180;p35" title="Parallax Background Text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77738" y="101050"/>
            <a:ext cx="6588526" cy="4941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Google Shape;69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48775" y="879750"/>
            <a:ext cx="2247900" cy="3276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Google Shape;70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49075" y="879750"/>
            <a:ext cx="2238375" cy="2714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Google Shape;75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6676" y="597600"/>
            <a:ext cx="3983275" cy="3834976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72002" y="84825"/>
            <a:ext cx="2247900" cy="346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Google Shape;77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506200" y="2961400"/>
            <a:ext cx="3261125" cy="1826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Google Shape;82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3975" y="386200"/>
            <a:ext cx="4031467" cy="2146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Google Shape;83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89425" y="152400"/>
            <a:ext cx="3225800" cy="483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Google Shape;84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126675" y="2662645"/>
            <a:ext cx="3225800" cy="21466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Google Shape;89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15325" y="193563"/>
            <a:ext cx="6183300" cy="4756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Google Shape;94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67627" y="308275"/>
            <a:ext cx="3440850" cy="3107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62130" y="152400"/>
            <a:ext cx="3329470" cy="4709084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1827925"/>
            <a:ext cx="3107750" cy="3107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Google Shape;101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0450" y="152400"/>
            <a:ext cx="4838700" cy="483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Google Shape;102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72000" y="303500"/>
            <a:ext cx="4536500" cy="4536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Google Shape;107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09650" y="152400"/>
            <a:ext cx="6900877" cy="4838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Dark">
  <a:themeElements>
    <a:clrScheme name="Simple Dark">
      <a:dk1>
        <a:srgbClr val="FFFFFF"/>
      </a:dk1>
      <a:lt1>
        <a:srgbClr val="212121"/>
      </a:lt1>
      <a:dk2>
        <a:srgbClr val="303030"/>
      </a:dk2>
      <a:lt2>
        <a:srgbClr val="ADADAD"/>
      </a:lt2>
      <a:accent1>
        <a:srgbClr val="009688"/>
      </a:accent1>
      <a:accent2>
        <a:srgbClr val="EEEEEE"/>
      </a:accent2>
      <a:accent3>
        <a:srgbClr val="78909C"/>
      </a:accent3>
      <a:accent4>
        <a:srgbClr val="FFAB40"/>
      </a:accent4>
      <a:accent5>
        <a:srgbClr val="4DD0E1"/>
      </a:accent5>
      <a:accent6>
        <a:srgbClr val="EEFF41"/>
      </a:accent6>
      <a:hlink>
        <a:srgbClr val="4DD0E1"/>
      </a:hlink>
      <a:folHlink>
        <a:srgbClr val="4DD0E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